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0" r:id="rId1"/>
  </p:sldMasterIdLst>
  <p:notesMasterIdLst>
    <p:notesMasterId r:id="rId21"/>
  </p:notesMasterIdLst>
  <p:sldIdLst>
    <p:sldId id="256" r:id="rId2"/>
    <p:sldId id="366" r:id="rId3"/>
    <p:sldId id="348" r:id="rId4"/>
    <p:sldId id="265" r:id="rId5"/>
    <p:sldId id="357" r:id="rId6"/>
    <p:sldId id="361" r:id="rId7"/>
    <p:sldId id="264" r:id="rId8"/>
    <p:sldId id="364" r:id="rId9"/>
    <p:sldId id="365" r:id="rId10"/>
    <p:sldId id="343" r:id="rId11"/>
    <p:sldId id="263" r:id="rId12"/>
    <p:sldId id="257" r:id="rId13"/>
    <p:sldId id="355" r:id="rId14"/>
    <p:sldId id="356" r:id="rId15"/>
    <p:sldId id="354" r:id="rId16"/>
    <p:sldId id="353" r:id="rId17"/>
    <p:sldId id="367" r:id="rId18"/>
    <p:sldId id="368" r:id="rId19"/>
    <p:sldId id="316" r:id="rId20"/>
  </p:sldIdLst>
  <p:sldSz cx="9144000" cy="5143500" type="screen16x9"/>
  <p:notesSz cx="6858000" cy="9144000"/>
  <p:embeddedFontLst>
    <p:embeddedFont>
      <p:font typeface="Merriweather" panose="00000500000000000000" pitchFamily="2" charset="0"/>
      <p:regular r:id="rId22"/>
      <p:bold r:id="rId23"/>
      <p:italic r:id="rId24"/>
      <p:boldItalic r:id="rId25"/>
    </p:embeddedFont>
    <p:embeddedFont>
      <p:font typeface="Merriweather Black" panose="00000A00000000000000" pitchFamily="2" charset="0"/>
      <p:bold r:id="rId26"/>
      <p:boldItalic r:id="rId27"/>
    </p:embeddedFont>
    <p:embeddedFont>
      <p:font typeface="Merriweather Sans" pitchFamily="2"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C0CD6D-C969-456F-917F-0E916D8BC7A0}" v="4330" dt="2023-12-01T14:47:18.649"/>
  </p1510:revLst>
</p1510:revInfo>
</file>

<file path=ppt/tableStyles.xml><?xml version="1.0" encoding="utf-8"?>
<a:tblStyleLst xmlns:a="http://schemas.openxmlformats.org/drawingml/2006/main" def="{3F2BF892-C6E7-4980-899D-9B04C1A9E8C9}">
  <a:tblStyle styleId="{3F2BF892-C6E7-4980-899D-9B04C1A9E8C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92" autoAdjust="0"/>
  </p:normalViewPr>
  <p:slideViewPr>
    <p:cSldViewPr snapToGrid="0">
      <p:cViewPr varScale="1">
        <p:scale>
          <a:sx n="161" d="100"/>
          <a:sy n="161" d="100"/>
        </p:scale>
        <p:origin x="174"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21" Type="http://schemas.openxmlformats.org/officeDocument/2006/relationships/notesMaster" Target="notesMasters/notesMaster1.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rycha, Valerie S" userId="e5ed3580-8ece-4be1-ab53-4d80a62114df" providerId="ADAL" clId="{95C0CD6D-C969-456F-917F-0E916D8BC7A0}"/>
    <pc:docChg chg="undo custSel addSld delSld modSld sldOrd delMainMaster">
      <pc:chgData name="Warycha, Valerie S" userId="e5ed3580-8ece-4be1-ab53-4d80a62114df" providerId="ADAL" clId="{95C0CD6D-C969-456F-917F-0E916D8BC7A0}" dt="2023-12-01T14:47:49.196" v="9552" actId="20577"/>
      <pc:docMkLst>
        <pc:docMk/>
      </pc:docMkLst>
      <pc:sldChg chg="modSp mod modNotes">
        <pc:chgData name="Warycha, Valerie S" userId="e5ed3580-8ece-4be1-ab53-4d80a62114df" providerId="ADAL" clId="{95C0CD6D-C969-456F-917F-0E916D8BC7A0}" dt="2023-11-30T13:08:25.719" v="8599" actId="20577"/>
        <pc:sldMkLst>
          <pc:docMk/>
          <pc:sldMk cId="0" sldId="256"/>
        </pc:sldMkLst>
        <pc:spChg chg="mod">
          <ac:chgData name="Warycha, Valerie S" userId="e5ed3580-8ece-4be1-ab53-4d80a62114df" providerId="ADAL" clId="{95C0CD6D-C969-456F-917F-0E916D8BC7A0}" dt="2023-11-28T14:18:33.217" v="59" actId="20577"/>
          <ac:spMkLst>
            <pc:docMk/>
            <pc:sldMk cId="0" sldId="256"/>
            <ac:spMk id="357" creationId="{00000000-0000-0000-0000-000000000000}"/>
          </ac:spMkLst>
        </pc:spChg>
        <pc:spChg chg="mod">
          <ac:chgData name="Warycha, Valerie S" userId="e5ed3580-8ece-4be1-ab53-4d80a62114df" providerId="ADAL" clId="{95C0CD6D-C969-456F-917F-0E916D8BC7A0}" dt="2023-11-30T13:08:25.719" v="8599" actId="20577"/>
          <ac:spMkLst>
            <pc:docMk/>
            <pc:sldMk cId="0" sldId="256"/>
            <ac:spMk id="358" creationId="{00000000-0000-0000-0000-000000000000}"/>
          </ac:spMkLst>
        </pc:spChg>
      </pc:sldChg>
      <pc:sldChg chg="addSp modSp add del mod ord">
        <pc:chgData name="Warycha, Valerie S" userId="e5ed3580-8ece-4be1-ab53-4d80a62114df" providerId="ADAL" clId="{95C0CD6D-C969-456F-917F-0E916D8BC7A0}" dt="2023-11-30T13:01:32.123" v="8572" actId="47"/>
        <pc:sldMkLst>
          <pc:docMk/>
          <pc:sldMk cId="0" sldId="257"/>
        </pc:sldMkLst>
        <pc:spChg chg="mod">
          <ac:chgData name="Warycha, Valerie S" userId="e5ed3580-8ece-4be1-ab53-4d80a62114df" providerId="ADAL" clId="{95C0CD6D-C969-456F-917F-0E916D8BC7A0}" dt="2023-11-28T15:11:54.719" v="313" actId="20577"/>
          <ac:spMkLst>
            <pc:docMk/>
            <pc:sldMk cId="0" sldId="257"/>
            <ac:spMk id="363" creationId="{00000000-0000-0000-0000-000000000000}"/>
          </ac:spMkLst>
        </pc:spChg>
        <pc:spChg chg="mod">
          <ac:chgData name="Warycha, Valerie S" userId="e5ed3580-8ece-4be1-ab53-4d80a62114df" providerId="ADAL" clId="{95C0CD6D-C969-456F-917F-0E916D8BC7A0}" dt="2023-11-28T19:43:28.978" v="2794" actId="255"/>
          <ac:spMkLst>
            <pc:docMk/>
            <pc:sldMk cId="0" sldId="257"/>
            <ac:spMk id="364" creationId="{00000000-0000-0000-0000-000000000000}"/>
          </ac:spMkLst>
        </pc:spChg>
        <pc:picChg chg="add mod">
          <ac:chgData name="Warycha, Valerie S" userId="e5ed3580-8ece-4be1-ab53-4d80a62114df" providerId="ADAL" clId="{95C0CD6D-C969-456F-917F-0E916D8BC7A0}" dt="2023-11-28T19:43:43.742" v="2796" actId="1076"/>
          <ac:picMkLst>
            <pc:docMk/>
            <pc:sldMk cId="0" sldId="257"/>
            <ac:picMk id="3" creationId="{50734ACA-1EB4-078C-90D2-0CE35D8489A2}"/>
          </ac:picMkLst>
        </pc:picChg>
      </pc:sldChg>
      <pc:sldChg chg="del">
        <pc:chgData name="Warycha, Valerie S" userId="e5ed3580-8ece-4be1-ab53-4d80a62114df" providerId="ADAL" clId="{95C0CD6D-C969-456F-917F-0E916D8BC7A0}" dt="2023-11-30T13:01:18.008" v="8481" actId="47"/>
        <pc:sldMkLst>
          <pc:docMk/>
          <pc:sldMk cId="0" sldId="258"/>
        </pc:sldMkLst>
      </pc:sldChg>
      <pc:sldChg chg="del">
        <pc:chgData name="Warycha, Valerie S" userId="e5ed3580-8ece-4be1-ab53-4d80a62114df" providerId="ADAL" clId="{95C0CD6D-C969-456F-917F-0E916D8BC7A0}" dt="2023-11-30T13:01:19.402" v="8488" actId="47"/>
        <pc:sldMkLst>
          <pc:docMk/>
          <pc:sldMk cId="0" sldId="259"/>
        </pc:sldMkLst>
      </pc:sldChg>
      <pc:sldChg chg="del ord modNotes">
        <pc:chgData name="Warycha, Valerie S" userId="e5ed3580-8ece-4be1-ab53-4d80a62114df" providerId="ADAL" clId="{95C0CD6D-C969-456F-917F-0E916D8BC7A0}" dt="2023-11-30T13:01:19.117" v="8483" actId="47"/>
        <pc:sldMkLst>
          <pc:docMk/>
          <pc:sldMk cId="0" sldId="260"/>
        </pc:sldMkLst>
      </pc:sldChg>
      <pc:sldChg chg="del">
        <pc:chgData name="Warycha, Valerie S" userId="e5ed3580-8ece-4be1-ab53-4d80a62114df" providerId="ADAL" clId="{95C0CD6D-C969-456F-917F-0E916D8BC7A0}" dt="2023-11-30T13:01:19.503" v="8490" actId="47"/>
        <pc:sldMkLst>
          <pc:docMk/>
          <pc:sldMk cId="0" sldId="261"/>
        </pc:sldMkLst>
      </pc:sldChg>
      <pc:sldChg chg="del">
        <pc:chgData name="Warycha, Valerie S" userId="e5ed3580-8ece-4be1-ab53-4d80a62114df" providerId="ADAL" clId="{95C0CD6D-C969-456F-917F-0E916D8BC7A0}" dt="2023-11-30T13:01:19.534" v="8491" actId="47"/>
        <pc:sldMkLst>
          <pc:docMk/>
          <pc:sldMk cId="0" sldId="262"/>
        </pc:sldMkLst>
      </pc:sldChg>
      <pc:sldChg chg="addSp delSp modSp add del mod ord modAnim modNotes">
        <pc:chgData name="Warycha, Valerie S" userId="e5ed3580-8ece-4be1-ab53-4d80a62114df" providerId="ADAL" clId="{95C0CD6D-C969-456F-917F-0E916D8BC7A0}" dt="2023-11-30T13:01:31.290" v="8571" actId="47"/>
        <pc:sldMkLst>
          <pc:docMk/>
          <pc:sldMk cId="0" sldId="263"/>
        </pc:sldMkLst>
        <pc:spChg chg="mod">
          <ac:chgData name="Warycha, Valerie S" userId="e5ed3580-8ece-4be1-ab53-4d80a62114df" providerId="ADAL" clId="{95C0CD6D-C969-456F-917F-0E916D8BC7A0}" dt="2023-11-28T19:28:26.299" v="2577"/>
          <ac:spMkLst>
            <pc:docMk/>
            <pc:sldMk cId="0" sldId="263"/>
            <ac:spMk id="3" creationId="{50FEA501-65C7-FAFB-7092-69506D889585}"/>
          </ac:spMkLst>
        </pc:spChg>
        <pc:spChg chg="mod">
          <ac:chgData name="Warycha, Valerie S" userId="e5ed3580-8ece-4be1-ab53-4d80a62114df" providerId="ADAL" clId="{95C0CD6D-C969-456F-917F-0E916D8BC7A0}" dt="2023-11-28T19:28:26.299" v="2577"/>
          <ac:spMkLst>
            <pc:docMk/>
            <pc:sldMk cId="0" sldId="263"/>
            <ac:spMk id="4" creationId="{F6977D62-8CFE-F541-9D45-B9F6F85D4692}"/>
          </ac:spMkLst>
        </pc:spChg>
        <pc:spChg chg="mod">
          <ac:chgData name="Warycha, Valerie S" userId="e5ed3580-8ece-4be1-ab53-4d80a62114df" providerId="ADAL" clId="{95C0CD6D-C969-456F-917F-0E916D8BC7A0}" dt="2023-11-28T19:28:26.299" v="2577"/>
          <ac:spMkLst>
            <pc:docMk/>
            <pc:sldMk cId="0" sldId="263"/>
            <ac:spMk id="5" creationId="{C236C798-4FF6-3755-553E-1656B68B24E8}"/>
          </ac:spMkLst>
        </pc:spChg>
        <pc:spChg chg="mod">
          <ac:chgData name="Warycha, Valerie S" userId="e5ed3580-8ece-4be1-ab53-4d80a62114df" providerId="ADAL" clId="{95C0CD6D-C969-456F-917F-0E916D8BC7A0}" dt="2023-11-28T19:28:26.299" v="2577"/>
          <ac:spMkLst>
            <pc:docMk/>
            <pc:sldMk cId="0" sldId="263"/>
            <ac:spMk id="6" creationId="{A9F0431D-BAEF-E750-D641-A3850993B46F}"/>
          </ac:spMkLst>
        </pc:spChg>
        <pc:spChg chg="mod">
          <ac:chgData name="Warycha, Valerie S" userId="e5ed3580-8ece-4be1-ab53-4d80a62114df" providerId="ADAL" clId="{95C0CD6D-C969-456F-917F-0E916D8BC7A0}" dt="2023-11-28T19:28:26.299" v="2577"/>
          <ac:spMkLst>
            <pc:docMk/>
            <pc:sldMk cId="0" sldId="263"/>
            <ac:spMk id="7" creationId="{8C0361E3-6356-8669-B9F7-9FCB423AFB79}"/>
          </ac:spMkLst>
        </pc:spChg>
        <pc:spChg chg="mod">
          <ac:chgData name="Warycha, Valerie S" userId="e5ed3580-8ece-4be1-ab53-4d80a62114df" providerId="ADAL" clId="{95C0CD6D-C969-456F-917F-0E916D8BC7A0}" dt="2023-11-28T19:28:26.299" v="2577"/>
          <ac:spMkLst>
            <pc:docMk/>
            <pc:sldMk cId="0" sldId="263"/>
            <ac:spMk id="8" creationId="{1953AF9D-9573-E9D9-A054-E848CD76896F}"/>
          </ac:spMkLst>
        </pc:spChg>
        <pc:spChg chg="mod">
          <ac:chgData name="Warycha, Valerie S" userId="e5ed3580-8ece-4be1-ab53-4d80a62114df" providerId="ADAL" clId="{95C0CD6D-C969-456F-917F-0E916D8BC7A0}" dt="2023-11-28T19:28:26.299" v="2577"/>
          <ac:spMkLst>
            <pc:docMk/>
            <pc:sldMk cId="0" sldId="263"/>
            <ac:spMk id="9" creationId="{649EF90D-4715-6EDC-2BB0-01886812B9D6}"/>
          </ac:spMkLst>
        </pc:spChg>
        <pc:spChg chg="mod">
          <ac:chgData name="Warycha, Valerie S" userId="e5ed3580-8ece-4be1-ab53-4d80a62114df" providerId="ADAL" clId="{95C0CD6D-C969-456F-917F-0E916D8BC7A0}" dt="2023-11-28T19:28:26.299" v="2577"/>
          <ac:spMkLst>
            <pc:docMk/>
            <pc:sldMk cId="0" sldId="263"/>
            <ac:spMk id="10" creationId="{6AEF5B22-FEF4-B0EC-7C44-5DCD71C05756}"/>
          </ac:spMkLst>
        </pc:spChg>
        <pc:spChg chg="mod">
          <ac:chgData name="Warycha, Valerie S" userId="e5ed3580-8ece-4be1-ab53-4d80a62114df" providerId="ADAL" clId="{95C0CD6D-C969-456F-917F-0E916D8BC7A0}" dt="2023-11-28T19:28:26.299" v="2577"/>
          <ac:spMkLst>
            <pc:docMk/>
            <pc:sldMk cId="0" sldId="263"/>
            <ac:spMk id="11" creationId="{F585D35E-3EC7-D71D-A9CF-06D94238C890}"/>
          </ac:spMkLst>
        </pc:spChg>
        <pc:spChg chg="mod">
          <ac:chgData name="Warycha, Valerie S" userId="e5ed3580-8ece-4be1-ab53-4d80a62114df" providerId="ADAL" clId="{95C0CD6D-C969-456F-917F-0E916D8BC7A0}" dt="2023-11-28T19:28:26.299" v="2577"/>
          <ac:spMkLst>
            <pc:docMk/>
            <pc:sldMk cId="0" sldId="263"/>
            <ac:spMk id="12" creationId="{0F42B54D-9986-07DD-CED4-2E399895392F}"/>
          </ac:spMkLst>
        </pc:spChg>
        <pc:spChg chg="mod">
          <ac:chgData name="Warycha, Valerie S" userId="e5ed3580-8ece-4be1-ab53-4d80a62114df" providerId="ADAL" clId="{95C0CD6D-C969-456F-917F-0E916D8BC7A0}" dt="2023-11-28T19:28:26.299" v="2577"/>
          <ac:spMkLst>
            <pc:docMk/>
            <pc:sldMk cId="0" sldId="263"/>
            <ac:spMk id="13" creationId="{6BBAA1BA-32E0-5CDF-F8E7-9A06131AF28E}"/>
          </ac:spMkLst>
        </pc:spChg>
        <pc:spChg chg="mod">
          <ac:chgData name="Warycha, Valerie S" userId="e5ed3580-8ece-4be1-ab53-4d80a62114df" providerId="ADAL" clId="{95C0CD6D-C969-456F-917F-0E916D8BC7A0}" dt="2023-11-28T19:28:26.299" v="2577"/>
          <ac:spMkLst>
            <pc:docMk/>
            <pc:sldMk cId="0" sldId="263"/>
            <ac:spMk id="14" creationId="{9AC7DDCA-E481-7EC9-701D-A3FAFFA74239}"/>
          </ac:spMkLst>
        </pc:spChg>
        <pc:spChg chg="mod">
          <ac:chgData name="Warycha, Valerie S" userId="e5ed3580-8ece-4be1-ab53-4d80a62114df" providerId="ADAL" clId="{95C0CD6D-C969-456F-917F-0E916D8BC7A0}" dt="2023-11-28T19:28:26.299" v="2577"/>
          <ac:spMkLst>
            <pc:docMk/>
            <pc:sldMk cId="0" sldId="263"/>
            <ac:spMk id="15" creationId="{092CCBFF-A699-2118-4F80-DB2CDBDA06D5}"/>
          </ac:spMkLst>
        </pc:spChg>
        <pc:spChg chg="mod">
          <ac:chgData name="Warycha, Valerie S" userId="e5ed3580-8ece-4be1-ab53-4d80a62114df" providerId="ADAL" clId="{95C0CD6D-C969-456F-917F-0E916D8BC7A0}" dt="2023-11-28T19:28:26.299" v="2577"/>
          <ac:spMkLst>
            <pc:docMk/>
            <pc:sldMk cId="0" sldId="263"/>
            <ac:spMk id="16" creationId="{DAD66DF0-5772-C2AF-5A2A-B3010D85DC23}"/>
          </ac:spMkLst>
        </pc:spChg>
        <pc:spChg chg="mod">
          <ac:chgData name="Warycha, Valerie S" userId="e5ed3580-8ece-4be1-ab53-4d80a62114df" providerId="ADAL" clId="{95C0CD6D-C969-456F-917F-0E916D8BC7A0}" dt="2023-11-28T19:28:26.299" v="2577"/>
          <ac:spMkLst>
            <pc:docMk/>
            <pc:sldMk cId="0" sldId="263"/>
            <ac:spMk id="17" creationId="{2705A3FA-C1BF-4F0D-6182-51F2FCF40B85}"/>
          </ac:spMkLst>
        </pc:spChg>
        <pc:spChg chg="mod">
          <ac:chgData name="Warycha, Valerie S" userId="e5ed3580-8ece-4be1-ab53-4d80a62114df" providerId="ADAL" clId="{95C0CD6D-C969-456F-917F-0E916D8BC7A0}" dt="2023-11-28T19:28:26.299" v="2577"/>
          <ac:spMkLst>
            <pc:docMk/>
            <pc:sldMk cId="0" sldId="263"/>
            <ac:spMk id="18" creationId="{A43792E1-8896-9CA3-6667-68E6B01F67C6}"/>
          </ac:spMkLst>
        </pc:spChg>
        <pc:spChg chg="mod">
          <ac:chgData name="Warycha, Valerie S" userId="e5ed3580-8ece-4be1-ab53-4d80a62114df" providerId="ADAL" clId="{95C0CD6D-C969-456F-917F-0E916D8BC7A0}" dt="2023-11-28T19:28:26.299" v="2577"/>
          <ac:spMkLst>
            <pc:docMk/>
            <pc:sldMk cId="0" sldId="263"/>
            <ac:spMk id="19" creationId="{B2B80126-2B6A-E405-506D-B25DCFDAFA47}"/>
          </ac:spMkLst>
        </pc:spChg>
        <pc:spChg chg="mod">
          <ac:chgData name="Warycha, Valerie S" userId="e5ed3580-8ece-4be1-ab53-4d80a62114df" providerId="ADAL" clId="{95C0CD6D-C969-456F-917F-0E916D8BC7A0}" dt="2023-11-28T19:28:26.299" v="2577"/>
          <ac:spMkLst>
            <pc:docMk/>
            <pc:sldMk cId="0" sldId="263"/>
            <ac:spMk id="20" creationId="{82CA22ED-D231-28FE-2B58-FDAECE7AFA38}"/>
          </ac:spMkLst>
        </pc:spChg>
        <pc:spChg chg="mod">
          <ac:chgData name="Warycha, Valerie S" userId="e5ed3580-8ece-4be1-ab53-4d80a62114df" providerId="ADAL" clId="{95C0CD6D-C969-456F-917F-0E916D8BC7A0}" dt="2023-11-28T19:28:26.299" v="2577"/>
          <ac:spMkLst>
            <pc:docMk/>
            <pc:sldMk cId="0" sldId="263"/>
            <ac:spMk id="21" creationId="{59E514D1-2020-8A88-2E3D-95E32A148A8C}"/>
          </ac:spMkLst>
        </pc:spChg>
        <pc:spChg chg="mod">
          <ac:chgData name="Warycha, Valerie S" userId="e5ed3580-8ece-4be1-ab53-4d80a62114df" providerId="ADAL" clId="{95C0CD6D-C969-456F-917F-0E916D8BC7A0}" dt="2023-11-28T19:28:26.299" v="2577"/>
          <ac:spMkLst>
            <pc:docMk/>
            <pc:sldMk cId="0" sldId="263"/>
            <ac:spMk id="22" creationId="{DEAA4D4D-24BF-1E20-4D74-8F345C3F345A}"/>
          </ac:spMkLst>
        </pc:spChg>
        <pc:spChg chg="mod">
          <ac:chgData name="Warycha, Valerie S" userId="e5ed3580-8ece-4be1-ab53-4d80a62114df" providerId="ADAL" clId="{95C0CD6D-C969-456F-917F-0E916D8BC7A0}" dt="2023-11-28T19:28:26.299" v="2577"/>
          <ac:spMkLst>
            <pc:docMk/>
            <pc:sldMk cId="0" sldId="263"/>
            <ac:spMk id="23" creationId="{055C0FF4-5903-FC01-51E9-94211E26F0C9}"/>
          </ac:spMkLst>
        </pc:spChg>
        <pc:spChg chg="mod">
          <ac:chgData name="Warycha, Valerie S" userId="e5ed3580-8ece-4be1-ab53-4d80a62114df" providerId="ADAL" clId="{95C0CD6D-C969-456F-917F-0E916D8BC7A0}" dt="2023-11-28T19:28:26.299" v="2577"/>
          <ac:spMkLst>
            <pc:docMk/>
            <pc:sldMk cId="0" sldId="263"/>
            <ac:spMk id="24" creationId="{24971F80-4A88-B1DF-8EDD-1A261ADADC91}"/>
          </ac:spMkLst>
        </pc:spChg>
        <pc:spChg chg="mod">
          <ac:chgData name="Warycha, Valerie S" userId="e5ed3580-8ece-4be1-ab53-4d80a62114df" providerId="ADAL" clId="{95C0CD6D-C969-456F-917F-0E916D8BC7A0}" dt="2023-11-28T19:28:26.299" v="2577"/>
          <ac:spMkLst>
            <pc:docMk/>
            <pc:sldMk cId="0" sldId="263"/>
            <ac:spMk id="25" creationId="{4B8807A0-43B6-34F1-B8A1-58C5CE1C416C}"/>
          </ac:spMkLst>
        </pc:spChg>
        <pc:spChg chg="mod">
          <ac:chgData name="Warycha, Valerie S" userId="e5ed3580-8ece-4be1-ab53-4d80a62114df" providerId="ADAL" clId="{95C0CD6D-C969-456F-917F-0E916D8BC7A0}" dt="2023-11-28T19:28:26.299" v="2577"/>
          <ac:spMkLst>
            <pc:docMk/>
            <pc:sldMk cId="0" sldId="263"/>
            <ac:spMk id="26" creationId="{19168CF2-DDEB-8A62-0696-DF7DAB468A20}"/>
          </ac:spMkLst>
        </pc:spChg>
        <pc:spChg chg="mod">
          <ac:chgData name="Warycha, Valerie S" userId="e5ed3580-8ece-4be1-ab53-4d80a62114df" providerId="ADAL" clId="{95C0CD6D-C969-456F-917F-0E916D8BC7A0}" dt="2023-11-28T19:28:26.299" v="2577"/>
          <ac:spMkLst>
            <pc:docMk/>
            <pc:sldMk cId="0" sldId="263"/>
            <ac:spMk id="27" creationId="{BF1C95F3-49B6-70A8-05EF-A14378C33C76}"/>
          </ac:spMkLst>
        </pc:spChg>
        <pc:spChg chg="mod">
          <ac:chgData name="Warycha, Valerie S" userId="e5ed3580-8ece-4be1-ab53-4d80a62114df" providerId="ADAL" clId="{95C0CD6D-C969-456F-917F-0E916D8BC7A0}" dt="2023-11-28T19:28:26.299" v="2577"/>
          <ac:spMkLst>
            <pc:docMk/>
            <pc:sldMk cId="0" sldId="263"/>
            <ac:spMk id="28" creationId="{7057E955-A73F-D84E-618A-43E83A506243}"/>
          </ac:spMkLst>
        </pc:spChg>
        <pc:spChg chg="mod">
          <ac:chgData name="Warycha, Valerie S" userId="e5ed3580-8ece-4be1-ab53-4d80a62114df" providerId="ADAL" clId="{95C0CD6D-C969-456F-917F-0E916D8BC7A0}" dt="2023-11-28T19:28:26.299" v="2577"/>
          <ac:spMkLst>
            <pc:docMk/>
            <pc:sldMk cId="0" sldId="263"/>
            <ac:spMk id="29" creationId="{612835D1-7C7D-2829-604E-8F310C027CC5}"/>
          </ac:spMkLst>
        </pc:spChg>
        <pc:spChg chg="mod">
          <ac:chgData name="Warycha, Valerie S" userId="e5ed3580-8ece-4be1-ab53-4d80a62114df" providerId="ADAL" clId="{95C0CD6D-C969-456F-917F-0E916D8BC7A0}" dt="2023-11-28T19:28:26.299" v="2577"/>
          <ac:spMkLst>
            <pc:docMk/>
            <pc:sldMk cId="0" sldId="263"/>
            <ac:spMk id="30" creationId="{A4A2D67E-F3AC-2B54-97AB-F5B289167EC4}"/>
          </ac:spMkLst>
        </pc:spChg>
        <pc:spChg chg="mod">
          <ac:chgData name="Warycha, Valerie S" userId="e5ed3580-8ece-4be1-ab53-4d80a62114df" providerId="ADAL" clId="{95C0CD6D-C969-456F-917F-0E916D8BC7A0}" dt="2023-11-28T19:28:26.299" v="2577"/>
          <ac:spMkLst>
            <pc:docMk/>
            <pc:sldMk cId="0" sldId="263"/>
            <ac:spMk id="31" creationId="{0131F09E-481D-3F48-4474-D1C15EA9A0B0}"/>
          </ac:spMkLst>
        </pc:spChg>
        <pc:spChg chg="mod">
          <ac:chgData name="Warycha, Valerie S" userId="e5ed3580-8ece-4be1-ab53-4d80a62114df" providerId="ADAL" clId="{95C0CD6D-C969-456F-917F-0E916D8BC7A0}" dt="2023-11-28T19:28:26.299" v="2577"/>
          <ac:spMkLst>
            <pc:docMk/>
            <pc:sldMk cId="0" sldId="263"/>
            <ac:spMk id="32" creationId="{7B16F576-D396-974F-CED5-FAA333672A2B}"/>
          </ac:spMkLst>
        </pc:spChg>
        <pc:spChg chg="mod">
          <ac:chgData name="Warycha, Valerie S" userId="e5ed3580-8ece-4be1-ab53-4d80a62114df" providerId="ADAL" clId="{95C0CD6D-C969-456F-917F-0E916D8BC7A0}" dt="2023-11-28T19:28:26.299" v="2577"/>
          <ac:spMkLst>
            <pc:docMk/>
            <pc:sldMk cId="0" sldId="263"/>
            <ac:spMk id="33" creationId="{D0619841-E13D-FA6A-DD25-CD149C4A23B8}"/>
          </ac:spMkLst>
        </pc:spChg>
        <pc:spChg chg="mod">
          <ac:chgData name="Warycha, Valerie S" userId="e5ed3580-8ece-4be1-ab53-4d80a62114df" providerId="ADAL" clId="{95C0CD6D-C969-456F-917F-0E916D8BC7A0}" dt="2023-11-28T19:28:26.299" v="2577"/>
          <ac:spMkLst>
            <pc:docMk/>
            <pc:sldMk cId="0" sldId="263"/>
            <ac:spMk id="34" creationId="{C8EC5B59-A69E-B207-8B32-22176005D2F2}"/>
          </ac:spMkLst>
        </pc:spChg>
        <pc:spChg chg="mod">
          <ac:chgData name="Warycha, Valerie S" userId="e5ed3580-8ece-4be1-ab53-4d80a62114df" providerId="ADAL" clId="{95C0CD6D-C969-456F-917F-0E916D8BC7A0}" dt="2023-11-28T19:28:26.299" v="2577"/>
          <ac:spMkLst>
            <pc:docMk/>
            <pc:sldMk cId="0" sldId="263"/>
            <ac:spMk id="35" creationId="{E3ED801B-3BB4-BEA7-4E0E-2D55E0A38C26}"/>
          </ac:spMkLst>
        </pc:spChg>
        <pc:spChg chg="mod">
          <ac:chgData name="Warycha, Valerie S" userId="e5ed3580-8ece-4be1-ab53-4d80a62114df" providerId="ADAL" clId="{95C0CD6D-C969-456F-917F-0E916D8BC7A0}" dt="2023-11-28T19:28:26.299" v="2577"/>
          <ac:spMkLst>
            <pc:docMk/>
            <pc:sldMk cId="0" sldId="263"/>
            <ac:spMk id="36" creationId="{C332E313-3B9B-9C22-B9E7-E523BFA7EA61}"/>
          </ac:spMkLst>
        </pc:spChg>
        <pc:spChg chg="mod">
          <ac:chgData name="Warycha, Valerie S" userId="e5ed3580-8ece-4be1-ab53-4d80a62114df" providerId="ADAL" clId="{95C0CD6D-C969-456F-917F-0E916D8BC7A0}" dt="2023-11-28T19:28:26.299" v="2577"/>
          <ac:spMkLst>
            <pc:docMk/>
            <pc:sldMk cId="0" sldId="263"/>
            <ac:spMk id="37" creationId="{D214C653-C44E-3729-015D-705FB4274316}"/>
          </ac:spMkLst>
        </pc:spChg>
        <pc:spChg chg="mod">
          <ac:chgData name="Warycha, Valerie S" userId="e5ed3580-8ece-4be1-ab53-4d80a62114df" providerId="ADAL" clId="{95C0CD6D-C969-456F-917F-0E916D8BC7A0}" dt="2023-11-28T19:28:26.299" v="2577"/>
          <ac:spMkLst>
            <pc:docMk/>
            <pc:sldMk cId="0" sldId="263"/>
            <ac:spMk id="38" creationId="{120BFE51-22DB-9CCA-A310-5A27E82F1CE3}"/>
          </ac:spMkLst>
        </pc:spChg>
        <pc:spChg chg="mod">
          <ac:chgData name="Warycha, Valerie S" userId="e5ed3580-8ece-4be1-ab53-4d80a62114df" providerId="ADAL" clId="{95C0CD6D-C969-456F-917F-0E916D8BC7A0}" dt="2023-11-28T19:28:26.299" v="2577"/>
          <ac:spMkLst>
            <pc:docMk/>
            <pc:sldMk cId="0" sldId="263"/>
            <ac:spMk id="39" creationId="{B482B011-13B2-E4CB-B8A5-9251952EB975}"/>
          </ac:spMkLst>
        </pc:spChg>
        <pc:spChg chg="mod">
          <ac:chgData name="Warycha, Valerie S" userId="e5ed3580-8ece-4be1-ab53-4d80a62114df" providerId="ADAL" clId="{95C0CD6D-C969-456F-917F-0E916D8BC7A0}" dt="2023-11-28T19:28:26.299" v="2577"/>
          <ac:spMkLst>
            <pc:docMk/>
            <pc:sldMk cId="0" sldId="263"/>
            <ac:spMk id="40" creationId="{B2D1DC20-642D-9508-875D-C0F3D3B535C6}"/>
          </ac:spMkLst>
        </pc:spChg>
        <pc:spChg chg="mod">
          <ac:chgData name="Warycha, Valerie S" userId="e5ed3580-8ece-4be1-ab53-4d80a62114df" providerId="ADAL" clId="{95C0CD6D-C969-456F-917F-0E916D8BC7A0}" dt="2023-11-28T19:28:26.299" v="2577"/>
          <ac:spMkLst>
            <pc:docMk/>
            <pc:sldMk cId="0" sldId="263"/>
            <ac:spMk id="41" creationId="{F8E07B2F-C201-204F-6127-0CC88A8F2306}"/>
          </ac:spMkLst>
        </pc:spChg>
        <pc:spChg chg="mod">
          <ac:chgData name="Warycha, Valerie S" userId="e5ed3580-8ece-4be1-ab53-4d80a62114df" providerId="ADAL" clId="{95C0CD6D-C969-456F-917F-0E916D8BC7A0}" dt="2023-11-28T19:28:26.299" v="2577"/>
          <ac:spMkLst>
            <pc:docMk/>
            <pc:sldMk cId="0" sldId="263"/>
            <ac:spMk id="42" creationId="{30E5F4FE-ECA5-BB42-0ECA-8333499B97CD}"/>
          </ac:spMkLst>
        </pc:spChg>
        <pc:spChg chg="mod">
          <ac:chgData name="Warycha, Valerie S" userId="e5ed3580-8ece-4be1-ab53-4d80a62114df" providerId="ADAL" clId="{95C0CD6D-C969-456F-917F-0E916D8BC7A0}" dt="2023-11-28T19:28:26.299" v="2577"/>
          <ac:spMkLst>
            <pc:docMk/>
            <pc:sldMk cId="0" sldId="263"/>
            <ac:spMk id="43" creationId="{E6C350A9-6C48-0BAD-D43E-876C0F9EA226}"/>
          </ac:spMkLst>
        </pc:spChg>
        <pc:spChg chg="mod">
          <ac:chgData name="Warycha, Valerie S" userId="e5ed3580-8ece-4be1-ab53-4d80a62114df" providerId="ADAL" clId="{95C0CD6D-C969-456F-917F-0E916D8BC7A0}" dt="2023-11-28T19:28:26.299" v="2577"/>
          <ac:spMkLst>
            <pc:docMk/>
            <pc:sldMk cId="0" sldId="263"/>
            <ac:spMk id="44" creationId="{3318432B-47AD-EB2D-3EAE-D6346F1786C2}"/>
          </ac:spMkLst>
        </pc:spChg>
        <pc:spChg chg="mod">
          <ac:chgData name="Warycha, Valerie S" userId="e5ed3580-8ece-4be1-ab53-4d80a62114df" providerId="ADAL" clId="{95C0CD6D-C969-456F-917F-0E916D8BC7A0}" dt="2023-11-28T19:28:26.299" v="2577"/>
          <ac:spMkLst>
            <pc:docMk/>
            <pc:sldMk cId="0" sldId="263"/>
            <ac:spMk id="45" creationId="{152EE005-AC06-54BE-05E8-6CA23AE656B5}"/>
          </ac:spMkLst>
        </pc:spChg>
        <pc:spChg chg="mod">
          <ac:chgData name="Warycha, Valerie S" userId="e5ed3580-8ece-4be1-ab53-4d80a62114df" providerId="ADAL" clId="{95C0CD6D-C969-456F-917F-0E916D8BC7A0}" dt="2023-11-28T19:28:26.299" v="2577"/>
          <ac:spMkLst>
            <pc:docMk/>
            <pc:sldMk cId="0" sldId="263"/>
            <ac:spMk id="46" creationId="{A9FBB18B-444D-B4DF-9EB4-B33515BF1AF7}"/>
          </ac:spMkLst>
        </pc:spChg>
        <pc:spChg chg="mod">
          <ac:chgData name="Warycha, Valerie S" userId="e5ed3580-8ece-4be1-ab53-4d80a62114df" providerId="ADAL" clId="{95C0CD6D-C969-456F-917F-0E916D8BC7A0}" dt="2023-11-28T19:28:26.299" v="2577"/>
          <ac:spMkLst>
            <pc:docMk/>
            <pc:sldMk cId="0" sldId="263"/>
            <ac:spMk id="47" creationId="{4C5600B1-8854-24F4-906C-00507593549D}"/>
          </ac:spMkLst>
        </pc:spChg>
        <pc:spChg chg="mod">
          <ac:chgData name="Warycha, Valerie S" userId="e5ed3580-8ece-4be1-ab53-4d80a62114df" providerId="ADAL" clId="{95C0CD6D-C969-456F-917F-0E916D8BC7A0}" dt="2023-11-28T19:28:26.299" v="2577"/>
          <ac:spMkLst>
            <pc:docMk/>
            <pc:sldMk cId="0" sldId="263"/>
            <ac:spMk id="48" creationId="{363C6136-FC07-0F94-D6DC-921C1EDD58F9}"/>
          </ac:spMkLst>
        </pc:spChg>
        <pc:spChg chg="mod">
          <ac:chgData name="Warycha, Valerie S" userId="e5ed3580-8ece-4be1-ab53-4d80a62114df" providerId="ADAL" clId="{95C0CD6D-C969-456F-917F-0E916D8BC7A0}" dt="2023-11-28T19:28:26.299" v="2577"/>
          <ac:spMkLst>
            <pc:docMk/>
            <pc:sldMk cId="0" sldId="263"/>
            <ac:spMk id="49" creationId="{8C24CFE8-F719-A145-7D28-9BF252799E3D}"/>
          </ac:spMkLst>
        </pc:spChg>
        <pc:spChg chg="mod">
          <ac:chgData name="Warycha, Valerie S" userId="e5ed3580-8ece-4be1-ab53-4d80a62114df" providerId="ADAL" clId="{95C0CD6D-C969-456F-917F-0E916D8BC7A0}" dt="2023-11-28T19:28:26.299" v="2577"/>
          <ac:spMkLst>
            <pc:docMk/>
            <pc:sldMk cId="0" sldId="263"/>
            <ac:spMk id="50" creationId="{6A3C208B-B314-FFA3-C37D-F46868C9D70A}"/>
          </ac:spMkLst>
        </pc:spChg>
        <pc:spChg chg="mod">
          <ac:chgData name="Warycha, Valerie S" userId="e5ed3580-8ece-4be1-ab53-4d80a62114df" providerId="ADAL" clId="{95C0CD6D-C969-456F-917F-0E916D8BC7A0}" dt="2023-11-28T19:28:26.299" v="2577"/>
          <ac:spMkLst>
            <pc:docMk/>
            <pc:sldMk cId="0" sldId="263"/>
            <ac:spMk id="51" creationId="{F12CBA82-12AE-977A-BFC2-76CCEF53D608}"/>
          </ac:spMkLst>
        </pc:spChg>
        <pc:spChg chg="mod">
          <ac:chgData name="Warycha, Valerie S" userId="e5ed3580-8ece-4be1-ab53-4d80a62114df" providerId="ADAL" clId="{95C0CD6D-C969-456F-917F-0E916D8BC7A0}" dt="2023-11-28T19:28:26.299" v="2577"/>
          <ac:spMkLst>
            <pc:docMk/>
            <pc:sldMk cId="0" sldId="263"/>
            <ac:spMk id="52" creationId="{B6224C6C-EDBD-6D72-2FDF-C1EEB9E3BD9F}"/>
          </ac:spMkLst>
        </pc:spChg>
        <pc:spChg chg="mod">
          <ac:chgData name="Warycha, Valerie S" userId="e5ed3580-8ece-4be1-ab53-4d80a62114df" providerId="ADAL" clId="{95C0CD6D-C969-456F-917F-0E916D8BC7A0}" dt="2023-11-28T19:28:26.299" v="2577"/>
          <ac:spMkLst>
            <pc:docMk/>
            <pc:sldMk cId="0" sldId="263"/>
            <ac:spMk id="53" creationId="{8665B0B3-9450-C154-F40D-276363D358BC}"/>
          </ac:spMkLst>
        </pc:spChg>
        <pc:spChg chg="mod">
          <ac:chgData name="Warycha, Valerie S" userId="e5ed3580-8ece-4be1-ab53-4d80a62114df" providerId="ADAL" clId="{95C0CD6D-C969-456F-917F-0E916D8BC7A0}" dt="2023-11-28T19:28:26.299" v="2577"/>
          <ac:spMkLst>
            <pc:docMk/>
            <pc:sldMk cId="0" sldId="263"/>
            <ac:spMk id="54" creationId="{515D8FE9-CEB5-4E42-79B0-456892290067}"/>
          </ac:spMkLst>
        </pc:spChg>
        <pc:spChg chg="mod">
          <ac:chgData name="Warycha, Valerie S" userId="e5ed3580-8ece-4be1-ab53-4d80a62114df" providerId="ADAL" clId="{95C0CD6D-C969-456F-917F-0E916D8BC7A0}" dt="2023-11-28T19:28:26.299" v="2577"/>
          <ac:spMkLst>
            <pc:docMk/>
            <pc:sldMk cId="0" sldId="263"/>
            <ac:spMk id="55" creationId="{0E12D8DA-E535-EA4B-922A-0A17D3A16A76}"/>
          </ac:spMkLst>
        </pc:spChg>
        <pc:spChg chg="mod">
          <ac:chgData name="Warycha, Valerie S" userId="e5ed3580-8ece-4be1-ab53-4d80a62114df" providerId="ADAL" clId="{95C0CD6D-C969-456F-917F-0E916D8BC7A0}" dt="2023-11-28T19:28:26.299" v="2577"/>
          <ac:spMkLst>
            <pc:docMk/>
            <pc:sldMk cId="0" sldId="263"/>
            <ac:spMk id="56" creationId="{B42B5BC7-270D-389A-9CF5-83C3FE144C92}"/>
          </ac:spMkLst>
        </pc:spChg>
        <pc:spChg chg="mod">
          <ac:chgData name="Warycha, Valerie S" userId="e5ed3580-8ece-4be1-ab53-4d80a62114df" providerId="ADAL" clId="{95C0CD6D-C969-456F-917F-0E916D8BC7A0}" dt="2023-11-28T19:28:26.299" v="2577"/>
          <ac:spMkLst>
            <pc:docMk/>
            <pc:sldMk cId="0" sldId="263"/>
            <ac:spMk id="57" creationId="{43289281-F3B4-0BA7-E3BA-F42F33F41D32}"/>
          </ac:spMkLst>
        </pc:spChg>
        <pc:spChg chg="mod">
          <ac:chgData name="Warycha, Valerie S" userId="e5ed3580-8ece-4be1-ab53-4d80a62114df" providerId="ADAL" clId="{95C0CD6D-C969-456F-917F-0E916D8BC7A0}" dt="2023-11-28T19:28:26.299" v="2577"/>
          <ac:spMkLst>
            <pc:docMk/>
            <pc:sldMk cId="0" sldId="263"/>
            <ac:spMk id="58" creationId="{EC31056D-428B-50C2-AB3C-F5F09B81B4B8}"/>
          </ac:spMkLst>
        </pc:spChg>
        <pc:spChg chg="mod">
          <ac:chgData name="Warycha, Valerie S" userId="e5ed3580-8ece-4be1-ab53-4d80a62114df" providerId="ADAL" clId="{95C0CD6D-C969-456F-917F-0E916D8BC7A0}" dt="2023-11-28T19:28:26.299" v="2577"/>
          <ac:spMkLst>
            <pc:docMk/>
            <pc:sldMk cId="0" sldId="263"/>
            <ac:spMk id="59" creationId="{E1454318-0FD7-1E9B-0EEC-B2F802494245}"/>
          </ac:spMkLst>
        </pc:spChg>
        <pc:spChg chg="mod">
          <ac:chgData name="Warycha, Valerie S" userId="e5ed3580-8ece-4be1-ab53-4d80a62114df" providerId="ADAL" clId="{95C0CD6D-C969-456F-917F-0E916D8BC7A0}" dt="2023-11-28T19:28:26.299" v="2577"/>
          <ac:spMkLst>
            <pc:docMk/>
            <pc:sldMk cId="0" sldId="263"/>
            <ac:spMk id="60" creationId="{D555A2E9-48BD-30F5-53CD-EF37B86B7BD9}"/>
          </ac:spMkLst>
        </pc:spChg>
        <pc:spChg chg="mod">
          <ac:chgData name="Warycha, Valerie S" userId="e5ed3580-8ece-4be1-ab53-4d80a62114df" providerId="ADAL" clId="{95C0CD6D-C969-456F-917F-0E916D8BC7A0}" dt="2023-11-28T19:28:26.299" v="2577"/>
          <ac:spMkLst>
            <pc:docMk/>
            <pc:sldMk cId="0" sldId="263"/>
            <ac:spMk id="61" creationId="{F3F97A08-668B-E5FB-6788-9377A4D246D7}"/>
          </ac:spMkLst>
        </pc:spChg>
        <pc:spChg chg="mod">
          <ac:chgData name="Warycha, Valerie S" userId="e5ed3580-8ece-4be1-ab53-4d80a62114df" providerId="ADAL" clId="{95C0CD6D-C969-456F-917F-0E916D8BC7A0}" dt="2023-11-28T19:28:26.299" v="2577"/>
          <ac:spMkLst>
            <pc:docMk/>
            <pc:sldMk cId="0" sldId="263"/>
            <ac:spMk id="62" creationId="{F1B18AB9-09E8-93C9-7CDB-3C19DBCC12CA}"/>
          </ac:spMkLst>
        </pc:spChg>
        <pc:spChg chg="mod">
          <ac:chgData name="Warycha, Valerie S" userId="e5ed3580-8ece-4be1-ab53-4d80a62114df" providerId="ADAL" clId="{95C0CD6D-C969-456F-917F-0E916D8BC7A0}" dt="2023-11-28T19:28:26.299" v="2577"/>
          <ac:spMkLst>
            <pc:docMk/>
            <pc:sldMk cId="0" sldId="263"/>
            <ac:spMk id="63" creationId="{C2EF4125-31B5-1983-51B8-AAC9C0237172}"/>
          </ac:spMkLst>
        </pc:spChg>
        <pc:spChg chg="mod">
          <ac:chgData name="Warycha, Valerie S" userId="e5ed3580-8ece-4be1-ab53-4d80a62114df" providerId="ADAL" clId="{95C0CD6D-C969-456F-917F-0E916D8BC7A0}" dt="2023-11-28T19:28:26.299" v="2577"/>
          <ac:spMkLst>
            <pc:docMk/>
            <pc:sldMk cId="0" sldId="263"/>
            <ac:spMk id="640" creationId="{ED09CC01-8D4C-2A7F-7285-93CFC10D7C3C}"/>
          </ac:spMkLst>
        </pc:spChg>
        <pc:spChg chg="mod">
          <ac:chgData name="Warycha, Valerie S" userId="e5ed3580-8ece-4be1-ab53-4d80a62114df" providerId="ADAL" clId="{95C0CD6D-C969-456F-917F-0E916D8BC7A0}" dt="2023-11-28T19:29:54.511" v="2581"/>
          <ac:spMkLst>
            <pc:docMk/>
            <pc:sldMk cId="0" sldId="263"/>
            <ac:spMk id="642" creationId="{ADA485AA-F92A-C1AA-3FB2-2735954390B4}"/>
          </ac:spMkLst>
        </pc:spChg>
        <pc:spChg chg="mod">
          <ac:chgData name="Warycha, Valerie S" userId="e5ed3580-8ece-4be1-ab53-4d80a62114df" providerId="ADAL" clId="{95C0CD6D-C969-456F-917F-0E916D8BC7A0}" dt="2023-11-28T19:29:54.511" v="2581"/>
          <ac:spMkLst>
            <pc:docMk/>
            <pc:sldMk cId="0" sldId="263"/>
            <ac:spMk id="643" creationId="{8083DEBC-C5FF-A869-418F-033530581682}"/>
          </ac:spMkLst>
        </pc:spChg>
        <pc:spChg chg="mod">
          <ac:chgData name="Warycha, Valerie S" userId="e5ed3580-8ece-4be1-ab53-4d80a62114df" providerId="ADAL" clId="{95C0CD6D-C969-456F-917F-0E916D8BC7A0}" dt="2023-11-28T19:29:54.511" v="2581"/>
          <ac:spMkLst>
            <pc:docMk/>
            <pc:sldMk cId="0" sldId="263"/>
            <ac:spMk id="644" creationId="{DDC76425-A48C-4459-D601-1F946B890341}"/>
          </ac:spMkLst>
        </pc:spChg>
        <pc:spChg chg="mod">
          <ac:chgData name="Warycha, Valerie S" userId="e5ed3580-8ece-4be1-ab53-4d80a62114df" providerId="ADAL" clId="{95C0CD6D-C969-456F-917F-0E916D8BC7A0}" dt="2023-11-28T19:29:54.511" v="2581"/>
          <ac:spMkLst>
            <pc:docMk/>
            <pc:sldMk cId="0" sldId="263"/>
            <ac:spMk id="645" creationId="{009CD138-0ADE-30FD-3D67-D3B2C005C41D}"/>
          </ac:spMkLst>
        </pc:spChg>
        <pc:spChg chg="mod">
          <ac:chgData name="Warycha, Valerie S" userId="e5ed3580-8ece-4be1-ab53-4d80a62114df" providerId="ADAL" clId="{95C0CD6D-C969-456F-917F-0E916D8BC7A0}" dt="2023-11-28T19:29:54.511" v="2581"/>
          <ac:spMkLst>
            <pc:docMk/>
            <pc:sldMk cId="0" sldId="263"/>
            <ac:spMk id="646" creationId="{F10CC3A4-A1E8-FDB7-2FE7-3E9CE3E522E0}"/>
          </ac:spMkLst>
        </pc:spChg>
        <pc:spChg chg="mod">
          <ac:chgData name="Warycha, Valerie S" userId="e5ed3580-8ece-4be1-ab53-4d80a62114df" providerId="ADAL" clId="{95C0CD6D-C969-456F-917F-0E916D8BC7A0}" dt="2023-11-28T19:29:54.511" v="2581"/>
          <ac:spMkLst>
            <pc:docMk/>
            <pc:sldMk cId="0" sldId="263"/>
            <ac:spMk id="647" creationId="{BB90F211-8AA5-3E03-EC48-F34DA05E2842}"/>
          </ac:spMkLst>
        </pc:spChg>
        <pc:spChg chg="mod">
          <ac:chgData name="Warycha, Valerie S" userId="e5ed3580-8ece-4be1-ab53-4d80a62114df" providerId="ADAL" clId="{95C0CD6D-C969-456F-917F-0E916D8BC7A0}" dt="2023-11-28T19:29:54.511" v="2581"/>
          <ac:spMkLst>
            <pc:docMk/>
            <pc:sldMk cId="0" sldId="263"/>
            <ac:spMk id="648" creationId="{C78CC286-9A14-C62E-0C37-3CD28E06D985}"/>
          </ac:spMkLst>
        </pc:spChg>
        <pc:spChg chg="mod">
          <ac:chgData name="Warycha, Valerie S" userId="e5ed3580-8ece-4be1-ab53-4d80a62114df" providerId="ADAL" clId="{95C0CD6D-C969-456F-917F-0E916D8BC7A0}" dt="2023-11-28T19:29:54.511" v="2581"/>
          <ac:spMkLst>
            <pc:docMk/>
            <pc:sldMk cId="0" sldId="263"/>
            <ac:spMk id="649" creationId="{4A84549A-B33B-76D7-F27B-17B271E6B2A4}"/>
          </ac:spMkLst>
        </pc:spChg>
        <pc:spChg chg="mod">
          <ac:chgData name="Warycha, Valerie S" userId="e5ed3580-8ece-4be1-ab53-4d80a62114df" providerId="ADAL" clId="{95C0CD6D-C969-456F-917F-0E916D8BC7A0}" dt="2023-11-28T19:29:54.511" v="2581"/>
          <ac:spMkLst>
            <pc:docMk/>
            <pc:sldMk cId="0" sldId="263"/>
            <ac:spMk id="650" creationId="{686E5F55-276E-79B4-6EB5-B59A18C756F9}"/>
          </ac:spMkLst>
        </pc:spChg>
        <pc:spChg chg="mod">
          <ac:chgData name="Warycha, Valerie S" userId="e5ed3580-8ece-4be1-ab53-4d80a62114df" providerId="ADAL" clId="{95C0CD6D-C969-456F-917F-0E916D8BC7A0}" dt="2023-11-28T19:29:54.511" v="2581"/>
          <ac:spMkLst>
            <pc:docMk/>
            <pc:sldMk cId="0" sldId="263"/>
            <ac:spMk id="651" creationId="{109DC586-8D79-A056-EFC5-75EC61CC9870}"/>
          </ac:spMkLst>
        </pc:spChg>
        <pc:spChg chg="mod">
          <ac:chgData name="Warycha, Valerie S" userId="e5ed3580-8ece-4be1-ab53-4d80a62114df" providerId="ADAL" clId="{95C0CD6D-C969-456F-917F-0E916D8BC7A0}" dt="2023-11-28T19:29:54.511" v="2581"/>
          <ac:spMkLst>
            <pc:docMk/>
            <pc:sldMk cId="0" sldId="263"/>
            <ac:spMk id="652" creationId="{17877DF9-37B1-2377-D1C6-71A3F062C8BD}"/>
          </ac:spMkLst>
        </pc:spChg>
        <pc:spChg chg="mod">
          <ac:chgData name="Warycha, Valerie S" userId="e5ed3580-8ece-4be1-ab53-4d80a62114df" providerId="ADAL" clId="{95C0CD6D-C969-456F-917F-0E916D8BC7A0}" dt="2023-11-28T19:29:54.511" v="2581"/>
          <ac:spMkLst>
            <pc:docMk/>
            <pc:sldMk cId="0" sldId="263"/>
            <ac:spMk id="653" creationId="{EAED7B1B-22B0-B360-77CA-A2B80A389214}"/>
          </ac:spMkLst>
        </pc:spChg>
        <pc:spChg chg="mod">
          <ac:chgData name="Warycha, Valerie S" userId="e5ed3580-8ece-4be1-ab53-4d80a62114df" providerId="ADAL" clId="{95C0CD6D-C969-456F-917F-0E916D8BC7A0}" dt="2023-11-28T19:29:54.511" v="2581"/>
          <ac:spMkLst>
            <pc:docMk/>
            <pc:sldMk cId="0" sldId="263"/>
            <ac:spMk id="654" creationId="{EE48EB50-50B7-5721-26BE-FBE3835B483F}"/>
          </ac:spMkLst>
        </pc:spChg>
        <pc:spChg chg="add del mod">
          <ac:chgData name="Warycha, Valerie S" userId="e5ed3580-8ece-4be1-ab53-4d80a62114df" providerId="ADAL" clId="{95C0CD6D-C969-456F-917F-0E916D8BC7A0}" dt="2023-11-28T19:36:21.611" v="2758" actId="1076"/>
          <ac:spMkLst>
            <pc:docMk/>
            <pc:sldMk cId="0" sldId="263"/>
            <ac:spMk id="655" creationId="{00000000-0000-0000-0000-000000000000}"/>
          </ac:spMkLst>
        </pc:spChg>
        <pc:spChg chg="mod">
          <ac:chgData name="Warycha, Valerie S" userId="e5ed3580-8ece-4be1-ab53-4d80a62114df" providerId="ADAL" clId="{95C0CD6D-C969-456F-917F-0E916D8BC7A0}" dt="2023-11-28T19:34:25.075" v="2645" actId="1076"/>
          <ac:spMkLst>
            <pc:docMk/>
            <pc:sldMk cId="0" sldId="263"/>
            <ac:spMk id="656" creationId="{00000000-0000-0000-0000-000000000000}"/>
          </ac:spMkLst>
        </pc:spChg>
        <pc:spChg chg="mod">
          <ac:chgData name="Warycha, Valerie S" userId="e5ed3580-8ece-4be1-ab53-4d80a62114df" providerId="ADAL" clId="{95C0CD6D-C969-456F-917F-0E916D8BC7A0}" dt="2023-11-28T19:33:18.549" v="2633" actId="1076"/>
          <ac:spMkLst>
            <pc:docMk/>
            <pc:sldMk cId="0" sldId="263"/>
            <ac:spMk id="657" creationId="{00000000-0000-0000-0000-000000000000}"/>
          </ac:spMkLst>
        </pc:spChg>
        <pc:spChg chg="mod">
          <ac:chgData name="Warycha, Valerie S" userId="e5ed3580-8ece-4be1-ab53-4d80a62114df" providerId="ADAL" clId="{95C0CD6D-C969-456F-917F-0E916D8BC7A0}" dt="2023-11-28T19:26:43.132" v="2459" actId="688"/>
          <ac:spMkLst>
            <pc:docMk/>
            <pc:sldMk cId="0" sldId="263"/>
            <ac:spMk id="665" creationId="{00000000-0000-0000-0000-000000000000}"/>
          </ac:spMkLst>
        </pc:spChg>
        <pc:spChg chg="mod">
          <ac:chgData name="Warycha, Valerie S" userId="e5ed3580-8ece-4be1-ab53-4d80a62114df" providerId="ADAL" clId="{95C0CD6D-C969-456F-917F-0E916D8BC7A0}" dt="2023-11-28T19:29:54.511" v="2581"/>
          <ac:spMkLst>
            <pc:docMk/>
            <pc:sldMk cId="0" sldId="263"/>
            <ac:spMk id="687" creationId="{FD03245A-FCF5-184D-ECFF-89339207033B}"/>
          </ac:spMkLst>
        </pc:spChg>
        <pc:spChg chg="mod">
          <ac:chgData name="Warycha, Valerie S" userId="e5ed3580-8ece-4be1-ab53-4d80a62114df" providerId="ADAL" clId="{95C0CD6D-C969-456F-917F-0E916D8BC7A0}" dt="2023-11-28T19:29:54.511" v="2581"/>
          <ac:spMkLst>
            <pc:docMk/>
            <pc:sldMk cId="0" sldId="263"/>
            <ac:spMk id="688" creationId="{BEA42D27-8E38-10D5-6D60-2105CE3054DB}"/>
          </ac:spMkLst>
        </pc:spChg>
        <pc:spChg chg="mod">
          <ac:chgData name="Warycha, Valerie S" userId="e5ed3580-8ece-4be1-ab53-4d80a62114df" providerId="ADAL" clId="{95C0CD6D-C969-456F-917F-0E916D8BC7A0}" dt="2023-11-28T19:29:54.511" v="2581"/>
          <ac:spMkLst>
            <pc:docMk/>
            <pc:sldMk cId="0" sldId="263"/>
            <ac:spMk id="689" creationId="{A7DA6AAD-09C3-60AD-3F61-1036764BD52F}"/>
          </ac:spMkLst>
        </pc:spChg>
        <pc:spChg chg="mod">
          <ac:chgData name="Warycha, Valerie S" userId="e5ed3580-8ece-4be1-ab53-4d80a62114df" providerId="ADAL" clId="{95C0CD6D-C969-456F-917F-0E916D8BC7A0}" dt="2023-11-28T19:29:54.511" v="2581"/>
          <ac:spMkLst>
            <pc:docMk/>
            <pc:sldMk cId="0" sldId="263"/>
            <ac:spMk id="690" creationId="{1AA7EB49-041C-2426-93EE-B87044B1B71F}"/>
          </ac:spMkLst>
        </pc:spChg>
        <pc:spChg chg="add mod ord">
          <ac:chgData name="Warycha, Valerie S" userId="e5ed3580-8ece-4be1-ab53-4d80a62114df" providerId="ADAL" clId="{95C0CD6D-C969-456F-917F-0E916D8BC7A0}" dt="2023-11-28T19:32:00.662" v="2612" actId="688"/>
          <ac:spMkLst>
            <pc:docMk/>
            <pc:sldMk cId="0" sldId="263"/>
            <ac:spMk id="691" creationId="{A900974D-C3B4-474C-4B5A-A299587C1DE1}"/>
          </ac:spMkLst>
        </pc:spChg>
        <pc:spChg chg="add mod">
          <ac:chgData name="Warycha, Valerie S" userId="e5ed3580-8ece-4be1-ab53-4d80a62114df" providerId="ADAL" clId="{95C0CD6D-C969-456F-917F-0E916D8BC7A0}" dt="2023-11-28T19:37:33.488" v="2768" actId="1076"/>
          <ac:spMkLst>
            <pc:docMk/>
            <pc:sldMk cId="0" sldId="263"/>
            <ac:spMk id="692" creationId="{6B9A3BBF-C932-C86B-D9E4-8EF88EC10A3B}"/>
          </ac:spMkLst>
        </pc:spChg>
        <pc:spChg chg="add mod ord">
          <ac:chgData name="Warycha, Valerie S" userId="e5ed3580-8ece-4be1-ab53-4d80a62114df" providerId="ADAL" clId="{95C0CD6D-C969-456F-917F-0E916D8BC7A0}" dt="2023-11-28T19:37:27.521" v="2767" actId="1076"/>
          <ac:spMkLst>
            <pc:docMk/>
            <pc:sldMk cId="0" sldId="263"/>
            <ac:spMk id="693" creationId="{BFF92AEE-B303-4190-558B-0BB1C1E3BF6B}"/>
          </ac:spMkLst>
        </pc:spChg>
        <pc:grpChg chg="add del mod">
          <ac:chgData name="Warycha, Valerie S" userId="e5ed3580-8ece-4be1-ab53-4d80a62114df" providerId="ADAL" clId="{95C0CD6D-C969-456F-917F-0E916D8BC7A0}" dt="2023-11-28T19:28:36.231" v="2580"/>
          <ac:grpSpMkLst>
            <pc:docMk/>
            <pc:sldMk cId="0" sldId="263"/>
            <ac:grpSpMk id="2" creationId="{7998BF80-C2CC-05C0-F115-6174A13745F5}"/>
          </ac:grpSpMkLst>
        </pc:grpChg>
        <pc:grpChg chg="add mod">
          <ac:chgData name="Warycha, Valerie S" userId="e5ed3580-8ece-4be1-ab53-4d80a62114df" providerId="ADAL" clId="{95C0CD6D-C969-456F-917F-0E916D8BC7A0}" dt="2023-11-28T19:30:03.374" v="2582" actId="1076"/>
          <ac:grpSpMkLst>
            <pc:docMk/>
            <pc:sldMk cId="0" sldId="263"/>
            <ac:grpSpMk id="641" creationId="{B8376B42-4851-54F5-2C6F-239F575D3B73}"/>
          </ac:grpSpMkLst>
        </pc:grpChg>
        <pc:grpChg chg="mod">
          <ac:chgData name="Warycha, Valerie S" userId="e5ed3580-8ece-4be1-ab53-4d80a62114df" providerId="ADAL" clId="{95C0CD6D-C969-456F-917F-0E916D8BC7A0}" dt="2023-11-28T19:31:48.998" v="2610" actId="1037"/>
          <ac:grpSpMkLst>
            <pc:docMk/>
            <pc:sldMk cId="0" sldId="263"/>
            <ac:grpSpMk id="658" creationId="{00000000-0000-0000-0000-000000000000}"/>
          </ac:grpSpMkLst>
        </pc:grpChg>
      </pc:sldChg>
      <pc:sldChg chg="modSp add del mod ord modNotes">
        <pc:chgData name="Warycha, Valerie S" userId="e5ed3580-8ece-4be1-ab53-4d80a62114df" providerId="ADAL" clId="{95C0CD6D-C969-456F-917F-0E916D8BC7A0}" dt="2023-11-30T13:01:28.566" v="8567" actId="47"/>
        <pc:sldMkLst>
          <pc:docMk/>
          <pc:sldMk cId="0" sldId="264"/>
        </pc:sldMkLst>
        <pc:spChg chg="mod">
          <ac:chgData name="Warycha, Valerie S" userId="e5ed3580-8ece-4be1-ab53-4d80a62114df" providerId="ADAL" clId="{95C0CD6D-C969-456F-917F-0E916D8BC7A0}" dt="2023-11-28T21:33:46.772" v="5228" actId="1076"/>
          <ac:spMkLst>
            <pc:docMk/>
            <pc:sldMk cId="0" sldId="264"/>
            <ac:spMk id="736" creationId="{00000000-0000-0000-0000-000000000000}"/>
          </ac:spMkLst>
        </pc:spChg>
        <pc:spChg chg="mod">
          <ac:chgData name="Warycha, Valerie S" userId="e5ed3580-8ece-4be1-ab53-4d80a62114df" providerId="ADAL" clId="{95C0CD6D-C969-456F-917F-0E916D8BC7A0}" dt="2023-11-28T21:36:47.274" v="5255" actId="6549"/>
          <ac:spMkLst>
            <pc:docMk/>
            <pc:sldMk cId="0" sldId="264"/>
            <ac:spMk id="737" creationId="{00000000-0000-0000-0000-000000000000}"/>
          </ac:spMkLst>
        </pc:spChg>
      </pc:sldChg>
      <pc:sldChg chg="modSp add del mod ord modAnim modNotes">
        <pc:chgData name="Warycha, Valerie S" userId="e5ed3580-8ece-4be1-ab53-4d80a62114df" providerId="ADAL" clId="{95C0CD6D-C969-456F-917F-0E916D8BC7A0}" dt="2023-11-30T13:01:25.642" v="8562" actId="47"/>
        <pc:sldMkLst>
          <pc:docMk/>
          <pc:sldMk cId="0" sldId="265"/>
        </pc:sldMkLst>
        <pc:spChg chg="mod">
          <ac:chgData name="Warycha, Valerie S" userId="e5ed3580-8ece-4be1-ab53-4d80a62114df" providerId="ADAL" clId="{95C0CD6D-C969-456F-917F-0E916D8BC7A0}" dt="2023-11-28T21:17:53.364" v="4730" actId="20577"/>
          <ac:spMkLst>
            <pc:docMk/>
            <pc:sldMk cId="0" sldId="265"/>
            <ac:spMk id="742" creationId="{00000000-0000-0000-0000-000000000000}"/>
          </ac:spMkLst>
        </pc:spChg>
        <pc:spChg chg="mod">
          <ac:chgData name="Warycha, Valerie S" userId="e5ed3580-8ece-4be1-ab53-4d80a62114df" providerId="ADAL" clId="{95C0CD6D-C969-456F-917F-0E916D8BC7A0}" dt="2023-11-29T12:38:34.075" v="5822" actId="20577"/>
          <ac:spMkLst>
            <pc:docMk/>
            <pc:sldMk cId="0" sldId="265"/>
            <ac:spMk id="770" creationId="{00000000-0000-0000-0000-000000000000}"/>
          </ac:spMkLst>
        </pc:spChg>
        <pc:grpChg chg="mod">
          <ac:chgData name="Warycha, Valerie S" userId="e5ed3580-8ece-4be1-ab53-4d80a62114df" providerId="ADAL" clId="{95C0CD6D-C969-456F-917F-0E916D8BC7A0}" dt="2023-11-28T21:17:39.104" v="4688" actId="1076"/>
          <ac:grpSpMkLst>
            <pc:docMk/>
            <pc:sldMk cId="0" sldId="265"/>
            <ac:grpSpMk id="743" creationId="{00000000-0000-0000-0000-000000000000}"/>
          </ac:grpSpMkLst>
        </pc:grpChg>
      </pc:sldChg>
      <pc:sldChg chg="del ord modNotes">
        <pc:chgData name="Warycha, Valerie S" userId="e5ed3580-8ece-4be1-ab53-4d80a62114df" providerId="ADAL" clId="{95C0CD6D-C969-456F-917F-0E916D8BC7A0}" dt="2023-11-30T13:01:19.318" v="8486" actId="47"/>
        <pc:sldMkLst>
          <pc:docMk/>
          <pc:sldMk cId="0" sldId="266"/>
        </pc:sldMkLst>
      </pc:sldChg>
      <pc:sldChg chg="del">
        <pc:chgData name="Warycha, Valerie S" userId="e5ed3580-8ece-4be1-ab53-4d80a62114df" providerId="ADAL" clId="{95C0CD6D-C969-456F-917F-0E916D8BC7A0}" dt="2023-11-30T13:01:19.604" v="8492" actId="47"/>
        <pc:sldMkLst>
          <pc:docMk/>
          <pc:sldMk cId="0" sldId="267"/>
        </pc:sldMkLst>
      </pc:sldChg>
      <pc:sldChg chg="addSp delSp modSp del mod ord delAnim modNotes">
        <pc:chgData name="Warycha, Valerie S" userId="e5ed3580-8ece-4be1-ab53-4d80a62114df" providerId="ADAL" clId="{95C0CD6D-C969-456F-917F-0E916D8BC7A0}" dt="2023-11-30T13:01:19.255" v="8485" actId="47"/>
        <pc:sldMkLst>
          <pc:docMk/>
          <pc:sldMk cId="0" sldId="268"/>
        </pc:sldMkLst>
        <pc:spChg chg="add del mod">
          <ac:chgData name="Warycha, Valerie S" userId="e5ed3580-8ece-4be1-ab53-4d80a62114df" providerId="ADAL" clId="{95C0CD6D-C969-456F-917F-0E916D8BC7A0}" dt="2023-11-28T21:37:54.730" v="5259" actId="478"/>
          <ac:spMkLst>
            <pc:docMk/>
            <pc:sldMk cId="0" sldId="268"/>
            <ac:spMk id="3" creationId="{27438555-4C89-72F9-5392-8525976C07C5}"/>
          </ac:spMkLst>
        </pc:spChg>
        <pc:spChg chg="add del mod">
          <ac:chgData name="Warycha, Valerie S" userId="e5ed3580-8ece-4be1-ab53-4d80a62114df" providerId="ADAL" clId="{95C0CD6D-C969-456F-917F-0E916D8BC7A0}" dt="2023-11-28T21:38:20.402" v="5266" actId="478"/>
          <ac:spMkLst>
            <pc:docMk/>
            <pc:sldMk cId="0" sldId="268"/>
            <ac:spMk id="5" creationId="{CBB5EAE7-B961-A988-96AA-A3837A2C2DAF}"/>
          </ac:spMkLst>
        </pc:spChg>
        <pc:spChg chg="add del mod">
          <ac:chgData name="Warycha, Valerie S" userId="e5ed3580-8ece-4be1-ab53-4d80a62114df" providerId="ADAL" clId="{95C0CD6D-C969-456F-917F-0E916D8BC7A0}" dt="2023-11-28T21:38:17.409" v="5265" actId="478"/>
          <ac:spMkLst>
            <pc:docMk/>
            <pc:sldMk cId="0" sldId="268"/>
            <ac:spMk id="7" creationId="{642C2209-AB67-357B-4978-7F9970BBECD7}"/>
          </ac:spMkLst>
        </pc:spChg>
        <pc:spChg chg="add del mod">
          <ac:chgData name="Warycha, Valerie S" userId="e5ed3580-8ece-4be1-ab53-4d80a62114df" providerId="ADAL" clId="{95C0CD6D-C969-456F-917F-0E916D8BC7A0}" dt="2023-11-28T21:38:15.573" v="5264" actId="478"/>
          <ac:spMkLst>
            <pc:docMk/>
            <pc:sldMk cId="0" sldId="268"/>
            <ac:spMk id="9" creationId="{C068F993-B9D6-68A2-0E5C-05C16824EE06}"/>
          </ac:spMkLst>
        </pc:spChg>
        <pc:spChg chg="add del mod">
          <ac:chgData name="Warycha, Valerie S" userId="e5ed3580-8ece-4be1-ab53-4d80a62114df" providerId="ADAL" clId="{95C0CD6D-C969-456F-917F-0E916D8BC7A0}" dt="2023-11-28T21:38:33.189" v="5270" actId="478"/>
          <ac:spMkLst>
            <pc:docMk/>
            <pc:sldMk cId="0" sldId="268"/>
            <ac:spMk id="11" creationId="{0B6B1F16-F7E8-CF85-9F13-BFD1AF558E01}"/>
          </ac:spMkLst>
        </pc:spChg>
        <pc:spChg chg="mod">
          <ac:chgData name="Warycha, Valerie S" userId="e5ed3580-8ece-4be1-ab53-4d80a62114df" providerId="ADAL" clId="{95C0CD6D-C969-456F-917F-0E916D8BC7A0}" dt="2023-11-29T16:22:40.950" v="8379" actId="20577"/>
          <ac:spMkLst>
            <pc:docMk/>
            <pc:sldMk cId="0" sldId="268"/>
            <ac:spMk id="869" creationId="{00000000-0000-0000-0000-000000000000}"/>
          </ac:spMkLst>
        </pc:spChg>
        <pc:spChg chg="del">
          <ac:chgData name="Warycha, Valerie S" userId="e5ed3580-8ece-4be1-ab53-4d80a62114df" providerId="ADAL" clId="{95C0CD6D-C969-456F-917F-0E916D8BC7A0}" dt="2023-11-28T21:38:05.346" v="5262" actId="478"/>
          <ac:spMkLst>
            <pc:docMk/>
            <pc:sldMk cId="0" sldId="268"/>
            <ac:spMk id="870" creationId="{00000000-0000-0000-0000-000000000000}"/>
          </ac:spMkLst>
        </pc:spChg>
        <pc:spChg chg="del">
          <ac:chgData name="Warycha, Valerie S" userId="e5ed3580-8ece-4be1-ab53-4d80a62114df" providerId="ADAL" clId="{95C0CD6D-C969-456F-917F-0E916D8BC7A0}" dt="2023-11-28T21:37:57.279" v="5260" actId="478"/>
          <ac:spMkLst>
            <pc:docMk/>
            <pc:sldMk cId="0" sldId="268"/>
            <ac:spMk id="871" creationId="{00000000-0000-0000-0000-000000000000}"/>
          </ac:spMkLst>
        </pc:spChg>
        <pc:spChg chg="del">
          <ac:chgData name="Warycha, Valerie S" userId="e5ed3580-8ece-4be1-ab53-4d80a62114df" providerId="ADAL" clId="{95C0CD6D-C969-456F-917F-0E916D8BC7A0}" dt="2023-11-28T21:38:29.513" v="5269" actId="478"/>
          <ac:spMkLst>
            <pc:docMk/>
            <pc:sldMk cId="0" sldId="268"/>
            <ac:spMk id="872" creationId="{00000000-0000-0000-0000-000000000000}"/>
          </ac:spMkLst>
        </pc:spChg>
        <pc:spChg chg="del">
          <ac:chgData name="Warycha, Valerie S" userId="e5ed3580-8ece-4be1-ab53-4d80a62114df" providerId="ADAL" clId="{95C0CD6D-C969-456F-917F-0E916D8BC7A0}" dt="2023-11-28T21:38:02.393" v="5261" actId="478"/>
          <ac:spMkLst>
            <pc:docMk/>
            <pc:sldMk cId="0" sldId="268"/>
            <ac:spMk id="873" creationId="{00000000-0000-0000-0000-000000000000}"/>
          </ac:spMkLst>
        </pc:spChg>
        <pc:spChg chg="del">
          <ac:chgData name="Warycha, Valerie S" userId="e5ed3580-8ece-4be1-ab53-4d80a62114df" providerId="ADAL" clId="{95C0CD6D-C969-456F-917F-0E916D8BC7A0}" dt="2023-11-28T21:37:51.502" v="5258" actId="478"/>
          <ac:spMkLst>
            <pc:docMk/>
            <pc:sldMk cId="0" sldId="268"/>
            <ac:spMk id="875" creationId="{00000000-0000-0000-0000-000000000000}"/>
          </ac:spMkLst>
        </pc:spChg>
        <pc:grpChg chg="del">
          <ac:chgData name="Warycha, Valerie S" userId="e5ed3580-8ece-4be1-ab53-4d80a62114df" providerId="ADAL" clId="{95C0CD6D-C969-456F-917F-0E916D8BC7A0}" dt="2023-11-28T21:38:12.456" v="5263" actId="478"/>
          <ac:grpSpMkLst>
            <pc:docMk/>
            <pc:sldMk cId="0" sldId="268"/>
            <ac:grpSpMk id="876" creationId="{00000000-0000-0000-0000-000000000000}"/>
          </ac:grpSpMkLst>
        </pc:grpChg>
        <pc:grpChg chg="del">
          <ac:chgData name="Warycha, Valerie S" userId="e5ed3580-8ece-4be1-ab53-4d80a62114df" providerId="ADAL" clId="{95C0CD6D-C969-456F-917F-0E916D8BC7A0}" dt="2023-11-28T21:38:23.916" v="5268" actId="478"/>
          <ac:grpSpMkLst>
            <pc:docMk/>
            <pc:sldMk cId="0" sldId="268"/>
            <ac:grpSpMk id="883" creationId="{00000000-0000-0000-0000-000000000000}"/>
          </ac:grpSpMkLst>
        </pc:grpChg>
        <pc:grpChg chg="del">
          <ac:chgData name="Warycha, Valerie S" userId="e5ed3580-8ece-4be1-ab53-4d80a62114df" providerId="ADAL" clId="{95C0CD6D-C969-456F-917F-0E916D8BC7A0}" dt="2023-11-28T21:38:22.199" v="5267" actId="478"/>
          <ac:grpSpMkLst>
            <pc:docMk/>
            <pc:sldMk cId="0" sldId="268"/>
            <ac:grpSpMk id="901" creationId="{00000000-0000-0000-0000-000000000000}"/>
          </ac:grpSpMkLst>
        </pc:grpChg>
      </pc:sldChg>
      <pc:sldChg chg="modSp del ord modNotes">
        <pc:chgData name="Warycha, Valerie S" userId="e5ed3580-8ece-4be1-ab53-4d80a62114df" providerId="ADAL" clId="{95C0CD6D-C969-456F-917F-0E916D8BC7A0}" dt="2023-11-30T13:01:18.602" v="8482" actId="47"/>
        <pc:sldMkLst>
          <pc:docMk/>
          <pc:sldMk cId="0" sldId="269"/>
        </pc:sldMkLst>
        <pc:spChg chg="mod">
          <ac:chgData name="Warycha, Valerie S" userId="e5ed3580-8ece-4be1-ab53-4d80a62114df" providerId="ADAL" clId="{95C0CD6D-C969-456F-917F-0E916D8BC7A0}" dt="2023-11-28T20:57:39.540" v="4241" actId="6549"/>
          <ac:spMkLst>
            <pc:docMk/>
            <pc:sldMk cId="0" sldId="269"/>
            <ac:spMk id="1021" creationId="{00000000-0000-0000-0000-000000000000}"/>
          </ac:spMkLst>
        </pc:spChg>
        <pc:spChg chg="mod">
          <ac:chgData name="Warycha, Valerie S" userId="e5ed3580-8ece-4be1-ab53-4d80a62114df" providerId="ADAL" clId="{95C0CD6D-C969-456F-917F-0E916D8BC7A0}" dt="2023-11-28T20:55:40.662" v="3748" actId="20577"/>
          <ac:spMkLst>
            <pc:docMk/>
            <pc:sldMk cId="0" sldId="269"/>
            <ac:spMk id="1022" creationId="{00000000-0000-0000-0000-000000000000}"/>
          </ac:spMkLst>
        </pc:spChg>
        <pc:spChg chg="mod">
          <ac:chgData name="Warycha, Valerie S" userId="e5ed3580-8ece-4be1-ab53-4d80a62114df" providerId="ADAL" clId="{95C0CD6D-C969-456F-917F-0E916D8BC7A0}" dt="2023-11-28T20:55:55.620" v="3832" actId="20577"/>
          <ac:spMkLst>
            <pc:docMk/>
            <pc:sldMk cId="0" sldId="269"/>
            <ac:spMk id="1023" creationId="{00000000-0000-0000-0000-000000000000}"/>
          </ac:spMkLst>
        </pc:spChg>
        <pc:spChg chg="mod">
          <ac:chgData name="Warycha, Valerie S" userId="e5ed3580-8ece-4be1-ab53-4d80a62114df" providerId="ADAL" clId="{95C0CD6D-C969-456F-917F-0E916D8BC7A0}" dt="2023-11-28T20:56:04.178" v="3856" actId="20577"/>
          <ac:spMkLst>
            <pc:docMk/>
            <pc:sldMk cId="0" sldId="269"/>
            <ac:spMk id="1024" creationId="{00000000-0000-0000-0000-000000000000}"/>
          </ac:spMkLst>
        </pc:spChg>
        <pc:spChg chg="mod">
          <ac:chgData name="Warycha, Valerie S" userId="e5ed3580-8ece-4be1-ab53-4d80a62114df" providerId="ADAL" clId="{95C0CD6D-C969-456F-917F-0E916D8BC7A0}" dt="2023-11-28T20:56:21.394" v="3957" actId="20577"/>
          <ac:spMkLst>
            <pc:docMk/>
            <pc:sldMk cId="0" sldId="269"/>
            <ac:spMk id="1025" creationId="{00000000-0000-0000-0000-000000000000}"/>
          </ac:spMkLst>
        </pc:spChg>
        <pc:spChg chg="mod">
          <ac:chgData name="Warycha, Valerie S" userId="e5ed3580-8ece-4be1-ab53-4d80a62114df" providerId="ADAL" clId="{95C0CD6D-C969-456F-917F-0E916D8BC7A0}" dt="2023-11-28T20:56:28.249" v="3979" actId="20577"/>
          <ac:spMkLst>
            <pc:docMk/>
            <pc:sldMk cId="0" sldId="269"/>
            <ac:spMk id="1026" creationId="{00000000-0000-0000-0000-000000000000}"/>
          </ac:spMkLst>
        </pc:spChg>
        <pc:spChg chg="mod">
          <ac:chgData name="Warycha, Valerie S" userId="e5ed3580-8ece-4be1-ab53-4d80a62114df" providerId="ADAL" clId="{95C0CD6D-C969-456F-917F-0E916D8BC7A0}" dt="2023-11-28T20:56:53.937" v="4072" actId="20577"/>
          <ac:spMkLst>
            <pc:docMk/>
            <pc:sldMk cId="0" sldId="269"/>
            <ac:spMk id="1027" creationId="{00000000-0000-0000-0000-000000000000}"/>
          </ac:spMkLst>
        </pc:spChg>
        <pc:spChg chg="mod">
          <ac:chgData name="Warycha, Valerie S" userId="e5ed3580-8ece-4be1-ab53-4d80a62114df" providerId="ADAL" clId="{95C0CD6D-C969-456F-917F-0E916D8BC7A0}" dt="2023-11-28T20:56:35.827" v="3997" actId="20577"/>
          <ac:spMkLst>
            <pc:docMk/>
            <pc:sldMk cId="0" sldId="269"/>
            <ac:spMk id="1028" creationId="{00000000-0000-0000-0000-000000000000}"/>
          </ac:spMkLst>
        </pc:spChg>
        <pc:spChg chg="mod">
          <ac:chgData name="Warycha, Valerie S" userId="e5ed3580-8ece-4be1-ab53-4d80a62114df" providerId="ADAL" clId="{95C0CD6D-C969-456F-917F-0E916D8BC7A0}" dt="2023-11-28T20:57:09.505" v="4165" actId="20577"/>
          <ac:spMkLst>
            <pc:docMk/>
            <pc:sldMk cId="0" sldId="269"/>
            <ac:spMk id="1029" creationId="{00000000-0000-0000-0000-000000000000}"/>
          </ac:spMkLst>
        </pc:spChg>
      </pc:sldChg>
      <pc:sldChg chg="del">
        <pc:chgData name="Warycha, Valerie S" userId="e5ed3580-8ece-4be1-ab53-4d80a62114df" providerId="ADAL" clId="{95C0CD6D-C969-456F-917F-0E916D8BC7A0}" dt="2023-11-30T13:01:19.712" v="8494" actId="47"/>
        <pc:sldMkLst>
          <pc:docMk/>
          <pc:sldMk cId="0" sldId="270"/>
        </pc:sldMkLst>
      </pc:sldChg>
      <pc:sldChg chg="del">
        <pc:chgData name="Warycha, Valerie S" userId="e5ed3580-8ece-4be1-ab53-4d80a62114df" providerId="ADAL" clId="{95C0CD6D-C969-456F-917F-0E916D8BC7A0}" dt="2023-11-30T13:01:19.743" v="8495" actId="47"/>
        <pc:sldMkLst>
          <pc:docMk/>
          <pc:sldMk cId="0" sldId="271"/>
        </pc:sldMkLst>
      </pc:sldChg>
      <pc:sldChg chg="del">
        <pc:chgData name="Warycha, Valerie S" userId="e5ed3580-8ece-4be1-ab53-4d80a62114df" providerId="ADAL" clId="{95C0CD6D-C969-456F-917F-0E916D8BC7A0}" dt="2023-11-30T13:01:19.787" v="8496" actId="47"/>
        <pc:sldMkLst>
          <pc:docMk/>
          <pc:sldMk cId="0" sldId="272"/>
        </pc:sldMkLst>
      </pc:sldChg>
      <pc:sldChg chg="del">
        <pc:chgData name="Warycha, Valerie S" userId="e5ed3580-8ece-4be1-ab53-4d80a62114df" providerId="ADAL" clId="{95C0CD6D-C969-456F-917F-0E916D8BC7A0}" dt="2023-11-30T13:01:19.856" v="8497" actId="47"/>
        <pc:sldMkLst>
          <pc:docMk/>
          <pc:sldMk cId="0" sldId="273"/>
        </pc:sldMkLst>
      </pc:sldChg>
      <pc:sldChg chg="del">
        <pc:chgData name="Warycha, Valerie S" userId="e5ed3580-8ece-4be1-ab53-4d80a62114df" providerId="ADAL" clId="{95C0CD6D-C969-456F-917F-0E916D8BC7A0}" dt="2023-11-30T13:01:19.919" v="8498" actId="47"/>
        <pc:sldMkLst>
          <pc:docMk/>
          <pc:sldMk cId="0" sldId="274"/>
        </pc:sldMkLst>
      </pc:sldChg>
      <pc:sldChg chg="del">
        <pc:chgData name="Warycha, Valerie S" userId="e5ed3580-8ece-4be1-ab53-4d80a62114df" providerId="ADAL" clId="{95C0CD6D-C969-456F-917F-0E916D8BC7A0}" dt="2023-11-30T13:01:19.972" v="8499" actId="47"/>
        <pc:sldMkLst>
          <pc:docMk/>
          <pc:sldMk cId="0" sldId="275"/>
        </pc:sldMkLst>
      </pc:sldChg>
      <pc:sldChg chg="del">
        <pc:chgData name="Warycha, Valerie S" userId="e5ed3580-8ece-4be1-ab53-4d80a62114df" providerId="ADAL" clId="{95C0CD6D-C969-456F-917F-0E916D8BC7A0}" dt="2023-11-30T13:01:20.050" v="8500" actId="47"/>
        <pc:sldMkLst>
          <pc:docMk/>
          <pc:sldMk cId="0" sldId="276"/>
        </pc:sldMkLst>
      </pc:sldChg>
      <pc:sldChg chg="del">
        <pc:chgData name="Warycha, Valerie S" userId="e5ed3580-8ece-4be1-ab53-4d80a62114df" providerId="ADAL" clId="{95C0CD6D-C969-456F-917F-0E916D8BC7A0}" dt="2023-11-30T13:01:20.119" v="8501" actId="47"/>
        <pc:sldMkLst>
          <pc:docMk/>
          <pc:sldMk cId="0" sldId="277"/>
        </pc:sldMkLst>
      </pc:sldChg>
      <pc:sldChg chg="del">
        <pc:chgData name="Warycha, Valerie S" userId="e5ed3580-8ece-4be1-ab53-4d80a62114df" providerId="ADAL" clId="{95C0CD6D-C969-456F-917F-0E916D8BC7A0}" dt="2023-11-30T13:01:20.188" v="8502" actId="47"/>
        <pc:sldMkLst>
          <pc:docMk/>
          <pc:sldMk cId="0" sldId="278"/>
        </pc:sldMkLst>
      </pc:sldChg>
      <pc:sldChg chg="del">
        <pc:chgData name="Warycha, Valerie S" userId="e5ed3580-8ece-4be1-ab53-4d80a62114df" providerId="ADAL" clId="{95C0CD6D-C969-456F-917F-0E916D8BC7A0}" dt="2023-11-30T13:01:20.257" v="8503" actId="47"/>
        <pc:sldMkLst>
          <pc:docMk/>
          <pc:sldMk cId="0" sldId="279"/>
        </pc:sldMkLst>
      </pc:sldChg>
      <pc:sldChg chg="del">
        <pc:chgData name="Warycha, Valerie S" userId="e5ed3580-8ece-4be1-ab53-4d80a62114df" providerId="ADAL" clId="{95C0CD6D-C969-456F-917F-0E916D8BC7A0}" dt="2023-11-30T13:01:20.335" v="8504" actId="47"/>
        <pc:sldMkLst>
          <pc:docMk/>
          <pc:sldMk cId="0" sldId="280"/>
        </pc:sldMkLst>
      </pc:sldChg>
      <pc:sldChg chg="addSp delSp modSp add del mod ord delAnim modAnim modNotes">
        <pc:chgData name="Warycha, Valerie S" userId="e5ed3580-8ece-4be1-ab53-4d80a62114df" providerId="ADAL" clId="{95C0CD6D-C969-456F-917F-0E916D8BC7A0}" dt="2023-12-01T13:45:58.762" v="8671" actId="47"/>
        <pc:sldMkLst>
          <pc:docMk/>
          <pc:sldMk cId="0" sldId="281"/>
        </pc:sldMkLst>
        <pc:spChg chg="mod">
          <ac:chgData name="Warycha, Valerie S" userId="e5ed3580-8ece-4be1-ab53-4d80a62114df" providerId="ADAL" clId="{95C0CD6D-C969-456F-917F-0E916D8BC7A0}" dt="2023-11-28T21:00:17.395" v="4249"/>
          <ac:spMkLst>
            <pc:docMk/>
            <pc:sldMk cId="0" sldId="281"/>
            <ac:spMk id="3" creationId="{32AEA9D8-8A91-06AF-ED05-7D7EFDBBD40C}"/>
          </ac:spMkLst>
        </pc:spChg>
        <pc:spChg chg="mod">
          <ac:chgData name="Warycha, Valerie S" userId="e5ed3580-8ece-4be1-ab53-4d80a62114df" providerId="ADAL" clId="{95C0CD6D-C969-456F-917F-0E916D8BC7A0}" dt="2023-11-28T21:00:17.395" v="4249"/>
          <ac:spMkLst>
            <pc:docMk/>
            <pc:sldMk cId="0" sldId="281"/>
            <ac:spMk id="4" creationId="{66416F73-BD92-DC96-7ADF-00DF0F92B2A9}"/>
          </ac:spMkLst>
        </pc:spChg>
        <pc:spChg chg="mod">
          <ac:chgData name="Warycha, Valerie S" userId="e5ed3580-8ece-4be1-ab53-4d80a62114df" providerId="ADAL" clId="{95C0CD6D-C969-456F-917F-0E916D8BC7A0}" dt="2023-11-28T21:00:17.395" v="4249"/>
          <ac:spMkLst>
            <pc:docMk/>
            <pc:sldMk cId="0" sldId="281"/>
            <ac:spMk id="5" creationId="{FDFDEAED-E002-235E-4101-E473035AA99C}"/>
          </ac:spMkLst>
        </pc:spChg>
        <pc:spChg chg="mod">
          <ac:chgData name="Warycha, Valerie S" userId="e5ed3580-8ece-4be1-ab53-4d80a62114df" providerId="ADAL" clId="{95C0CD6D-C969-456F-917F-0E916D8BC7A0}" dt="2023-11-28T21:00:17.395" v="4249"/>
          <ac:spMkLst>
            <pc:docMk/>
            <pc:sldMk cId="0" sldId="281"/>
            <ac:spMk id="6" creationId="{0F49387A-7B0E-DB20-57B5-D2AD70EF458D}"/>
          </ac:spMkLst>
        </pc:spChg>
        <pc:spChg chg="mod">
          <ac:chgData name="Warycha, Valerie S" userId="e5ed3580-8ece-4be1-ab53-4d80a62114df" providerId="ADAL" clId="{95C0CD6D-C969-456F-917F-0E916D8BC7A0}" dt="2023-11-28T21:00:17.395" v="4249"/>
          <ac:spMkLst>
            <pc:docMk/>
            <pc:sldMk cId="0" sldId="281"/>
            <ac:spMk id="7" creationId="{E23BE809-07FF-F814-BA61-57F2950CFC07}"/>
          </ac:spMkLst>
        </pc:spChg>
        <pc:spChg chg="mod">
          <ac:chgData name="Warycha, Valerie S" userId="e5ed3580-8ece-4be1-ab53-4d80a62114df" providerId="ADAL" clId="{95C0CD6D-C969-456F-917F-0E916D8BC7A0}" dt="2023-11-28T21:00:17.395" v="4249"/>
          <ac:spMkLst>
            <pc:docMk/>
            <pc:sldMk cId="0" sldId="281"/>
            <ac:spMk id="8" creationId="{96F0589D-C9DD-4DF5-CD6C-38B711DECD7F}"/>
          </ac:spMkLst>
        </pc:spChg>
        <pc:spChg chg="mod">
          <ac:chgData name="Warycha, Valerie S" userId="e5ed3580-8ece-4be1-ab53-4d80a62114df" providerId="ADAL" clId="{95C0CD6D-C969-456F-917F-0E916D8BC7A0}" dt="2023-11-28T21:00:17.395" v="4249"/>
          <ac:spMkLst>
            <pc:docMk/>
            <pc:sldMk cId="0" sldId="281"/>
            <ac:spMk id="9" creationId="{C264985E-11E9-7AD8-1B4B-3FE6FE744895}"/>
          </ac:spMkLst>
        </pc:spChg>
        <pc:spChg chg="mod">
          <ac:chgData name="Warycha, Valerie S" userId="e5ed3580-8ece-4be1-ab53-4d80a62114df" providerId="ADAL" clId="{95C0CD6D-C969-456F-917F-0E916D8BC7A0}" dt="2023-11-28T21:00:17.395" v="4249"/>
          <ac:spMkLst>
            <pc:docMk/>
            <pc:sldMk cId="0" sldId="281"/>
            <ac:spMk id="10" creationId="{C0C03B33-9E35-F161-2B1D-E81CDEEA5569}"/>
          </ac:spMkLst>
        </pc:spChg>
        <pc:spChg chg="mod">
          <ac:chgData name="Warycha, Valerie S" userId="e5ed3580-8ece-4be1-ab53-4d80a62114df" providerId="ADAL" clId="{95C0CD6D-C969-456F-917F-0E916D8BC7A0}" dt="2023-11-28T21:00:17.395" v="4249"/>
          <ac:spMkLst>
            <pc:docMk/>
            <pc:sldMk cId="0" sldId="281"/>
            <ac:spMk id="11" creationId="{07B902E2-85E3-52F5-071E-B72BE09F1B21}"/>
          </ac:spMkLst>
        </pc:spChg>
        <pc:spChg chg="mod">
          <ac:chgData name="Warycha, Valerie S" userId="e5ed3580-8ece-4be1-ab53-4d80a62114df" providerId="ADAL" clId="{95C0CD6D-C969-456F-917F-0E916D8BC7A0}" dt="2023-11-28T21:00:17.395" v="4249"/>
          <ac:spMkLst>
            <pc:docMk/>
            <pc:sldMk cId="0" sldId="281"/>
            <ac:spMk id="12" creationId="{26EFC461-456F-A5F4-A987-83F23E4D82BA}"/>
          </ac:spMkLst>
        </pc:spChg>
        <pc:spChg chg="mod">
          <ac:chgData name="Warycha, Valerie S" userId="e5ed3580-8ece-4be1-ab53-4d80a62114df" providerId="ADAL" clId="{95C0CD6D-C969-456F-917F-0E916D8BC7A0}" dt="2023-11-28T21:00:17.395" v="4249"/>
          <ac:spMkLst>
            <pc:docMk/>
            <pc:sldMk cId="0" sldId="281"/>
            <ac:spMk id="13" creationId="{798124F8-88E5-1B28-0D1B-AF0D7603568C}"/>
          </ac:spMkLst>
        </pc:spChg>
        <pc:spChg chg="mod">
          <ac:chgData name="Warycha, Valerie S" userId="e5ed3580-8ece-4be1-ab53-4d80a62114df" providerId="ADAL" clId="{95C0CD6D-C969-456F-917F-0E916D8BC7A0}" dt="2023-11-28T21:00:17.395" v="4249"/>
          <ac:spMkLst>
            <pc:docMk/>
            <pc:sldMk cId="0" sldId="281"/>
            <ac:spMk id="14" creationId="{53477971-5F1A-2835-A5F7-426B59AD5C12}"/>
          </ac:spMkLst>
        </pc:spChg>
        <pc:spChg chg="mod">
          <ac:chgData name="Warycha, Valerie S" userId="e5ed3580-8ece-4be1-ab53-4d80a62114df" providerId="ADAL" clId="{95C0CD6D-C969-456F-917F-0E916D8BC7A0}" dt="2023-11-28T21:00:17.395" v="4249"/>
          <ac:spMkLst>
            <pc:docMk/>
            <pc:sldMk cId="0" sldId="281"/>
            <ac:spMk id="15" creationId="{772D2ACC-DB3F-4474-1FDB-1BB485B1C12C}"/>
          </ac:spMkLst>
        </pc:spChg>
        <pc:spChg chg="mod">
          <ac:chgData name="Warycha, Valerie S" userId="e5ed3580-8ece-4be1-ab53-4d80a62114df" providerId="ADAL" clId="{95C0CD6D-C969-456F-917F-0E916D8BC7A0}" dt="2023-11-28T21:00:17.395" v="4249"/>
          <ac:spMkLst>
            <pc:docMk/>
            <pc:sldMk cId="0" sldId="281"/>
            <ac:spMk id="16" creationId="{025BA751-7E32-75D3-4482-3F1A8FE90102}"/>
          </ac:spMkLst>
        </pc:spChg>
        <pc:spChg chg="mod">
          <ac:chgData name="Warycha, Valerie S" userId="e5ed3580-8ece-4be1-ab53-4d80a62114df" providerId="ADAL" clId="{95C0CD6D-C969-456F-917F-0E916D8BC7A0}" dt="2023-11-28T21:00:17.395" v="4249"/>
          <ac:spMkLst>
            <pc:docMk/>
            <pc:sldMk cId="0" sldId="281"/>
            <ac:spMk id="17" creationId="{D55A593A-940A-9D63-9E51-7BB2C262CAC7}"/>
          </ac:spMkLst>
        </pc:spChg>
        <pc:spChg chg="mod">
          <ac:chgData name="Warycha, Valerie S" userId="e5ed3580-8ece-4be1-ab53-4d80a62114df" providerId="ADAL" clId="{95C0CD6D-C969-456F-917F-0E916D8BC7A0}" dt="2023-11-28T21:00:17.395" v="4249"/>
          <ac:spMkLst>
            <pc:docMk/>
            <pc:sldMk cId="0" sldId="281"/>
            <ac:spMk id="18" creationId="{F6CBA2A7-7863-008D-92F1-51309F41E8B7}"/>
          </ac:spMkLst>
        </pc:spChg>
        <pc:spChg chg="mod">
          <ac:chgData name="Warycha, Valerie S" userId="e5ed3580-8ece-4be1-ab53-4d80a62114df" providerId="ADAL" clId="{95C0CD6D-C969-456F-917F-0E916D8BC7A0}" dt="2023-11-28T21:00:17.395" v="4249"/>
          <ac:spMkLst>
            <pc:docMk/>
            <pc:sldMk cId="0" sldId="281"/>
            <ac:spMk id="19" creationId="{A4DC72DA-C95A-F241-C5B0-5FC282495AC8}"/>
          </ac:spMkLst>
        </pc:spChg>
        <pc:spChg chg="mod">
          <ac:chgData name="Warycha, Valerie S" userId="e5ed3580-8ece-4be1-ab53-4d80a62114df" providerId="ADAL" clId="{95C0CD6D-C969-456F-917F-0E916D8BC7A0}" dt="2023-11-28T21:00:17.395" v="4249"/>
          <ac:spMkLst>
            <pc:docMk/>
            <pc:sldMk cId="0" sldId="281"/>
            <ac:spMk id="20" creationId="{12FAA13E-FBB7-C887-F43F-ABB6EBD00025}"/>
          </ac:spMkLst>
        </pc:spChg>
        <pc:spChg chg="mod">
          <ac:chgData name="Warycha, Valerie S" userId="e5ed3580-8ece-4be1-ab53-4d80a62114df" providerId="ADAL" clId="{95C0CD6D-C969-456F-917F-0E916D8BC7A0}" dt="2023-11-28T21:00:17.395" v="4249"/>
          <ac:spMkLst>
            <pc:docMk/>
            <pc:sldMk cId="0" sldId="281"/>
            <ac:spMk id="21" creationId="{B11C4FCA-B224-3AE8-72F2-5C649F208E63}"/>
          </ac:spMkLst>
        </pc:spChg>
        <pc:spChg chg="mod">
          <ac:chgData name="Warycha, Valerie S" userId="e5ed3580-8ece-4be1-ab53-4d80a62114df" providerId="ADAL" clId="{95C0CD6D-C969-456F-917F-0E916D8BC7A0}" dt="2023-11-28T21:00:17.395" v="4249"/>
          <ac:spMkLst>
            <pc:docMk/>
            <pc:sldMk cId="0" sldId="281"/>
            <ac:spMk id="22" creationId="{D4D5C253-6414-5626-0C03-C45D50DD7748}"/>
          </ac:spMkLst>
        </pc:spChg>
        <pc:spChg chg="mod">
          <ac:chgData name="Warycha, Valerie S" userId="e5ed3580-8ece-4be1-ab53-4d80a62114df" providerId="ADAL" clId="{95C0CD6D-C969-456F-917F-0E916D8BC7A0}" dt="2023-11-28T21:00:17.395" v="4249"/>
          <ac:spMkLst>
            <pc:docMk/>
            <pc:sldMk cId="0" sldId="281"/>
            <ac:spMk id="23" creationId="{DE3D85AC-8361-FF89-B96C-5A5C86AA476D}"/>
          </ac:spMkLst>
        </pc:spChg>
        <pc:spChg chg="mod">
          <ac:chgData name="Warycha, Valerie S" userId="e5ed3580-8ece-4be1-ab53-4d80a62114df" providerId="ADAL" clId="{95C0CD6D-C969-456F-917F-0E916D8BC7A0}" dt="2023-11-28T21:00:17.395" v="4249"/>
          <ac:spMkLst>
            <pc:docMk/>
            <pc:sldMk cId="0" sldId="281"/>
            <ac:spMk id="24" creationId="{4C9ADCDA-60BF-788A-CD56-582B985F71A6}"/>
          </ac:spMkLst>
        </pc:spChg>
        <pc:spChg chg="mod">
          <ac:chgData name="Warycha, Valerie S" userId="e5ed3580-8ece-4be1-ab53-4d80a62114df" providerId="ADAL" clId="{95C0CD6D-C969-456F-917F-0E916D8BC7A0}" dt="2023-11-28T21:00:17.395" v="4249"/>
          <ac:spMkLst>
            <pc:docMk/>
            <pc:sldMk cId="0" sldId="281"/>
            <ac:spMk id="25" creationId="{AB23949D-4F1A-1969-76AE-01E3CE1E463B}"/>
          </ac:spMkLst>
        </pc:spChg>
        <pc:spChg chg="mod">
          <ac:chgData name="Warycha, Valerie S" userId="e5ed3580-8ece-4be1-ab53-4d80a62114df" providerId="ADAL" clId="{95C0CD6D-C969-456F-917F-0E916D8BC7A0}" dt="2023-11-28T21:00:17.395" v="4249"/>
          <ac:spMkLst>
            <pc:docMk/>
            <pc:sldMk cId="0" sldId="281"/>
            <ac:spMk id="26" creationId="{DD327EBC-1E40-3277-49A9-EE78EF2AB53B}"/>
          </ac:spMkLst>
        </pc:spChg>
        <pc:spChg chg="mod">
          <ac:chgData name="Warycha, Valerie S" userId="e5ed3580-8ece-4be1-ab53-4d80a62114df" providerId="ADAL" clId="{95C0CD6D-C969-456F-917F-0E916D8BC7A0}" dt="2023-11-28T21:00:17.395" v="4249"/>
          <ac:spMkLst>
            <pc:docMk/>
            <pc:sldMk cId="0" sldId="281"/>
            <ac:spMk id="27" creationId="{2D22D854-FABC-DAEC-33CE-AA8EAB669D3B}"/>
          </ac:spMkLst>
        </pc:spChg>
        <pc:spChg chg="mod">
          <ac:chgData name="Warycha, Valerie S" userId="e5ed3580-8ece-4be1-ab53-4d80a62114df" providerId="ADAL" clId="{95C0CD6D-C969-456F-917F-0E916D8BC7A0}" dt="2023-11-28T21:00:17.395" v="4249"/>
          <ac:spMkLst>
            <pc:docMk/>
            <pc:sldMk cId="0" sldId="281"/>
            <ac:spMk id="28" creationId="{F95515B9-B6F0-23B4-BA7C-41E66AD6096A}"/>
          </ac:spMkLst>
        </pc:spChg>
        <pc:spChg chg="mod">
          <ac:chgData name="Warycha, Valerie S" userId="e5ed3580-8ece-4be1-ab53-4d80a62114df" providerId="ADAL" clId="{95C0CD6D-C969-456F-917F-0E916D8BC7A0}" dt="2023-11-28T21:00:17.395" v="4249"/>
          <ac:spMkLst>
            <pc:docMk/>
            <pc:sldMk cId="0" sldId="281"/>
            <ac:spMk id="29" creationId="{7BC6E0E7-07F7-7059-BFF8-53C599D949CB}"/>
          </ac:spMkLst>
        </pc:spChg>
        <pc:spChg chg="mod">
          <ac:chgData name="Warycha, Valerie S" userId="e5ed3580-8ece-4be1-ab53-4d80a62114df" providerId="ADAL" clId="{95C0CD6D-C969-456F-917F-0E916D8BC7A0}" dt="2023-11-28T21:00:17.395" v="4249"/>
          <ac:spMkLst>
            <pc:docMk/>
            <pc:sldMk cId="0" sldId="281"/>
            <ac:spMk id="30" creationId="{85F9F030-2801-B3B8-7BA5-2D869247E051}"/>
          </ac:spMkLst>
        </pc:spChg>
        <pc:spChg chg="mod">
          <ac:chgData name="Warycha, Valerie S" userId="e5ed3580-8ece-4be1-ab53-4d80a62114df" providerId="ADAL" clId="{95C0CD6D-C969-456F-917F-0E916D8BC7A0}" dt="2023-11-28T21:00:17.395" v="4249"/>
          <ac:spMkLst>
            <pc:docMk/>
            <pc:sldMk cId="0" sldId="281"/>
            <ac:spMk id="31" creationId="{2D7651B3-DB29-8113-52DD-89A73F64374D}"/>
          </ac:spMkLst>
        </pc:spChg>
        <pc:spChg chg="mod">
          <ac:chgData name="Warycha, Valerie S" userId="e5ed3580-8ece-4be1-ab53-4d80a62114df" providerId="ADAL" clId="{95C0CD6D-C969-456F-917F-0E916D8BC7A0}" dt="2023-11-28T21:00:17.395" v="4249"/>
          <ac:spMkLst>
            <pc:docMk/>
            <pc:sldMk cId="0" sldId="281"/>
            <ac:spMk id="32" creationId="{D7385E16-7D60-1E7B-2880-C6321E775FEC}"/>
          </ac:spMkLst>
        </pc:spChg>
        <pc:spChg chg="mod">
          <ac:chgData name="Warycha, Valerie S" userId="e5ed3580-8ece-4be1-ab53-4d80a62114df" providerId="ADAL" clId="{95C0CD6D-C969-456F-917F-0E916D8BC7A0}" dt="2023-11-28T21:00:17.395" v="4249"/>
          <ac:spMkLst>
            <pc:docMk/>
            <pc:sldMk cId="0" sldId="281"/>
            <ac:spMk id="33" creationId="{3B99E8F8-D1B5-04D8-647F-3F2BD82F207A}"/>
          </ac:spMkLst>
        </pc:spChg>
        <pc:spChg chg="mod">
          <ac:chgData name="Warycha, Valerie S" userId="e5ed3580-8ece-4be1-ab53-4d80a62114df" providerId="ADAL" clId="{95C0CD6D-C969-456F-917F-0E916D8BC7A0}" dt="2023-11-28T21:00:17.395" v="4249"/>
          <ac:spMkLst>
            <pc:docMk/>
            <pc:sldMk cId="0" sldId="281"/>
            <ac:spMk id="34" creationId="{F545603E-442E-99DF-D1D0-AE05228A8EBB}"/>
          </ac:spMkLst>
        </pc:spChg>
        <pc:spChg chg="mod">
          <ac:chgData name="Warycha, Valerie S" userId="e5ed3580-8ece-4be1-ab53-4d80a62114df" providerId="ADAL" clId="{95C0CD6D-C969-456F-917F-0E916D8BC7A0}" dt="2023-11-28T21:00:17.395" v="4249"/>
          <ac:spMkLst>
            <pc:docMk/>
            <pc:sldMk cId="0" sldId="281"/>
            <ac:spMk id="35" creationId="{953EBC99-A2AE-6D83-F307-F5F92AA1DD1C}"/>
          </ac:spMkLst>
        </pc:spChg>
        <pc:spChg chg="mod">
          <ac:chgData name="Warycha, Valerie S" userId="e5ed3580-8ece-4be1-ab53-4d80a62114df" providerId="ADAL" clId="{95C0CD6D-C969-456F-917F-0E916D8BC7A0}" dt="2023-11-28T21:00:17.395" v="4249"/>
          <ac:spMkLst>
            <pc:docMk/>
            <pc:sldMk cId="0" sldId="281"/>
            <ac:spMk id="36" creationId="{C68148C7-9C98-CCC3-1EA7-6F369D5BB7C4}"/>
          </ac:spMkLst>
        </pc:spChg>
        <pc:spChg chg="mod">
          <ac:chgData name="Warycha, Valerie S" userId="e5ed3580-8ece-4be1-ab53-4d80a62114df" providerId="ADAL" clId="{95C0CD6D-C969-456F-917F-0E916D8BC7A0}" dt="2023-11-28T21:00:17.395" v="4249"/>
          <ac:spMkLst>
            <pc:docMk/>
            <pc:sldMk cId="0" sldId="281"/>
            <ac:spMk id="37" creationId="{DCA44E62-272C-68FD-74FD-49E7FB56A9EF}"/>
          </ac:spMkLst>
        </pc:spChg>
        <pc:spChg chg="mod">
          <ac:chgData name="Warycha, Valerie S" userId="e5ed3580-8ece-4be1-ab53-4d80a62114df" providerId="ADAL" clId="{95C0CD6D-C969-456F-917F-0E916D8BC7A0}" dt="2023-11-28T21:00:17.395" v="4249"/>
          <ac:spMkLst>
            <pc:docMk/>
            <pc:sldMk cId="0" sldId="281"/>
            <ac:spMk id="38" creationId="{92DBF153-0E05-52AB-F7FA-0D97CBB08241}"/>
          </ac:spMkLst>
        </pc:spChg>
        <pc:spChg chg="mod">
          <ac:chgData name="Warycha, Valerie S" userId="e5ed3580-8ece-4be1-ab53-4d80a62114df" providerId="ADAL" clId="{95C0CD6D-C969-456F-917F-0E916D8BC7A0}" dt="2023-11-28T21:00:17.395" v="4249"/>
          <ac:spMkLst>
            <pc:docMk/>
            <pc:sldMk cId="0" sldId="281"/>
            <ac:spMk id="39" creationId="{8275DC4A-C431-8887-4888-5929A32316D3}"/>
          </ac:spMkLst>
        </pc:spChg>
        <pc:spChg chg="mod">
          <ac:chgData name="Warycha, Valerie S" userId="e5ed3580-8ece-4be1-ab53-4d80a62114df" providerId="ADAL" clId="{95C0CD6D-C969-456F-917F-0E916D8BC7A0}" dt="2023-11-28T21:00:17.395" v="4249"/>
          <ac:spMkLst>
            <pc:docMk/>
            <pc:sldMk cId="0" sldId="281"/>
            <ac:spMk id="40" creationId="{09ACFE66-9F7A-BC0F-CBFC-25BAAA3E61EF}"/>
          </ac:spMkLst>
        </pc:spChg>
        <pc:spChg chg="mod">
          <ac:chgData name="Warycha, Valerie S" userId="e5ed3580-8ece-4be1-ab53-4d80a62114df" providerId="ADAL" clId="{95C0CD6D-C969-456F-917F-0E916D8BC7A0}" dt="2023-11-28T21:00:17.395" v="4249"/>
          <ac:spMkLst>
            <pc:docMk/>
            <pc:sldMk cId="0" sldId="281"/>
            <ac:spMk id="41" creationId="{8D7AE325-BB5A-6ACE-1B48-A0DD2B681A39}"/>
          </ac:spMkLst>
        </pc:spChg>
        <pc:spChg chg="mod">
          <ac:chgData name="Warycha, Valerie S" userId="e5ed3580-8ece-4be1-ab53-4d80a62114df" providerId="ADAL" clId="{95C0CD6D-C969-456F-917F-0E916D8BC7A0}" dt="2023-11-28T21:00:17.395" v="4249"/>
          <ac:spMkLst>
            <pc:docMk/>
            <pc:sldMk cId="0" sldId="281"/>
            <ac:spMk id="42" creationId="{5C5F4139-4669-B1C4-1C56-AC07220F5FCA}"/>
          </ac:spMkLst>
        </pc:spChg>
        <pc:spChg chg="mod">
          <ac:chgData name="Warycha, Valerie S" userId="e5ed3580-8ece-4be1-ab53-4d80a62114df" providerId="ADAL" clId="{95C0CD6D-C969-456F-917F-0E916D8BC7A0}" dt="2023-11-28T21:00:17.395" v="4249"/>
          <ac:spMkLst>
            <pc:docMk/>
            <pc:sldMk cId="0" sldId="281"/>
            <ac:spMk id="43" creationId="{05747866-2D66-EAFE-96EF-D65306C8C1BE}"/>
          </ac:spMkLst>
        </pc:spChg>
        <pc:spChg chg="mod">
          <ac:chgData name="Warycha, Valerie S" userId="e5ed3580-8ece-4be1-ab53-4d80a62114df" providerId="ADAL" clId="{95C0CD6D-C969-456F-917F-0E916D8BC7A0}" dt="2023-11-28T21:00:17.395" v="4249"/>
          <ac:spMkLst>
            <pc:docMk/>
            <pc:sldMk cId="0" sldId="281"/>
            <ac:spMk id="44" creationId="{3A39201A-1DAC-F3B2-C0EC-B0CA2B6A9C1A}"/>
          </ac:spMkLst>
        </pc:spChg>
        <pc:spChg chg="mod">
          <ac:chgData name="Warycha, Valerie S" userId="e5ed3580-8ece-4be1-ab53-4d80a62114df" providerId="ADAL" clId="{95C0CD6D-C969-456F-917F-0E916D8BC7A0}" dt="2023-11-28T21:00:17.395" v="4249"/>
          <ac:spMkLst>
            <pc:docMk/>
            <pc:sldMk cId="0" sldId="281"/>
            <ac:spMk id="45" creationId="{4DB022ED-C24B-2F2A-5A2A-FBE4843AA483}"/>
          </ac:spMkLst>
        </pc:spChg>
        <pc:spChg chg="mod">
          <ac:chgData name="Warycha, Valerie S" userId="e5ed3580-8ece-4be1-ab53-4d80a62114df" providerId="ADAL" clId="{95C0CD6D-C969-456F-917F-0E916D8BC7A0}" dt="2023-11-28T21:00:17.395" v="4249"/>
          <ac:spMkLst>
            <pc:docMk/>
            <pc:sldMk cId="0" sldId="281"/>
            <ac:spMk id="46" creationId="{129B193E-12D6-0BCC-0536-FC8AA31E5968}"/>
          </ac:spMkLst>
        </pc:spChg>
        <pc:spChg chg="mod">
          <ac:chgData name="Warycha, Valerie S" userId="e5ed3580-8ece-4be1-ab53-4d80a62114df" providerId="ADAL" clId="{95C0CD6D-C969-456F-917F-0E916D8BC7A0}" dt="2023-11-28T21:00:17.395" v="4249"/>
          <ac:spMkLst>
            <pc:docMk/>
            <pc:sldMk cId="0" sldId="281"/>
            <ac:spMk id="47" creationId="{A86F12AE-B2DD-8F22-C50F-DACA59A65CDB}"/>
          </ac:spMkLst>
        </pc:spChg>
        <pc:spChg chg="mod">
          <ac:chgData name="Warycha, Valerie S" userId="e5ed3580-8ece-4be1-ab53-4d80a62114df" providerId="ADAL" clId="{95C0CD6D-C969-456F-917F-0E916D8BC7A0}" dt="2023-11-28T21:00:17.395" v="4249"/>
          <ac:spMkLst>
            <pc:docMk/>
            <pc:sldMk cId="0" sldId="281"/>
            <ac:spMk id="48" creationId="{AB671737-9C28-446A-16A7-F04A118DFED7}"/>
          </ac:spMkLst>
        </pc:spChg>
        <pc:spChg chg="mod">
          <ac:chgData name="Warycha, Valerie S" userId="e5ed3580-8ece-4be1-ab53-4d80a62114df" providerId="ADAL" clId="{95C0CD6D-C969-456F-917F-0E916D8BC7A0}" dt="2023-11-28T21:00:17.395" v="4249"/>
          <ac:spMkLst>
            <pc:docMk/>
            <pc:sldMk cId="0" sldId="281"/>
            <ac:spMk id="49" creationId="{84A970E7-629A-9AF0-F666-07BCEBBF002F}"/>
          </ac:spMkLst>
        </pc:spChg>
        <pc:spChg chg="mod">
          <ac:chgData name="Warycha, Valerie S" userId="e5ed3580-8ece-4be1-ab53-4d80a62114df" providerId="ADAL" clId="{95C0CD6D-C969-456F-917F-0E916D8BC7A0}" dt="2023-11-28T21:00:17.395" v="4249"/>
          <ac:spMkLst>
            <pc:docMk/>
            <pc:sldMk cId="0" sldId="281"/>
            <ac:spMk id="50" creationId="{08813D72-7C66-B02A-AC2D-A93AE860D3C0}"/>
          </ac:spMkLst>
        </pc:spChg>
        <pc:spChg chg="mod">
          <ac:chgData name="Warycha, Valerie S" userId="e5ed3580-8ece-4be1-ab53-4d80a62114df" providerId="ADAL" clId="{95C0CD6D-C969-456F-917F-0E916D8BC7A0}" dt="2023-11-28T21:00:17.395" v="4249"/>
          <ac:spMkLst>
            <pc:docMk/>
            <pc:sldMk cId="0" sldId="281"/>
            <ac:spMk id="51" creationId="{53A4AE3E-408C-9DE4-0A29-204D24F8D2C4}"/>
          </ac:spMkLst>
        </pc:spChg>
        <pc:spChg chg="mod">
          <ac:chgData name="Warycha, Valerie S" userId="e5ed3580-8ece-4be1-ab53-4d80a62114df" providerId="ADAL" clId="{95C0CD6D-C969-456F-917F-0E916D8BC7A0}" dt="2023-11-28T21:00:17.395" v="4249"/>
          <ac:spMkLst>
            <pc:docMk/>
            <pc:sldMk cId="0" sldId="281"/>
            <ac:spMk id="52" creationId="{C38C6BA9-0FCE-FF06-3854-16EA05DCA983}"/>
          </ac:spMkLst>
        </pc:spChg>
        <pc:spChg chg="mod">
          <ac:chgData name="Warycha, Valerie S" userId="e5ed3580-8ece-4be1-ab53-4d80a62114df" providerId="ADAL" clId="{95C0CD6D-C969-456F-917F-0E916D8BC7A0}" dt="2023-11-28T21:00:17.395" v="4249"/>
          <ac:spMkLst>
            <pc:docMk/>
            <pc:sldMk cId="0" sldId="281"/>
            <ac:spMk id="53" creationId="{68499F20-C946-3C51-F80E-BD496C523ACF}"/>
          </ac:spMkLst>
        </pc:spChg>
        <pc:spChg chg="mod">
          <ac:chgData name="Warycha, Valerie S" userId="e5ed3580-8ece-4be1-ab53-4d80a62114df" providerId="ADAL" clId="{95C0CD6D-C969-456F-917F-0E916D8BC7A0}" dt="2023-11-28T21:00:17.395" v="4249"/>
          <ac:spMkLst>
            <pc:docMk/>
            <pc:sldMk cId="0" sldId="281"/>
            <ac:spMk id="54" creationId="{8FCC87B1-628A-B463-E3A2-B9820D871C0D}"/>
          </ac:spMkLst>
        </pc:spChg>
        <pc:spChg chg="mod">
          <ac:chgData name="Warycha, Valerie S" userId="e5ed3580-8ece-4be1-ab53-4d80a62114df" providerId="ADAL" clId="{95C0CD6D-C969-456F-917F-0E916D8BC7A0}" dt="2023-11-28T21:00:17.395" v="4249"/>
          <ac:spMkLst>
            <pc:docMk/>
            <pc:sldMk cId="0" sldId="281"/>
            <ac:spMk id="55" creationId="{4E53E442-E099-4570-30E9-8CA97D3A2D72}"/>
          </ac:spMkLst>
        </pc:spChg>
        <pc:spChg chg="mod">
          <ac:chgData name="Warycha, Valerie S" userId="e5ed3580-8ece-4be1-ab53-4d80a62114df" providerId="ADAL" clId="{95C0CD6D-C969-456F-917F-0E916D8BC7A0}" dt="2023-11-28T21:00:17.395" v="4249"/>
          <ac:spMkLst>
            <pc:docMk/>
            <pc:sldMk cId="0" sldId="281"/>
            <ac:spMk id="56" creationId="{A55D03B1-83AB-2215-5102-0341BB1887A6}"/>
          </ac:spMkLst>
        </pc:spChg>
        <pc:spChg chg="mod">
          <ac:chgData name="Warycha, Valerie S" userId="e5ed3580-8ece-4be1-ab53-4d80a62114df" providerId="ADAL" clId="{95C0CD6D-C969-456F-917F-0E916D8BC7A0}" dt="2023-11-28T21:00:17.395" v="4249"/>
          <ac:spMkLst>
            <pc:docMk/>
            <pc:sldMk cId="0" sldId="281"/>
            <ac:spMk id="57" creationId="{6D844C77-65A9-7871-C911-BF1C395059B7}"/>
          </ac:spMkLst>
        </pc:spChg>
        <pc:spChg chg="mod">
          <ac:chgData name="Warycha, Valerie S" userId="e5ed3580-8ece-4be1-ab53-4d80a62114df" providerId="ADAL" clId="{95C0CD6D-C969-456F-917F-0E916D8BC7A0}" dt="2023-11-28T21:00:17.395" v="4249"/>
          <ac:spMkLst>
            <pc:docMk/>
            <pc:sldMk cId="0" sldId="281"/>
            <ac:spMk id="58" creationId="{A4E42419-ACF9-1720-4CA9-19B1B164C7BC}"/>
          </ac:spMkLst>
        </pc:spChg>
        <pc:spChg chg="mod">
          <ac:chgData name="Warycha, Valerie S" userId="e5ed3580-8ece-4be1-ab53-4d80a62114df" providerId="ADAL" clId="{95C0CD6D-C969-456F-917F-0E916D8BC7A0}" dt="2023-11-28T21:00:17.395" v="4249"/>
          <ac:spMkLst>
            <pc:docMk/>
            <pc:sldMk cId="0" sldId="281"/>
            <ac:spMk id="59" creationId="{4258DBA9-9115-AF15-6A2D-EAADE5B09D6C}"/>
          </ac:spMkLst>
        </pc:spChg>
        <pc:spChg chg="mod">
          <ac:chgData name="Warycha, Valerie S" userId="e5ed3580-8ece-4be1-ab53-4d80a62114df" providerId="ADAL" clId="{95C0CD6D-C969-456F-917F-0E916D8BC7A0}" dt="2023-11-28T21:00:17.395" v="4249"/>
          <ac:spMkLst>
            <pc:docMk/>
            <pc:sldMk cId="0" sldId="281"/>
            <ac:spMk id="60" creationId="{F9482E50-34D9-D86A-4031-6822CE342DF5}"/>
          </ac:spMkLst>
        </pc:spChg>
        <pc:spChg chg="mod">
          <ac:chgData name="Warycha, Valerie S" userId="e5ed3580-8ece-4be1-ab53-4d80a62114df" providerId="ADAL" clId="{95C0CD6D-C969-456F-917F-0E916D8BC7A0}" dt="2023-11-28T21:00:17.395" v="4249"/>
          <ac:spMkLst>
            <pc:docMk/>
            <pc:sldMk cId="0" sldId="281"/>
            <ac:spMk id="61" creationId="{AB523056-DA2A-3E4F-2661-0F885143C407}"/>
          </ac:spMkLst>
        </pc:spChg>
        <pc:spChg chg="mod">
          <ac:chgData name="Warycha, Valerie S" userId="e5ed3580-8ece-4be1-ab53-4d80a62114df" providerId="ADAL" clId="{95C0CD6D-C969-456F-917F-0E916D8BC7A0}" dt="2023-11-28T21:00:17.395" v="4249"/>
          <ac:spMkLst>
            <pc:docMk/>
            <pc:sldMk cId="0" sldId="281"/>
            <ac:spMk id="62" creationId="{29F122B6-D77C-5982-4DE0-3920705E108D}"/>
          </ac:spMkLst>
        </pc:spChg>
        <pc:spChg chg="mod">
          <ac:chgData name="Warycha, Valerie S" userId="e5ed3580-8ece-4be1-ab53-4d80a62114df" providerId="ADAL" clId="{95C0CD6D-C969-456F-917F-0E916D8BC7A0}" dt="2023-11-28T21:00:17.395" v="4249"/>
          <ac:spMkLst>
            <pc:docMk/>
            <pc:sldMk cId="0" sldId="281"/>
            <ac:spMk id="63" creationId="{9580D35F-7D43-492E-E5EE-EB7DACB26F4F}"/>
          </ac:spMkLst>
        </pc:spChg>
        <pc:spChg chg="mod">
          <ac:chgData name="Warycha, Valerie S" userId="e5ed3580-8ece-4be1-ab53-4d80a62114df" providerId="ADAL" clId="{95C0CD6D-C969-456F-917F-0E916D8BC7A0}" dt="2023-11-28T21:00:17.395" v="4249"/>
          <ac:spMkLst>
            <pc:docMk/>
            <pc:sldMk cId="0" sldId="281"/>
            <ac:spMk id="1344" creationId="{D1A48E27-3930-D79F-339D-BCF87503D3DB}"/>
          </ac:spMkLst>
        </pc:spChg>
        <pc:spChg chg="mod">
          <ac:chgData name="Warycha, Valerie S" userId="e5ed3580-8ece-4be1-ab53-4d80a62114df" providerId="ADAL" clId="{95C0CD6D-C969-456F-917F-0E916D8BC7A0}" dt="2023-11-28T21:00:17.395" v="4249"/>
          <ac:spMkLst>
            <pc:docMk/>
            <pc:sldMk cId="0" sldId="281"/>
            <ac:spMk id="1345" creationId="{02505CAC-E574-A0D5-F2A3-223CDE4D465D}"/>
          </ac:spMkLst>
        </pc:spChg>
        <pc:spChg chg="mod">
          <ac:chgData name="Warycha, Valerie S" userId="e5ed3580-8ece-4be1-ab53-4d80a62114df" providerId="ADAL" clId="{95C0CD6D-C969-456F-917F-0E916D8BC7A0}" dt="2023-11-28T21:00:17.395" v="4249"/>
          <ac:spMkLst>
            <pc:docMk/>
            <pc:sldMk cId="0" sldId="281"/>
            <ac:spMk id="1346" creationId="{51C27728-EA6C-87BF-AE74-BC7DFE81B01E}"/>
          </ac:spMkLst>
        </pc:spChg>
        <pc:spChg chg="mod">
          <ac:chgData name="Warycha, Valerie S" userId="e5ed3580-8ece-4be1-ab53-4d80a62114df" providerId="ADAL" clId="{95C0CD6D-C969-456F-917F-0E916D8BC7A0}" dt="2023-11-28T21:00:17.395" v="4249"/>
          <ac:spMkLst>
            <pc:docMk/>
            <pc:sldMk cId="0" sldId="281"/>
            <ac:spMk id="1347" creationId="{21260E93-CD79-D8A6-206E-08BC3CBEC530}"/>
          </ac:spMkLst>
        </pc:spChg>
        <pc:spChg chg="mod">
          <ac:chgData name="Warycha, Valerie S" userId="e5ed3580-8ece-4be1-ab53-4d80a62114df" providerId="ADAL" clId="{95C0CD6D-C969-456F-917F-0E916D8BC7A0}" dt="2023-11-28T21:00:17.395" v="4249"/>
          <ac:spMkLst>
            <pc:docMk/>
            <pc:sldMk cId="0" sldId="281"/>
            <ac:spMk id="1348" creationId="{B7D0255E-0F25-6BC5-9AA6-21C44DA3D1A6}"/>
          </ac:spMkLst>
        </pc:spChg>
        <pc:spChg chg="mod">
          <ac:chgData name="Warycha, Valerie S" userId="e5ed3580-8ece-4be1-ab53-4d80a62114df" providerId="ADAL" clId="{95C0CD6D-C969-456F-917F-0E916D8BC7A0}" dt="2023-11-28T21:00:17.395" v="4249"/>
          <ac:spMkLst>
            <pc:docMk/>
            <pc:sldMk cId="0" sldId="281"/>
            <ac:spMk id="1349" creationId="{7D419844-B06E-E2C7-4ED9-9AAB7A66A410}"/>
          </ac:spMkLst>
        </pc:spChg>
        <pc:spChg chg="mod">
          <ac:chgData name="Warycha, Valerie S" userId="e5ed3580-8ece-4be1-ab53-4d80a62114df" providerId="ADAL" clId="{95C0CD6D-C969-456F-917F-0E916D8BC7A0}" dt="2023-11-28T21:00:17.395" v="4249"/>
          <ac:spMkLst>
            <pc:docMk/>
            <pc:sldMk cId="0" sldId="281"/>
            <ac:spMk id="1350" creationId="{EE0C3BD9-AA0A-C915-4469-570B1562790D}"/>
          </ac:spMkLst>
        </pc:spChg>
        <pc:spChg chg="mod">
          <ac:chgData name="Warycha, Valerie S" userId="e5ed3580-8ece-4be1-ab53-4d80a62114df" providerId="ADAL" clId="{95C0CD6D-C969-456F-917F-0E916D8BC7A0}" dt="2023-11-28T21:00:17.395" v="4249"/>
          <ac:spMkLst>
            <pc:docMk/>
            <pc:sldMk cId="0" sldId="281"/>
            <ac:spMk id="1351" creationId="{ED87EA6E-CBA7-032F-19F6-2B8DE1157991}"/>
          </ac:spMkLst>
        </pc:spChg>
        <pc:spChg chg="mod">
          <ac:chgData name="Warycha, Valerie S" userId="e5ed3580-8ece-4be1-ab53-4d80a62114df" providerId="ADAL" clId="{95C0CD6D-C969-456F-917F-0E916D8BC7A0}" dt="2023-11-28T21:00:17.395" v="4249"/>
          <ac:spMkLst>
            <pc:docMk/>
            <pc:sldMk cId="0" sldId="281"/>
            <ac:spMk id="1352" creationId="{6DED8962-85BE-F0D3-225F-2340D66AC6E9}"/>
          </ac:spMkLst>
        </pc:spChg>
        <pc:spChg chg="mod">
          <ac:chgData name="Warycha, Valerie S" userId="e5ed3580-8ece-4be1-ab53-4d80a62114df" providerId="ADAL" clId="{95C0CD6D-C969-456F-917F-0E916D8BC7A0}" dt="2023-11-28T21:00:17.395" v="4249"/>
          <ac:spMkLst>
            <pc:docMk/>
            <pc:sldMk cId="0" sldId="281"/>
            <ac:spMk id="1353" creationId="{4B5478BE-CC16-9C46-C090-D5716A0180B6}"/>
          </ac:spMkLst>
        </pc:spChg>
        <pc:spChg chg="mod">
          <ac:chgData name="Warycha, Valerie S" userId="e5ed3580-8ece-4be1-ab53-4d80a62114df" providerId="ADAL" clId="{95C0CD6D-C969-456F-917F-0E916D8BC7A0}" dt="2023-11-28T21:00:17.395" v="4249"/>
          <ac:spMkLst>
            <pc:docMk/>
            <pc:sldMk cId="0" sldId="281"/>
            <ac:spMk id="1354" creationId="{AFA9C3E1-4443-2162-5827-86B49C1D970A}"/>
          </ac:spMkLst>
        </pc:spChg>
        <pc:spChg chg="mod">
          <ac:chgData name="Warycha, Valerie S" userId="e5ed3580-8ece-4be1-ab53-4d80a62114df" providerId="ADAL" clId="{95C0CD6D-C969-456F-917F-0E916D8BC7A0}" dt="2023-11-28T21:00:17.395" v="4249"/>
          <ac:spMkLst>
            <pc:docMk/>
            <pc:sldMk cId="0" sldId="281"/>
            <ac:spMk id="1355" creationId="{92883B51-AD7D-CA4C-90AE-75B6F6C9004A}"/>
          </ac:spMkLst>
        </pc:spChg>
        <pc:spChg chg="mod">
          <ac:chgData name="Warycha, Valerie S" userId="e5ed3580-8ece-4be1-ab53-4d80a62114df" providerId="ADAL" clId="{95C0CD6D-C969-456F-917F-0E916D8BC7A0}" dt="2023-11-28T21:00:17.395" v="4249"/>
          <ac:spMkLst>
            <pc:docMk/>
            <pc:sldMk cId="0" sldId="281"/>
            <ac:spMk id="1356" creationId="{6A5CDB41-7FCB-E0A7-EE38-A551EA8CAD4F}"/>
          </ac:spMkLst>
        </pc:spChg>
        <pc:spChg chg="mod">
          <ac:chgData name="Warycha, Valerie S" userId="e5ed3580-8ece-4be1-ab53-4d80a62114df" providerId="ADAL" clId="{95C0CD6D-C969-456F-917F-0E916D8BC7A0}" dt="2023-11-28T21:00:17.395" v="4249"/>
          <ac:spMkLst>
            <pc:docMk/>
            <pc:sldMk cId="0" sldId="281"/>
            <ac:spMk id="1357" creationId="{8AFCB99D-400B-66BE-14BD-3FA65FAC051F}"/>
          </ac:spMkLst>
        </pc:spChg>
        <pc:spChg chg="mod">
          <ac:chgData name="Warycha, Valerie S" userId="e5ed3580-8ece-4be1-ab53-4d80a62114df" providerId="ADAL" clId="{95C0CD6D-C969-456F-917F-0E916D8BC7A0}" dt="2023-11-28T21:00:17.395" v="4249"/>
          <ac:spMkLst>
            <pc:docMk/>
            <pc:sldMk cId="0" sldId="281"/>
            <ac:spMk id="1358" creationId="{B2077DAF-55F0-E865-DF5B-C1A33D2F0720}"/>
          </ac:spMkLst>
        </pc:spChg>
        <pc:spChg chg="mod">
          <ac:chgData name="Warycha, Valerie S" userId="e5ed3580-8ece-4be1-ab53-4d80a62114df" providerId="ADAL" clId="{95C0CD6D-C969-456F-917F-0E916D8BC7A0}" dt="2023-11-28T21:00:17.395" v="4249"/>
          <ac:spMkLst>
            <pc:docMk/>
            <pc:sldMk cId="0" sldId="281"/>
            <ac:spMk id="1359" creationId="{CCDE87B4-A066-1464-36DF-FCAE47D61F6F}"/>
          </ac:spMkLst>
        </pc:spChg>
        <pc:spChg chg="mod">
          <ac:chgData name="Warycha, Valerie S" userId="e5ed3580-8ece-4be1-ab53-4d80a62114df" providerId="ADAL" clId="{95C0CD6D-C969-456F-917F-0E916D8BC7A0}" dt="2023-11-28T21:00:17.395" v="4249"/>
          <ac:spMkLst>
            <pc:docMk/>
            <pc:sldMk cId="0" sldId="281"/>
            <ac:spMk id="1360" creationId="{F636249F-6A9B-8C85-6584-A5B304A06008}"/>
          </ac:spMkLst>
        </pc:spChg>
        <pc:spChg chg="mod">
          <ac:chgData name="Warycha, Valerie S" userId="e5ed3580-8ece-4be1-ab53-4d80a62114df" providerId="ADAL" clId="{95C0CD6D-C969-456F-917F-0E916D8BC7A0}" dt="2023-11-28T21:00:17.395" v="4249"/>
          <ac:spMkLst>
            <pc:docMk/>
            <pc:sldMk cId="0" sldId="281"/>
            <ac:spMk id="1361" creationId="{5C1C805E-1757-B1D5-2444-464C80B16972}"/>
          </ac:spMkLst>
        </pc:spChg>
        <pc:spChg chg="mod">
          <ac:chgData name="Warycha, Valerie S" userId="e5ed3580-8ece-4be1-ab53-4d80a62114df" providerId="ADAL" clId="{95C0CD6D-C969-456F-917F-0E916D8BC7A0}" dt="2023-11-28T21:00:17.395" v="4249"/>
          <ac:spMkLst>
            <pc:docMk/>
            <pc:sldMk cId="0" sldId="281"/>
            <ac:spMk id="1362" creationId="{A3D813D6-D6E9-51DC-D7C6-CC04A79CD686}"/>
          </ac:spMkLst>
        </pc:spChg>
        <pc:spChg chg="mod">
          <ac:chgData name="Warycha, Valerie S" userId="e5ed3580-8ece-4be1-ab53-4d80a62114df" providerId="ADAL" clId="{95C0CD6D-C969-456F-917F-0E916D8BC7A0}" dt="2023-11-28T21:00:17.395" v="4249"/>
          <ac:spMkLst>
            <pc:docMk/>
            <pc:sldMk cId="0" sldId="281"/>
            <ac:spMk id="1363" creationId="{A1A5DF41-1BAB-F298-485D-782328C34930}"/>
          </ac:spMkLst>
        </pc:spChg>
        <pc:spChg chg="mod">
          <ac:chgData name="Warycha, Valerie S" userId="e5ed3580-8ece-4be1-ab53-4d80a62114df" providerId="ADAL" clId="{95C0CD6D-C969-456F-917F-0E916D8BC7A0}" dt="2023-11-28T21:00:17.395" v="4249"/>
          <ac:spMkLst>
            <pc:docMk/>
            <pc:sldMk cId="0" sldId="281"/>
            <ac:spMk id="1364" creationId="{811F3E8D-92D2-B43B-DE13-29445D97F76E}"/>
          </ac:spMkLst>
        </pc:spChg>
        <pc:spChg chg="mod">
          <ac:chgData name="Warycha, Valerie S" userId="e5ed3580-8ece-4be1-ab53-4d80a62114df" providerId="ADAL" clId="{95C0CD6D-C969-456F-917F-0E916D8BC7A0}" dt="2023-11-28T21:00:17.395" v="4249"/>
          <ac:spMkLst>
            <pc:docMk/>
            <pc:sldMk cId="0" sldId="281"/>
            <ac:spMk id="1365" creationId="{7CB7E002-A0AE-A4FF-DD6F-B2D6738502A8}"/>
          </ac:spMkLst>
        </pc:spChg>
        <pc:spChg chg="mod">
          <ac:chgData name="Warycha, Valerie S" userId="e5ed3580-8ece-4be1-ab53-4d80a62114df" providerId="ADAL" clId="{95C0CD6D-C969-456F-917F-0E916D8BC7A0}" dt="2023-11-28T21:00:17.395" v="4249"/>
          <ac:spMkLst>
            <pc:docMk/>
            <pc:sldMk cId="0" sldId="281"/>
            <ac:spMk id="1366" creationId="{B13D7DBE-3A42-9C77-7524-8AB0F9C9BF4F}"/>
          </ac:spMkLst>
        </pc:spChg>
        <pc:spChg chg="mod">
          <ac:chgData name="Warycha, Valerie S" userId="e5ed3580-8ece-4be1-ab53-4d80a62114df" providerId="ADAL" clId="{95C0CD6D-C969-456F-917F-0E916D8BC7A0}" dt="2023-11-28T21:00:17.395" v="4249"/>
          <ac:spMkLst>
            <pc:docMk/>
            <pc:sldMk cId="0" sldId="281"/>
            <ac:spMk id="1367" creationId="{FA4D4735-B23F-EF42-C1B9-A2E504A2343B}"/>
          </ac:spMkLst>
        </pc:spChg>
        <pc:spChg chg="mod">
          <ac:chgData name="Warycha, Valerie S" userId="e5ed3580-8ece-4be1-ab53-4d80a62114df" providerId="ADAL" clId="{95C0CD6D-C969-456F-917F-0E916D8BC7A0}" dt="2023-11-28T21:00:17.395" v="4249"/>
          <ac:spMkLst>
            <pc:docMk/>
            <pc:sldMk cId="0" sldId="281"/>
            <ac:spMk id="1368" creationId="{7C93C177-11C2-A296-2261-EC9913953AA1}"/>
          </ac:spMkLst>
        </pc:spChg>
        <pc:spChg chg="mod">
          <ac:chgData name="Warycha, Valerie S" userId="e5ed3580-8ece-4be1-ab53-4d80a62114df" providerId="ADAL" clId="{95C0CD6D-C969-456F-917F-0E916D8BC7A0}" dt="2023-11-28T21:00:17.395" v="4249"/>
          <ac:spMkLst>
            <pc:docMk/>
            <pc:sldMk cId="0" sldId="281"/>
            <ac:spMk id="1369" creationId="{0C1CC136-5B79-52FC-08D1-8EFDEE0853B4}"/>
          </ac:spMkLst>
        </pc:spChg>
        <pc:spChg chg="mod">
          <ac:chgData name="Warycha, Valerie S" userId="e5ed3580-8ece-4be1-ab53-4d80a62114df" providerId="ADAL" clId="{95C0CD6D-C969-456F-917F-0E916D8BC7A0}" dt="2023-11-28T21:00:17.395" v="4249"/>
          <ac:spMkLst>
            <pc:docMk/>
            <pc:sldMk cId="0" sldId="281"/>
            <ac:spMk id="1370" creationId="{58CCCA20-7B01-D4DF-9B8A-0F2F21823949}"/>
          </ac:spMkLst>
        </pc:spChg>
        <pc:spChg chg="mod">
          <ac:chgData name="Warycha, Valerie S" userId="e5ed3580-8ece-4be1-ab53-4d80a62114df" providerId="ADAL" clId="{95C0CD6D-C969-456F-917F-0E916D8BC7A0}" dt="2023-11-28T21:00:17.395" v="4249"/>
          <ac:spMkLst>
            <pc:docMk/>
            <pc:sldMk cId="0" sldId="281"/>
            <ac:spMk id="1371" creationId="{8666C610-9930-C23F-BB77-F555D39D1553}"/>
          </ac:spMkLst>
        </pc:spChg>
        <pc:spChg chg="mod">
          <ac:chgData name="Warycha, Valerie S" userId="e5ed3580-8ece-4be1-ab53-4d80a62114df" providerId="ADAL" clId="{95C0CD6D-C969-456F-917F-0E916D8BC7A0}" dt="2023-11-28T21:00:17.395" v="4249"/>
          <ac:spMkLst>
            <pc:docMk/>
            <pc:sldMk cId="0" sldId="281"/>
            <ac:spMk id="1372" creationId="{FF270275-DD8E-DB7F-BCE8-13D7B1787E6E}"/>
          </ac:spMkLst>
        </pc:spChg>
        <pc:spChg chg="mod">
          <ac:chgData name="Warycha, Valerie S" userId="e5ed3580-8ece-4be1-ab53-4d80a62114df" providerId="ADAL" clId="{95C0CD6D-C969-456F-917F-0E916D8BC7A0}" dt="2023-11-28T21:00:17.395" v="4249"/>
          <ac:spMkLst>
            <pc:docMk/>
            <pc:sldMk cId="0" sldId="281"/>
            <ac:spMk id="1373" creationId="{6E602F8C-51C1-38CD-5C3F-C707C6AD2743}"/>
          </ac:spMkLst>
        </pc:spChg>
        <pc:spChg chg="mod">
          <ac:chgData name="Warycha, Valerie S" userId="e5ed3580-8ece-4be1-ab53-4d80a62114df" providerId="ADAL" clId="{95C0CD6D-C969-456F-917F-0E916D8BC7A0}" dt="2023-11-28T21:00:17.395" v="4249"/>
          <ac:spMkLst>
            <pc:docMk/>
            <pc:sldMk cId="0" sldId="281"/>
            <ac:spMk id="1374" creationId="{E0BEE139-9639-75EC-623C-4673B61B3CBC}"/>
          </ac:spMkLst>
        </pc:spChg>
        <pc:spChg chg="mod">
          <ac:chgData name="Warycha, Valerie S" userId="e5ed3580-8ece-4be1-ab53-4d80a62114df" providerId="ADAL" clId="{95C0CD6D-C969-456F-917F-0E916D8BC7A0}" dt="2023-11-28T21:00:17.395" v="4249"/>
          <ac:spMkLst>
            <pc:docMk/>
            <pc:sldMk cId="0" sldId="281"/>
            <ac:spMk id="1375" creationId="{68509C96-3064-BF45-FE91-64FAC70E3AAD}"/>
          </ac:spMkLst>
        </pc:spChg>
        <pc:spChg chg="mod">
          <ac:chgData name="Warycha, Valerie S" userId="e5ed3580-8ece-4be1-ab53-4d80a62114df" providerId="ADAL" clId="{95C0CD6D-C969-456F-917F-0E916D8BC7A0}" dt="2023-11-28T21:00:17.395" v="4249"/>
          <ac:spMkLst>
            <pc:docMk/>
            <pc:sldMk cId="0" sldId="281"/>
            <ac:spMk id="1376" creationId="{AA19BF02-97B3-B9E1-9F10-F5D62BFC559B}"/>
          </ac:spMkLst>
        </pc:spChg>
        <pc:spChg chg="mod">
          <ac:chgData name="Warycha, Valerie S" userId="e5ed3580-8ece-4be1-ab53-4d80a62114df" providerId="ADAL" clId="{95C0CD6D-C969-456F-917F-0E916D8BC7A0}" dt="2023-11-28T21:00:17.395" v="4249"/>
          <ac:spMkLst>
            <pc:docMk/>
            <pc:sldMk cId="0" sldId="281"/>
            <ac:spMk id="1377" creationId="{58FB385D-BFB9-6222-595B-E08063BE9162}"/>
          </ac:spMkLst>
        </pc:spChg>
        <pc:spChg chg="mod">
          <ac:chgData name="Warycha, Valerie S" userId="e5ed3580-8ece-4be1-ab53-4d80a62114df" providerId="ADAL" clId="{95C0CD6D-C969-456F-917F-0E916D8BC7A0}" dt="2023-11-28T21:28:00.955" v="4907" actId="1076"/>
          <ac:spMkLst>
            <pc:docMk/>
            <pc:sldMk cId="0" sldId="281"/>
            <ac:spMk id="1378" creationId="{00000000-0000-0000-0000-000000000000}"/>
          </ac:spMkLst>
        </pc:spChg>
        <pc:spChg chg="mod">
          <ac:chgData name="Warycha, Valerie S" userId="e5ed3580-8ece-4be1-ab53-4d80a62114df" providerId="ADAL" clId="{95C0CD6D-C969-456F-917F-0E916D8BC7A0}" dt="2023-11-28T21:00:17.395" v="4249"/>
          <ac:spMkLst>
            <pc:docMk/>
            <pc:sldMk cId="0" sldId="281"/>
            <ac:spMk id="1379" creationId="{A44EC21E-B93C-3101-8BA8-31A5588A2C78}"/>
          </ac:spMkLst>
        </pc:spChg>
        <pc:spChg chg="mod">
          <ac:chgData name="Warycha, Valerie S" userId="e5ed3580-8ece-4be1-ab53-4d80a62114df" providerId="ADAL" clId="{95C0CD6D-C969-456F-917F-0E916D8BC7A0}" dt="2023-11-28T21:00:17.395" v="4249"/>
          <ac:spMkLst>
            <pc:docMk/>
            <pc:sldMk cId="0" sldId="281"/>
            <ac:spMk id="1380" creationId="{CBDB85CC-2F5C-0DB9-4A09-9923F06EC1FB}"/>
          </ac:spMkLst>
        </pc:spChg>
        <pc:spChg chg="mod">
          <ac:chgData name="Warycha, Valerie S" userId="e5ed3580-8ece-4be1-ab53-4d80a62114df" providerId="ADAL" clId="{95C0CD6D-C969-456F-917F-0E916D8BC7A0}" dt="2023-11-28T21:00:17.395" v="4249"/>
          <ac:spMkLst>
            <pc:docMk/>
            <pc:sldMk cId="0" sldId="281"/>
            <ac:spMk id="1381" creationId="{FD6A7C7D-4946-7B6D-6DB3-CDA4D77F0BE3}"/>
          </ac:spMkLst>
        </pc:spChg>
        <pc:spChg chg="mod">
          <ac:chgData name="Warycha, Valerie S" userId="e5ed3580-8ece-4be1-ab53-4d80a62114df" providerId="ADAL" clId="{95C0CD6D-C969-456F-917F-0E916D8BC7A0}" dt="2023-11-28T21:00:17.395" v="4249"/>
          <ac:spMkLst>
            <pc:docMk/>
            <pc:sldMk cId="0" sldId="281"/>
            <ac:spMk id="1382" creationId="{96728B4F-B9AB-E951-CCB6-85A754D1F141}"/>
          </ac:spMkLst>
        </pc:spChg>
        <pc:spChg chg="mod">
          <ac:chgData name="Warycha, Valerie S" userId="e5ed3580-8ece-4be1-ab53-4d80a62114df" providerId="ADAL" clId="{95C0CD6D-C969-456F-917F-0E916D8BC7A0}" dt="2023-11-28T21:00:17.395" v="4249"/>
          <ac:spMkLst>
            <pc:docMk/>
            <pc:sldMk cId="0" sldId="281"/>
            <ac:spMk id="1383" creationId="{96CD91C2-A786-BFB6-B839-AEBB93B477D4}"/>
          </ac:spMkLst>
        </pc:spChg>
        <pc:spChg chg="mod">
          <ac:chgData name="Warycha, Valerie S" userId="e5ed3580-8ece-4be1-ab53-4d80a62114df" providerId="ADAL" clId="{95C0CD6D-C969-456F-917F-0E916D8BC7A0}" dt="2023-11-28T21:00:17.395" v="4249"/>
          <ac:spMkLst>
            <pc:docMk/>
            <pc:sldMk cId="0" sldId="281"/>
            <ac:spMk id="1384" creationId="{86A2BA83-CC29-A9DF-E6FF-01360ED0E5F5}"/>
          </ac:spMkLst>
        </pc:spChg>
        <pc:spChg chg="mod">
          <ac:chgData name="Warycha, Valerie S" userId="e5ed3580-8ece-4be1-ab53-4d80a62114df" providerId="ADAL" clId="{95C0CD6D-C969-456F-917F-0E916D8BC7A0}" dt="2023-11-28T21:00:17.395" v="4249"/>
          <ac:spMkLst>
            <pc:docMk/>
            <pc:sldMk cId="0" sldId="281"/>
            <ac:spMk id="1385" creationId="{C062E46B-4F9A-6E09-156A-A373387A6BB2}"/>
          </ac:spMkLst>
        </pc:spChg>
        <pc:spChg chg="mod">
          <ac:chgData name="Warycha, Valerie S" userId="e5ed3580-8ece-4be1-ab53-4d80a62114df" providerId="ADAL" clId="{95C0CD6D-C969-456F-917F-0E916D8BC7A0}" dt="2023-11-28T21:00:17.395" v="4249"/>
          <ac:spMkLst>
            <pc:docMk/>
            <pc:sldMk cId="0" sldId="281"/>
            <ac:spMk id="1386" creationId="{C921890E-D1F1-88D7-3CEB-188946259856}"/>
          </ac:spMkLst>
        </pc:spChg>
        <pc:spChg chg="mod">
          <ac:chgData name="Warycha, Valerie S" userId="e5ed3580-8ece-4be1-ab53-4d80a62114df" providerId="ADAL" clId="{95C0CD6D-C969-456F-917F-0E916D8BC7A0}" dt="2023-11-28T21:00:17.395" v="4249"/>
          <ac:spMkLst>
            <pc:docMk/>
            <pc:sldMk cId="0" sldId="281"/>
            <ac:spMk id="1387" creationId="{3DC8D5AF-60DE-84A3-6384-2A79246A06C8}"/>
          </ac:spMkLst>
        </pc:spChg>
        <pc:spChg chg="mod">
          <ac:chgData name="Warycha, Valerie S" userId="e5ed3580-8ece-4be1-ab53-4d80a62114df" providerId="ADAL" clId="{95C0CD6D-C969-456F-917F-0E916D8BC7A0}" dt="2023-11-28T21:00:17.395" v="4249"/>
          <ac:spMkLst>
            <pc:docMk/>
            <pc:sldMk cId="0" sldId="281"/>
            <ac:spMk id="1388" creationId="{FBC0AC43-F950-52AC-AF3F-24815BCDF70A}"/>
          </ac:spMkLst>
        </pc:spChg>
        <pc:spChg chg="mod">
          <ac:chgData name="Warycha, Valerie S" userId="e5ed3580-8ece-4be1-ab53-4d80a62114df" providerId="ADAL" clId="{95C0CD6D-C969-456F-917F-0E916D8BC7A0}" dt="2023-11-28T21:00:17.395" v="4249"/>
          <ac:spMkLst>
            <pc:docMk/>
            <pc:sldMk cId="0" sldId="281"/>
            <ac:spMk id="1389" creationId="{1CF29582-6145-2424-B4A5-B2CB08ED7EA4}"/>
          </ac:spMkLst>
        </pc:spChg>
        <pc:spChg chg="mod">
          <ac:chgData name="Warycha, Valerie S" userId="e5ed3580-8ece-4be1-ab53-4d80a62114df" providerId="ADAL" clId="{95C0CD6D-C969-456F-917F-0E916D8BC7A0}" dt="2023-11-28T21:00:17.395" v="4249"/>
          <ac:spMkLst>
            <pc:docMk/>
            <pc:sldMk cId="0" sldId="281"/>
            <ac:spMk id="1390" creationId="{855FD473-B7C2-5F25-58AB-39126D799F64}"/>
          </ac:spMkLst>
        </pc:spChg>
        <pc:spChg chg="mod">
          <ac:chgData name="Warycha, Valerie S" userId="e5ed3580-8ece-4be1-ab53-4d80a62114df" providerId="ADAL" clId="{95C0CD6D-C969-456F-917F-0E916D8BC7A0}" dt="2023-11-28T21:00:17.395" v="4249"/>
          <ac:spMkLst>
            <pc:docMk/>
            <pc:sldMk cId="0" sldId="281"/>
            <ac:spMk id="1391" creationId="{BD880787-EFDD-F957-BF7D-76E7FA693F28}"/>
          </ac:spMkLst>
        </pc:spChg>
        <pc:spChg chg="mod">
          <ac:chgData name="Warycha, Valerie S" userId="e5ed3580-8ece-4be1-ab53-4d80a62114df" providerId="ADAL" clId="{95C0CD6D-C969-456F-917F-0E916D8BC7A0}" dt="2023-11-28T21:00:17.395" v="4249"/>
          <ac:spMkLst>
            <pc:docMk/>
            <pc:sldMk cId="0" sldId="281"/>
            <ac:spMk id="1392" creationId="{DC8DAD14-A685-D0A9-E3D7-4DBCCAAE42CD}"/>
          </ac:spMkLst>
        </pc:spChg>
        <pc:spChg chg="mod">
          <ac:chgData name="Warycha, Valerie S" userId="e5ed3580-8ece-4be1-ab53-4d80a62114df" providerId="ADAL" clId="{95C0CD6D-C969-456F-917F-0E916D8BC7A0}" dt="2023-11-28T21:00:17.395" v="4249"/>
          <ac:spMkLst>
            <pc:docMk/>
            <pc:sldMk cId="0" sldId="281"/>
            <ac:spMk id="1393" creationId="{855505F7-9B48-0DB9-2385-9F5A8BBDC1A1}"/>
          </ac:spMkLst>
        </pc:spChg>
        <pc:spChg chg="mod">
          <ac:chgData name="Warycha, Valerie S" userId="e5ed3580-8ece-4be1-ab53-4d80a62114df" providerId="ADAL" clId="{95C0CD6D-C969-456F-917F-0E916D8BC7A0}" dt="2023-11-28T21:00:17.395" v="4249"/>
          <ac:spMkLst>
            <pc:docMk/>
            <pc:sldMk cId="0" sldId="281"/>
            <ac:spMk id="1394" creationId="{E7F5DC01-EE0B-E7D8-3FD0-8E50849A84B0}"/>
          </ac:spMkLst>
        </pc:spChg>
        <pc:spChg chg="mod">
          <ac:chgData name="Warycha, Valerie S" userId="e5ed3580-8ece-4be1-ab53-4d80a62114df" providerId="ADAL" clId="{95C0CD6D-C969-456F-917F-0E916D8BC7A0}" dt="2023-11-28T21:00:17.395" v="4249"/>
          <ac:spMkLst>
            <pc:docMk/>
            <pc:sldMk cId="0" sldId="281"/>
            <ac:spMk id="1395" creationId="{7C051629-BDF8-40B2-240C-1934B9BA2D12}"/>
          </ac:spMkLst>
        </pc:spChg>
        <pc:spChg chg="mod">
          <ac:chgData name="Warycha, Valerie S" userId="e5ed3580-8ece-4be1-ab53-4d80a62114df" providerId="ADAL" clId="{95C0CD6D-C969-456F-917F-0E916D8BC7A0}" dt="2023-11-28T21:00:17.395" v="4249"/>
          <ac:spMkLst>
            <pc:docMk/>
            <pc:sldMk cId="0" sldId="281"/>
            <ac:spMk id="1396" creationId="{B5D89DC4-DD6F-1F44-8C5A-E4AB53E4A411}"/>
          </ac:spMkLst>
        </pc:spChg>
        <pc:spChg chg="mod">
          <ac:chgData name="Warycha, Valerie S" userId="e5ed3580-8ece-4be1-ab53-4d80a62114df" providerId="ADAL" clId="{95C0CD6D-C969-456F-917F-0E916D8BC7A0}" dt="2023-11-28T21:00:17.395" v="4249"/>
          <ac:spMkLst>
            <pc:docMk/>
            <pc:sldMk cId="0" sldId="281"/>
            <ac:spMk id="1397" creationId="{FFEB6B46-E170-43EE-26B9-8A29B362E3C0}"/>
          </ac:spMkLst>
        </pc:spChg>
        <pc:spChg chg="mod">
          <ac:chgData name="Warycha, Valerie S" userId="e5ed3580-8ece-4be1-ab53-4d80a62114df" providerId="ADAL" clId="{95C0CD6D-C969-456F-917F-0E916D8BC7A0}" dt="2023-11-28T21:00:17.395" v="4249"/>
          <ac:spMkLst>
            <pc:docMk/>
            <pc:sldMk cId="0" sldId="281"/>
            <ac:spMk id="1398" creationId="{5DC25EA4-14CE-58D3-BFAC-142EB4451781}"/>
          </ac:spMkLst>
        </pc:spChg>
        <pc:spChg chg="mod">
          <ac:chgData name="Warycha, Valerie S" userId="e5ed3580-8ece-4be1-ab53-4d80a62114df" providerId="ADAL" clId="{95C0CD6D-C969-456F-917F-0E916D8BC7A0}" dt="2023-11-28T21:00:17.395" v="4249"/>
          <ac:spMkLst>
            <pc:docMk/>
            <pc:sldMk cId="0" sldId="281"/>
            <ac:spMk id="1399" creationId="{F29CD701-ABCA-4348-52B2-F9A91CB10179}"/>
          </ac:spMkLst>
        </pc:spChg>
        <pc:spChg chg="mod">
          <ac:chgData name="Warycha, Valerie S" userId="e5ed3580-8ece-4be1-ab53-4d80a62114df" providerId="ADAL" clId="{95C0CD6D-C969-456F-917F-0E916D8BC7A0}" dt="2023-11-28T21:00:17.395" v="4249"/>
          <ac:spMkLst>
            <pc:docMk/>
            <pc:sldMk cId="0" sldId="281"/>
            <ac:spMk id="1400" creationId="{AF436696-12FD-AFAF-F4D8-82554F4FF7FD}"/>
          </ac:spMkLst>
        </pc:spChg>
        <pc:spChg chg="mod">
          <ac:chgData name="Warycha, Valerie S" userId="e5ed3580-8ece-4be1-ab53-4d80a62114df" providerId="ADAL" clId="{95C0CD6D-C969-456F-917F-0E916D8BC7A0}" dt="2023-11-28T21:00:17.395" v="4249"/>
          <ac:spMkLst>
            <pc:docMk/>
            <pc:sldMk cId="0" sldId="281"/>
            <ac:spMk id="1401" creationId="{991FAEE3-9BAF-0688-C59E-C75715300402}"/>
          </ac:spMkLst>
        </pc:spChg>
        <pc:spChg chg="mod">
          <ac:chgData name="Warycha, Valerie S" userId="e5ed3580-8ece-4be1-ab53-4d80a62114df" providerId="ADAL" clId="{95C0CD6D-C969-456F-917F-0E916D8BC7A0}" dt="2023-11-28T21:00:17.395" v="4249"/>
          <ac:spMkLst>
            <pc:docMk/>
            <pc:sldMk cId="0" sldId="281"/>
            <ac:spMk id="1402" creationId="{E721E467-521A-C9C2-270B-59D82D3D10D6}"/>
          </ac:spMkLst>
        </pc:spChg>
        <pc:spChg chg="mod">
          <ac:chgData name="Warycha, Valerie S" userId="e5ed3580-8ece-4be1-ab53-4d80a62114df" providerId="ADAL" clId="{95C0CD6D-C969-456F-917F-0E916D8BC7A0}" dt="2023-11-28T21:00:17.395" v="4249"/>
          <ac:spMkLst>
            <pc:docMk/>
            <pc:sldMk cId="0" sldId="281"/>
            <ac:spMk id="1403" creationId="{26EB1922-E79A-F956-581B-6C5C812BD070}"/>
          </ac:spMkLst>
        </pc:spChg>
        <pc:spChg chg="mod">
          <ac:chgData name="Warycha, Valerie S" userId="e5ed3580-8ece-4be1-ab53-4d80a62114df" providerId="ADAL" clId="{95C0CD6D-C969-456F-917F-0E916D8BC7A0}" dt="2023-11-28T21:00:17.395" v="4249"/>
          <ac:spMkLst>
            <pc:docMk/>
            <pc:sldMk cId="0" sldId="281"/>
            <ac:spMk id="1404" creationId="{C3DBE1A9-07D2-24C7-C17D-1ADB22352DA1}"/>
          </ac:spMkLst>
        </pc:spChg>
        <pc:spChg chg="mod">
          <ac:chgData name="Warycha, Valerie S" userId="e5ed3580-8ece-4be1-ab53-4d80a62114df" providerId="ADAL" clId="{95C0CD6D-C969-456F-917F-0E916D8BC7A0}" dt="2023-11-28T21:00:17.395" v="4249"/>
          <ac:spMkLst>
            <pc:docMk/>
            <pc:sldMk cId="0" sldId="281"/>
            <ac:spMk id="1405" creationId="{50F56772-4DF7-2F50-FC81-4F33C0C51B51}"/>
          </ac:spMkLst>
        </pc:spChg>
        <pc:spChg chg="mod">
          <ac:chgData name="Warycha, Valerie S" userId="e5ed3580-8ece-4be1-ab53-4d80a62114df" providerId="ADAL" clId="{95C0CD6D-C969-456F-917F-0E916D8BC7A0}" dt="2023-11-28T21:00:17.395" v="4249"/>
          <ac:spMkLst>
            <pc:docMk/>
            <pc:sldMk cId="0" sldId="281"/>
            <ac:spMk id="1406" creationId="{837E3607-50BC-14EF-8633-9002D9A47E88}"/>
          </ac:spMkLst>
        </pc:spChg>
        <pc:spChg chg="mod">
          <ac:chgData name="Warycha, Valerie S" userId="e5ed3580-8ece-4be1-ab53-4d80a62114df" providerId="ADAL" clId="{95C0CD6D-C969-456F-917F-0E916D8BC7A0}" dt="2023-11-28T21:00:17.395" v="4249"/>
          <ac:spMkLst>
            <pc:docMk/>
            <pc:sldMk cId="0" sldId="281"/>
            <ac:spMk id="1407" creationId="{A3B85537-BD11-C6CC-B671-6FF40C38AA4F}"/>
          </ac:spMkLst>
        </pc:spChg>
        <pc:spChg chg="mod">
          <ac:chgData name="Warycha, Valerie S" userId="e5ed3580-8ece-4be1-ab53-4d80a62114df" providerId="ADAL" clId="{95C0CD6D-C969-456F-917F-0E916D8BC7A0}" dt="2023-11-28T21:00:17.395" v="4249"/>
          <ac:spMkLst>
            <pc:docMk/>
            <pc:sldMk cId="0" sldId="281"/>
            <ac:spMk id="1408" creationId="{3491C94E-7DF9-58DA-2039-ED4695123CE4}"/>
          </ac:spMkLst>
        </pc:spChg>
        <pc:spChg chg="mod">
          <ac:chgData name="Warycha, Valerie S" userId="e5ed3580-8ece-4be1-ab53-4d80a62114df" providerId="ADAL" clId="{95C0CD6D-C969-456F-917F-0E916D8BC7A0}" dt="2023-11-28T21:00:17.395" v="4249"/>
          <ac:spMkLst>
            <pc:docMk/>
            <pc:sldMk cId="0" sldId="281"/>
            <ac:spMk id="1409" creationId="{57DBCC71-11E6-B8F7-2328-1938738FD83E}"/>
          </ac:spMkLst>
        </pc:spChg>
        <pc:spChg chg="mod">
          <ac:chgData name="Warycha, Valerie S" userId="e5ed3580-8ece-4be1-ab53-4d80a62114df" providerId="ADAL" clId="{95C0CD6D-C969-456F-917F-0E916D8BC7A0}" dt="2023-11-28T21:00:17.395" v="4249"/>
          <ac:spMkLst>
            <pc:docMk/>
            <pc:sldMk cId="0" sldId="281"/>
            <ac:spMk id="1410" creationId="{2D676CE3-D782-4FDB-2DAA-1C5A3D19C375}"/>
          </ac:spMkLst>
        </pc:spChg>
        <pc:spChg chg="mod">
          <ac:chgData name="Warycha, Valerie S" userId="e5ed3580-8ece-4be1-ab53-4d80a62114df" providerId="ADAL" clId="{95C0CD6D-C969-456F-917F-0E916D8BC7A0}" dt="2023-11-28T21:00:17.395" v="4249"/>
          <ac:spMkLst>
            <pc:docMk/>
            <pc:sldMk cId="0" sldId="281"/>
            <ac:spMk id="1411" creationId="{DFF4779A-FC91-1F20-EB54-AFA66FE92007}"/>
          </ac:spMkLst>
        </pc:spChg>
        <pc:spChg chg="mod">
          <ac:chgData name="Warycha, Valerie S" userId="e5ed3580-8ece-4be1-ab53-4d80a62114df" providerId="ADAL" clId="{95C0CD6D-C969-456F-917F-0E916D8BC7A0}" dt="2023-11-28T21:00:17.395" v="4249"/>
          <ac:spMkLst>
            <pc:docMk/>
            <pc:sldMk cId="0" sldId="281"/>
            <ac:spMk id="1412" creationId="{D7612F3A-853D-BC60-D885-6C05AE49F104}"/>
          </ac:spMkLst>
        </pc:spChg>
        <pc:spChg chg="mod">
          <ac:chgData name="Warycha, Valerie S" userId="e5ed3580-8ece-4be1-ab53-4d80a62114df" providerId="ADAL" clId="{95C0CD6D-C969-456F-917F-0E916D8BC7A0}" dt="2023-11-28T21:00:17.395" v="4249"/>
          <ac:spMkLst>
            <pc:docMk/>
            <pc:sldMk cId="0" sldId="281"/>
            <ac:spMk id="1413" creationId="{2DA3CAA7-1984-B7BD-7FD7-229F81CA7043}"/>
          </ac:spMkLst>
        </pc:spChg>
        <pc:spChg chg="mod">
          <ac:chgData name="Warycha, Valerie S" userId="e5ed3580-8ece-4be1-ab53-4d80a62114df" providerId="ADAL" clId="{95C0CD6D-C969-456F-917F-0E916D8BC7A0}" dt="2023-11-28T21:00:17.395" v="4249"/>
          <ac:spMkLst>
            <pc:docMk/>
            <pc:sldMk cId="0" sldId="281"/>
            <ac:spMk id="1414" creationId="{8DBAEE37-647A-58AC-7B91-1B63325EAACE}"/>
          </ac:spMkLst>
        </pc:spChg>
        <pc:spChg chg="add mod">
          <ac:chgData name="Warycha, Valerie S" userId="e5ed3580-8ece-4be1-ab53-4d80a62114df" providerId="ADAL" clId="{95C0CD6D-C969-456F-917F-0E916D8BC7A0}" dt="2023-11-29T16:17:55.535" v="8340" actId="20577"/>
          <ac:spMkLst>
            <pc:docMk/>
            <pc:sldMk cId="0" sldId="281"/>
            <ac:spMk id="1416" creationId="{2F268DC1-55CE-BB6D-5CAC-5EEA223AD955}"/>
          </ac:spMkLst>
        </pc:spChg>
        <pc:spChg chg="add mod">
          <ac:chgData name="Warycha, Valerie S" userId="e5ed3580-8ece-4be1-ab53-4d80a62114df" providerId="ADAL" clId="{95C0CD6D-C969-456F-917F-0E916D8BC7A0}" dt="2023-12-01T13:21:38.758" v="8635" actId="20577"/>
          <ac:spMkLst>
            <pc:docMk/>
            <pc:sldMk cId="0" sldId="281"/>
            <ac:spMk id="1417" creationId="{6A3FFDC0-E92E-92B1-0F45-AF35F60E94DB}"/>
          </ac:spMkLst>
        </pc:spChg>
        <pc:grpChg chg="add del mod">
          <ac:chgData name="Warycha, Valerie S" userId="e5ed3580-8ece-4be1-ab53-4d80a62114df" providerId="ADAL" clId="{95C0CD6D-C969-456F-917F-0E916D8BC7A0}" dt="2023-11-28T21:27:26.058" v="4899" actId="478"/>
          <ac:grpSpMkLst>
            <pc:docMk/>
            <pc:sldMk cId="0" sldId="281"/>
            <ac:grpSpMk id="2" creationId="{14C1ADBE-4FC8-B04B-A461-CB470160A439}"/>
          </ac:grpSpMkLst>
        </pc:grpChg>
      </pc:sldChg>
      <pc:sldChg chg="del">
        <pc:chgData name="Warycha, Valerie S" userId="e5ed3580-8ece-4be1-ab53-4d80a62114df" providerId="ADAL" clId="{95C0CD6D-C969-456F-917F-0E916D8BC7A0}" dt="2023-11-30T13:01:20.451" v="8505" actId="47"/>
        <pc:sldMkLst>
          <pc:docMk/>
          <pc:sldMk cId="0" sldId="282"/>
        </pc:sldMkLst>
      </pc:sldChg>
      <pc:sldChg chg="del">
        <pc:chgData name="Warycha, Valerie S" userId="e5ed3580-8ece-4be1-ab53-4d80a62114df" providerId="ADAL" clId="{95C0CD6D-C969-456F-917F-0E916D8BC7A0}" dt="2023-11-30T13:01:20.521" v="8506" actId="47"/>
        <pc:sldMkLst>
          <pc:docMk/>
          <pc:sldMk cId="0" sldId="283"/>
        </pc:sldMkLst>
      </pc:sldChg>
      <pc:sldChg chg="del">
        <pc:chgData name="Warycha, Valerie S" userId="e5ed3580-8ece-4be1-ab53-4d80a62114df" providerId="ADAL" clId="{95C0CD6D-C969-456F-917F-0E916D8BC7A0}" dt="2023-11-30T13:01:20.575" v="8507" actId="47"/>
        <pc:sldMkLst>
          <pc:docMk/>
          <pc:sldMk cId="0" sldId="284"/>
        </pc:sldMkLst>
      </pc:sldChg>
      <pc:sldChg chg="del">
        <pc:chgData name="Warycha, Valerie S" userId="e5ed3580-8ece-4be1-ab53-4d80a62114df" providerId="ADAL" clId="{95C0CD6D-C969-456F-917F-0E916D8BC7A0}" dt="2023-11-30T13:01:20.622" v="8508" actId="47"/>
        <pc:sldMkLst>
          <pc:docMk/>
          <pc:sldMk cId="0" sldId="285"/>
        </pc:sldMkLst>
      </pc:sldChg>
      <pc:sldChg chg="del">
        <pc:chgData name="Warycha, Valerie S" userId="e5ed3580-8ece-4be1-ab53-4d80a62114df" providerId="ADAL" clId="{95C0CD6D-C969-456F-917F-0E916D8BC7A0}" dt="2023-11-30T13:01:20.690" v="8509" actId="47"/>
        <pc:sldMkLst>
          <pc:docMk/>
          <pc:sldMk cId="0" sldId="286"/>
        </pc:sldMkLst>
      </pc:sldChg>
      <pc:sldChg chg="del">
        <pc:chgData name="Warycha, Valerie S" userId="e5ed3580-8ece-4be1-ab53-4d80a62114df" providerId="ADAL" clId="{95C0CD6D-C969-456F-917F-0E916D8BC7A0}" dt="2023-11-30T13:01:20.753" v="8510" actId="47"/>
        <pc:sldMkLst>
          <pc:docMk/>
          <pc:sldMk cId="0" sldId="287"/>
        </pc:sldMkLst>
      </pc:sldChg>
      <pc:sldChg chg="del">
        <pc:chgData name="Warycha, Valerie S" userId="e5ed3580-8ece-4be1-ab53-4d80a62114df" providerId="ADAL" clId="{95C0CD6D-C969-456F-917F-0E916D8BC7A0}" dt="2023-11-30T13:01:20.790" v="8511" actId="47"/>
        <pc:sldMkLst>
          <pc:docMk/>
          <pc:sldMk cId="0" sldId="288"/>
        </pc:sldMkLst>
      </pc:sldChg>
      <pc:sldChg chg="del">
        <pc:chgData name="Warycha, Valerie S" userId="e5ed3580-8ece-4be1-ab53-4d80a62114df" providerId="ADAL" clId="{95C0CD6D-C969-456F-917F-0E916D8BC7A0}" dt="2023-11-30T13:01:20.838" v="8512" actId="47"/>
        <pc:sldMkLst>
          <pc:docMk/>
          <pc:sldMk cId="0" sldId="289"/>
        </pc:sldMkLst>
      </pc:sldChg>
      <pc:sldChg chg="del">
        <pc:chgData name="Warycha, Valerie S" userId="e5ed3580-8ece-4be1-ab53-4d80a62114df" providerId="ADAL" clId="{95C0CD6D-C969-456F-917F-0E916D8BC7A0}" dt="2023-11-30T13:01:20.875" v="8513" actId="47"/>
        <pc:sldMkLst>
          <pc:docMk/>
          <pc:sldMk cId="0" sldId="290"/>
        </pc:sldMkLst>
      </pc:sldChg>
      <pc:sldChg chg="del">
        <pc:chgData name="Warycha, Valerie S" userId="e5ed3580-8ece-4be1-ab53-4d80a62114df" providerId="ADAL" clId="{95C0CD6D-C969-456F-917F-0E916D8BC7A0}" dt="2023-11-30T13:01:20.922" v="8514" actId="47"/>
        <pc:sldMkLst>
          <pc:docMk/>
          <pc:sldMk cId="0" sldId="291"/>
        </pc:sldMkLst>
      </pc:sldChg>
      <pc:sldChg chg="del">
        <pc:chgData name="Warycha, Valerie S" userId="e5ed3580-8ece-4be1-ab53-4d80a62114df" providerId="ADAL" clId="{95C0CD6D-C969-456F-917F-0E916D8BC7A0}" dt="2023-11-30T13:01:20.975" v="8515" actId="47"/>
        <pc:sldMkLst>
          <pc:docMk/>
          <pc:sldMk cId="0" sldId="292"/>
        </pc:sldMkLst>
      </pc:sldChg>
      <pc:sldChg chg="addSp modSp del modNotes">
        <pc:chgData name="Warycha, Valerie S" userId="e5ed3580-8ece-4be1-ab53-4d80a62114df" providerId="ADAL" clId="{95C0CD6D-C969-456F-917F-0E916D8BC7A0}" dt="2023-11-30T13:01:21.022" v="8516" actId="47"/>
        <pc:sldMkLst>
          <pc:docMk/>
          <pc:sldMk cId="0" sldId="293"/>
        </pc:sldMkLst>
        <pc:spChg chg="mod">
          <ac:chgData name="Warycha, Valerie S" userId="e5ed3580-8ece-4be1-ab53-4d80a62114df" providerId="ADAL" clId="{95C0CD6D-C969-456F-917F-0E916D8BC7A0}" dt="2023-11-29T14:26:08.466" v="6911"/>
          <ac:spMkLst>
            <pc:docMk/>
            <pc:sldMk cId="0" sldId="293"/>
            <ac:spMk id="3" creationId="{022566E1-9BC5-92A6-2522-24C621A6939B}"/>
          </ac:spMkLst>
        </pc:spChg>
        <pc:spChg chg="mod">
          <ac:chgData name="Warycha, Valerie S" userId="e5ed3580-8ece-4be1-ab53-4d80a62114df" providerId="ADAL" clId="{95C0CD6D-C969-456F-917F-0E916D8BC7A0}" dt="2023-11-29T14:26:08.466" v="6911"/>
          <ac:spMkLst>
            <pc:docMk/>
            <pc:sldMk cId="0" sldId="293"/>
            <ac:spMk id="4" creationId="{C15D4C1B-510B-3639-057B-91DA3D3689F0}"/>
          </ac:spMkLst>
        </pc:spChg>
        <pc:spChg chg="mod">
          <ac:chgData name="Warycha, Valerie S" userId="e5ed3580-8ece-4be1-ab53-4d80a62114df" providerId="ADAL" clId="{95C0CD6D-C969-456F-917F-0E916D8BC7A0}" dt="2023-11-29T14:26:08.466" v="6911"/>
          <ac:spMkLst>
            <pc:docMk/>
            <pc:sldMk cId="0" sldId="293"/>
            <ac:spMk id="5" creationId="{8E82D460-422F-295B-E6B0-23E3BB2B38F8}"/>
          </ac:spMkLst>
        </pc:spChg>
        <pc:spChg chg="mod">
          <ac:chgData name="Warycha, Valerie S" userId="e5ed3580-8ece-4be1-ab53-4d80a62114df" providerId="ADAL" clId="{95C0CD6D-C969-456F-917F-0E916D8BC7A0}" dt="2023-11-29T14:26:08.466" v="6911"/>
          <ac:spMkLst>
            <pc:docMk/>
            <pc:sldMk cId="0" sldId="293"/>
            <ac:spMk id="6" creationId="{327FA160-6AEC-12AA-ED9B-CFC722214873}"/>
          </ac:spMkLst>
        </pc:spChg>
        <pc:spChg chg="mod">
          <ac:chgData name="Warycha, Valerie S" userId="e5ed3580-8ece-4be1-ab53-4d80a62114df" providerId="ADAL" clId="{95C0CD6D-C969-456F-917F-0E916D8BC7A0}" dt="2023-11-29T14:26:08.466" v="6911"/>
          <ac:spMkLst>
            <pc:docMk/>
            <pc:sldMk cId="0" sldId="293"/>
            <ac:spMk id="7" creationId="{CAC6D47D-21D2-D96E-5CA6-6CBCC06AF5F1}"/>
          </ac:spMkLst>
        </pc:spChg>
        <pc:spChg chg="mod">
          <ac:chgData name="Warycha, Valerie S" userId="e5ed3580-8ece-4be1-ab53-4d80a62114df" providerId="ADAL" clId="{95C0CD6D-C969-456F-917F-0E916D8BC7A0}" dt="2023-11-29T14:26:08.466" v="6911"/>
          <ac:spMkLst>
            <pc:docMk/>
            <pc:sldMk cId="0" sldId="293"/>
            <ac:spMk id="8" creationId="{7B15AB2B-812F-BDAF-9D95-13021A47643E}"/>
          </ac:spMkLst>
        </pc:spChg>
        <pc:spChg chg="mod">
          <ac:chgData name="Warycha, Valerie S" userId="e5ed3580-8ece-4be1-ab53-4d80a62114df" providerId="ADAL" clId="{95C0CD6D-C969-456F-917F-0E916D8BC7A0}" dt="2023-11-29T14:26:08.466" v="6911"/>
          <ac:spMkLst>
            <pc:docMk/>
            <pc:sldMk cId="0" sldId="293"/>
            <ac:spMk id="9" creationId="{D42C369F-1833-365A-EF92-97D79942089C}"/>
          </ac:spMkLst>
        </pc:spChg>
        <pc:spChg chg="mod">
          <ac:chgData name="Warycha, Valerie S" userId="e5ed3580-8ece-4be1-ab53-4d80a62114df" providerId="ADAL" clId="{95C0CD6D-C969-456F-917F-0E916D8BC7A0}" dt="2023-11-29T14:26:08.466" v="6911"/>
          <ac:spMkLst>
            <pc:docMk/>
            <pc:sldMk cId="0" sldId="293"/>
            <ac:spMk id="10" creationId="{E07EE45F-9D3E-F660-1D8E-A000AA728DB3}"/>
          </ac:spMkLst>
        </pc:spChg>
        <pc:spChg chg="mod">
          <ac:chgData name="Warycha, Valerie S" userId="e5ed3580-8ece-4be1-ab53-4d80a62114df" providerId="ADAL" clId="{95C0CD6D-C969-456F-917F-0E916D8BC7A0}" dt="2023-11-29T14:26:08.466" v="6911"/>
          <ac:spMkLst>
            <pc:docMk/>
            <pc:sldMk cId="0" sldId="293"/>
            <ac:spMk id="11" creationId="{83C1E7EE-3E63-4494-6D79-11494BAD0808}"/>
          </ac:spMkLst>
        </pc:spChg>
        <pc:spChg chg="mod">
          <ac:chgData name="Warycha, Valerie S" userId="e5ed3580-8ece-4be1-ab53-4d80a62114df" providerId="ADAL" clId="{95C0CD6D-C969-456F-917F-0E916D8BC7A0}" dt="2023-11-29T14:26:08.466" v="6911"/>
          <ac:spMkLst>
            <pc:docMk/>
            <pc:sldMk cId="0" sldId="293"/>
            <ac:spMk id="12" creationId="{4E68493B-F57B-F931-6C31-DEE8D1340141}"/>
          </ac:spMkLst>
        </pc:spChg>
        <pc:spChg chg="mod">
          <ac:chgData name="Warycha, Valerie S" userId="e5ed3580-8ece-4be1-ab53-4d80a62114df" providerId="ADAL" clId="{95C0CD6D-C969-456F-917F-0E916D8BC7A0}" dt="2023-11-29T14:26:08.466" v="6911"/>
          <ac:spMkLst>
            <pc:docMk/>
            <pc:sldMk cId="0" sldId="293"/>
            <ac:spMk id="13" creationId="{6BF9A3DA-C85B-43A8-ED50-6202C0CF1B65}"/>
          </ac:spMkLst>
        </pc:spChg>
        <pc:spChg chg="mod">
          <ac:chgData name="Warycha, Valerie S" userId="e5ed3580-8ece-4be1-ab53-4d80a62114df" providerId="ADAL" clId="{95C0CD6D-C969-456F-917F-0E916D8BC7A0}" dt="2023-11-29T14:26:08.466" v="6911"/>
          <ac:spMkLst>
            <pc:docMk/>
            <pc:sldMk cId="0" sldId="293"/>
            <ac:spMk id="14" creationId="{D217AEA5-385C-B10A-A17B-98075DDA6DC3}"/>
          </ac:spMkLst>
        </pc:spChg>
        <pc:spChg chg="mod">
          <ac:chgData name="Warycha, Valerie S" userId="e5ed3580-8ece-4be1-ab53-4d80a62114df" providerId="ADAL" clId="{95C0CD6D-C969-456F-917F-0E916D8BC7A0}" dt="2023-11-29T14:26:08.466" v="6911"/>
          <ac:spMkLst>
            <pc:docMk/>
            <pc:sldMk cId="0" sldId="293"/>
            <ac:spMk id="15" creationId="{0D3DCCBD-883E-1317-C99B-AC353D57F580}"/>
          </ac:spMkLst>
        </pc:spChg>
        <pc:spChg chg="mod">
          <ac:chgData name="Warycha, Valerie S" userId="e5ed3580-8ece-4be1-ab53-4d80a62114df" providerId="ADAL" clId="{95C0CD6D-C969-456F-917F-0E916D8BC7A0}" dt="2023-11-29T14:26:08.466" v="6911"/>
          <ac:spMkLst>
            <pc:docMk/>
            <pc:sldMk cId="0" sldId="293"/>
            <ac:spMk id="16" creationId="{35972F6D-D723-1942-8474-A0F4465451FB}"/>
          </ac:spMkLst>
        </pc:spChg>
        <pc:spChg chg="mod">
          <ac:chgData name="Warycha, Valerie S" userId="e5ed3580-8ece-4be1-ab53-4d80a62114df" providerId="ADAL" clId="{95C0CD6D-C969-456F-917F-0E916D8BC7A0}" dt="2023-11-29T14:26:08.466" v="6911"/>
          <ac:spMkLst>
            <pc:docMk/>
            <pc:sldMk cId="0" sldId="293"/>
            <ac:spMk id="17" creationId="{C6CE45ED-CDD5-3B41-19C5-C1D919FDF606}"/>
          </ac:spMkLst>
        </pc:spChg>
        <pc:spChg chg="mod">
          <ac:chgData name="Warycha, Valerie S" userId="e5ed3580-8ece-4be1-ab53-4d80a62114df" providerId="ADAL" clId="{95C0CD6D-C969-456F-917F-0E916D8BC7A0}" dt="2023-11-29T14:26:08.466" v="6911"/>
          <ac:spMkLst>
            <pc:docMk/>
            <pc:sldMk cId="0" sldId="293"/>
            <ac:spMk id="18" creationId="{67E45504-3512-260E-FBE9-E0D9B8DF15B8}"/>
          </ac:spMkLst>
        </pc:spChg>
        <pc:spChg chg="mod">
          <ac:chgData name="Warycha, Valerie S" userId="e5ed3580-8ece-4be1-ab53-4d80a62114df" providerId="ADAL" clId="{95C0CD6D-C969-456F-917F-0E916D8BC7A0}" dt="2023-11-29T14:26:08.466" v="6911"/>
          <ac:spMkLst>
            <pc:docMk/>
            <pc:sldMk cId="0" sldId="293"/>
            <ac:spMk id="19" creationId="{BDC27F5A-943A-B879-27A5-032BDDCB4979}"/>
          </ac:spMkLst>
        </pc:spChg>
        <pc:spChg chg="mod">
          <ac:chgData name="Warycha, Valerie S" userId="e5ed3580-8ece-4be1-ab53-4d80a62114df" providerId="ADAL" clId="{95C0CD6D-C969-456F-917F-0E916D8BC7A0}" dt="2023-11-29T14:26:08.466" v="6911"/>
          <ac:spMkLst>
            <pc:docMk/>
            <pc:sldMk cId="0" sldId="293"/>
            <ac:spMk id="20" creationId="{9B159D80-F8FB-EAE7-D350-980056BC6653}"/>
          </ac:spMkLst>
        </pc:spChg>
        <pc:spChg chg="mod">
          <ac:chgData name="Warycha, Valerie S" userId="e5ed3580-8ece-4be1-ab53-4d80a62114df" providerId="ADAL" clId="{95C0CD6D-C969-456F-917F-0E916D8BC7A0}" dt="2023-11-29T14:26:08.466" v="6911"/>
          <ac:spMkLst>
            <pc:docMk/>
            <pc:sldMk cId="0" sldId="293"/>
            <ac:spMk id="21" creationId="{F058A3D1-1D11-B54A-ABE2-B194857E2C05}"/>
          </ac:spMkLst>
        </pc:spChg>
        <pc:spChg chg="mod">
          <ac:chgData name="Warycha, Valerie S" userId="e5ed3580-8ece-4be1-ab53-4d80a62114df" providerId="ADAL" clId="{95C0CD6D-C969-456F-917F-0E916D8BC7A0}" dt="2023-11-29T14:26:08.466" v="6911"/>
          <ac:spMkLst>
            <pc:docMk/>
            <pc:sldMk cId="0" sldId="293"/>
            <ac:spMk id="22" creationId="{0772A1CD-C542-5AB4-5551-59949CEC481B}"/>
          </ac:spMkLst>
        </pc:spChg>
        <pc:spChg chg="mod">
          <ac:chgData name="Warycha, Valerie S" userId="e5ed3580-8ece-4be1-ab53-4d80a62114df" providerId="ADAL" clId="{95C0CD6D-C969-456F-917F-0E916D8BC7A0}" dt="2023-11-29T14:26:08.466" v="6911"/>
          <ac:spMkLst>
            <pc:docMk/>
            <pc:sldMk cId="0" sldId="293"/>
            <ac:spMk id="23" creationId="{52877260-DDCD-D630-0898-FBF1661888D9}"/>
          </ac:spMkLst>
        </pc:spChg>
        <pc:spChg chg="mod">
          <ac:chgData name="Warycha, Valerie S" userId="e5ed3580-8ece-4be1-ab53-4d80a62114df" providerId="ADAL" clId="{95C0CD6D-C969-456F-917F-0E916D8BC7A0}" dt="2023-11-29T14:26:08.466" v="6911"/>
          <ac:spMkLst>
            <pc:docMk/>
            <pc:sldMk cId="0" sldId="293"/>
            <ac:spMk id="24" creationId="{F52E12E0-2358-BB1A-1781-FFD6FD538504}"/>
          </ac:spMkLst>
        </pc:spChg>
        <pc:grpChg chg="add mod">
          <ac:chgData name="Warycha, Valerie S" userId="e5ed3580-8ece-4be1-ab53-4d80a62114df" providerId="ADAL" clId="{95C0CD6D-C969-456F-917F-0E916D8BC7A0}" dt="2023-11-29T14:26:08.466" v="6911"/>
          <ac:grpSpMkLst>
            <pc:docMk/>
            <pc:sldMk cId="0" sldId="293"/>
            <ac:grpSpMk id="2" creationId="{370B37D0-6328-8C50-272F-8702EB1C44DE}"/>
          </ac:grpSpMkLst>
        </pc:grpChg>
      </pc:sldChg>
      <pc:sldChg chg="del">
        <pc:chgData name="Warycha, Valerie S" userId="e5ed3580-8ece-4be1-ab53-4d80a62114df" providerId="ADAL" clId="{95C0CD6D-C969-456F-917F-0E916D8BC7A0}" dt="2023-11-30T13:01:21.075" v="8517" actId="47"/>
        <pc:sldMkLst>
          <pc:docMk/>
          <pc:sldMk cId="0" sldId="294"/>
        </pc:sldMkLst>
      </pc:sldChg>
      <pc:sldChg chg="del">
        <pc:chgData name="Warycha, Valerie S" userId="e5ed3580-8ece-4be1-ab53-4d80a62114df" providerId="ADAL" clId="{95C0CD6D-C969-456F-917F-0E916D8BC7A0}" dt="2023-11-30T13:01:21.122" v="8518" actId="47"/>
        <pc:sldMkLst>
          <pc:docMk/>
          <pc:sldMk cId="0" sldId="295"/>
        </pc:sldMkLst>
      </pc:sldChg>
      <pc:sldChg chg="del">
        <pc:chgData name="Warycha, Valerie S" userId="e5ed3580-8ece-4be1-ab53-4d80a62114df" providerId="ADAL" clId="{95C0CD6D-C969-456F-917F-0E916D8BC7A0}" dt="2023-11-30T13:01:21.160" v="8519" actId="47"/>
        <pc:sldMkLst>
          <pc:docMk/>
          <pc:sldMk cId="0" sldId="296"/>
        </pc:sldMkLst>
      </pc:sldChg>
      <pc:sldChg chg="del">
        <pc:chgData name="Warycha, Valerie S" userId="e5ed3580-8ece-4be1-ab53-4d80a62114df" providerId="ADAL" clId="{95C0CD6D-C969-456F-917F-0E916D8BC7A0}" dt="2023-11-30T13:01:21.238" v="8520" actId="47"/>
        <pc:sldMkLst>
          <pc:docMk/>
          <pc:sldMk cId="0" sldId="297"/>
        </pc:sldMkLst>
      </pc:sldChg>
      <pc:sldChg chg="addSp delSp modSp del mod ord delAnim">
        <pc:chgData name="Warycha, Valerie S" userId="e5ed3580-8ece-4be1-ab53-4d80a62114df" providerId="ADAL" clId="{95C0CD6D-C969-456F-917F-0E916D8BC7A0}" dt="2023-11-29T16:21:04.475" v="8353" actId="47"/>
        <pc:sldMkLst>
          <pc:docMk/>
          <pc:sldMk cId="0" sldId="298"/>
        </pc:sldMkLst>
        <pc:spChg chg="add mod">
          <ac:chgData name="Warycha, Valerie S" userId="e5ed3580-8ece-4be1-ab53-4d80a62114df" providerId="ADAL" clId="{95C0CD6D-C969-456F-917F-0E916D8BC7A0}" dt="2023-11-28T20:50:44.027" v="3634" actId="20577"/>
          <ac:spMkLst>
            <pc:docMk/>
            <pc:sldMk cId="0" sldId="298"/>
            <ac:spMk id="2" creationId="{DA390CE5-3C10-6A0E-3F1E-4DF30A0ABF48}"/>
          </ac:spMkLst>
        </pc:spChg>
        <pc:spChg chg="add mod">
          <ac:chgData name="Warycha, Valerie S" userId="e5ed3580-8ece-4be1-ab53-4d80a62114df" providerId="ADAL" clId="{95C0CD6D-C969-456F-917F-0E916D8BC7A0}" dt="2023-11-28T20:51:25.329" v="3640" actId="1076"/>
          <ac:spMkLst>
            <pc:docMk/>
            <pc:sldMk cId="0" sldId="298"/>
            <ac:spMk id="4" creationId="{037E0D97-1717-1675-6FD9-B6C1DB3D0895}"/>
          </ac:spMkLst>
        </pc:spChg>
        <pc:spChg chg="add mod">
          <ac:chgData name="Warycha, Valerie S" userId="e5ed3580-8ece-4be1-ab53-4d80a62114df" providerId="ADAL" clId="{95C0CD6D-C969-456F-917F-0E916D8BC7A0}" dt="2023-11-28T20:53:32.022" v="3723" actId="14100"/>
          <ac:spMkLst>
            <pc:docMk/>
            <pc:sldMk cId="0" sldId="298"/>
            <ac:spMk id="5" creationId="{56969D82-DDB3-0C86-C60A-4BEFA0795F54}"/>
          </ac:spMkLst>
        </pc:spChg>
        <pc:spChg chg="add mod">
          <ac:chgData name="Warycha, Valerie S" userId="e5ed3580-8ece-4be1-ab53-4d80a62114df" providerId="ADAL" clId="{95C0CD6D-C969-456F-917F-0E916D8BC7A0}" dt="2023-11-28T20:54:40.267" v="3739" actId="15"/>
          <ac:spMkLst>
            <pc:docMk/>
            <pc:sldMk cId="0" sldId="298"/>
            <ac:spMk id="6" creationId="{3EB7D36A-F622-518D-62EC-C77B3CED5334}"/>
          </ac:spMkLst>
        </pc:spChg>
        <pc:spChg chg="add mod">
          <ac:chgData name="Warycha, Valerie S" userId="e5ed3580-8ece-4be1-ab53-4d80a62114df" providerId="ADAL" clId="{95C0CD6D-C969-456F-917F-0E916D8BC7A0}" dt="2023-11-28T20:54:50.846" v="3740" actId="255"/>
          <ac:spMkLst>
            <pc:docMk/>
            <pc:sldMk cId="0" sldId="298"/>
            <ac:spMk id="7" creationId="{F678661F-E539-7902-8178-C281D9885E2A}"/>
          </ac:spMkLst>
        </pc:spChg>
        <pc:spChg chg="add mod">
          <ac:chgData name="Warycha, Valerie S" userId="e5ed3580-8ece-4be1-ab53-4d80a62114df" providerId="ADAL" clId="{95C0CD6D-C969-456F-917F-0E916D8BC7A0}" dt="2023-11-28T20:49:38.584" v="3615" actId="1076"/>
          <ac:spMkLst>
            <pc:docMk/>
            <pc:sldMk cId="0" sldId="298"/>
            <ac:spMk id="8" creationId="{F59C5A4B-BB25-4D05-3913-4785DF3926EE}"/>
          </ac:spMkLst>
        </pc:spChg>
        <pc:spChg chg="add mod">
          <ac:chgData name="Warycha, Valerie S" userId="e5ed3580-8ece-4be1-ab53-4d80a62114df" providerId="ADAL" clId="{95C0CD6D-C969-456F-917F-0E916D8BC7A0}" dt="2023-11-28T20:51:42.465" v="3672" actId="14100"/>
          <ac:spMkLst>
            <pc:docMk/>
            <pc:sldMk cId="0" sldId="298"/>
            <ac:spMk id="9" creationId="{D21EC250-A87E-C431-5292-66D68535D6BE}"/>
          </ac:spMkLst>
        </pc:spChg>
        <pc:spChg chg="add mod">
          <ac:chgData name="Warycha, Valerie S" userId="e5ed3580-8ece-4be1-ab53-4d80a62114df" providerId="ADAL" clId="{95C0CD6D-C969-456F-917F-0E916D8BC7A0}" dt="2023-11-28T20:53:51.856" v="3727" actId="1076"/>
          <ac:spMkLst>
            <pc:docMk/>
            <pc:sldMk cId="0" sldId="298"/>
            <ac:spMk id="10" creationId="{BA866768-EDBA-14B3-2A60-0D31411D340F}"/>
          </ac:spMkLst>
        </pc:spChg>
        <pc:spChg chg="add mod">
          <ac:chgData name="Warycha, Valerie S" userId="e5ed3580-8ece-4be1-ab53-4d80a62114df" providerId="ADAL" clId="{95C0CD6D-C969-456F-917F-0E916D8BC7A0}" dt="2023-11-28T20:53:01.360" v="3720" actId="14100"/>
          <ac:spMkLst>
            <pc:docMk/>
            <pc:sldMk cId="0" sldId="298"/>
            <ac:spMk id="12" creationId="{95C596B2-5DEC-1DC8-0625-50ACB8F8B56B}"/>
          </ac:spMkLst>
        </pc:spChg>
        <pc:spChg chg="del">
          <ac:chgData name="Warycha, Valerie S" userId="e5ed3580-8ece-4be1-ab53-4d80a62114df" providerId="ADAL" clId="{95C0CD6D-C969-456F-917F-0E916D8BC7A0}" dt="2023-11-28T20:45:42.439" v="3526" actId="478"/>
          <ac:spMkLst>
            <pc:docMk/>
            <pc:sldMk cId="0" sldId="298"/>
            <ac:spMk id="2007" creationId="{00000000-0000-0000-0000-000000000000}"/>
          </ac:spMkLst>
        </pc:spChg>
        <pc:spChg chg="mod">
          <ac:chgData name="Warycha, Valerie S" userId="e5ed3580-8ece-4be1-ab53-4d80a62114df" providerId="ADAL" clId="{95C0CD6D-C969-456F-917F-0E916D8BC7A0}" dt="2023-11-28T20:48:23.747" v="3571" actId="1076"/>
          <ac:spMkLst>
            <pc:docMk/>
            <pc:sldMk cId="0" sldId="298"/>
            <ac:spMk id="2009" creationId="{00000000-0000-0000-0000-000000000000}"/>
          </ac:spMkLst>
        </pc:spChg>
        <pc:grpChg chg="del">
          <ac:chgData name="Warycha, Valerie S" userId="e5ed3580-8ece-4be1-ab53-4d80a62114df" providerId="ADAL" clId="{95C0CD6D-C969-456F-917F-0E916D8BC7A0}" dt="2023-11-28T20:45:44.368" v="3527" actId="478"/>
          <ac:grpSpMkLst>
            <pc:docMk/>
            <pc:sldMk cId="0" sldId="298"/>
            <ac:grpSpMk id="2010" creationId="{00000000-0000-0000-0000-000000000000}"/>
          </ac:grpSpMkLst>
        </pc:grpChg>
        <pc:grpChg chg="del">
          <ac:chgData name="Warycha, Valerie S" userId="e5ed3580-8ece-4be1-ab53-4d80a62114df" providerId="ADAL" clId="{95C0CD6D-C969-456F-917F-0E916D8BC7A0}" dt="2023-11-28T20:45:45.702" v="3528" actId="478"/>
          <ac:grpSpMkLst>
            <pc:docMk/>
            <pc:sldMk cId="0" sldId="298"/>
            <ac:grpSpMk id="2022" creationId="{00000000-0000-0000-0000-000000000000}"/>
          </ac:grpSpMkLst>
        </pc:grpChg>
        <pc:grpChg chg="del">
          <ac:chgData name="Warycha, Valerie S" userId="e5ed3580-8ece-4be1-ab53-4d80a62114df" providerId="ADAL" clId="{95C0CD6D-C969-456F-917F-0E916D8BC7A0}" dt="2023-11-28T20:45:47.143" v="3529" actId="478"/>
          <ac:grpSpMkLst>
            <pc:docMk/>
            <pc:sldMk cId="0" sldId="298"/>
            <ac:grpSpMk id="2027" creationId="{00000000-0000-0000-0000-000000000000}"/>
          </ac:grpSpMkLst>
        </pc:grpChg>
        <pc:grpChg chg="del">
          <ac:chgData name="Warycha, Valerie S" userId="e5ed3580-8ece-4be1-ab53-4d80a62114df" providerId="ADAL" clId="{95C0CD6D-C969-456F-917F-0E916D8BC7A0}" dt="2023-11-28T20:45:48.827" v="3530" actId="478"/>
          <ac:grpSpMkLst>
            <pc:docMk/>
            <pc:sldMk cId="0" sldId="298"/>
            <ac:grpSpMk id="2030" creationId="{00000000-0000-0000-0000-000000000000}"/>
          </ac:grpSpMkLst>
        </pc:grpChg>
        <pc:graphicFrameChg chg="del modGraphic">
          <ac:chgData name="Warycha, Valerie S" userId="e5ed3580-8ece-4be1-ab53-4d80a62114df" providerId="ADAL" clId="{95C0CD6D-C969-456F-917F-0E916D8BC7A0}" dt="2023-11-28T20:45:38.111" v="3525" actId="478"/>
          <ac:graphicFrameMkLst>
            <pc:docMk/>
            <pc:sldMk cId="0" sldId="298"/>
            <ac:graphicFrameMk id="2008" creationId="{00000000-0000-0000-0000-000000000000}"/>
          </ac:graphicFrameMkLst>
        </pc:graphicFrameChg>
      </pc:sldChg>
      <pc:sldChg chg="del">
        <pc:chgData name="Warycha, Valerie S" userId="e5ed3580-8ece-4be1-ab53-4d80a62114df" providerId="ADAL" clId="{95C0CD6D-C969-456F-917F-0E916D8BC7A0}" dt="2023-11-30T13:01:21.392" v="8521" actId="47"/>
        <pc:sldMkLst>
          <pc:docMk/>
          <pc:sldMk cId="0" sldId="299"/>
        </pc:sldMkLst>
      </pc:sldChg>
      <pc:sldChg chg="del">
        <pc:chgData name="Warycha, Valerie S" userId="e5ed3580-8ece-4be1-ab53-4d80a62114df" providerId="ADAL" clId="{95C0CD6D-C969-456F-917F-0E916D8BC7A0}" dt="2023-11-30T13:01:21.477" v="8522" actId="47"/>
        <pc:sldMkLst>
          <pc:docMk/>
          <pc:sldMk cId="0" sldId="300"/>
        </pc:sldMkLst>
      </pc:sldChg>
      <pc:sldChg chg="del">
        <pc:chgData name="Warycha, Valerie S" userId="e5ed3580-8ece-4be1-ab53-4d80a62114df" providerId="ADAL" clId="{95C0CD6D-C969-456F-917F-0E916D8BC7A0}" dt="2023-11-30T13:01:21.492" v="8523" actId="47"/>
        <pc:sldMkLst>
          <pc:docMk/>
          <pc:sldMk cId="0" sldId="301"/>
        </pc:sldMkLst>
      </pc:sldChg>
      <pc:sldChg chg="del">
        <pc:chgData name="Warycha, Valerie S" userId="e5ed3580-8ece-4be1-ab53-4d80a62114df" providerId="ADAL" clId="{95C0CD6D-C969-456F-917F-0E916D8BC7A0}" dt="2023-11-30T13:01:21.555" v="8524" actId="47"/>
        <pc:sldMkLst>
          <pc:docMk/>
          <pc:sldMk cId="0" sldId="302"/>
        </pc:sldMkLst>
      </pc:sldChg>
      <pc:sldChg chg="del">
        <pc:chgData name="Warycha, Valerie S" userId="e5ed3580-8ece-4be1-ab53-4d80a62114df" providerId="ADAL" clId="{95C0CD6D-C969-456F-917F-0E916D8BC7A0}" dt="2023-11-30T13:01:21.594" v="8525" actId="47"/>
        <pc:sldMkLst>
          <pc:docMk/>
          <pc:sldMk cId="0" sldId="303"/>
        </pc:sldMkLst>
      </pc:sldChg>
      <pc:sldChg chg="del">
        <pc:chgData name="Warycha, Valerie S" userId="e5ed3580-8ece-4be1-ab53-4d80a62114df" providerId="ADAL" clId="{95C0CD6D-C969-456F-917F-0E916D8BC7A0}" dt="2023-11-30T13:01:21.625" v="8526" actId="47"/>
        <pc:sldMkLst>
          <pc:docMk/>
          <pc:sldMk cId="0" sldId="304"/>
        </pc:sldMkLst>
      </pc:sldChg>
      <pc:sldChg chg="del">
        <pc:chgData name="Warycha, Valerie S" userId="e5ed3580-8ece-4be1-ab53-4d80a62114df" providerId="ADAL" clId="{95C0CD6D-C969-456F-917F-0E916D8BC7A0}" dt="2023-11-30T13:01:21.662" v="8527" actId="47"/>
        <pc:sldMkLst>
          <pc:docMk/>
          <pc:sldMk cId="0" sldId="305"/>
        </pc:sldMkLst>
      </pc:sldChg>
      <pc:sldChg chg="del">
        <pc:chgData name="Warycha, Valerie S" userId="e5ed3580-8ece-4be1-ab53-4d80a62114df" providerId="ADAL" clId="{95C0CD6D-C969-456F-917F-0E916D8BC7A0}" dt="2023-11-30T13:01:21.702" v="8528" actId="47"/>
        <pc:sldMkLst>
          <pc:docMk/>
          <pc:sldMk cId="0" sldId="306"/>
        </pc:sldMkLst>
      </pc:sldChg>
      <pc:sldChg chg="del">
        <pc:chgData name="Warycha, Valerie S" userId="e5ed3580-8ece-4be1-ab53-4d80a62114df" providerId="ADAL" clId="{95C0CD6D-C969-456F-917F-0E916D8BC7A0}" dt="2023-11-30T13:01:21.733" v="8529" actId="47"/>
        <pc:sldMkLst>
          <pc:docMk/>
          <pc:sldMk cId="0" sldId="307"/>
        </pc:sldMkLst>
      </pc:sldChg>
      <pc:sldChg chg="del">
        <pc:chgData name="Warycha, Valerie S" userId="e5ed3580-8ece-4be1-ab53-4d80a62114df" providerId="ADAL" clId="{95C0CD6D-C969-456F-917F-0E916D8BC7A0}" dt="2023-11-30T13:01:21.778" v="8530" actId="47"/>
        <pc:sldMkLst>
          <pc:docMk/>
          <pc:sldMk cId="0" sldId="308"/>
        </pc:sldMkLst>
      </pc:sldChg>
      <pc:sldChg chg="del">
        <pc:chgData name="Warycha, Valerie S" userId="e5ed3580-8ece-4be1-ab53-4d80a62114df" providerId="ADAL" clId="{95C0CD6D-C969-456F-917F-0E916D8BC7A0}" dt="2023-11-30T13:01:21.809" v="8531" actId="47"/>
        <pc:sldMkLst>
          <pc:docMk/>
          <pc:sldMk cId="0" sldId="309"/>
        </pc:sldMkLst>
      </pc:sldChg>
      <pc:sldChg chg="addSp delSp modSp add del mod ord delAnim modAnim modNotes">
        <pc:chgData name="Warycha, Valerie S" userId="e5ed3580-8ece-4be1-ab53-4d80a62114df" providerId="ADAL" clId="{95C0CD6D-C969-456F-917F-0E916D8BC7A0}" dt="2023-12-01T13:45:46.896" v="8670" actId="47"/>
        <pc:sldMkLst>
          <pc:docMk/>
          <pc:sldMk cId="0" sldId="310"/>
        </pc:sldMkLst>
        <pc:spChg chg="add del mod">
          <ac:chgData name="Warycha, Valerie S" userId="e5ed3580-8ece-4be1-ab53-4d80a62114df" providerId="ADAL" clId="{95C0CD6D-C969-456F-917F-0E916D8BC7A0}" dt="2023-11-28T21:00:23.663" v="4251" actId="478"/>
          <ac:spMkLst>
            <pc:docMk/>
            <pc:sldMk cId="0" sldId="310"/>
            <ac:spMk id="3" creationId="{28C06103-6167-B5D7-D97A-3C7F919B0A86}"/>
          </ac:spMkLst>
        </pc:spChg>
        <pc:spChg chg="add del mod">
          <ac:chgData name="Warycha, Valerie S" userId="e5ed3580-8ece-4be1-ab53-4d80a62114df" providerId="ADAL" clId="{95C0CD6D-C969-456F-917F-0E916D8BC7A0}" dt="2023-11-28T21:00:28.805" v="4253" actId="478"/>
          <ac:spMkLst>
            <pc:docMk/>
            <pc:sldMk cId="0" sldId="310"/>
            <ac:spMk id="5" creationId="{B6C19CE3-D844-C435-764F-8D1A29762FC0}"/>
          </ac:spMkLst>
        </pc:spChg>
        <pc:spChg chg="add del mod">
          <ac:chgData name="Warycha, Valerie S" userId="e5ed3580-8ece-4be1-ab53-4d80a62114df" providerId="ADAL" clId="{95C0CD6D-C969-456F-917F-0E916D8BC7A0}" dt="2023-11-28T21:00:33.985" v="4255" actId="478"/>
          <ac:spMkLst>
            <pc:docMk/>
            <pc:sldMk cId="0" sldId="310"/>
            <ac:spMk id="7" creationId="{9A79800F-C5C7-5348-DB93-832441CB1C5A}"/>
          </ac:spMkLst>
        </pc:spChg>
        <pc:spChg chg="add del mod">
          <ac:chgData name="Warycha, Valerie S" userId="e5ed3580-8ece-4be1-ab53-4d80a62114df" providerId="ADAL" clId="{95C0CD6D-C969-456F-917F-0E916D8BC7A0}" dt="2023-11-28T21:00:40.163" v="4257" actId="478"/>
          <ac:spMkLst>
            <pc:docMk/>
            <pc:sldMk cId="0" sldId="310"/>
            <ac:spMk id="9" creationId="{59457DBA-33ED-EBC2-EB97-0BDCBAAD12D5}"/>
          </ac:spMkLst>
        </pc:spChg>
        <pc:spChg chg="mod">
          <ac:chgData name="Warycha, Valerie S" userId="e5ed3580-8ece-4be1-ab53-4d80a62114df" providerId="ADAL" clId="{95C0CD6D-C969-456F-917F-0E916D8BC7A0}" dt="2023-11-28T21:01:00.554" v="4281"/>
          <ac:spMkLst>
            <pc:docMk/>
            <pc:sldMk cId="0" sldId="310"/>
            <ac:spMk id="11" creationId="{89DFFBC9-A3CD-C018-08B6-27BB1A24D408}"/>
          </ac:spMkLst>
        </pc:spChg>
        <pc:spChg chg="mod">
          <ac:chgData name="Warycha, Valerie S" userId="e5ed3580-8ece-4be1-ab53-4d80a62114df" providerId="ADAL" clId="{95C0CD6D-C969-456F-917F-0E916D8BC7A0}" dt="2023-11-28T21:01:00.554" v="4281"/>
          <ac:spMkLst>
            <pc:docMk/>
            <pc:sldMk cId="0" sldId="310"/>
            <ac:spMk id="12" creationId="{BE68B8D8-8A3E-E19B-0335-C0C1FE3D5A3B}"/>
          </ac:spMkLst>
        </pc:spChg>
        <pc:spChg chg="mod">
          <ac:chgData name="Warycha, Valerie S" userId="e5ed3580-8ece-4be1-ab53-4d80a62114df" providerId="ADAL" clId="{95C0CD6D-C969-456F-917F-0E916D8BC7A0}" dt="2023-11-28T21:01:00.554" v="4281"/>
          <ac:spMkLst>
            <pc:docMk/>
            <pc:sldMk cId="0" sldId="310"/>
            <ac:spMk id="13" creationId="{632F11B7-2F42-8D49-B63D-451CE649E2AD}"/>
          </ac:spMkLst>
        </pc:spChg>
        <pc:spChg chg="mod">
          <ac:chgData name="Warycha, Valerie S" userId="e5ed3580-8ece-4be1-ab53-4d80a62114df" providerId="ADAL" clId="{95C0CD6D-C969-456F-917F-0E916D8BC7A0}" dt="2023-11-28T21:01:00.554" v="4281"/>
          <ac:spMkLst>
            <pc:docMk/>
            <pc:sldMk cId="0" sldId="310"/>
            <ac:spMk id="14" creationId="{1374B8A2-15D4-7FA6-553E-D2F70093B9E2}"/>
          </ac:spMkLst>
        </pc:spChg>
        <pc:spChg chg="mod">
          <ac:chgData name="Warycha, Valerie S" userId="e5ed3580-8ece-4be1-ab53-4d80a62114df" providerId="ADAL" clId="{95C0CD6D-C969-456F-917F-0E916D8BC7A0}" dt="2023-11-28T21:01:00.554" v="4281"/>
          <ac:spMkLst>
            <pc:docMk/>
            <pc:sldMk cId="0" sldId="310"/>
            <ac:spMk id="15" creationId="{F163CF08-436F-21D1-A8CA-EE78C0FC21E4}"/>
          </ac:spMkLst>
        </pc:spChg>
        <pc:spChg chg="mod">
          <ac:chgData name="Warycha, Valerie S" userId="e5ed3580-8ece-4be1-ab53-4d80a62114df" providerId="ADAL" clId="{95C0CD6D-C969-456F-917F-0E916D8BC7A0}" dt="2023-11-28T21:01:00.554" v="4281"/>
          <ac:spMkLst>
            <pc:docMk/>
            <pc:sldMk cId="0" sldId="310"/>
            <ac:spMk id="16" creationId="{4B520809-8939-85AD-D305-0C5414FD0BB1}"/>
          </ac:spMkLst>
        </pc:spChg>
        <pc:spChg chg="mod">
          <ac:chgData name="Warycha, Valerie S" userId="e5ed3580-8ece-4be1-ab53-4d80a62114df" providerId="ADAL" clId="{95C0CD6D-C969-456F-917F-0E916D8BC7A0}" dt="2023-11-28T21:01:00.554" v="4281"/>
          <ac:spMkLst>
            <pc:docMk/>
            <pc:sldMk cId="0" sldId="310"/>
            <ac:spMk id="17" creationId="{91E6A52B-FC1F-49F4-FDDF-709C7FC63391}"/>
          </ac:spMkLst>
        </pc:spChg>
        <pc:spChg chg="mod">
          <ac:chgData name="Warycha, Valerie S" userId="e5ed3580-8ece-4be1-ab53-4d80a62114df" providerId="ADAL" clId="{95C0CD6D-C969-456F-917F-0E916D8BC7A0}" dt="2023-11-28T21:01:00.554" v="4281"/>
          <ac:spMkLst>
            <pc:docMk/>
            <pc:sldMk cId="0" sldId="310"/>
            <ac:spMk id="18" creationId="{0E8A9156-AF58-C9D7-C413-2BABF5BFF978}"/>
          </ac:spMkLst>
        </pc:spChg>
        <pc:spChg chg="mod">
          <ac:chgData name="Warycha, Valerie S" userId="e5ed3580-8ece-4be1-ab53-4d80a62114df" providerId="ADAL" clId="{95C0CD6D-C969-456F-917F-0E916D8BC7A0}" dt="2023-11-28T21:01:00.554" v="4281"/>
          <ac:spMkLst>
            <pc:docMk/>
            <pc:sldMk cId="0" sldId="310"/>
            <ac:spMk id="19" creationId="{902CAD92-F80A-C2C4-770E-770354149426}"/>
          </ac:spMkLst>
        </pc:spChg>
        <pc:spChg chg="mod">
          <ac:chgData name="Warycha, Valerie S" userId="e5ed3580-8ece-4be1-ab53-4d80a62114df" providerId="ADAL" clId="{95C0CD6D-C969-456F-917F-0E916D8BC7A0}" dt="2023-11-28T21:01:00.554" v="4281"/>
          <ac:spMkLst>
            <pc:docMk/>
            <pc:sldMk cId="0" sldId="310"/>
            <ac:spMk id="20" creationId="{E39A01DD-D42F-0421-8337-1761B598F8C5}"/>
          </ac:spMkLst>
        </pc:spChg>
        <pc:spChg chg="mod">
          <ac:chgData name="Warycha, Valerie S" userId="e5ed3580-8ece-4be1-ab53-4d80a62114df" providerId="ADAL" clId="{95C0CD6D-C969-456F-917F-0E916D8BC7A0}" dt="2023-11-28T21:01:00.554" v="4281"/>
          <ac:spMkLst>
            <pc:docMk/>
            <pc:sldMk cId="0" sldId="310"/>
            <ac:spMk id="21" creationId="{653824D2-368B-C786-1F7B-8E608773F75E}"/>
          </ac:spMkLst>
        </pc:spChg>
        <pc:spChg chg="mod">
          <ac:chgData name="Warycha, Valerie S" userId="e5ed3580-8ece-4be1-ab53-4d80a62114df" providerId="ADAL" clId="{95C0CD6D-C969-456F-917F-0E916D8BC7A0}" dt="2023-11-28T21:01:00.554" v="4281"/>
          <ac:spMkLst>
            <pc:docMk/>
            <pc:sldMk cId="0" sldId="310"/>
            <ac:spMk id="22" creationId="{B132FAF6-33CD-C535-EF72-DE71F59F730F}"/>
          </ac:spMkLst>
        </pc:spChg>
        <pc:spChg chg="mod">
          <ac:chgData name="Warycha, Valerie S" userId="e5ed3580-8ece-4be1-ab53-4d80a62114df" providerId="ADAL" clId="{95C0CD6D-C969-456F-917F-0E916D8BC7A0}" dt="2023-11-28T21:01:00.554" v="4281"/>
          <ac:spMkLst>
            <pc:docMk/>
            <pc:sldMk cId="0" sldId="310"/>
            <ac:spMk id="23" creationId="{AAB5440B-CA64-9AE4-8BF9-2623ECE704A3}"/>
          </ac:spMkLst>
        </pc:spChg>
        <pc:spChg chg="mod">
          <ac:chgData name="Warycha, Valerie S" userId="e5ed3580-8ece-4be1-ab53-4d80a62114df" providerId="ADAL" clId="{95C0CD6D-C969-456F-917F-0E916D8BC7A0}" dt="2023-11-28T21:01:00.554" v="4281"/>
          <ac:spMkLst>
            <pc:docMk/>
            <pc:sldMk cId="0" sldId="310"/>
            <ac:spMk id="24" creationId="{9735DEF1-30C6-4F55-0201-5F88A54560C7}"/>
          </ac:spMkLst>
        </pc:spChg>
        <pc:spChg chg="mod">
          <ac:chgData name="Warycha, Valerie S" userId="e5ed3580-8ece-4be1-ab53-4d80a62114df" providerId="ADAL" clId="{95C0CD6D-C969-456F-917F-0E916D8BC7A0}" dt="2023-11-28T21:01:00.554" v="4281"/>
          <ac:spMkLst>
            <pc:docMk/>
            <pc:sldMk cId="0" sldId="310"/>
            <ac:spMk id="25" creationId="{E8BE053B-E427-2B36-D0AF-5F8BAF444362}"/>
          </ac:spMkLst>
        </pc:spChg>
        <pc:spChg chg="mod">
          <ac:chgData name="Warycha, Valerie S" userId="e5ed3580-8ece-4be1-ab53-4d80a62114df" providerId="ADAL" clId="{95C0CD6D-C969-456F-917F-0E916D8BC7A0}" dt="2023-11-28T21:01:00.554" v="4281"/>
          <ac:spMkLst>
            <pc:docMk/>
            <pc:sldMk cId="0" sldId="310"/>
            <ac:spMk id="26" creationId="{3D0BF5B0-8EF0-C86F-7F38-A35AB1B06D65}"/>
          </ac:spMkLst>
        </pc:spChg>
        <pc:spChg chg="mod">
          <ac:chgData name="Warycha, Valerie S" userId="e5ed3580-8ece-4be1-ab53-4d80a62114df" providerId="ADAL" clId="{95C0CD6D-C969-456F-917F-0E916D8BC7A0}" dt="2023-11-28T21:01:00.554" v="4281"/>
          <ac:spMkLst>
            <pc:docMk/>
            <pc:sldMk cId="0" sldId="310"/>
            <ac:spMk id="27" creationId="{5C84843A-C45C-BCF8-FEB3-74DED0D8FFAE}"/>
          </ac:spMkLst>
        </pc:spChg>
        <pc:spChg chg="mod">
          <ac:chgData name="Warycha, Valerie S" userId="e5ed3580-8ece-4be1-ab53-4d80a62114df" providerId="ADAL" clId="{95C0CD6D-C969-456F-917F-0E916D8BC7A0}" dt="2023-11-28T21:01:00.554" v="4281"/>
          <ac:spMkLst>
            <pc:docMk/>
            <pc:sldMk cId="0" sldId="310"/>
            <ac:spMk id="28" creationId="{810E2B58-011B-DC29-AE25-28ECE0561C4E}"/>
          </ac:spMkLst>
        </pc:spChg>
        <pc:spChg chg="mod">
          <ac:chgData name="Warycha, Valerie S" userId="e5ed3580-8ece-4be1-ab53-4d80a62114df" providerId="ADAL" clId="{95C0CD6D-C969-456F-917F-0E916D8BC7A0}" dt="2023-11-28T21:01:00.554" v="4281"/>
          <ac:spMkLst>
            <pc:docMk/>
            <pc:sldMk cId="0" sldId="310"/>
            <ac:spMk id="29" creationId="{E256AE0B-1BE7-7F6B-88A2-B272E7E7B02E}"/>
          </ac:spMkLst>
        </pc:spChg>
        <pc:spChg chg="mod">
          <ac:chgData name="Warycha, Valerie S" userId="e5ed3580-8ece-4be1-ab53-4d80a62114df" providerId="ADAL" clId="{95C0CD6D-C969-456F-917F-0E916D8BC7A0}" dt="2023-11-28T21:01:00.554" v="4281"/>
          <ac:spMkLst>
            <pc:docMk/>
            <pc:sldMk cId="0" sldId="310"/>
            <ac:spMk id="30" creationId="{F70A4B16-F503-13C0-3B41-EEF49D1DF81E}"/>
          </ac:spMkLst>
        </pc:spChg>
        <pc:spChg chg="mod">
          <ac:chgData name="Warycha, Valerie S" userId="e5ed3580-8ece-4be1-ab53-4d80a62114df" providerId="ADAL" clId="{95C0CD6D-C969-456F-917F-0E916D8BC7A0}" dt="2023-11-28T21:01:00.554" v="4281"/>
          <ac:spMkLst>
            <pc:docMk/>
            <pc:sldMk cId="0" sldId="310"/>
            <ac:spMk id="31" creationId="{404F0C16-510B-5A5A-6E16-5EB32A8EDBB5}"/>
          </ac:spMkLst>
        </pc:spChg>
        <pc:spChg chg="mod">
          <ac:chgData name="Warycha, Valerie S" userId="e5ed3580-8ece-4be1-ab53-4d80a62114df" providerId="ADAL" clId="{95C0CD6D-C969-456F-917F-0E916D8BC7A0}" dt="2023-11-28T21:01:00.554" v="4281"/>
          <ac:spMkLst>
            <pc:docMk/>
            <pc:sldMk cId="0" sldId="310"/>
            <ac:spMk id="32" creationId="{F81FE0CF-2F24-77B7-358B-96B70E81EDCD}"/>
          </ac:spMkLst>
        </pc:spChg>
        <pc:spChg chg="mod">
          <ac:chgData name="Warycha, Valerie S" userId="e5ed3580-8ece-4be1-ab53-4d80a62114df" providerId="ADAL" clId="{95C0CD6D-C969-456F-917F-0E916D8BC7A0}" dt="2023-11-28T21:01:00.554" v="4281"/>
          <ac:spMkLst>
            <pc:docMk/>
            <pc:sldMk cId="0" sldId="310"/>
            <ac:spMk id="33" creationId="{44AE68E4-1361-3558-4718-A1EC98C637EE}"/>
          </ac:spMkLst>
        </pc:spChg>
        <pc:spChg chg="mod">
          <ac:chgData name="Warycha, Valerie S" userId="e5ed3580-8ece-4be1-ab53-4d80a62114df" providerId="ADAL" clId="{95C0CD6D-C969-456F-917F-0E916D8BC7A0}" dt="2023-11-28T21:01:00.554" v="4281"/>
          <ac:spMkLst>
            <pc:docMk/>
            <pc:sldMk cId="0" sldId="310"/>
            <ac:spMk id="34" creationId="{9D5F3E18-7D66-7ABE-0AF1-F7FE19114026}"/>
          </ac:spMkLst>
        </pc:spChg>
        <pc:spChg chg="mod">
          <ac:chgData name="Warycha, Valerie S" userId="e5ed3580-8ece-4be1-ab53-4d80a62114df" providerId="ADAL" clId="{95C0CD6D-C969-456F-917F-0E916D8BC7A0}" dt="2023-11-28T21:01:00.554" v="4281"/>
          <ac:spMkLst>
            <pc:docMk/>
            <pc:sldMk cId="0" sldId="310"/>
            <ac:spMk id="35" creationId="{924377F3-9640-468A-6C6B-DFFA69246070}"/>
          </ac:spMkLst>
        </pc:spChg>
        <pc:spChg chg="mod">
          <ac:chgData name="Warycha, Valerie S" userId="e5ed3580-8ece-4be1-ab53-4d80a62114df" providerId="ADAL" clId="{95C0CD6D-C969-456F-917F-0E916D8BC7A0}" dt="2023-11-28T21:01:00.554" v="4281"/>
          <ac:spMkLst>
            <pc:docMk/>
            <pc:sldMk cId="0" sldId="310"/>
            <ac:spMk id="36" creationId="{450E94EB-ABD1-F302-8208-7F69E273CAB6}"/>
          </ac:spMkLst>
        </pc:spChg>
        <pc:spChg chg="mod">
          <ac:chgData name="Warycha, Valerie S" userId="e5ed3580-8ece-4be1-ab53-4d80a62114df" providerId="ADAL" clId="{95C0CD6D-C969-456F-917F-0E916D8BC7A0}" dt="2023-11-28T21:01:00.554" v="4281"/>
          <ac:spMkLst>
            <pc:docMk/>
            <pc:sldMk cId="0" sldId="310"/>
            <ac:spMk id="37" creationId="{C06C95C1-8905-9A38-DE80-6670BCFCA833}"/>
          </ac:spMkLst>
        </pc:spChg>
        <pc:spChg chg="mod">
          <ac:chgData name="Warycha, Valerie S" userId="e5ed3580-8ece-4be1-ab53-4d80a62114df" providerId="ADAL" clId="{95C0CD6D-C969-456F-917F-0E916D8BC7A0}" dt="2023-11-28T21:01:00.554" v="4281"/>
          <ac:spMkLst>
            <pc:docMk/>
            <pc:sldMk cId="0" sldId="310"/>
            <ac:spMk id="38" creationId="{BDBDCE9B-8550-B10D-E091-507885E99381}"/>
          </ac:spMkLst>
        </pc:spChg>
        <pc:spChg chg="mod">
          <ac:chgData name="Warycha, Valerie S" userId="e5ed3580-8ece-4be1-ab53-4d80a62114df" providerId="ADAL" clId="{95C0CD6D-C969-456F-917F-0E916D8BC7A0}" dt="2023-11-28T21:01:00.554" v="4281"/>
          <ac:spMkLst>
            <pc:docMk/>
            <pc:sldMk cId="0" sldId="310"/>
            <ac:spMk id="39" creationId="{53673981-97C9-8A8F-4515-93C81D8AFB06}"/>
          </ac:spMkLst>
        </pc:spChg>
        <pc:spChg chg="mod">
          <ac:chgData name="Warycha, Valerie S" userId="e5ed3580-8ece-4be1-ab53-4d80a62114df" providerId="ADAL" clId="{95C0CD6D-C969-456F-917F-0E916D8BC7A0}" dt="2023-11-28T21:01:00.554" v="4281"/>
          <ac:spMkLst>
            <pc:docMk/>
            <pc:sldMk cId="0" sldId="310"/>
            <ac:spMk id="40" creationId="{3CBC893B-9213-6616-B362-05C5F4249820}"/>
          </ac:spMkLst>
        </pc:spChg>
        <pc:spChg chg="mod">
          <ac:chgData name="Warycha, Valerie S" userId="e5ed3580-8ece-4be1-ab53-4d80a62114df" providerId="ADAL" clId="{95C0CD6D-C969-456F-917F-0E916D8BC7A0}" dt="2023-11-28T21:01:00.554" v="4281"/>
          <ac:spMkLst>
            <pc:docMk/>
            <pc:sldMk cId="0" sldId="310"/>
            <ac:spMk id="41" creationId="{DDF3C43E-C933-4D52-B84D-2260D9304F16}"/>
          </ac:spMkLst>
        </pc:spChg>
        <pc:spChg chg="mod">
          <ac:chgData name="Warycha, Valerie S" userId="e5ed3580-8ece-4be1-ab53-4d80a62114df" providerId="ADAL" clId="{95C0CD6D-C969-456F-917F-0E916D8BC7A0}" dt="2023-11-28T21:01:00.554" v="4281"/>
          <ac:spMkLst>
            <pc:docMk/>
            <pc:sldMk cId="0" sldId="310"/>
            <ac:spMk id="42" creationId="{724133F0-60DF-A74F-8940-6756D02BBFF6}"/>
          </ac:spMkLst>
        </pc:spChg>
        <pc:spChg chg="mod">
          <ac:chgData name="Warycha, Valerie S" userId="e5ed3580-8ece-4be1-ab53-4d80a62114df" providerId="ADAL" clId="{95C0CD6D-C969-456F-917F-0E916D8BC7A0}" dt="2023-11-28T21:01:00.554" v="4281"/>
          <ac:spMkLst>
            <pc:docMk/>
            <pc:sldMk cId="0" sldId="310"/>
            <ac:spMk id="43" creationId="{847EFB24-13D1-A215-C87F-2D95959C2659}"/>
          </ac:spMkLst>
        </pc:spChg>
        <pc:spChg chg="mod">
          <ac:chgData name="Warycha, Valerie S" userId="e5ed3580-8ece-4be1-ab53-4d80a62114df" providerId="ADAL" clId="{95C0CD6D-C969-456F-917F-0E916D8BC7A0}" dt="2023-11-28T21:01:00.554" v="4281"/>
          <ac:spMkLst>
            <pc:docMk/>
            <pc:sldMk cId="0" sldId="310"/>
            <ac:spMk id="44" creationId="{2B0FDA54-2FB3-20A1-D5CF-C4D1FCEF2A20}"/>
          </ac:spMkLst>
        </pc:spChg>
        <pc:spChg chg="mod">
          <ac:chgData name="Warycha, Valerie S" userId="e5ed3580-8ece-4be1-ab53-4d80a62114df" providerId="ADAL" clId="{95C0CD6D-C969-456F-917F-0E916D8BC7A0}" dt="2023-11-28T21:01:00.554" v="4281"/>
          <ac:spMkLst>
            <pc:docMk/>
            <pc:sldMk cId="0" sldId="310"/>
            <ac:spMk id="45" creationId="{41007703-F5BC-BDD0-A0FC-A81FADF7F88C}"/>
          </ac:spMkLst>
        </pc:spChg>
        <pc:spChg chg="mod">
          <ac:chgData name="Warycha, Valerie S" userId="e5ed3580-8ece-4be1-ab53-4d80a62114df" providerId="ADAL" clId="{95C0CD6D-C969-456F-917F-0E916D8BC7A0}" dt="2023-11-28T21:01:00.554" v="4281"/>
          <ac:spMkLst>
            <pc:docMk/>
            <pc:sldMk cId="0" sldId="310"/>
            <ac:spMk id="46" creationId="{ABD52525-C535-9522-93F7-CB1ED320C7FA}"/>
          </ac:spMkLst>
        </pc:spChg>
        <pc:spChg chg="mod">
          <ac:chgData name="Warycha, Valerie S" userId="e5ed3580-8ece-4be1-ab53-4d80a62114df" providerId="ADAL" clId="{95C0CD6D-C969-456F-917F-0E916D8BC7A0}" dt="2023-11-28T21:01:00.554" v="4281"/>
          <ac:spMkLst>
            <pc:docMk/>
            <pc:sldMk cId="0" sldId="310"/>
            <ac:spMk id="47" creationId="{16852933-A5F4-3B2C-C1E2-0F2961ABD130}"/>
          </ac:spMkLst>
        </pc:spChg>
        <pc:spChg chg="mod">
          <ac:chgData name="Warycha, Valerie S" userId="e5ed3580-8ece-4be1-ab53-4d80a62114df" providerId="ADAL" clId="{95C0CD6D-C969-456F-917F-0E916D8BC7A0}" dt="2023-11-28T21:01:00.554" v="4281"/>
          <ac:spMkLst>
            <pc:docMk/>
            <pc:sldMk cId="0" sldId="310"/>
            <ac:spMk id="48" creationId="{71A5C4D4-398C-ABB2-C48B-652040543343}"/>
          </ac:spMkLst>
        </pc:spChg>
        <pc:spChg chg="mod">
          <ac:chgData name="Warycha, Valerie S" userId="e5ed3580-8ece-4be1-ab53-4d80a62114df" providerId="ADAL" clId="{95C0CD6D-C969-456F-917F-0E916D8BC7A0}" dt="2023-11-28T21:01:00.554" v="4281"/>
          <ac:spMkLst>
            <pc:docMk/>
            <pc:sldMk cId="0" sldId="310"/>
            <ac:spMk id="49" creationId="{91954C46-CD8A-FACD-F8E2-385160B00715}"/>
          </ac:spMkLst>
        </pc:spChg>
        <pc:spChg chg="mod">
          <ac:chgData name="Warycha, Valerie S" userId="e5ed3580-8ece-4be1-ab53-4d80a62114df" providerId="ADAL" clId="{95C0CD6D-C969-456F-917F-0E916D8BC7A0}" dt="2023-11-28T21:01:00.554" v="4281"/>
          <ac:spMkLst>
            <pc:docMk/>
            <pc:sldMk cId="0" sldId="310"/>
            <ac:spMk id="50" creationId="{A749E0AB-DEBD-2CFC-04EB-DEA9A6C77DF4}"/>
          </ac:spMkLst>
        </pc:spChg>
        <pc:spChg chg="mod">
          <ac:chgData name="Warycha, Valerie S" userId="e5ed3580-8ece-4be1-ab53-4d80a62114df" providerId="ADAL" clId="{95C0CD6D-C969-456F-917F-0E916D8BC7A0}" dt="2023-11-28T21:01:00.554" v="4281"/>
          <ac:spMkLst>
            <pc:docMk/>
            <pc:sldMk cId="0" sldId="310"/>
            <ac:spMk id="51" creationId="{7F18036B-B17B-8979-0D08-5E9AD0AC94B8}"/>
          </ac:spMkLst>
        </pc:spChg>
        <pc:spChg chg="mod">
          <ac:chgData name="Warycha, Valerie S" userId="e5ed3580-8ece-4be1-ab53-4d80a62114df" providerId="ADAL" clId="{95C0CD6D-C969-456F-917F-0E916D8BC7A0}" dt="2023-11-28T21:01:00.554" v="4281"/>
          <ac:spMkLst>
            <pc:docMk/>
            <pc:sldMk cId="0" sldId="310"/>
            <ac:spMk id="52" creationId="{FCA7BEB6-1428-7443-C877-413600597B30}"/>
          </ac:spMkLst>
        </pc:spChg>
        <pc:spChg chg="mod">
          <ac:chgData name="Warycha, Valerie S" userId="e5ed3580-8ece-4be1-ab53-4d80a62114df" providerId="ADAL" clId="{95C0CD6D-C969-456F-917F-0E916D8BC7A0}" dt="2023-11-28T21:01:00.554" v="4281"/>
          <ac:spMkLst>
            <pc:docMk/>
            <pc:sldMk cId="0" sldId="310"/>
            <ac:spMk id="53" creationId="{9922BA6D-8DD6-13F9-AB2F-AA84ABD6D66E}"/>
          </ac:spMkLst>
        </pc:spChg>
        <pc:spChg chg="mod">
          <ac:chgData name="Warycha, Valerie S" userId="e5ed3580-8ece-4be1-ab53-4d80a62114df" providerId="ADAL" clId="{95C0CD6D-C969-456F-917F-0E916D8BC7A0}" dt="2023-11-28T21:01:00.554" v="4281"/>
          <ac:spMkLst>
            <pc:docMk/>
            <pc:sldMk cId="0" sldId="310"/>
            <ac:spMk id="54" creationId="{D45E67C9-F9BD-FFB1-50BA-35C0718CDA01}"/>
          </ac:spMkLst>
        </pc:spChg>
        <pc:spChg chg="mod">
          <ac:chgData name="Warycha, Valerie S" userId="e5ed3580-8ece-4be1-ab53-4d80a62114df" providerId="ADAL" clId="{95C0CD6D-C969-456F-917F-0E916D8BC7A0}" dt="2023-11-28T21:01:00.554" v="4281"/>
          <ac:spMkLst>
            <pc:docMk/>
            <pc:sldMk cId="0" sldId="310"/>
            <ac:spMk id="55" creationId="{EA54F43B-032E-2A70-DD56-CC0EC4804E38}"/>
          </ac:spMkLst>
        </pc:spChg>
        <pc:spChg chg="mod">
          <ac:chgData name="Warycha, Valerie S" userId="e5ed3580-8ece-4be1-ab53-4d80a62114df" providerId="ADAL" clId="{95C0CD6D-C969-456F-917F-0E916D8BC7A0}" dt="2023-11-28T21:01:00.554" v="4281"/>
          <ac:spMkLst>
            <pc:docMk/>
            <pc:sldMk cId="0" sldId="310"/>
            <ac:spMk id="56" creationId="{EFAC9016-9DEC-8694-1F35-76E4B524F3BC}"/>
          </ac:spMkLst>
        </pc:spChg>
        <pc:spChg chg="mod">
          <ac:chgData name="Warycha, Valerie S" userId="e5ed3580-8ece-4be1-ab53-4d80a62114df" providerId="ADAL" clId="{95C0CD6D-C969-456F-917F-0E916D8BC7A0}" dt="2023-11-28T21:01:00.554" v="4281"/>
          <ac:spMkLst>
            <pc:docMk/>
            <pc:sldMk cId="0" sldId="310"/>
            <ac:spMk id="57" creationId="{712ACF1A-67C1-31D7-980E-1ADE759FC57B}"/>
          </ac:spMkLst>
        </pc:spChg>
        <pc:spChg chg="mod">
          <ac:chgData name="Warycha, Valerie S" userId="e5ed3580-8ece-4be1-ab53-4d80a62114df" providerId="ADAL" clId="{95C0CD6D-C969-456F-917F-0E916D8BC7A0}" dt="2023-11-28T21:01:00.554" v="4281"/>
          <ac:spMkLst>
            <pc:docMk/>
            <pc:sldMk cId="0" sldId="310"/>
            <ac:spMk id="58" creationId="{8F1F1678-1405-0FDD-DB1D-B81DCBEBEC17}"/>
          </ac:spMkLst>
        </pc:spChg>
        <pc:spChg chg="mod">
          <ac:chgData name="Warycha, Valerie S" userId="e5ed3580-8ece-4be1-ab53-4d80a62114df" providerId="ADAL" clId="{95C0CD6D-C969-456F-917F-0E916D8BC7A0}" dt="2023-11-28T21:01:00.554" v="4281"/>
          <ac:spMkLst>
            <pc:docMk/>
            <pc:sldMk cId="0" sldId="310"/>
            <ac:spMk id="59" creationId="{CF23727A-CDCB-76F1-F1C1-54229696FC1C}"/>
          </ac:spMkLst>
        </pc:spChg>
        <pc:spChg chg="mod">
          <ac:chgData name="Warycha, Valerie S" userId="e5ed3580-8ece-4be1-ab53-4d80a62114df" providerId="ADAL" clId="{95C0CD6D-C969-456F-917F-0E916D8BC7A0}" dt="2023-11-28T21:01:00.554" v="4281"/>
          <ac:spMkLst>
            <pc:docMk/>
            <pc:sldMk cId="0" sldId="310"/>
            <ac:spMk id="60" creationId="{BE19A8F7-F9F9-34BC-F9AD-8DA6A8B44D5A}"/>
          </ac:spMkLst>
        </pc:spChg>
        <pc:spChg chg="mod">
          <ac:chgData name="Warycha, Valerie S" userId="e5ed3580-8ece-4be1-ab53-4d80a62114df" providerId="ADAL" clId="{95C0CD6D-C969-456F-917F-0E916D8BC7A0}" dt="2023-11-28T21:01:00.554" v="4281"/>
          <ac:spMkLst>
            <pc:docMk/>
            <pc:sldMk cId="0" sldId="310"/>
            <ac:spMk id="61" creationId="{D06928D8-C6A4-4C2E-7E50-681B15C1A00B}"/>
          </ac:spMkLst>
        </pc:spChg>
        <pc:spChg chg="mod">
          <ac:chgData name="Warycha, Valerie S" userId="e5ed3580-8ece-4be1-ab53-4d80a62114df" providerId="ADAL" clId="{95C0CD6D-C969-456F-917F-0E916D8BC7A0}" dt="2023-11-28T21:01:00.554" v="4281"/>
          <ac:spMkLst>
            <pc:docMk/>
            <pc:sldMk cId="0" sldId="310"/>
            <ac:spMk id="62" creationId="{F3E87CB8-22D1-FD41-8CDC-9F984A0D9979}"/>
          </ac:spMkLst>
        </pc:spChg>
        <pc:spChg chg="mod">
          <ac:chgData name="Warycha, Valerie S" userId="e5ed3580-8ece-4be1-ab53-4d80a62114df" providerId="ADAL" clId="{95C0CD6D-C969-456F-917F-0E916D8BC7A0}" dt="2023-11-28T21:01:00.554" v="4281"/>
          <ac:spMkLst>
            <pc:docMk/>
            <pc:sldMk cId="0" sldId="310"/>
            <ac:spMk id="63" creationId="{8B64B066-746A-5EEC-7C9C-94A8D137E0EB}"/>
          </ac:spMkLst>
        </pc:spChg>
        <pc:spChg chg="mod">
          <ac:chgData name="Warycha, Valerie S" userId="e5ed3580-8ece-4be1-ab53-4d80a62114df" providerId="ADAL" clId="{95C0CD6D-C969-456F-917F-0E916D8BC7A0}" dt="2023-11-28T21:01:00.554" v="4281"/>
          <ac:spMkLst>
            <pc:docMk/>
            <pc:sldMk cId="0" sldId="310"/>
            <ac:spMk id="3200" creationId="{E8897C77-60C9-826B-8E98-56D3A30A9856}"/>
          </ac:spMkLst>
        </pc:spChg>
        <pc:spChg chg="mod">
          <ac:chgData name="Warycha, Valerie S" userId="e5ed3580-8ece-4be1-ab53-4d80a62114df" providerId="ADAL" clId="{95C0CD6D-C969-456F-917F-0E916D8BC7A0}" dt="2023-11-28T21:01:00.554" v="4281"/>
          <ac:spMkLst>
            <pc:docMk/>
            <pc:sldMk cId="0" sldId="310"/>
            <ac:spMk id="3201" creationId="{6F4C6E48-5B35-0505-6372-DAEA4E724F74}"/>
          </ac:spMkLst>
        </pc:spChg>
        <pc:spChg chg="mod">
          <ac:chgData name="Warycha, Valerie S" userId="e5ed3580-8ece-4be1-ab53-4d80a62114df" providerId="ADAL" clId="{95C0CD6D-C969-456F-917F-0E916D8BC7A0}" dt="2023-11-28T21:01:00.554" v="4281"/>
          <ac:spMkLst>
            <pc:docMk/>
            <pc:sldMk cId="0" sldId="310"/>
            <ac:spMk id="3202" creationId="{9EE1A8DE-823D-D82F-5472-0CAD9F60CBF2}"/>
          </ac:spMkLst>
        </pc:spChg>
        <pc:spChg chg="mod">
          <ac:chgData name="Warycha, Valerie S" userId="e5ed3580-8ece-4be1-ab53-4d80a62114df" providerId="ADAL" clId="{95C0CD6D-C969-456F-917F-0E916D8BC7A0}" dt="2023-11-28T21:01:00.554" v="4281"/>
          <ac:spMkLst>
            <pc:docMk/>
            <pc:sldMk cId="0" sldId="310"/>
            <ac:spMk id="3203" creationId="{F307AE1D-269F-695B-ADF3-2E0C59C42E92}"/>
          </ac:spMkLst>
        </pc:spChg>
        <pc:spChg chg="mod">
          <ac:chgData name="Warycha, Valerie S" userId="e5ed3580-8ece-4be1-ab53-4d80a62114df" providerId="ADAL" clId="{95C0CD6D-C969-456F-917F-0E916D8BC7A0}" dt="2023-11-28T21:01:00.554" v="4281"/>
          <ac:spMkLst>
            <pc:docMk/>
            <pc:sldMk cId="0" sldId="310"/>
            <ac:spMk id="3204" creationId="{5CFC21AA-5B36-5F66-6CDE-290789A45702}"/>
          </ac:spMkLst>
        </pc:spChg>
        <pc:spChg chg="mod">
          <ac:chgData name="Warycha, Valerie S" userId="e5ed3580-8ece-4be1-ab53-4d80a62114df" providerId="ADAL" clId="{95C0CD6D-C969-456F-917F-0E916D8BC7A0}" dt="2023-11-28T21:01:00.554" v="4281"/>
          <ac:spMkLst>
            <pc:docMk/>
            <pc:sldMk cId="0" sldId="310"/>
            <ac:spMk id="3205" creationId="{BAAE3A03-B2ED-4978-0E6E-591F3F2782F5}"/>
          </ac:spMkLst>
        </pc:spChg>
        <pc:spChg chg="mod">
          <ac:chgData name="Warycha, Valerie S" userId="e5ed3580-8ece-4be1-ab53-4d80a62114df" providerId="ADAL" clId="{95C0CD6D-C969-456F-917F-0E916D8BC7A0}" dt="2023-11-28T21:01:00.554" v="4281"/>
          <ac:spMkLst>
            <pc:docMk/>
            <pc:sldMk cId="0" sldId="310"/>
            <ac:spMk id="3206" creationId="{5B6057DD-E1B8-5BA7-57B3-DF76E75F5C94}"/>
          </ac:spMkLst>
        </pc:spChg>
        <pc:spChg chg="mod">
          <ac:chgData name="Warycha, Valerie S" userId="e5ed3580-8ece-4be1-ab53-4d80a62114df" providerId="ADAL" clId="{95C0CD6D-C969-456F-917F-0E916D8BC7A0}" dt="2023-11-28T21:01:00.554" v="4281"/>
          <ac:spMkLst>
            <pc:docMk/>
            <pc:sldMk cId="0" sldId="310"/>
            <ac:spMk id="3207" creationId="{9AF16471-FD20-C519-ED06-5B83A442CA1A}"/>
          </ac:spMkLst>
        </pc:spChg>
        <pc:spChg chg="mod">
          <ac:chgData name="Warycha, Valerie S" userId="e5ed3580-8ece-4be1-ab53-4d80a62114df" providerId="ADAL" clId="{95C0CD6D-C969-456F-917F-0E916D8BC7A0}" dt="2023-11-28T21:01:00.554" v="4281"/>
          <ac:spMkLst>
            <pc:docMk/>
            <pc:sldMk cId="0" sldId="310"/>
            <ac:spMk id="3208" creationId="{7E5C5128-39F0-927A-7DB1-9B7076DC3ADE}"/>
          </ac:spMkLst>
        </pc:spChg>
        <pc:spChg chg="mod">
          <ac:chgData name="Warycha, Valerie S" userId="e5ed3580-8ece-4be1-ab53-4d80a62114df" providerId="ADAL" clId="{95C0CD6D-C969-456F-917F-0E916D8BC7A0}" dt="2023-11-28T21:01:00.554" v="4281"/>
          <ac:spMkLst>
            <pc:docMk/>
            <pc:sldMk cId="0" sldId="310"/>
            <ac:spMk id="3209" creationId="{E1EBA0A2-917B-3DFC-F84D-F42ACC57E849}"/>
          </ac:spMkLst>
        </pc:spChg>
        <pc:spChg chg="mod">
          <ac:chgData name="Warycha, Valerie S" userId="e5ed3580-8ece-4be1-ab53-4d80a62114df" providerId="ADAL" clId="{95C0CD6D-C969-456F-917F-0E916D8BC7A0}" dt="2023-11-28T21:01:00.554" v="4281"/>
          <ac:spMkLst>
            <pc:docMk/>
            <pc:sldMk cId="0" sldId="310"/>
            <ac:spMk id="3210" creationId="{FCC934B5-04AC-9CB6-E738-20030C699FCA}"/>
          </ac:spMkLst>
        </pc:spChg>
        <pc:spChg chg="mod">
          <ac:chgData name="Warycha, Valerie S" userId="e5ed3580-8ece-4be1-ab53-4d80a62114df" providerId="ADAL" clId="{95C0CD6D-C969-456F-917F-0E916D8BC7A0}" dt="2023-11-28T21:01:00.554" v="4281"/>
          <ac:spMkLst>
            <pc:docMk/>
            <pc:sldMk cId="0" sldId="310"/>
            <ac:spMk id="3211" creationId="{C50CB116-7D5C-AA2B-D42B-0754D86067D1}"/>
          </ac:spMkLst>
        </pc:spChg>
        <pc:spChg chg="mod">
          <ac:chgData name="Warycha, Valerie S" userId="e5ed3580-8ece-4be1-ab53-4d80a62114df" providerId="ADAL" clId="{95C0CD6D-C969-456F-917F-0E916D8BC7A0}" dt="2023-11-28T21:01:00.554" v="4281"/>
          <ac:spMkLst>
            <pc:docMk/>
            <pc:sldMk cId="0" sldId="310"/>
            <ac:spMk id="3212" creationId="{7D0B1B3B-A04D-DA51-244E-CD21B6CC031B}"/>
          </ac:spMkLst>
        </pc:spChg>
        <pc:spChg chg="mod">
          <ac:chgData name="Warycha, Valerie S" userId="e5ed3580-8ece-4be1-ab53-4d80a62114df" providerId="ADAL" clId="{95C0CD6D-C969-456F-917F-0E916D8BC7A0}" dt="2023-11-28T21:01:00.554" v="4281"/>
          <ac:spMkLst>
            <pc:docMk/>
            <pc:sldMk cId="0" sldId="310"/>
            <ac:spMk id="3213" creationId="{94C0CFEA-BB7A-9CE2-9FE6-0C382B9E50E8}"/>
          </ac:spMkLst>
        </pc:spChg>
        <pc:spChg chg="mod">
          <ac:chgData name="Warycha, Valerie S" userId="e5ed3580-8ece-4be1-ab53-4d80a62114df" providerId="ADAL" clId="{95C0CD6D-C969-456F-917F-0E916D8BC7A0}" dt="2023-11-28T21:01:00.554" v="4281"/>
          <ac:spMkLst>
            <pc:docMk/>
            <pc:sldMk cId="0" sldId="310"/>
            <ac:spMk id="3214" creationId="{86E0884F-8548-D87D-5CBB-8155C8F18E2B}"/>
          </ac:spMkLst>
        </pc:spChg>
        <pc:spChg chg="mod">
          <ac:chgData name="Warycha, Valerie S" userId="e5ed3580-8ece-4be1-ab53-4d80a62114df" providerId="ADAL" clId="{95C0CD6D-C969-456F-917F-0E916D8BC7A0}" dt="2023-11-28T21:01:00.554" v="4281"/>
          <ac:spMkLst>
            <pc:docMk/>
            <pc:sldMk cId="0" sldId="310"/>
            <ac:spMk id="3215" creationId="{7BB0883B-D759-3AD7-6EEF-6A9FA222680B}"/>
          </ac:spMkLst>
        </pc:spChg>
        <pc:spChg chg="mod">
          <ac:chgData name="Warycha, Valerie S" userId="e5ed3580-8ece-4be1-ab53-4d80a62114df" providerId="ADAL" clId="{95C0CD6D-C969-456F-917F-0E916D8BC7A0}" dt="2023-11-28T21:01:00.554" v="4281"/>
          <ac:spMkLst>
            <pc:docMk/>
            <pc:sldMk cId="0" sldId="310"/>
            <ac:spMk id="3216" creationId="{C301D022-8261-A737-B4E5-FBAFFCCADE6B}"/>
          </ac:spMkLst>
        </pc:spChg>
        <pc:spChg chg="mod">
          <ac:chgData name="Warycha, Valerie S" userId="e5ed3580-8ece-4be1-ab53-4d80a62114df" providerId="ADAL" clId="{95C0CD6D-C969-456F-917F-0E916D8BC7A0}" dt="2023-11-28T21:01:00.554" v="4281"/>
          <ac:spMkLst>
            <pc:docMk/>
            <pc:sldMk cId="0" sldId="310"/>
            <ac:spMk id="3217" creationId="{8A94D08C-4605-8BC8-C7E6-3FCF4215C951}"/>
          </ac:spMkLst>
        </pc:spChg>
        <pc:spChg chg="mod">
          <ac:chgData name="Warycha, Valerie S" userId="e5ed3580-8ece-4be1-ab53-4d80a62114df" providerId="ADAL" clId="{95C0CD6D-C969-456F-917F-0E916D8BC7A0}" dt="2023-11-28T21:01:00.554" v="4281"/>
          <ac:spMkLst>
            <pc:docMk/>
            <pc:sldMk cId="0" sldId="310"/>
            <ac:spMk id="3218" creationId="{E942BA22-F234-4827-506A-1B657EFFB189}"/>
          </ac:spMkLst>
        </pc:spChg>
        <pc:spChg chg="del">
          <ac:chgData name="Warycha, Valerie S" userId="e5ed3580-8ece-4be1-ab53-4d80a62114df" providerId="ADAL" clId="{95C0CD6D-C969-456F-917F-0E916D8BC7A0}" dt="2023-11-28T20:59:55.648" v="4244" actId="478"/>
          <ac:spMkLst>
            <pc:docMk/>
            <pc:sldMk cId="0" sldId="310"/>
            <ac:spMk id="3351" creationId="{00000000-0000-0000-0000-000000000000}"/>
          </ac:spMkLst>
        </pc:spChg>
        <pc:spChg chg="del">
          <ac:chgData name="Warycha, Valerie S" userId="e5ed3580-8ece-4be1-ab53-4d80a62114df" providerId="ADAL" clId="{95C0CD6D-C969-456F-917F-0E916D8BC7A0}" dt="2023-11-28T21:00:50.500" v="4280" actId="478"/>
          <ac:spMkLst>
            <pc:docMk/>
            <pc:sldMk cId="0" sldId="310"/>
            <ac:spMk id="3356" creationId="{00000000-0000-0000-0000-000000000000}"/>
          </ac:spMkLst>
        </pc:spChg>
        <pc:spChg chg="mod">
          <ac:chgData name="Warycha, Valerie S" userId="e5ed3580-8ece-4be1-ab53-4d80a62114df" providerId="ADAL" clId="{95C0CD6D-C969-456F-917F-0E916D8BC7A0}" dt="2023-11-28T21:00:47.765" v="4279" actId="20577"/>
          <ac:spMkLst>
            <pc:docMk/>
            <pc:sldMk cId="0" sldId="310"/>
            <ac:spMk id="3396" creationId="{00000000-0000-0000-0000-000000000000}"/>
          </ac:spMkLst>
        </pc:spChg>
        <pc:spChg chg="del">
          <ac:chgData name="Warycha, Valerie S" userId="e5ed3580-8ece-4be1-ab53-4d80a62114df" providerId="ADAL" clId="{95C0CD6D-C969-456F-917F-0E916D8BC7A0}" dt="2023-11-28T21:00:37.339" v="4256" actId="478"/>
          <ac:spMkLst>
            <pc:docMk/>
            <pc:sldMk cId="0" sldId="310"/>
            <ac:spMk id="3397" creationId="{00000000-0000-0000-0000-000000000000}"/>
          </ac:spMkLst>
        </pc:spChg>
        <pc:spChg chg="del">
          <ac:chgData name="Warycha, Valerie S" userId="e5ed3580-8ece-4be1-ab53-4d80a62114df" providerId="ADAL" clId="{95C0CD6D-C969-456F-917F-0E916D8BC7A0}" dt="2023-11-28T21:00:32.013" v="4254" actId="478"/>
          <ac:spMkLst>
            <pc:docMk/>
            <pc:sldMk cId="0" sldId="310"/>
            <ac:spMk id="3398" creationId="{00000000-0000-0000-0000-000000000000}"/>
          </ac:spMkLst>
        </pc:spChg>
        <pc:spChg chg="del">
          <ac:chgData name="Warycha, Valerie S" userId="e5ed3580-8ece-4be1-ab53-4d80a62114df" providerId="ADAL" clId="{95C0CD6D-C969-456F-917F-0E916D8BC7A0}" dt="2023-11-28T21:00:21.527" v="4250" actId="478"/>
          <ac:spMkLst>
            <pc:docMk/>
            <pc:sldMk cId="0" sldId="310"/>
            <ac:spMk id="3399" creationId="{00000000-0000-0000-0000-000000000000}"/>
          </ac:spMkLst>
        </pc:spChg>
        <pc:spChg chg="del">
          <ac:chgData name="Warycha, Valerie S" userId="e5ed3580-8ece-4be1-ab53-4d80a62114df" providerId="ADAL" clId="{95C0CD6D-C969-456F-917F-0E916D8BC7A0}" dt="2023-11-28T21:00:26.622" v="4252" actId="478"/>
          <ac:spMkLst>
            <pc:docMk/>
            <pc:sldMk cId="0" sldId="310"/>
            <ac:spMk id="3400" creationId="{00000000-0000-0000-0000-000000000000}"/>
          </ac:spMkLst>
        </pc:spChg>
        <pc:spChg chg="mod">
          <ac:chgData name="Warycha, Valerie S" userId="e5ed3580-8ece-4be1-ab53-4d80a62114df" providerId="ADAL" clId="{95C0CD6D-C969-456F-917F-0E916D8BC7A0}" dt="2023-11-28T21:01:00.554" v="4281"/>
          <ac:spMkLst>
            <pc:docMk/>
            <pc:sldMk cId="0" sldId="310"/>
            <ac:spMk id="3401" creationId="{F93C9A07-7078-0887-88C4-4353DAA6B8CA}"/>
          </ac:spMkLst>
        </pc:spChg>
        <pc:spChg chg="mod">
          <ac:chgData name="Warycha, Valerie S" userId="e5ed3580-8ece-4be1-ab53-4d80a62114df" providerId="ADAL" clId="{95C0CD6D-C969-456F-917F-0E916D8BC7A0}" dt="2023-11-28T21:01:00.554" v="4281"/>
          <ac:spMkLst>
            <pc:docMk/>
            <pc:sldMk cId="0" sldId="310"/>
            <ac:spMk id="3402" creationId="{7F62EAB2-25E1-D891-A8B3-992F99FC0440}"/>
          </ac:spMkLst>
        </pc:spChg>
        <pc:spChg chg="mod">
          <ac:chgData name="Warycha, Valerie S" userId="e5ed3580-8ece-4be1-ab53-4d80a62114df" providerId="ADAL" clId="{95C0CD6D-C969-456F-917F-0E916D8BC7A0}" dt="2023-11-28T21:01:00.554" v="4281"/>
          <ac:spMkLst>
            <pc:docMk/>
            <pc:sldMk cId="0" sldId="310"/>
            <ac:spMk id="3403" creationId="{54085316-13FE-03A0-24FC-76A2837767A2}"/>
          </ac:spMkLst>
        </pc:spChg>
        <pc:spChg chg="mod">
          <ac:chgData name="Warycha, Valerie S" userId="e5ed3580-8ece-4be1-ab53-4d80a62114df" providerId="ADAL" clId="{95C0CD6D-C969-456F-917F-0E916D8BC7A0}" dt="2023-11-28T21:01:00.554" v="4281"/>
          <ac:spMkLst>
            <pc:docMk/>
            <pc:sldMk cId="0" sldId="310"/>
            <ac:spMk id="3404" creationId="{5CD1A228-45B6-08CE-DB86-886A814321AB}"/>
          </ac:spMkLst>
        </pc:spChg>
        <pc:spChg chg="mod">
          <ac:chgData name="Warycha, Valerie S" userId="e5ed3580-8ece-4be1-ab53-4d80a62114df" providerId="ADAL" clId="{95C0CD6D-C969-456F-917F-0E916D8BC7A0}" dt="2023-11-28T21:01:00.554" v="4281"/>
          <ac:spMkLst>
            <pc:docMk/>
            <pc:sldMk cId="0" sldId="310"/>
            <ac:spMk id="3405" creationId="{4B6C500F-0BA7-0D06-03AE-8729DD5E44DF}"/>
          </ac:spMkLst>
        </pc:spChg>
        <pc:spChg chg="mod">
          <ac:chgData name="Warycha, Valerie S" userId="e5ed3580-8ece-4be1-ab53-4d80a62114df" providerId="ADAL" clId="{95C0CD6D-C969-456F-917F-0E916D8BC7A0}" dt="2023-11-28T21:01:00.554" v="4281"/>
          <ac:spMkLst>
            <pc:docMk/>
            <pc:sldMk cId="0" sldId="310"/>
            <ac:spMk id="3406" creationId="{95D97340-5C43-CDA4-F546-1DDAAE3FD05A}"/>
          </ac:spMkLst>
        </pc:spChg>
        <pc:spChg chg="mod">
          <ac:chgData name="Warycha, Valerie S" userId="e5ed3580-8ece-4be1-ab53-4d80a62114df" providerId="ADAL" clId="{95C0CD6D-C969-456F-917F-0E916D8BC7A0}" dt="2023-11-28T21:01:00.554" v="4281"/>
          <ac:spMkLst>
            <pc:docMk/>
            <pc:sldMk cId="0" sldId="310"/>
            <ac:spMk id="3407" creationId="{81A0B41C-00ED-D34C-E835-E2E05A1A847B}"/>
          </ac:spMkLst>
        </pc:spChg>
        <pc:spChg chg="mod">
          <ac:chgData name="Warycha, Valerie S" userId="e5ed3580-8ece-4be1-ab53-4d80a62114df" providerId="ADAL" clId="{95C0CD6D-C969-456F-917F-0E916D8BC7A0}" dt="2023-11-28T21:01:00.554" v="4281"/>
          <ac:spMkLst>
            <pc:docMk/>
            <pc:sldMk cId="0" sldId="310"/>
            <ac:spMk id="3408" creationId="{2E6F3D43-D122-B0B2-1BAF-F7E8C0515E5B}"/>
          </ac:spMkLst>
        </pc:spChg>
        <pc:spChg chg="mod">
          <ac:chgData name="Warycha, Valerie S" userId="e5ed3580-8ece-4be1-ab53-4d80a62114df" providerId="ADAL" clId="{95C0CD6D-C969-456F-917F-0E916D8BC7A0}" dt="2023-11-28T21:01:00.554" v="4281"/>
          <ac:spMkLst>
            <pc:docMk/>
            <pc:sldMk cId="0" sldId="310"/>
            <ac:spMk id="3409" creationId="{3F6332CA-6E6F-61AF-B27B-F877E8430C71}"/>
          </ac:spMkLst>
        </pc:spChg>
        <pc:spChg chg="mod">
          <ac:chgData name="Warycha, Valerie S" userId="e5ed3580-8ece-4be1-ab53-4d80a62114df" providerId="ADAL" clId="{95C0CD6D-C969-456F-917F-0E916D8BC7A0}" dt="2023-11-28T21:01:00.554" v="4281"/>
          <ac:spMkLst>
            <pc:docMk/>
            <pc:sldMk cId="0" sldId="310"/>
            <ac:spMk id="3410" creationId="{2759221E-48A2-41EB-4FE6-AF678A93D5CD}"/>
          </ac:spMkLst>
        </pc:spChg>
        <pc:spChg chg="mod">
          <ac:chgData name="Warycha, Valerie S" userId="e5ed3580-8ece-4be1-ab53-4d80a62114df" providerId="ADAL" clId="{95C0CD6D-C969-456F-917F-0E916D8BC7A0}" dt="2023-11-28T21:01:00.554" v="4281"/>
          <ac:spMkLst>
            <pc:docMk/>
            <pc:sldMk cId="0" sldId="310"/>
            <ac:spMk id="3411" creationId="{946179C9-4FE9-A0C5-FA85-3CD44BEA7E9D}"/>
          </ac:spMkLst>
        </pc:spChg>
        <pc:spChg chg="mod">
          <ac:chgData name="Warycha, Valerie S" userId="e5ed3580-8ece-4be1-ab53-4d80a62114df" providerId="ADAL" clId="{95C0CD6D-C969-456F-917F-0E916D8BC7A0}" dt="2023-11-28T21:01:00.554" v="4281"/>
          <ac:spMkLst>
            <pc:docMk/>
            <pc:sldMk cId="0" sldId="310"/>
            <ac:spMk id="3412" creationId="{84477B9C-5B35-8E1B-793E-E754FE7359BF}"/>
          </ac:spMkLst>
        </pc:spChg>
        <pc:spChg chg="mod">
          <ac:chgData name="Warycha, Valerie S" userId="e5ed3580-8ece-4be1-ab53-4d80a62114df" providerId="ADAL" clId="{95C0CD6D-C969-456F-917F-0E916D8BC7A0}" dt="2023-11-28T21:01:00.554" v="4281"/>
          <ac:spMkLst>
            <pc:docMk/>
            <pc:sldMk cId="0" sldId="310"/>
            <ac:spMk id="3413" creationId="{673DCD37-1BD0-BB5D-3EC9-4D1817580A0E}"/>
          </ac:spMkLst>
        </pc:spChg>
        <pc:spChg chg="mod">
          <ac:chgData name="Warycha, Valerie S" userId="e5ed3580-8ece-4be1-ab53-4d80a62114df" providerId="ADAL" clId="{95C0CD6D-C969-456F-917F-0E916D8BC7A0}" dt="2023-11-28T21:01:00.554" v="4281"/>
          <ac:spMkLst>
            <pc:docMk/>
            <pc:sldMk cId="0" sldId="310"/>
            <ac:spMk id="3414" creationId="{429D8F16-974A-8041-71D6-4155708CDE3A}"/>
          </ac:spMkLst>
        </pc:spChg>
        <pc:spChg chg="mod">
          <ac:chgData name="Warycha, Valerie S" userId="e5ed3580-8ece-4be1-ab53-4d80a62114df" providerId="ADAL" clId="{95C0CD6D-C969-456F-917F-0E916D8BC7A0}" dt="2023-11-28T21:01:00.554" v="4281"/>
          <ac:spMkLst>
            <pc:docMk/>
            <pc:sldMk cId="0" sldId="310"/>
            <ac:spMk id="3415" creationId="{4635CB27-74E9-3AFE-5539-FB97A5645499}"/>
          </ac:spMkLst>
        </pc:spChg>
        <pc:spChg chg="mod">
          <ac:chgData name="Warycha, Valerie S" userId="e5ed3580-8ece-4be1-ab53-4d80a62114df" providerId="ADAL" clId="{95C0CD6D-C969-456F-917F-0E916D8BC7A0}" dt="2023-11-28T21:01:00.554" v="4281"/>
          <ac:spMkLst>
            <pc:docMk/>
            <pc:sldMk cId="0" sldId="310"/>
            <ac:spMk id="3416" creationId="{C15507FB-ADFF-EE9C-6279-6D3AD8F268BA}"/>
          </ac:spMkLst>
        </pc:spChg>
        <pc:spChg chg="mod">
          <ac:chgData name="Warycha, Valerie S" userId="e5ed3580-8ece-4be1-ab53-4d80a62114df" providerId="ADAL" clId="{95C0CD6D-C969-456F-917F-0E916D8BC7A0}" dt="2023-11-28T21:01:00.554" v="4281"/>
          <ac:spMkLst>
            <pc:docMk/>
            <pc:sldMk cId="0" sldId="310"/>
            <ac:spMk id="3417" creationId="{990E4136-9D3A-9C51-3D51-1A95CC87B193}"/>
          </ac:spMkLst>
        </pc:spChg>
        <pc:spChg chg="mod">
          <ac:chgData name="Warycha, Valerie S" userId="e5ed3580-8ece-4be1-ab53-4d80a62114df" providerId="ADAL" clId="{95C0CD6D-C969-456F-917F-0E916D8BC7A0}" dt="2023-11-28T21:01:00.554" v="4281"/>
          <ac:spMkLst>
            <pc:docMk/>
            <pc:sldMk cId="0" sldId="310"/>
            <ac:spMk id="3418" creationId="{C8476CF7-DA88-1DE1-5FC5-B5BC0CDAD4C4}"/>
          </ac:spMkLst>
        </pc:spChg>
        <pc:spChg chg="mod">
          <ac:chgData name="Warycha, Valerie S" userId="e5ed3580-8ece-4be1-ab53-4d80a62114df" providerId="ADAL" clId="{95C0CD6D-C969-456F-917F-0E916D8BC7A0}" dt="2023-11-28T21:01:00.554" v="4281"/>
          <ac:spMkLst>
            <pc:docMk/>
            <pc:sldMk cId="0" sldId="310"/>
            <ac:spMk id="3419" creationId="{8ED43F16-CECC-DF98-A66F-37122FCAA32E}"/>
          </ac:spMkLst>
        </pc:spChg>
        <pc:spChg chg="mod">
          <ac:chgData name="Warycha, Valerie S" userId="e5ed3580-8ece-4be1-ab53-4d80a62114df" providerId="ADAL" clId="{95C0CD6D-C969-456F-917F-0E916D8BC7A0}" dt="2023-11-28T21:01:00.554" v="4281"/>
          <ac:spMkLst>
            <pc:docMk/>
            <pc:sldMk cId="0" sldId="310"/>
            <ac:spMk id="3420" creationId="{558681AD-460E-D1A5-19DE-66D68F458B88}"/>
          </ac:spMkLst>
        </pc:spChg>
        <pc:spChg chg="mod">
          <ac:chgData name="Warycha, Valerie S" userId="e5ed3580-8ece-4be1-ab53-4d80a62114df" providerId="ADAL" clId="{95C0CD6D-C969-456F-917F-0E916D8BC7A0}" dt="2023-11-28T21:01:00.554" v="4281"/>
          <ac:spMkLst>
            <pc:docMk/>
            <pc:sldMk cId="0" sldId="310"/>
            <ac:spMk id="3421" creationId="{46223485-5F48-7343-B37B-C479077271CF}"/>
          </ac:spMkLst>
        </pc:spChg>
        <pc:spChg chg="mod">
          <ac:chgData name="Warycha, Valerie S" userId="e5ed3580-8ece-4be1-ab53-4d80a62114df" providerId="ADAL" clId="{95C0CD6D-C969-456F-917F-0E916D8BC7A0}" dt="2023-11-28T21:01:00.554" v="4281"/>
          <ac:spMkLst>
            <pc:docMk/>
            <pc:sldMk cId="0" sldId="310"/>
            <ac:spMk id="3422" creationId="{C430D77B-BCB4-7562-E47B-905F1D3BBC0B}"/>
          </ac:spMkLst>
        </pc:spChg>
        <pc:spChg chg="mod">
          <ac:chgData name="Warycha, Valerie S" userId="e5ed3580-8ece-4be1-ab53-4d80a62114df" providerId="ADAL" clId="{95C0CD6D-C969-456F-917F-0E916D8BC7A0}" dt="2023-11-28T21:01:00.554" v="4281"/>
          <ac:spMkLst>
            <pc:docMk/>
            <pc:sldMk cId="0" sldId="310"/>
            <ac:spMk id="3423" creationId="{3398FFFF-7A46-8067-59A5-8C65B9239F02}"/>
          </ac:spMkLst>
        </pc:spChg>
        <pc:spChg chg="mod">
          <ac:chgData name="Warycha, Valerie S" userId="e5ed3580-8ece-4be1-ab53-4d80a62114df" providerId="ADAL" clId="{95C0CD6D-C969-456F-917F-0E916D8BC7A0}" dt="2023-11-28T21:01:00.554" v="4281"/>
          <ac:spMkLst>
            <pc:docMk/>
            <pc:sldMk cId="0" sldId="310"/>
            <ac:spMk id="3424" creationId="{06BDC46F-5405-C928-141B-01966928E3C7}"/>
          </ac:spMkLst>
        </pc:spChg>
        <pc:spChg chg="mod">
          <ac:chgData name="Warycha, Valerie S" userId="e5ed3580-8ece-4be1-ab53-4d80a62114df" providerId="ADAL" clId="{95C0CD6D-C969-456F-917F-0E916D8BC7A0}" dt="2023-11-28T21:01:00.554" v="4281"/>
          <ac:spMkLst>
            <pc:docMk/>
            <pc:sldMk cId="0" sldId="310"/>
            <ac:spMk id="3425" creationId="{751F220C-8789-7F24-E138-ECADD24FEEAB}"/>
          </ac:spMkLst>
        </pc:spChg>
        <pc:spChg chg="mod">
          <ac:chgData name="Warycha, Valerie S" userId="e5ed3580-8ece-4be1-ab53-4d80a62114df" providerId="ADAL" clId="{95C0CD6D-C969-456F-917F-0E916D8BC7A0}" dt="2023-11-28T21:01:00.554" v="4281"/>
          <ac:spMkLst>
            <pc:docMk/>
            <pc:sldMk cId="0" sldId="310"/>
            <ac:spMk id="3426" creationId="{6AD739D2-D87E-071F-168D-863872E084CE}"/>
          </ac:spMkLst>
        </pc:spChg>
        <pc:spChg chg="mod">
          <ac:chgData name="Warycha, Valerie S" userId="e5ed3580-8ece-4be1-ab53-4d80a62114df" providerId="ADAL" clId="{95C0CD6D-C969-456F-917F-0E916D8BC7A0}" dt="2023-11-28T21:01:00.554" v="4281"/>
          <ac:spMkLst>
            <pc:docMk/>
            <pc:sldMk cId="0" sldId="310"/>
            <ac:spMk id="3427" creationId="{0652FE16-F986-C4C9-AB12-7CC2BA8BE76C}"/>
          </ac:spMkLst>
        </pc:spChg>
        <pc:spChg chg="mod">
          <ac:chgData name="Warycha, Valerie S" userId="e5ed3580-8ece-4be1-ab53-4d80a62114df" providerId="ADAL" clId="{95C0CD6D-C969-456F-917F-0E916D8BC7A0}" dt="2023-11-28T21:01:00.554" v="4281"/>
          <ac:spMkLst>
            <pc:docMk/>
            <pc:sldMk cId="0" sldId="310"/>
            <ac:spMk id="3428" creationId="{6723159A-9BF5-E42D-B33B-6C96AF04ABF3}"/>
          </ac:spMkLst>
        </pc:spChg>
        <pc:spChg chg="mod">
          <ac:chgData name="Warycha, Valerie S" userId="e5ed3580-8ece-4be1-ab53-4d80a62114df" providerId="ADAL" clId="{95C0CD6D-C969-456F-917F-0E916D8BC7A0}" dt="2023-11-28T21:01:00.554" v="4281"/>
          <ac:spMkLst>
            <pc:docMk/>
            <pc:sldMk cId="0" sldId="310"/>
            <ac:spMk id="3429" creationId="{9CBE18A3-EB1A-EA8E-48EC-9C078CE6B5A0}"/>
          </ac:spMkLst>
        </pc:spChg>
        <pc:spChg chg="mod">
          <ac:chgData name="Warycha, Valerie S" userId="e5ed3580-8ece-4be1-ab53-4d80a62114df" providerId="ADAL" clId="{95C0CD6D-C969-456F-917F-0E916D8BC7A0}" dt="2023-11-28T21:01:00.554" v="4281"/>
          <ac:spMkLst>
            <pc:docMk/>
            <pc:sldMk cId="0" sldId="310"/>
            <ac:spMk id="3430" creationId="{99A9FE29-1657-5AFF-8743-137D6B698D3E}"/>
          </ac:spMkLst>
        </pc:spChg>
        <pc:spChg chg="mod">
          <ac:chgData name="Warycha, Valerie S" userId="e5ed3580-8ece-4be1-ab53-4d80a62114df" providerId="ADAL" clId="{95C0CD6D-C969-456F-917F-0E916D8BC7A0}" dt="2023-11-28T21:01:00.554" v="4281"/>
          <ac:spMkLst>
            <pc:docMk/>
            <pc:sldMk cId="0" sldId="310"/>
            <ac:spMk id="3431" creationId="{D5E92AB5-1F65-C8B2-43D0-BB075753BD37}"/>
          </ac:spMkLst>
        </pc:spChg>
        <pc:spChg chg="mod">
          <ac:chgData name="Warycha, Valerie S" userId="e5ed3580-8ece-4be1-ab53-4d80a62114df" providerId="ADAL" clId="{95C0CD6D-C969-456F-917F-0E916D8BC7A0}" dt="2023-11-28T21:01:00.554" v="4281"/>
          <ac:spMkLst>
            <pc:docMk/>
            <pc:sldMk cId="0" sldId="310"/>
            <ac:spMk id="3432" creationId="{9F289B07-4892-EE4C-5303-6E2DB1E3E040}"/>
          </ac:spMkLst>
        </pc:spChg>
        <pc:spChg chg="mod">
          <ac:chgData name="Warycha, Valerie S" userId="e5ed3580-8ece-4be1-ab53-4d80a62114df" providerId="ADAL" clId="{95C0CD6D-C969-456F-917F-0E916D8BC7A0}" dt="2023-11-28T21:01:00.554" v="4281"/>
          <ac:spMkLst>
            <pc:docMk/>
            <pc:sldMk cId="0" sldId="310"/>
            <ac:spMk id="3433" creationId="{6555995E-4BBA-808C-375F-A4847A1E3EB8}"/>
          </ac:spMkLst>
        </pc:spChg>
        <pc:spChg chg="mod">
          <ac:chgData name="Warycha, Valerie S" userId="e5ed3580-8ece-4be1-ab53-4d80a62114df" providerId="ADAL" clId="{95C0CD6D-C969-456F-917F-0E916D8BC7A0}" dt="2023-11-28T21:01:00.554" v="4281"/>
          <ac:spMkLst>
            <pc:docMk/>
            <pc:sldMk cId="0" sldId="310"/>
            <ac:spMk id="3434" creationId="{6494D2AD-5638-188E-6896-166E33830989}"/>
          </ac:spMkLst>
        </pc:spChg>
        <pc:spChg chg="mod">
          <ac:chgData name="Warycha, Valerie S" userId="e5ed3580-8ece-4be1-ab53-4d80a62114df" providerId="ADAL" clId="{95C0CD6D-C969-456F-917F-0E916D8BC7A0}" dt="2023-11-28T21:01:00.554" v="4281"/>
          <ac:spMkLst>
            <pc:docMk/>
            <pc:sldMk cId="0" sldId="310"/>
            <ac:spMk id="3435" creationId="{15904A7F-963F-41E8-D4DE-5AF64998EB5B}"/>
          </ac:spMkLst>
        </pc:spChg>
        <pc:spChg chg="mod">
          <ac:chgData name="Warycha, Valerie S" userId="e5ed3580-8ece-4be1-ab53-4d80a62114df" providerId="ADAL" clId="{95C0CD6D-C969-456F-917F-0E916D8BC7A0}" dt="2023-11-28T21:01:00.554" v="4281"/>
          <ac:spMkLst>
            <pc:docMk/>
            <pc:sldMk cId="0" sldId="310"/>
            <ac:spMk id="3436" creationId="{AF7CFD68-532B-7B9C-325C-A6D12C6694FD}"/>
          </ac:spMkLst>
        </pc:spChg>
        <pc:spChg chg="mod">
          <ac:chgData name="Warycha, Valerie S" userId="e5ed3580-8ece-4be1-ab53-4d80a62114df" providerId="ADAL" clId="{95C0CD6D-C969-456F-917F-0E916D8BC7A0}" dt="2023-11-28T21:01:00.554" v="4281"/>
          <ac:spMkLst>
            <pc:docMk/>
            <pc:sldMk cId="0" sldId="310"/>
            <ac:spMk id="3437" creationId="{AED3410E-97E8-E9E0-A69B-CBA49F335176}"/>
          </ac:spMkLst>
        </pc:spChg>
        <pc:spChg chg="mod">
          <ac:chgData name="Warycha, Valerie S" userId="e5ed3580-8ece-4be1-ab53-4d80a62114df" providerId="ADAL" clId="{95C0CD6D-C969-456F-917F-0E916D8BC7A0}" dt="2023-11-28T21:01:00.554" v="4281"/>
          <ac:spMkLst>
            <pc:docMk/>
            <pc:sldMk cId="0" sldId="310"/>
            <ac:spMk id="3438" creationId="{5F6E381D-4A9B-C8A1-84F0-0BD93539CFF3}"/>
          </ac:spMkLst>
        </pc:spChg>
        <pc:spChg chg="mod">
          <ac:chgData name="Warycha, Valerie S" userId="e5ed3580-8ece-4be1-ab53-4d80a62114df" providerId="ADAL" clId="{95C0CD6D-C969-456F-917F-0E916D8BC7A0}" dt="2023-11-28T21:01:00.554" v="4281"/>
          <ac:spMkLst>
            <pc:docMk/>
            <pc:sldMk cId="0" sldId="310"/>
            <ac:spMk id="3439" creationId="{E5821A50-679F-47FE-1579-436CDC31D1F3}"/>
          </ac:spMkLst>
        </pc:spChg>
        <pc:spChg chg="mod">
          <ac:chgData name="Warycha, Valerie S" userId="e5ed3580-8ece-4be1-ab53-4d80a62114df" providerId="ADAL" clId="{95C0CD6D-C969-456F-917F-0E916D8BC7A0}" dt="2023-11-28T21:01:00.554" v="4281"/>
          <ac:spMkLst>
            <pc:docMk/>
            <pc:sldMk cId="0" sldId="310"/>
            <ac:spMk id="3440" creationId="{F534CF9D-D3DD-3CCF-895E-175E68C06239}"/>
          </ac:spMkLst>
        </pc:spChg>
        <pc:spChg chg="mod">
          <ac:chgData name="Warycha, Valerie S" userId="e5ed3580-8ece-4be1-ab53-4d80a62114df" providerId="ADAL" clId="{95C0CD6D-C969-456F-917F-0E916D8BC7A0}" dt="2023-11-28T21:01:00.554" v="4281"/>
          <ac:spMkLst>
            <pc:docMk/>
            <pc:sldMk cId="0" sldId="310"/>
            <ac:spMk id="3441" creationId="{BAEF4CA4-9C05-5B5E-ED5A-A3BFF6626ABD}"/>
          </ac:spMkLst>
        </pc:spChg>
        <pc:spChg chg="mod">
          <ac:chgData name="Warycha, Valerie S" userId="e5ed3580-8ece-4be1-ab53-4d80a62114df" providerId="ADAL" clId="{95C0CD6D-C969-456F-917F-0E916D8BC7A0}" dt="2023-11-28T21:01:00.554" v="4281"/>
          <ac:spMkLst>
            <pc:docMk/>
            <pc:sldMk cId="0" sldId="310"/>
            <ac:spMk id="3442" creationId="{1189C5E4-AC5A-E7DA-F21E-65CF436910A2}"/>
          </ac:spMkLst>
        </pc:spChg>
        <pc:spChg chg="mod">
          <ac:chgData name="Warycha, Valerie S" userId="e5ed3580-8ece-4be1-ab53-4d80a62114df" providerId="ADAL" clId="{95C0CD6D-C969-456F-917F-0E916D8BC7A0}" dt="2023-11-28T21:01:00.554" v="4281"/>
          <ac:spMkLst>
            <pc:docMk/>
            <pc:sldMk cId="0" sldId="310"/>
            <ac:spMk id="3443" creationId="{7EF5EDC4-F1FD-7439-2608-06503DAC0A37}"/>
          </ac:spMkLst>
        </pc:spChg>
        <pc:spChg chg="mod">
          <ac:chgData name="Warycha, Valerie S" userId="e5ed3580-8ece-4be1-ab53-4d80a62114df" providerId="ADAL" clId="{95C0CD6D-C969-456F-917F-0E916D8BC7A0}" dt="2023-11-28T21:01:00.554" v="4281"/>
          <ac:spMkLst>
            <pc:docMk/>
            <pc:sldMk cId="0" sldId="310"/>
            <ac:spMk id="3444" creationId="{8B850466-CC39-7B66-498F-6F1D373F44CC}"/>
          </ac:spMkLst>
        </pc:spChg>
        <pc:spChg chg="mod">
          <ac:chgData name="Warycha, Valerie S" userId="e5ed3580-8ece-4be1-ab53-4d80a62114df" providerId="ADAL" clId="{95C0CD6D-C969-456F-917F-0E916D8BC7A0}" dt="2023-11-28T21:01:00.554" v="4281"/>
          <ac:spMkLst>
            <pc:docMk/>
            <pc:sldMk cId="0" sldId="310"/>
            <ac:spMk id="3445" creationId="{99D2AA65-9467-3161-7AC9-1B5597F1E979}"/>
          </ac:spMkLst>
        </pc:spChg>
        <pc:spChg chg="mod">
          <ac:chgData name="Warycha, Valerie S" userId="e5ed3580-8ece-4be1-ab53-4d80a62114df" providerId="ADAL" clId="{95C0CD6D-C969-456F-917F-0E916D8BC7A0}" dt="2023-11-28T21:01:00.554" v="4281"/>
          <ac:spMkLst>
            <pc:docMk/>
            <pc:sldMk cId="0" sldId="310"/>
            <ac:spMk id="3446" creationId="{13BCCE6A-A6B3-5384-7D11-80B91331310F}"/>
          </ac:spMkLst>
        </pc:spChg>
        <pc:spChg chg="mod">
          <ac:chgData name="Warycha, Valerie S" userId="e5ed3580-8ece-4be1-ab53-4d80a62114df" providerId="ADAL" clId="{95C0CD6D-C969-456F-917F-0E916D8BC7A0}" dt="2023-11-28T21:01:00.554" v="4281"/>
          <ac:spMkLst>
            <pc:docMk/>
            <pc:sldMk cId="0" sldId="310"/>
            <ac:spMk id="3447" creationId="{93A926B3-665D-9678-48E3-521F9FB45C9D}"/>
          </ac:spMkLst>
        </pc:spChg>
        <pc:spChg chg="mod">
          <ac:chgData name="Warycha, Valerie S" userId="e5ed3580-8ece-4be1-ab53-4d80a62114df" providerId="ADAL" clId="{95C0CD6D-C969-456F-917F-0E916D8BC7A0}" dt="2023-11-28T21:01:00.554" v="4281"/>
          <ac:spMkLst>
            <pc:docMk/>
            <pc:sldMk cId="0" sldId="310"/>
            <ac:spMk id="3448" creationId="{0FACBBF9-E430-206A-601D-3BDAD415F2CA}"/>
          </ac:spMkLst>
        </pc:spChg>
        <pc:spChg chg="mod">
          <ac:chgData name="Warycha, Valerie S" userId="e5ed3580-8ece-4be1-ab53-4d80a62114df" providerId="ADAL" clId="{95C0CD6D-C969-456F-917F-0E916D8BC7A0}" dt="2023-11-28T21:01:00.554" v="4281"/>
          <ac:spMkLst>
            <pc:docMk/>
            <pc:sldMk cId="0" sldId="310"/>
            <ac:spMk id="3449" creationId="{5FC5F0B4-45AF-CE5F-00C8-E2E1B82B6DDA}"/>
          </ac:spMkLst>
        </pc:spChg>
        <pc:spChg chg="mod">
          <ac:chgData name="Warycha, Valerie S" userId="e5ed3580-8ece-4be1-ab53-4d80a62114df" providerId="ADAL" clId="{95C0CD6D-C969-456F-917F-0E916D8BC7A0}" dt="2023-11-28T21:01:00.554" v="4281"/>
          <ac:spMkLst>
            <pc:docMk/>
            <pc:sldMk cId="0" sldId="310"/>
            <ac:spMk id="3450" creationId="{2BCC8D39-F69B-EB63-C5A0-1F30371C7BFE}"/>
          </ac:spMkLst>
        </pc:spChg>
        <pc:spChg chg="mod">
          <ac:chgData name="Warycha, Valerie S" userId="e5ed3580-8ece-4be1-ab53-4d80a62114df" providerId="ADAL" clId="{95C0CD6D-C969-456F-917F-0E916D8BC7A0}" dt="2023-11-28T21:01:00.554" v="4281"/>
          <ac:spMkLst>
            <pc:docMk/>
            <pc:sldMk cId="0" sldId="310"/>
            <ac:spMk id="3451" creationId="{FF31144F-10C4-32CC-5C3F-B546CD344C6C}"/>
          </ac:spMkLst>
        </pc:spChg>
        <pc:spChg chg="mod">
          <ac:chgData name="Warycha, Valerie S" userId="e5ed3580-8ece-4be1-ab53-4d80a62114df" providerId="ADAL" clId="{95C0CD6D-C969-456F-917F-0E916D8BC7A0}" dt="2023-11-28T21:01:00.554" v="4281"/>
          <ac:spMkLst>
            <pc:docMk/>
            <pc:sldMk cId="0" sldId="310"/>
            <ac:spMk id="3452" creationId="{42BD2FCB-EBA2-44A8-9F42-B3FD228A6B6C}"/>
          </ac:spMkLst>
        </pc:spChg>
        <pc:spChg chg="mod">
          <ac:chgData name="Warycha, Valerie S" userId="e5ed3580-8ece-4be1-ab53-4d80a62114df" providerId="ADAL" clId="{95C0CD6D-C969-456F-917F-0E916D8BC7A0}" dt="2023-11-28T21:01:00.554" v="4281"/>
          <ac:spMkLst>
            <pc:docMk/>
            <pc:sldMk cId="0" sldId="310"/>
            <ac:spMk id="3453" creationId="{A55A4DC6-9C4D-7A37-403D-6C0345337C61}"/>
          </ac:spMkLst>
        </pc:spChg>
        <pc:spChg chg="mod">
          <ac:chgData name="Warycha, Valerie S" userId="e5ed3580-8ece-4be1-ab53-4d80a62114df" providerId="ADAL" clId="{95C0CD6D-C969-456F-917F-0E916D8BC7A0}" dt="2023-11-28T21:01:00.554" v="4281"/>
          <ac:spMkLst>
            <pc:docMk/>
            <pc:sldMk cId="0" sldId="310"/>
            <ac:spMk id="3454" creationId="{5448961C-863C-6126-8509-B34C284E6DFD}"/>
          </ac:spMkLst>
        </pc:spChg>
        <pc:spChg chg="mod">
          <ac:chgData name="Warycha, Valerie S" userId="e5ed3580-8ece-4be1-ab53-4d80a62114df" providerId="ADAL" clId="{95C0CD6D-C969-456F-917F-0E916D8BC7A0}" dt="2023-11-28T21:01:00.554" v="4281"/>
          <ac:spMkLst>
            <pc:docMk/>
            <pc:sldMk cId="0" sldId="310"/>
            <ac:spMk id="3455" creationId="{3E748C99-4139-1E25-174C-1C61649A6AFF}"/>
          </ac:spMkLst>
        </pc:spChg>
        <pc:spChg chg="mod">
          <ac:chgData name="Warycha, Valerie S" userId="e5ed3580-8ece-4be1-ab53-4d80a62114df" providerId="ADAL" clId="{95C0CD6D-C969-456F-917F-0E916D8BC7A0}" dt="2023-11-28T21:01:00.554" v="4281"/>
          <ac:spMkLst>
            <pc:docMk/>
            <pc:sldMk cId="0" sldId="310"/>
            <ac:spMk id="3456" creationId="{2DE2263C-FD1A-BD0F-CA46-7FC204F73729}"/>
          </ac:spMkLst>
        </pc:spChg>
        <pc:spChg chg="mod">
          <ac:chgData name="Warycha, Valerie S" userId="e5ed3580-8ece-4be1-ab53-4d80a62114df" providerId="ADAL" clId="{95C0CD6D-C969-456F-917F-0E916D8BC7A0}" dt="2023-11-28T21:01:00.554" v="4281"/>
          <ac:spMkLst>
            <pc:docMk/>
            <pc:sldMk cId="0" sldId="310"/>
            <ac:spMk id="3457" creationId="{7CD7C647-4BE5-70DB-A93E-9BF227550CDD}"/>
          </ac:spMkLst>
        </pc:spChg>
        <pc:spChg chg="mod">
          <ac:chgData name="Warycha, Valerie S" userId="e5ed3580-8ece-4be1-ab53-4d80a62114df" providerId="ADAL" clId="{95C0CD6D-C969-456F-917F-0E916D8BC7A0}" dt="2023-11-28T21:01:00.554" v="4281"/>
          <ac:spMkLst>
            <pc:docMk/>
            <pc:sldMk cId="0" sldId="310"/>
            <ac:spMk id="3458" creationId="{9020120F-BAD5-97C9-2E32-486AE25A5D48}"/>
          </ac:spMkLst>
        </pc:spChg>
        <pc:spChg chg="mod">
          <ac:chgData name="Warycha, Valerie S" userId="e5ed3580-8ece-4be1-ab53-4d80a62114df" providerId="ADAL" clId="{95C0CD6D-C969-456F-917F-0E916D8BC7A0}" dt="2023-11-28T21:01:00.554" v="4281"/>
          <ac:spMkLst>
            <pc:docMk/>
            <pc:sldMk cId="0" sldId="310"/>
            <ac:spMk id="3459" creationId="{F394868A-3228-9E57-F660-EABC788A2FCF}"/>
          </ac:spMkLst>
        </pc:spChg>
        <pc:spChg chg="add mod">
          <ac:chgData name="Warycha, Valerie S" userId="e5ed3580-8ece-4be1-ab53-4d80a62114df" providerId="ADAL" clId="{95C0CD6D-C969-456F-917F-0E916D8BC7A0}" dt="2023-11-29T12:37:31.711" v="5783" actId="20577"/>
          <ac:spMkLst>
            <pc:docMk/>
            <pc:sldMk cId="0" sldId="310"/>
            <ac:spMk id="3461" creationId="{48C2B432-1FF3-CE3C-3E96-7DE83DF16180}"/>
          </ac:spMkLst>
        </pc:spChg>
        <pc:spChg chg="mod">
          <ac:chgData name="Warycha, Valerie S" userId="e5ed3580-8ece-4be1-ab53-4d80a62114df" providerId="ADAL" clId="{95C0CD6D-C969-456F-917F-0E916D8BC7A0}" dt="2023-11-28T21:18:41.337" v="4741"/>
          <ac:spMkLst>
            <pc:docMk/>
            <pc:sldMk cId="0" sldId="310"/>
            <ac:spMk id="3463" creationId="{9D94C9AD-5156-358F-DF63-798BB56CAE35}"/>
          </ac:spMkLst>
        </pc:spChg>
        <pc:spChg chg="mod">
          <ac:chgData name="Warycha, Valerie S" userId="e5ed3580-8ece-4be1-ab53-4d80a62114df" providerId="ADAL" clId="{95C0CD6D-C969-456F-917F-0E916D8BC7A0}" dt="2023-11-28T21:18:41.337" v="4741"/>
          <ac:spMkLst>
            <pc:docMk/>
            <pc:sldMk cId="0" sldId="310"/>
            <ac:spMk id="3464" creationId="{27296D12-D363-5369-3997-AB16B8DACE92}"/>
          </ac:spMkLst>
        </pc:spChg>
        <pc:spChg chg="mod">
          <ac:chgData name="Warycha, Valerie S" userId="e5ed3580-8ece-4be1-ab53-4d80a62114df" providerId="ADAL" clId="{95C0CD6D-C969-456F-917F-0E916D8BC7A0}" dt="2023-11-28T21:18:41.337" v="4741"/>
          <ac:spMkLst>
            <pc:docMk/>
            <pc:sldMk cId="0" sldId="310"/>
            <ac:spMk id="3465" creationId="{1D2869D0-9299-1BAE-CFA5-0E903705D8B5}"/>
          </ac:spMkLst>
        </pc:spChg>
        <pc:spChg chg="mod">
          <ac:chgData name="Warycha, Valerie S" userId="e5ed3580-8ece-4be1-ab53-4d80a62114df" providerId="ADAL" clId="{95C0CD6D-C969-456F-917F-0E916D8BC7A0}" dt="2023-11-28T21:18:41.337" v="4741"/>
          <ac:spMkLst>
            <pc:docMk/>
            <pc:sldMk cId="0" sldId="310"/>
            <ac:spMk id="3466" creationId="{3449A2BB-2778-A8AD-3AD5-F044E2325F45}"/>
          </ac:spMkLst>
        </pc:spChg>
        <pc:spChg chg="mod">
          <ac:chgData name="Warycha, Valerie S" userId="e5ed3580-8ece-4be1-ab53-4d80a62114df" providerId="ADAL" clId="{95C0CD6D-C969-456F-917F-0E916D8BC7A0}" dt="2023-11-28T21:18:41.337" v="4741"/>
          <ac:spMkLst>
            <pc:docMk/>
            <pc:sldMk cId="0" sldId="310"/>
            <ac:spMk id="3467" creationId="{E5AF645A-EC32-867F-9FD7-5C102F4DD3E4}"/>
          </ac:spMkLst>
        </pc:spChg>
        <pc:spChg chg="mod">
          <ac:chgData name="Warycha, Valerie S" userId="e5ed3580-8ece-4be1-ab53-4d80a62114df" providerId="ADAL" clId="{95C0CD6D-C969-456F-917F-0E916D8BC7A0}" dt="2023-11-28T21:18:41.337" v="4741"/>
          <ac:spMkLst>
            <pc:docMk/>
            <pc:sldMk cId="0" sldId="310"/>
            <ac:spMk id="3468" creationId="{BD2BC43B-0CBA-BDFC-B2EC-492ED14C70DB}"/>
          </ac:spMkLst>
        </pc:spChg>
        <pc:spChg chg="mod">
          <ac:chgData name="Warycha, Valerie S" userId="e5ed3580-8ece-4be1-ab53-4d80a62114df" providerId="ADAL" clId="{95C0CD6D-C969-456F-917F-0E916D8BC7A0}" dt="2023-11-28T21:18:41.337" v="4741"/>
          <ac:spMkLst>
            <pc:docMk/>
            <pc:sldMk cId="0" sldId="310"/>
            <ac:spMk id="3469" creationId="{4A49FC4D-30DA-18F8-8D10-3DDA868DE070}"/>
          </ac:spMkLst>
        </pc:spChg>
        <pc:spChg chg="mod">
          <ac:chgData name="Warycha, Valerie S" userId="e5ed3580-8ece-4be1-ab53-4d80a62114df" providerId="ADAL" clId="{95C0CD6D-C969-456F-917F-0E916D8BC7A0}" dt="2023-11-28T21:18:41.337" v="4741"/>
          <ac:spMkLst>
            <pc:docMk/>
            <pc:sldMk cId="0" sldId="310"/>
            <ac:spMk id="3470" creationId="{7C6C4736-277D-54DE-3374-3054E800C351}"/>
          </ac:spMkLst>
        </pc:spChg>
        <pc:spChg chg="mod">
          <ac:chgData name="Warycha, Valerie S" userId="e5ed3580-8ece-4be1-ab53-4d80a62114df" providerId="ADAL" clId="{95C0CD6D-C969-456F-917F-0E916D8BC7A0}" dt="2023-11-28T21:18:41.337" v="4741"/>
          <ac:spMkLst>
            <pc:docMk/>
            <pc:sldMk cId="0" sldId="310"/>
            <ac:spMk id="3471" creationId="{D72AA368-B241-54A2-6802-1212CF196BEC}"/>
          </ac:spMkLst>
        </pc:spChg>
        <pc:spChg chg="mod">
          <ac:chgData name="Warycha, Valerie S" userId="e5ed3580-8ece-4be1-ab53-4d80a62114df" providerId="ADAL" clId="{95C0CD6D-C969-456F-917F-0E916D8BC7A0}" dt="2023-11-28T21:18:41.337" v="4741"/>
          <ac:spMkLst>
            <pc:docMk/>
            <pc:sldMk cId="0" sldId="310"/>
            <ac:spMk id="3472" creationId="{3C97AD00-EDB0-0049-8CDB-9FF16E60840B}"/>
          </ac:spMkLst>
        </pc:spChg>
        <pc:spChg chg="mod">
          <ac:chgData name="Warycha, Valerie S" userId="e5ed3580-8ece-4be1-ab53-4d80a62114df" providerId="ADAL" clId="{95C0CD6D-C969-456F-917F-0E916D8BC7A0}" dt="2023-11-28T21:18:41.337" v="4741"/>
          <ac:spMkLst>
            <pc:docMk/>
            <pc:sldMk cId="0" sldId="310"/>
            <ac:spMk id="3473" creationId="{3AEC18A6-E032-EAEF-D2D7-64A5B56600B8}"/>
          </ac:spMkLst>
        </pc:spChg>
        <pc:spChg chg="mod">
          <ac:chgData name="Warycha, Valerie S" userId="e5ed3580-8ece-4be1-ab53-4d80a62114df" providerId="ADAL" clId="{95C0CD6D-C969-456F-917F-0E916D8BC7A0}" dt="2023-11-28T21:18:41.337" v="4741"/>
          <ac:spMkLst>
            <pc:docMk/>
            <pc:sldMk cId="0" sldId="310"/>
            <ac:spMk id="3474" creationId="{6D9DAEB8-E832-99FD-5AF9-788178F2019E}"/>
          </ac:spMkLst>
        </pc:spChg>
        <pc:spChg chg="mod">
          <ac:chgData name="Warycha, Valerie S" userId="e5ed3580-8ece-4be1-ab53-4d80a62114df" providerId="ADAL" clId="{95C0CD6D-C969-456F-917F-0E916D8BC7A0}" dt="2023-11-28T21:18:41.337" v="4741"/>
          <ac:spMkLst>
            <pc:docMk/>
            <pc:sldMk cId="0" sldId="310"/>
            <ac:spMk id="3475" creationId="{91F6E0DB-9624-BF1D-0AC8-16CC05432397}"/>
          </ac:spMkLst>
        </pc:spChg>
        <pc:spChg chg="mod">
          <ac:chgData name="Warycha, Valerie S" userId="e5ed3580-8ece-4be1-ab53-4d80a62114df" providerId="ADAL" clId="{95C0CD6D-C969-456F-917F-0E916D8BC7A0}" dt="2023-11-28T21:18:41.337" v="4741"/>
          <ac:spMkLst>
            <pc:docMk/>
            <pc:sldMk cId="0" sldId="310"/>
            <ac:spMk id="3476" creationId="{DDD7963E-4CC7-E92C-4E3E-B06B8CF9A2C8}"/>
          </ac:spMkLst>
        </pc:spChg>
        <pc:spChg chg="mod">
          <ac:chgData name="Warycha, Valerie S" userId="e5ed3580-8ece-4be1-ab53-4d80a62114df" providerId="ADAL" clId="{95C0CD6D-C969-456F-917F-0E916D8BC7A0}" dt="2023-11-28T21:18:41.337" v="4741"/>
          <ac:spMkLst>
            <pc:docMk/>
            <pc:sldMk cId="0" sldId="310"/>
            <ac:spMk id="3477" creationId="{EEC7CE6E-A05F-CE61-48FD-6ECBA96C1CB2}"/>
          </ac:spMkLst>
        </pc:spChg>
        <pc:spChg chg="mod">
          <ac:chgData name="Warycha, Valerie S" userId="e5ed3580-8ece-4be1-ab53-4d80a62114df" providerId="ADAL" clId="{95C0CD6D-C969-456F-917F-0E916D8BC7A0}" dt="2023-11-28T21:18:41.337" v="4741"/>
          <ac:spMkLst>
            <pc:docMk/>
            <pc:sldMk cId="0" sldId="310"/>
            <ac:spMk id="3478" creationId="{4658E7B2-5E17-8733-F771-913E275A6F4D}"/>
          </ac:spMkLst>
        </pc:spChg>
        <pc:spChg chg="mod">
          <ac:chgData name="Warycha, Valerie S" userId="e5ed3580-8ece-4be1-ab53-4d80a62114df" providerId="ADAL" clId="{95C0CD6D-C969-456F-917F-0E916D8BC7A0}" dt="2023-11-28T21:18:41.337" v="4741"/>
          <ac:spMkLst>
            <pc:docMk/>
            <pc:sldMk cId="0" sldId="310"/>
            <ac:spMk id="3479" creationId="{A2A2EB77-C498-A95E-17B4-764D1D5DD1B7}"/>
          </ac:spMkLst>
        </pc:spChg>
        <pc:spChg chg="mod">
          <ac:chgData name="Warycha, Valerie S" userId="e5ed3580-8ece-4be1-ab53-4d80a62114df" providerId="ADAL" clId="{95C0CD6D-C969-456F-917F-0E916D8BC7A0}" dt="2023-11-28T21:18:41.337" v="4741"/>
          <ac:spMkLst>
            <pc:docMk/>
            <pc:sldMk cId="0" sldId="310"/>
            <ac:spMk id="3480" creationId="{C1FB296E-AB00-8A25-7C67-A7E6B4DA7C5B}"/>
          </ac:spMkLst>
        </pc:spChg>
        <pc:spChg chg="mod">
          <ac:chgData name="Warycha, Valerie S" userId="e5ed3580-8ece-4be1-ab53-4d80a62114df" providerId="ADAL" clId="{95C0CD6D-C969-456F-917F-0E916D8BC7A0}" dt="2023-11-28T21:18:41.337" v="4741"/>
          <ac:spMkLst>
            <pc:docMk/>
            <pc:sldMk cId="0" sldId="310"/>
            <ac:spMk id="3481" creationId="{923F9500-607A-3B2F-FF91-C5AA63D4058E}"/>
          </ac:spMkLst>
        </pc:spChg>
        <pc:spChg chg="mod">
          <ac:chgData name="Warycha, Valerie S" userId="e5ed3580-8ece-4be1-ab53-4d80a62114df" providerId="ADAL" clId="{95C0CD6D-C969-456F-917F-0E916D8BC7A0}" dt="2023-11-28T21:18:41.337" v="4741"/>
          <ac:spMkLst>
            <pc:docMk/>
            <pc:sldMk cId="0" sldId="310"/>
            <ac:spMk id="3482" creationId="{37E1B04C-41AA-99AA-D417-1D8DAEC66D73}"/>
          </ac:spMkLst>
        </pc:spChg>
        <pc:spChg chg="mod">
          <ac:chgData name="Warycha, Valerie S" userId="e5ed3580-8ece-4be1-ab53-4d80a62114df" providerId="ADAL" clId="{95C0CD6D-C969-456F-917F-0E916D8BC7A0}" dt="2023-11-28T21:18:41.337" v="4741"/>
          <ac:spMkLst>
            <pc:docMk/>
            <pc:sldMk cId="0" sldId="310"/>
            <ac:spMk id="3483" creationId="{3326A1F2-B1A8-0D52-A6F6-BFDAEF55407E}"/>
          </ac:spMkLst>
        </pc:spChg>
        <pc:spChg chg="mod">
          <ac:chgData name="Warycha, Valerie S" userId="e5ed3580-8ece-4be1-ab53-4d80a62114df" providerId="ADAL" clId="{95C0CD6D-C969-456F-917F-0E916D8BC7A0}" dt="2023-11-28T21:18:41.337" v="4741"/>
          <ac:spMkLst>
            <pc:docMk/>
            <pc:sldMk cId="0" sldId="310"/>
            <ac:spMk id="3484" creationId="{6A1937AA-AB07-AD8E-37F9-04E82CD1E9DB}"/>
          </ac:spMkLst>
        </pc:spChg>
        <pc:spChg chg="mod">
          <ac:chgData name="Warycha, Valerie S" userId="e5ed3580-8ece-4be1-ab53-4d80a62114df" providerId="ADAL" clId="{95C0CD6D-C969-456F-917F-0E916D8BC7A0}" dt="2023-11-28T21:18:41.337" v="4741"/>
          <ac:spMkLst>
            <pc:docMk/>
            <pc:sldMk cId="0" sldId="310"/>
            <ac:spMk id="3485" creationId="{91DD2889-B238-FEDB-6301-FE03BACB6A0F}"/>
          </ac:spMkLst>
        </pc:spChg>
        <pc:spChg chg="mod">
          <ac:chgData name="Warycha, Valerie S" userId="e5ed3580-8ece-4be1-ab53-4d80a62114df" providerId="ADAL" clId="{95C0CD6D-C969-456F-917F-0E916D8BC7A0}" dt="2023-11-28T21:18:41.337" v="4741"/>
          <ac:spMkLst>
            <pc:docMk/>
            <pc:sldMk cId="0" sldId="310"/>
            <ac:spMk id="3486" creationId="{C4D998BD-E4D1-39CD-54C7-407CF51AF6A1}"/>
          </ac:spMkLst>
        </pc:spChg>
        <pc:spChg chg="mod">
          <ac:chgData name="Warycha, Valerie S" userId="e5ed3580-8ece-4be1-ab53-4d80a62114df" providerId="ADAL" clId="{95C0CD6D-C969-456F-917F-0E916D8BC7A0}" dt="2023-11-28T21:18:41.337" v="4741"/>
          <ac:spMkLst>
            <pc:docMk/>
            <pc:sldMk cId="0" sldId="310"/>
            <ac:spMk id="3487" creationId="{C182650A-88BA-6284-9A70-6D154F8E27C9}"/>
          </ac:spMkLst>
        </pc:spChg>
        <pc:spChg chg="mod">
          <ac:chgData name="Warycha, Valerie S" userId="e5ed3580-8ece-4be1-ab53-4d80a62114df" providerId="ADAL" clId="{95C0CD6D-C969-456F-917F-0E916D8BC7A0}" dt="2023-11-28T21:18:41.337" v="4741"/>
          <ac:spMkLst>
            <pc:docMk/>
            <pc:sldMk cId="0" sldId="310"/>
            <ac:spMk id="3488" creationId="{27D74034-BFB7-0A07-5F7D-7631B7060FC7}"/>
          </ac:spMkLst>
        </pc:spChg>
        <pc:spChg chg="mod">
          <ac:chgData name="Warycha, Valerie S" userId="e5ed3580-8ece-4be1-ab53-4d80a62114df" providerId="ADAL" clId="{95C0CD6D-C969-456F-917F-0E916D8BC7A0}" dt="2023-11-28T21:18:41.337" v="4741"/>
          <ac:spMkLst>
            <pc:docMk/>
            <pc:sldMk cId="0" sldId="310"/>
            <ac:spMk id="3489" creationId="{A6BE8366-7BE2-8A9C-529F-800C715DEC49}"/>
          </ac:spMkLst>
        </pc:spChg>
        <pc:spChg chg="mod">
          <ac:chgData name="Warycha, Valerie S" userId="e5ed3580-8ece-4be1-ab53-4d80a62114df" providerId="ADAL" clId="{95C0CD6D-C969-456F-917F-0E916D8BC7A0}" dt="2023-11-28T21:18:41.337" v="4741"/>
          <ac:spMkLst>
            <pc:docMk/>
            <pc:sldMk cId="0" sldId="310"/>
            <ac:spMk id="3490" creationId="{ACF7519B-8ED6-6A6F-CA83-DB2F3494C139}"/>
          </ac:spMkLst>
        </pc:spChg>
        <pc:spChg chg="mod">
          <ac:chgData name="Warycha, Valerie S" userId="e5ed3580-8ece-4be1-ab53-4d80a62114df" providerId="ADAL" clId="{95C0CD6D-C969-456F-917F-0E916D8BC7A0}" dt="2023-11-28T21:18:41.337" v="4741"/>
          <ac:spMkLst>
            <pc:docMk/>
            <pc:sldMk cId="0" sldId="310"/>
            <ac:spMk id="3491" creationId="{34DD0B34-AEDD-FEE5-6A14-7B308ACC183F}"/>
          </ac:spMkLst>
        </pc:spChg>
        <pc:spChg chg="mod">
          <ac:chgData name="Warycha, Valerie S" userId="e5ed3580-8ece-4be1-ab53-4d80a62114df" providerId="ADAL" clId="{95C0CD6D-C969-456F-917F-0E916D8BC7A0}" dt="2023-11-28T21:18:41.337" v="4741"/>
          <ac:spMkLst>
            <pc:docMk/>
            <pc:sldMk cId="0" sldId="310"/>
            <ac:spMk id="3492" creationId="{137FD6CE-9E02-1327-D7BB-15F42A562E6C}"/>
          </ac:spMkLst>
        </pc:spChg>
        <pc:spChg chg="mod">
          <ac:chgData name="Warycha, Valerie S" userId="e5ed3580-8ece-4be1-ab53-4d80a62114df" providerId="ADAL" clId="{95C0CD6D-C969-456F-917F-0E916D8BC7A0}" dt="2023-11-28T21:18:41.337" v="4741"/>
          <ac:spMkLst>
            <pc:docMk/>
            <pc:sldMk cId="0" sldId="310"/>
            <ac:spMk id="3493" creationId="{D367247D-FA63-EF91-3E31-2F0520EB484D}"/>
          </ac:spMkLst>
        </pc:spChg>
        <pc:spChg chg="mod">
          <ac:chgData name="Warycha, Valerie S" userId="e5ed3580-8ece-4be1-ab53-4d80a62114df" providerId="ADAL" clId="{95C0CD6D-C969-456F-917F-0E916D8BC7A0}" dt="2023-11-28T21:18:41.337" v="4741"/>
          <ac:spMkLst>
            <pc:docMk/>
            <pc:sldMk cId="0" sldId="310"/>
            <ac:spMk id="3494" creationId="{E8FC24D6-95B1-4015-D228-663270D002A7}"/>
          </ac:spMkLst>
        </pc:spChg>
        <pc:spChg chg="mod">
          <ac:chgData name="Warycha, Valerie S" userId="e5ed3580-8ece-4be1-ab53-4d80a62114df" providerId="ADAL" clId="{95C0CD6D-C969-456F-917F-0E916D8BC7A0}" dt="2023-11-28T21:18:41.337" v="4741"/>
          <ac:spMkLst>
            <pc:docMk/>
            <pc:sldMk cId="0" sldId="310"/>
            <ac:spMk id="3495" creationId="{E1DCAA39-6FB1-4AFF-9D1B-4F0305FA620E}"/>
          </ac:spMkLst>
        </pc:spChg>
        <pc:spChg chg="mod">
          <ac:chgData name="Warycha, Valerie S" userId="e5ed3580-8ece-4be1-ab53-4d80a62114df" providerId="ADAL" clId="{95C0CD6D-C969-456F-917F-0E916D8BC7A0}" dt="2023-11-28T21:18:41.337" v="4741"/>
          <ac:spMkLst>
            <pc:docMk/>
            <pc:sldMk cId="0" sldId="310"/>
            <ac:spMk id="3496" creationId="{5B7566E0-E71C-5913-C24B-A3A8044F6D42}"/>
          </ac:spMkLst>
        </pc:spChg>
        <pc:spChg chg="mod">
          <ac:chgData name="Warycha, Valerie S" userId="e5ed3580-8ece-4be1-ab53-4d80a62114df" providerId="ADAL" clId="{95C0CD6D-C969-456F-917F-0E916D8BC7A0}" dt="2023-11-28T21:18:41.337" v="4741"/>
          <ac:spMkLst>
            <pc:docMk/>
            <pc:sldMk cId="0" sldId="310"/>
            <ac:spMk id="3497" creationId="{BF8701BD-2416-60DF-8C9E-939A0E290FA7}"/>
          </ac:spMkLst>
        </pc:spChg>
        <pc:spChg chg="mod">
          <ac:chgData name="Warycha, Valerie S" userId="e5ed3580-8ece-4be1-ab53-4d80a62114df" providerId="ADAL" clId="{95C0CD6D-C969-456F-917F-0E916D8BC7A0}" dt="2023-11-28T21:18:41.337" v="4741"/>
          <ac:spMkLst>
            <pc:docMk/>
            <pc:sldMk cId="0" sldId="310"/>
            <ac:spMk id="3498" creationId="{ED415427-C4A8-E227-FD2E-F2E95F2C4733}"/>
          </ac:spMkLst>
        </pc:spChg>
        <pc:spChg chg="mod">
          <ac:chgData name="Warycha, Valerie S" userId="e5ed3580-8ece-4be1-ab53-4d80a62114df" providerId="ADAL" clId="{95C0CD6D-C969-456F-917F-0E916D8BC7A0}" dt="2023-11-28T21:18:41.337" v="4741"/>
          <ac:spMkLst>
            <pc:docMk/>
            <pc:sldMk cId="0" sldId="310"/>
            <ac:spMk id="3499" creationId="{1CC22DBB-25AB-3430-7DFD-D372367D6787}"/>
          </ac:spMkLst>
        </pc:spChg>
        <pc:spChg chg="mod">
          <ac:chgData name="Warycha, Valerie S" userId="e5ed3580-8ece-4be1-ab53-4d80a62114df" providerId="ADAL" clId="{95C0CD6D-C969-456F-917F-0E916D8BC7A0}" dt="2023-11-28T21:18:41.337" v="4741"/>
          <ac:spMkLst>
            <pc:docMk/>
            <pc:sldMk cId="0" sldId="310"/>
            <ac:spMk id="3500" creationId="{A15E2599-30A9-B240-0814-D07873E892DA}"/>
          </ac:spMkLst>
        </pc:spChg>
        <pc:spChg chg="mod">
          <ac:chgData name="Warycha, Valerie S" userId="e5ed3580-8ece-4be1-ab53-4d80a62114df" providerId="ADAL" clId="{95C0CD6D-C969-456F-917F-0E916D8BC7A0}" dt="2023-11-28T21:18:41.337" v="4741"/>
          <ac:spMkLst>
            <pc:docMk/>
            <pc:sldMk cId="0" sldId="310"/>
            <ac:spMk id="3501" creationId="{288F4AD5-28DE-7676-7CBE-9681F04BBA83}"/>
          </ac:spMkLst>
        </pc:spChg>
        <pc:spChg chg="mod">
          <ac:chgData name="Warycha, Valerie S" userId="e5ed3580-8ece-4be1-ab53-4d80a62114df" providerId="ADAL" clId="{95C0CD6D-C969-456F-917F-0E916D8BC7A0}" dt="2023-11-28T21:18:41.337" v="4741"/>
          <ac:spMkLst>
            <pc:docMk/>
            <pc:sldMk cId="0" sldId="310"/>
            <ac:spMk id="3502" creationId="{7B30FDB0-75FB-F77C-D787-E6A91F984EE1}"/>
          </ac:spMkLst>
        </pc:spChg>
        <pc:spChg chg="mod">
          <ac:chgData name="Warycha, Valerie S" userId="e5ed3580-8ece-4be1-ab53-4d80a62114df" providerId="ADAL" clId="{95C0CD6D-C969-456F-917F-0E916D8BC7A0}" dt="2023-11-28T21:18:41.337" v="4741"/>
          <ac:spMkLst>
            <pc:docMk/>
            <pc:sldMk cId="0" sldId="310"/>
            <ac:spMk id="3503" creationId="{52989082-F2BD-427B-CEE9-7AC1A1973CA4}"/>
          </ac:spMkLst>
        </pc:spChg>
        <pc:spChg chg="mod">
          <ac:chgData name="Warycha, Valerie S" userId="e5ed3580-8ece-4be1-ab53-4d80a62114df" providerId="ADAL" clId="{95C0CD6D-C969-456F-917F-0E916D8BC7A0}" dt="2023-11-28T21:18:41.337" v="4741"/>
          <ac:spMkLst>
            <pc:docMk/>
            <pc:sldMk cId="0" sldId="310"/>
            <ac:spMk id="3504" creationId="{3935EE63-4179-3E16-7878-B18E4F9E586F}"/>
          </ac:spMkLst>
        </pc:spChg>
        <pc:spChg chg="mod">
          <ac:chgData name="Warycha, Valerie S" userId="e5ed3580-8ece-4be1-ab53-4d80a62114df" providerId="ADAL" clId="{95C0CD6D-C969-456F-917F-0E916D8BC7A0}" dt="2023-11-28T21:18:41.337" v="4741"/>
          <ac:spMkLst>
            <pc:docMk/>
            <pc:sldMk cId="0" sldId="310"/>
            <ac:spMk id="3505" creationId="{A919B19B-3D41-188B-AB1A-7646A2BABC1F}"/>
          </ac:spMkLst>
        </pc:spChg>
        <pc:spChg chg="mod">
          <ac:chgData name="Warycha, Valerie S" userId="e5ed3580-8ece-4be1-ab53-4d80a62114df" providerId="ADAL" clId="{95C0CD6D-C969-456F-917F-0E916D8BC7A0}" dt="2023-11-28T21:18:41.337" v="4741"/>
          <ac:spMkLst>
            <pc:docMk/>
            <pc:sldMk cId="0" sldId="310"/>
            <ac:spMk id="3506" creationId="{10F6ADD6-EAED-1C70-8B28-3525D97FCDB7}"/>
          </ac:spMkLst>
        </pc:spChg>
        <pc:spChg chg="mod">
          <ac:chgData name="Warycha, Valerie S" userId="e5ed3580-8ece-4be1-ab53-4d80a62114df" providerId="ADAL" clId="{95C0CD6D-C969-456F-917F-0E916D8BC7A0}" dt="2023-11-28T21:18:41.337" v="4741"/>
          <ac:spMkLst>
            <pc:docMk/>
            <pc:sldMk cId="0" sldId="310"/>
            <ac:spMk id="3507" creationId="{A5F70F43-2464-3909-965B-46348324DAC4}"/>
          </ac:spMkLst>
        </pc:spChg>
        <pc:spChg chg="mod">
          <ac:chgData name="Warycha, Valerie S" userId="e5ed3580-8ece-4be1-ab53-4d80a62114df" providerId="ADAL" clId="{95C0CD6D-C969-456F-917F-0E916D8BC7A0}" dt="2023-11-28T21:18:41.337" v="4741"/>
          <ac:spMkLst>
            <pc:docMk/>
            <pc:sldMk cId="0" sldId="310"/>
            <ac:spMk id="3508" creationId="{4C00E34F-79AC-E36D-F20B-078A4809E702}"/>
          </ac:spMkLst>
        </pc:spChg>
        <pc:spChg chg="mod">
          <ac:chgData name="Warycha, Valerie S" userId="e5ed3580-8ece-4be1-ab53-4d80a62114df" providerId="ADAL" clId="{95C0CD6D-C969-456F-917F-0E916D8BC7A0}" dt="2023-11-28T21:18:41.337" v="4741"/>
          <ac:spMkLst>
            <pc:docMk/>
            <pc:sldMk cId="0" sldId="310"/>
            <ac:spMk id="3509" creationId="{C2951B1E-0734-420A-9AB4-498D57653CDE}"/>
          </ac:spMkLst>
        </pc:spChg>
        <pc:spChg chg="mod">
          <ac:chgData name="Warycha, Valerie S" userId="e5ed3580-8ece-4be1-ab53-4d80a62114df" providerId="ADAL" clId="{95C0CD6D-C969-456F-917F-0E916D8BC7A0}" dt="2023-11-28T21:18:41.337" v="4741"/>
          <ac:spMkLst>
            <pc:docMk/>
            <pc:sldMk cId="0" sldId="310"/>
            <ac:spMk id="3510" creationId="{C9E633A9-2F6E-7CB7-A1AE-3C0226AF64CD}"/>
          </ac:spMkLst>
        </pc:spChg>
        <pc:spChg chg="mod">
          <ac:chgData name="Warycha, Valerie S" userId="e5ed3580-8ece-4be1-ab53-4d80a62114df" providerId="ADAL" clId="{95C0CD6D-C969-456F-917F-0E916D8BC7A0}" dt="2023-11-28T21:18:41.337" v="4741"/>
          <ac:spMkLst>
            <pc:docMk/>
            <pc:sldMk cId="0" sldId="310"/>
            <ac:spMk id="3511" creationId="{23133C1F-EF0F-6E28-E0FF-A8C9D51698BA}"/>
          </ac:spMkLst>
        </pc:spChg>
        <pc:spChg chg="mod">
          <ac:chgData name="Warycha, Valerie S" userId="e5ed3580-8ece-4be1-ab53-4d80a62114df" providerId="ADAL" clId="{95C0CD6D-C969-456F-917F-0E916D8BC7A0}" dt="2023-11-28T21:18:41.337" v="4741"/>
          <ac:spMkLst>
            <pc:docMk/>
            <pc:sldMk cId="0" sldId="310"/>
            <ac:spMk id="3512" creationId="{A5992655-1D48-C02D-849C-9F304D39B744}"/>
          </ac:spMkLst>
        </pc:spChg>
        <pc:spChg chg="mod">
          <ac:chgData name="Warycha, Valerie S" userId="e5ed3580-8ece-4be1-ab53-4d80a62114df" providerId="ADAL" clId="{95C0CD6D-C969-456F-917F-0E916D8BC7A0}" dt="2023-11-28T21:18:41.337" v="4741"/>
          <ac:spMkLst>
            <pc:docMk/>
            <pc:sldMk cId="0" sldId="310"/>
            <ac:spMk id="3513" creationId="{81AAC728-A463-48F7-7810-82230039E4D8}"/>
          </ac:spMkLst>
        </pc:spChg>
        <pc:spChg chg="mod">
          <ac:chgData name="Warycha, Valerie S" userId="e5ed3580-8ece-4be1-ab53-4d80a62114df" providerId="ADAL" clId="{95C0CD6D-C969-456F-917F-0E916D8BC7A0}" dt="2023-11-28T21:18:41.337" v="4741"/>
          <ac:spMkLst>
            <pc:docMk/>
            <pc:sldMk cId="0" sldId="310"/>
            <ac:spMk id="3514" creationId="{B50B7D20-3EF7-4356-468E-8B3F104D3D96}"/>
          </ac:spMkLst>
        </pc:spChg>
        <pc:spChg chg="mod">
          <ac:chgData name="Warycha, Valerie S" userId="e5ed3580-8ece-4be1-ab53-4d80a62114df" providerId="ADAL" clId="{95C0CD6D-C969-456F-917F-0E916D8BC7A0}" dt="2023-11-28T21:18:41.337" v="4741"/>
          <ac:spMkLst>
            <pc:docMk/>
            <pc:sldMk cId="0" sldId="310"/>
            <ac:spMk id="3515" creationId="{296E046F-3CE1-0326-B3D5-303C2D7EB3A1}"/>
          </ac:spMkLst>
        </pc:spChg>
        <pc:spChg chg="mod">
          <ac:chgData name="Warycha, Valerie S" userId="e5ed3580-8ece-4be1-ab53-4d80a62114df" providerId="ADAL" clId="{95C0CD6D-C969-456F-917F-0E916D8BC7A0}" dt="2023-11-28T21:18:41.337" v="4741"/>
          <ac:spMkLst>
            <pc:docMk/>
            <pc:sldMk cId="0" sldId="310"/>
            <ac:spMk id="3516" creationId="{358C90D0-7DDB-D7D7-944D-87B8C3985FB7}"/>
          </ac:spMkLst>
        </pc:spChg>
        <pc:spChg chg="mod">
          <ac:chgData name="Warycha, Valerie S" userId="e5ed3580-8ece-4be1-ab53-4d80a62114df" providerId="ADAL" clId="{95C0CD6D-C969-456F-917F-0E916D8BC7A0}" dt="2023-11-28T21:18:41.337" v="4741"/>
          <ac:spMkLst>
            <pc:docMk/>
            <pc:sldMk cId="0" sldId="310"/>
            <ac:spMk id="3517" creationId="{8FFCD511-0E09-34C5-BEF3-6602513CB184}"/>
          </ac:spMkLst>
        </pc:spChg>
        <pc:spChg chg="mod">
          <ac:chgData name="Warycha, Valerie S" userId="e5ed3580-8ece-4be1-ab53-4d80a62114df" providerId="ADAL" clId="{95C0CD6D-C969-456F-917F-0E916D8BC7A0}" dt="2023-11-28T21:18:41.337" v="4741"/>
          <ac:spMkLst>
            <pc:docMk/>
            <pc:sldMk cId="0" sldId="310"/>
            <ac:spMk id="3518" creationId="{F4685A87-94E7-6F96-8788-B3DEDAC06C7C}"/>
          </ac:spMkLst>
        </pc:spChg>
        <pc:spChg chg="mod">
          <ac:chgData name="Warycha, Valerie S" userId="e5ed3580-8ece-4be1-ab53-4d80a62114df" providerId="ADAL" clId="{95C0CD6D-C969-456F-917F-0E916D8BC7A0}" dt="2023-11-28T21:18:41.337" v="4741"/>
          <ac:spMkLst>
            <pc:docMk/>
            <pc:sldMk cId="0" sldId="310"/>
            <ac:spMk id="3519" creationId="{CA5A7432-F4EA-E0A3-25AD-A7D1AFBD38CB}"/>
          </ac:spMkLst>
        </pc:spChg>
        <pc:spChg chg="mod">
          <ac:chgData name="Warycha, Valerie S" userId="e5ed3580-8ece-4be1-ab53-4d80a62114df" providerId="ADAL" clId="{95C0CD6D-C969-456F-917F-0E916D8BC7A0}" dt="2023-11-28T21:18:41.337" v="4741"/>
          <ac:spMkLst>
            <pc:docMk/>
            <pc:sldMk cId="0" sldId="310"/>
            <ac:spMk id="3520" creationId="{AE453CFF-4DC7-CBE4-81AF-A0E1B1FA99E5}"/>
          </ac:spMkLst>
        </pc:spChg>
        <pc:spChg chg="mod">
          <ac:chgData name="Warycha, Valerie S" userId="e5ed3580-8ece-4be1-ab53-4d80a62114df" providerId="ADAL" clId="{95C0CD6D-C969-456F-917F-0E916D8BC7A0}" dt="2023-11-28T21:18:41.337" v="4741"/>
          <ac:spMkLst>
            <pc:docMk/>
            <pc:sldMk cId="0" sldId="310"/>
            <ac:spMk id="3521" creationId="{59547471-F859-FD2A-A93A-885AA9546337}"/>
          </ac:spMkLst>
        </pc:spChg>
        <pc:spChg chg="mod">
          <ac:chgData name="Warycha, Valerie S" userId="e5ed3580-8ece-4be1-ab53-4d80a62114df" providerId="ADAL" clId="{95C0CD6D-C969-456F-917F-0E916D8BC7A0}" dt="2023-11-28T21:18:41.337" v="4741"/>
          <ac:spMkLst>
            <pc:docMk/>
            <pc:sldMk cId="0" sldId="310"/>
            <ac:spMk id="3522" creationId="{EE562688-7458-1DA2-F5E1-01060A9C7B9D}"/>
          </ac:spMkLst>
        </pc:spChg>
        <pc:spChg chg="mod">
          <ac:chgData name="Warycha, Valerie S" userId="e5ed3580-8ece-4be1-ab53-4d80a62114df" providerId="ADAL" clId="{95C0CD6D-C969-456F-917F-0E916D8BC7A0}" dt="2023-11-28T21:18:41.337" v="4741"/>
          <ac:spMkLst>
            <pc:docMk/>
            <pc:sldMk cId="0" sldId="310"/>
            <ac:spMk id="3523" creationId="{C923E17F-5108-FCE9-5779-5D26957F361A}"/>
          </ac:spMkLst>
        </pc:spChg>
        <pc:spChg chg="mod">
          <ac:chgData name="Warycha, Valerie S" userId="e5ed3580-8ece-4be1-ab53-4d80a62114df" providerId="ADAL" clId="{95C0CD6D-C969-456F-917F-0E916D8BC7A0}" dt="2023-11-28T21:18:41.337" v="4741"/>
          <ac:spMkLst>
            <pc:docMk/>
            <pc:sldMk cId="0" sldId="310"/>
            <ac:spMk id="3524" creationId="{6D9A1D3D-C4DC-8A9F-BB5E-3A912A16E555}"/>
          </ac:spMkLst>
        </pc:spChg>
        <pc:spChg chg="mod">
          <ac:chgData name="Warycha, Valerie S" userId="e5ed3580-8ece-4be1-ab53-4d80a62114df" providerId="ADAL" clId="{95C0CD6D-C969-456F-917F-0E916D8BC7A0}" dt="2023-11-28T21:18:41.337" v="4741"/>
          <ac:spMkLst>
            <pc:docMk/>
            <pc:sldMk cId="0" sldId="310"/>
            <ac:spMk id="3525" creationId="{F02F009E-A5A9-179C-421F-58241F8E4CAA}"/>
          </ac:spMkLst>
        </pc:spChg>
        <pc:spChg chg="mod">
          <ac:chgData name="Warycha, Valerie S" userId="e5ed3580-8ece-4be1-ab53-4d80a62114df" providerId="ADAL" clId="{95C0CD6D-C969-456F-917F-0E916D8BC7A0}" dt="2023-11-28T21:18:41.337" v="4741"/>
          <ac:spMkLst>
            <pc:docMk/>
            <pc:sldMk cId="0" sldId="310"/>
            <ac:spMk id="3526" creationId="{3F508CBB-9BFA-844E-EEA8-97A220B17DC6}"/>
          </ac:spMkLst>
        </pc:spChg>
        <pc:spChg chg="mod">
          <ac:chgData name="Warycha, Valerie S" userId="e5ed3580-8ece-4be1-ab53-4d80a62114df" providerId="ADAL" clId="{95C0CD6D-C969-456F-917F-0E916D8BC7A0}" dt="2023-11-28T21:18:41.337" v="4741"/>
          <ac:spMkLst>
            <pc:docMk/>
            <pc:sldMk cId="0" sldId="310"/>
            <ac:spMk id="3527" creationId="{F3A46B19-3262-AA13-7854-24BB56CE5B78}"/>
          </ac:spMkLst>
        </pc:spChg>
        <pc:spChg chg="mod">
          <ac:chgData name="Warycha, Valerie S" userId="e5ed3580-8ece-4be1-ab53-4d80a62114df" providerId="ADAL" clId="{95C0CD6D-C969-456F-917F-0E916D8BC7A0}" dt="2023-11-28T21:18:41.337" v="4741"/>
          <ac:spMkLst>
            <pc:docMk/>
            <pc:sldMk cId="0" sldId="310"/>
            <ac:spMk id="3528" creationId="{D2F38E9E-ACD6-12DD-7ED7-D2AEA0617A39}"/>
          </ac:spMkLst>
        </pc:spChg>
        <pc:spChg chg="mod">
          <ac:chgData name="Warycha, Valerie S" userId="e5ed3580-8ece-4be1-ab53-4d80a62114df" providerId="ADAL" clId="{95C0CD6D-C969-456F-917F-0E916D8BC7A0}" dt="2023-11-28T21:18:41.337" v="4741"/>
          <ac:spMkLst>
            <pc:docMk/>
            <pc:sldMk cId="0" sldId="310"/>
            <ac:spMk id="3529" creationId="{A6BA585D-6C7E-3DC8-698C-14FA39F0B501}"/>
          </ac:spMkLst>
        </pc:spChg>
        <pc:spChg chg="mod">
          <ac:chgData name="Warycha, Valerie S" userId="e5ed3580-8ece-4be1-ab53-4d80a62114df" providerId="ADAL" clId="{95C0CD6D-C969-456F-917F-0E916D8BC7A0}" dt="2023-11-28T21:18:41.337" v="4741"/>
          <ac:spMkLst>
            <pc:docMk/>
            <pc:sldMk cId="0" sldId="310"/>
            <ac:spMk id="3530" creationId="{D129EB7B-5ED1-0079-4A17-3A47A5860A88}"/>
          </ac:spMkLst>
        </pc:spChg>
        <pc:spChg chg="mod">
          <ac:chgData name="Warycha, Valerie S" userId="e5ed3580-8ece-4be1-ab53-4d80a62114df" providerId="ADAL" clId="{95C0CD6D-C969-456F-917F-0E916D8BC7A0}" dt="2023-11-28T21:18:41.337" v="4741"/>
          <ac:spMkLst>
            <pc:docMk/>
            <pc:sldMk cId="0" sldId="310"/>
            <ac:spMk id="3531" creationId="{BA83FDD7-D07F-EBDE-86A7-E2E0C1BDFBF9}"/>
          </ac:spMkLst>
        </pc:spChg>
        <pc:spChg chg="mod">
          <ac:chgData name="Warycha, Valerie S" userId="e5ed3580-8ece-4be1-ab53-4d80a62114df" providerId="ADAL" clId="{95C0CD6D-C969-456F-917F-0E916D8BC7A0}" dt="2023-11-28T21:18:41.337" v="4741"/>
          <ac:spMkLst>
            <pc:docMk/>
            <pc:sldMk cId="0" sldId="310"/>
            <ac:spMk id="3532" creationId="{0AAAA50D-A06C-4FE7-2559-5FBC62C14008}"/>
          </ac:spMkLst>
        </pc:spChg>
        <pc:spChg chg="mod">
          <ac:chgData name="Warycha, Valerie S" userId="e5ed3580-8ece-4be1-ab53-4d80a62114df" providerId="ADAL" clId="{95C0CD6D-C969-456F-917F-0E916D8BC7A0}" dt="2023-11-28T21:18:41.337" v="4741"/>
          <ac:spMkLst>
            <pc:docMk/>
            <pc:sldMk cId="0" sldId="310"/>
            <ac:spMk id="3533" creationId="{0210315F-5E4D-8C6F-B30F-11FCFDB0129F}"/>
          </ac:spMkLst>
        </pc:spChg>
        <pc:spChg chg="mod">
          <ac:chgData name="Warycha, Valerie S" userId="e5ed3580-8ece-4be1-ab53-4d80a62114df" providerId="ADAL" clId="{95C0CD6D-C969-456F-917F-0E916D8BC7A0}" dt="2023-11-28T21:18:41.337" v="4741"/>
          <ac:spMkLst>
            <pc:docMk/>
            <pc:sldMk cId="0" sldId="310"/>
            <ac:spMk id="3534" creationId="{3B6C37B1-C33B-6A35-4FA0-2E7D1123C953}"/>
          </ac:spMkLst>
        </pc:spChg>
        <pc:spChg chg="mod">
          <ac:chgData name="Warycha, Valerie S" userId="e5ed3580-8ece-4be1-ab53-4d80a62114df" providerId="ADAL" clId="{95C0CD6D-C969-456F-917F-0E916D8BC7A0}" dt="2023-11-28T21:18:41.337" v="4741"/>
          <ac:spMkLst>
            <pc:docMk/>
            <pc:sldMk cId="0" sldId="310"/>
            <ac:spMk id="3535" creationId="{315C6500-68CF-90CE-08F6-4DCEA896850E}"/>
          </ac:spMkLst>
        </pc:spChg>
        <pc:spChg chg="mod">
          <ac:chgData name="Warycha, Valerie S" userId="e5ed3580-8ece-4be1-ab53-4d80a62114df" providerId="ADAL" clId="{95C0CD6D-C969-456F-917F-0E916D8BC7A0}" dt="2023-11-28T21:18:41.337" v="4741"/>
          <ac:spMkLst>
            <pc:docMk/>
            <pc:sldMk cId="0" sldId="310"/>
            <ac:spMk id="3536" creationId="{DC6655F7-3F4C-AF5A-3082-884D143ABBF6}"/>
          </ac:spMkLst>
        </pc:spChg>
        <pc:spChg chg="mod">
          <ac:chgData name="Warycha, Valerie S" userId="e5ed3580-8ece-4be1-ab53-4d80a62114df" providerId="ADAL" clId="{95C0CD6D-C969-456F-917F-0E916D8BC7A0}" dt="2023-11-28T21:18:41.337" v="4741"/>
          <ac:spMkLst>
            <pc:docMk/>
            <pc:sldMk cId="0" sldId="310"/>
            <ac:spMk id="3537" creationId="{599D848E-0BA6-E5A1-2C65-497AEB516AE8}"/>
          </ac:spMkLst>
        </pc:spChg>
        <pc:spChg chg="mod">
          <ac:chgData name="Warycha, Valerie S" userId="e5ed3580-8ece-4be1-ab53-4d80a62114df" providerId="ADAL" clId="{95C0CD6D-C969-456F-917F-0E916D8BC7A0}" dt="2023-11-28T21:18:41.337" v="4741"/>
          <ac:spMkLst>
            <pc:docMk/>
            <pc:sldMk cId="0" sldId="310"/>
            <ac:spMk id="3538" creationId="{FE0A01BD-623F-8F9E-171E-75ED93EB2CC6}"/>
          </ac:spMkLst>
        </pc:spChg>
        <pc:spChg chg="mod">
          <ac:chgData name="Warycha, Valerie S" userId="e5ed3580-8ece-4be1-ab53-4d80a62114df" providerId="ADAL" clId="{95C0CD6D-C969-456F-917F-0E916D8BC7A0}" dt="2023-11-28T21:18:41.337" v="4741"/>
          <ac:spMkLst>
            <pc:docMk/>
            <pc:sldMk cId="0" sldId="310"/>
            <ac:spMk id="3539" creationId="{72BF6BF9-1296-BDDF-A3FE-36E87623CBAD}"/>
          </ac:spMkLst>
        </pc:spChg>
        <pc:spChg chg="mod">
          <ac:chgData name="Warycha, Valerie S" userId="e5ed3580-8ece-4be1-ab53-4d80a62114df" providerId="ADAL" clId="{95C0CD6D-C969-456F-917F-0E916D8BC7A0}" dt="2023-11-28T21:18:41.337" v="4741"/>
          <ac:spMkLst>
            <pc:docMk/>
            <pc:sldMk cId="0" sldId="310"/>
            <ac:spMk id="3540" creationId="{2F53C373-6B07-D07F-B672-69E8249E5FF5}"/>
          </ac:spMkLst>
        </pc:spChg>
        <pc:spChg chg="mod">
          <ac:chgData name="Warycha, Valerie S" userId="e5ed3580-8ece-4be1-ab53-4d80a62114df" providerId="ADAL" clId="{95C0CD6D-C969-456F-917F-0E916D8BC7A0}" dt="2023-11-28T21:18:41.337" v="4741"/>
          <ac:spMkLst>
            <pc:docMk/>
            <pc:sldMk cId="0" sldId="310"/>
            <ac:spMk id="3541" creationId="{212A8B23-FE2B-1B1E-01FA-8BFE2ECA687D}"/>
          </ac:spMkLst>
        </pc:spChg>
        <pc:spChg chg="mod">
          <ac:chgData name="Warycha, Valerie S" userId="e5ed3580-8ece-4be1-ab53-4d80a62114df" providerId="ADAL" clId="{95C0CD6D-C969-456F-917F-0E916D8BC7A0}" dt="2023-11-28T21:18:41.337" v="4741"/>
          <ac:spMkLst>
            <pc:docMk/>
            <pc:sldMk cId="0" sldId="310"/>
            <ac:spMk id="3542" creationId="{0B898257-04FC-4456-F7FF-D72281CD5A0C}"/>
          </ac:spMkLst>
        </pc:spChg>
        <pc:spChg chg="mod">
          <ac:chgData name="Warycha, Valerie S" userId="e5ed3580-8ece-4be1-ab53-4d80a62114df" providerId="ADAL" clId="{95C0CD6D-C969-456F-917F-0E916D8BC7A0}" dt="2023-11-28T21:18:41.337" v="4741"/>
          <ac:spMkLst>
            <pc:docMk/>
            <pc:sldMk cId="0" sldId="310"/>
            <ac:spMk id="3543" creationId="{4B7EDFD8-EAA1-4892-2ED8-0FA7E71A28CA}"/>
          </ac:spMkLst>
        </pc:spChg>
        <pc:spChg chg="mod">
          <ac:chgData name="Warycha, Valerie S" userId="e5ed3580-8ece-4be1-ab53-4d80a62114df" providerId="ADAL" clId="{95C0CD6D-C969-456F-917F-0E916D8BC7A0}" dt="2023-11-28T21:18:41.337" v="4741"/>
          <ac:spMkLst>
            <pc:docMk/>
            <pc:sldMk cId="0" sldId="310"/>
            <ac:spMk id="3544" creationId="{F876B80D-DD56-B362-CC1A-0F431C00DA9C}"/>
          </ac:spMkLst>
        </pc:spChg>
        <pc:spChg chg="mod">
          <ac:chgData name="Warycha, Valerie S" userId="e5ed3580-8ece-4be1-ab53-4d80a62114df" providerId="ADAL" clId="{95C0CD6D-C969-456F-917F-0E916D8BC7A0}" dt="2023-11-28T21:18:41.337" v="4741"/>
          <ac:spMkLst>
            <pc:docMk/>
            <pc:sldMk cId="0" sldId="310"/>
            <ac:spMk id="3545" creationId="{404D3980-C2A1-DCAC-28E2-FED6141675FB}"/>
          </ac:spMkLst>
        </pc:spChg>
        <pc:spChg chg="mod">
          <ac:chgData name="Warycha, Valerie S" userId="e5ed3580-8ece-4be1-ab53-4d80a62114df" providerId="ADAL" clId="{95C0CD6D-C969-456F-917F-0E916D8BC7A0}" dt="2023-11-28T21:18:41.337" v="4741"/>
          <ac:spMkLst>
            <pc:docMk/>
            <pc:sldMk cId="0" sldId="310"/>
            <ac:spMk id="3546" creationId="{467C5C65-DAA4-8B60-A735-C4B9CAB2948C}"/>
          </ac:spMkLst>
        </pc:spChg>
        <pc:spChg chg="mod">
          <ac:chgData name="Warycha, Valerie S" userId="e5ed3580-8ece-4be1-ab53-4d80a62114df" providerId="ADAL" clId="{95C0CD6D-C969-456F-917F-0E916D8BC7A0}" dt="2023-11-28T21:18:41.337" v="4741"/>
          <ac:spMkLst>
            <pc:docMk/>
            <pc:sldMk cId="0" sldId="310"/>
            <ac:spMk id="3547" creationId="{DFF66ECE-C3CD-C1E4-E14E-61BD6D9163B8}"/>
          </ac:spMkLst>
        </pc:spChg>
        <pc:spChg chg="mod">
          <ac:chgData name="Warycha, Valerie S" userId="e5ed3580-8ece-4be1-ab53-4d80a62114df" providerId="ADAL" clId="{95C0CD6D-C969-456F-917F-0E916D8BC7A0}" dt="2023-11-28T21:18:41.337" v="4741"/>
          <ac:spMkLst>
            <pc:docMk/>
            <pc:sldMk cId="0" sldId="310"/>
            <ac:spMk id="3548" creationId="{2CE4E181-2326-DDFB-FC7B-2CB584BE8E11}"/>
          </ac:spMkLst>
        </pc:spChg>
        <pc:spChg chg="mod">
          <ac:chgData name="Warycha, Valerie S" userId="e5ed3580-8ece-4be1-ab53-4d80a62114df" providerId="ADAL" clId="{95C0CD6D-C969-456F-917F-0E916D8BC7A0}" dt="2023-11-28T21:18:41.337" v="4741"/>
          <ac:spMkLst>
            <pc:docMk/>
            <pc:sldMk cId="0" sldId="310"/>
            <ac:spMk id="3549" creationId="{5EBE2E4B-ADEF-742F-D621-AB2C5AFBA982}"/>
          </ac:spMkLst>
        </pc:spChg>
        <pc:spChg chg="mod">
          <ac:chgData name="Warycha, Valerie S" userId="e5ed3580-8ece-4be1-ab53-4d80a62114df" providerId="ADAL" clId="{95C0CD6D-C969-456F-917F-0E916D8BC7A0}" dt="2023-11-28T21:18:41.337" v="4741"/>
          <ac:spMkLst>
            <pc:docMk/>
            <pc:sldMk cId="0" sldId="310"/>
            <ac:spMk id="3550" creationId="{407CE3D7-E96C-0700-5F0C-B40E8E871404}"/>
          </ac:spMkLst>
        </pc:spChg>
        <pc:spChg chg="mod">
          <ac:chgData name="Warycha, Valerie S" userId="e5ed3580-8ece-4be1-ab53-4d80a62114df" providerId="ADAL" clId="{95C0CD6D-C969-456F-917F-0E916D8BC7A0}" dt="2023-11-28T21:18:41.337" v="4741"/>
          <ac:spMkLst>
            <pc:docMk/>
            <pc:sldMk cId="0" sldId="310"/>
            <ac:spMk id="3551" creationId="{C965A6BE-55BB-8125-38B2-98441614FD60}"/>
          </ac:spMkLst>
        </pc:spChg>
        <pc:spChg chg="mod">
          <ac:chgData name="Warycha, Valerie S" userId="e5ed3580-8ece-4be1-ab53-4d80a62114df" providerId="ADAL" clId="{95C0CD6D-C969-456F-917F-0E916D8BC7A0}" dt="2023-11-28T21:18:41.337" v="4741"/>
          <ac:spMkLst>
            <pc:docMk/>
            <pc:sldMk cId="0" sldId="310"/>
            <ac:spMk id="3552" creationId="{5D669F1F-63A9-3C01-F930-4E2BA7D47097}"/>
          </ac:spMkLst>
        </pc:spChg>
        <pc:spChg chg="mod">
          <ac:chgData name="Warycha, Valerie S" userId="e5ed3580-8ece-4be1-ab53-4d80a62114df" providerId="ADAL" clId="{95C0CD6D-C969-456F-917F-0E916D8BC7A0}" dt="2023-11-28T21:18:41.337" v="4741"/>
          <ac:spMkLst>
            <pc:docMk/>
            <pc:sldMk cId="0" sldId="310"/>
            <ac:spMk id="3553" creationId="{C925E5C2-E5BF-B1FE-7B45-FF234913970C}"/>
          </ac:spMkLst>
        </pc:spChg>
        <pc:spChg chg="mod">
          <ac:chgData name="Warycha, Valerie S" userId="e5ed3580-8ece-4be1-ab53-4d80a62114df" providerId="ADAL" clId="{95C0CD6D-C969-456F-917F-0E916D8BC7A0}" dt="2023-11-28T21:18:41.337" v="4741"/>
          <ac:spMkLst>
            <pc:docMk/>
            <pc:sldMk cId="0" sldId="310"/>
            <ac:spMk id="3554" creationId="{46EFB98F-3DA4-3E1A-4298-606A808237DE}"/>
          </ac:spMkLst>
        </pc:spChg>
        <pc:spChg chg="mod">
          <ac:chgData name="Warycha, Valerie S" userId="e5ed3580-8ece-4be1-ab53-4d80a62114df" providerId="ADAL" clId="{95C0CD6D-C969-456F-917F-0E916D8BC7A0}" dt="2023-11-28T21:18:41.337" v="4741"/>
          <ac:spMkLst>
            <pc:docMk/>
            <pc:sldMk cId="0" sldId="310"/>
            <ac:spMk id="3555" creationId="{C83C1459-5A6B-AD58-792F-2507F62FEA28}"/>
          </ac:spMkLst>
        </pc:spChg>
        <pc:spChg chg="mod">
          <ac:chgData name="Warycha, Valerie S" userId="e5ed3580-8ece-4be1-ab53-4d80a62114df" providerId="ADAL" clId="{95C0CD6D-C969-456F-917F-0E916D8BC7A0}" dt="2023-11-28T21:18:41.337" v="4741"/>
          <ac:spMkLst>
            <pc:docMk/>
            <pc:sldMk cId="0" sldId="310"/>
            <ac:spMk id="3556" creationId="{589A86D8-DD08-B12F-CDA7-922BFD73EA8A}"/>
          </ac:spMkLst>
        </pc:spChg>
        <pc:spChg chg="mod">
          <ac:chgData name="Warycha, Valerie S" userId="e5ed3580-8ece-4be1-ab53-4d80a62114df" providerId="ADAL" clId="{95C0CD6D-C969-456F-917F-0E916D8BC7A0}" dt="2023-11-28T21:18:41.337" v="4741"/>
          <ac:spMkLst>
            <pc:docMk/>
            <pc:sldMk cId="0" sldId="310"/>
            <ac:spMk id="3557" creationId="{253CFA3F-B3DD-B0A5-E7B2-D8D2D9CD342A}"/>
          </ac:spMkLst>
        </pc:spChg>
        <pc:spChg chg="mod">
          <ac:chgData name="Warycha, Valerie S" userId="e5ed3580-8ece-4be1-ab53-4d80a62114df" providerId="ADAL" clId="{95C0CD6D-C969-456F-917F-0E916D8BC7A0}" dt="2023-11-28T21:18:41.337" v="4741"/>
          <ac:spMkLst>
            <pc:docMk/>
            <pc:sldMk cId="0" sldId="310"/>
            <ac:spMk id="3558" creationId="{21F11F61-BE6B-324A-5789-40F423D21556}"/>
          </ac:spMkLst>
        </pc:spChg>
        <pc:spChg chg="mod">
          <ac:chgData name="Warycha, Valerie S" userId="e5ed3580-8ece-4be1-ab53-4d80a62114df" providerId="ADAL" clId="{95C0CD6D-C969-456F-917F-0E916D8BC7A0}" dt="2023-11-28T21:18:41.337" v="4741"/>
          <ac:spMkLst>
            <pc:docMk/>
            <pc:sldMk cId="0" sldId="310"/>
            <ac:spMk id="3559" creationId="{E746A378-98D8-3EBB-7D37-3C2264474C70}"/>
          </ac:spMkLst>
        </pc:spChg>
        <pc:spChg chg="mod">
          <ac:chgData name="Warycha, Valerie S" userId="e5ed3580-8ece-4be1-ab53-4d80a62114df" providerId="ADAL" clId="{95C0CD6D-C969-456F-917F-0E916D8BC7A0}" dt="2023-11-28T21:18:41.337" v="4741"/>
          <ac:spMkLst>
            <pc:docMk/>
            <pc:sldMk cId="0" sldId="310"/>
            <ac:spMk id="3560" creationId="{D15B48DA-D91D-C22E-8E4E-DD90BC1C47CE}"/>
          </ac:spMkLst>
        </pc:spChg>
        <pc:spChg chg="mod">
          <ac:chgData name="Warycha, Valerie S" userId="e5ed3580-8ece-4be1-ab53-4d80a62114df" providerId="ADAL" clId="{95C0CD6D-C969-456F-917F-0E916D8BC7A0}" dt="2023-11-28T21:18:41.337" v="4741"/>
          <ac:spMkLst>
            <pc:docMk/>
            <pc:sldMk cId="0" sldId="310"/>
            <ac:spMk id="3561" creationId="{B9C2B997-0ED1-259C-25CB-6B2BDB1A5EB1}"/>
          </ac:spMkLst>
        </pc:spChg>
        <pc:spChg chg="mod">
          <ac:chgData name="Warycha, Valerie S" userId="e5ed3580-8ece-4be1-ab53-4d80a62114df" providerId="ADAL" clId="{95C0CD6D-C969-456F-917F-0E916D8BC7A0}" dt="2023-11-28T21:18:41.337" v="4741"/>
          <ac:spMkLst>
            <pc:docMk/>
            <pc:sldMk cId="0" sldId="310"/>
            <ac:spMk id="3562" creationId="{4AF84A83-CCD7-97D7-C7E3-E603830615A8}"/>
          </ac:spMkLst>
        </pc:spChg>
        <pc:spChg chg="mod">
          <ac:chgData name="Warycha, Valerie S" userId="e5ed3580-8ece-4be1-ab53-4d80a62114df" providerId="ADAL" clId="{95C0CD6D-C969-456F-917F-0E916D8BC7A0}" dt="2023-11-28T21:18:41.337" v="4741"/>
          <ac:spMkLst>
            <pc:docMk/>
            <pc:sldMk cId="0" sldId="310"/>
            <ac:spMk id="3563" creationId="{E9EDD5AF-F4BE-0B4A-7627-75FEB8AEFC9E}"/>
          </ac:spMkLst>
        </pc:spChg>
        <pc:spChg chg="mod">
          <ac:chgData name="Warycha, Valerie S" userId="e5ed3580-8ece-4be1-ab53-4d80a62114df" providerId="ADAL" clId="{95C0CD6D-C969-456F-917F-0E916D8BC7A0}" dt="2023-11-28T21:18:41.337" v="4741"/>
          <ac:spMkLst>
            <pc:docMk/>
            <pc:sldMk cId="0" sldId="310"/>
            <ac:spMk id="3564" creationId="{176158C1-99BD-EED3-37FE-BE77BB1488BA}"/>
          </ac:spMkLst>
        </pc:spChg>
        <pc:spChg chg="mod">
          <ac:chgData name="Warycha, Valerie S" userId="e5ed3580-8ece-4be1-ab53-4d80a62114df" providerId="ADAL" clId="{95C0CD6D-C969-456F-917F-0E916D8BC7A0}" dt="2023-11-28T21:18:41.337" v="4741"/>
          <ac:spMkLst>
            <pc:docMk/>
            <pc:sldMk cId="0" sldId="310"/>
            <ac:spMk id="3565" creationId="{31214944-B9F8-C02C-F92F-FF4AEC961729}"/>
          </ac:spMkLst>
        </pc:spChg>
        <pc:spChg chg="mod">
          <ac:chgData name="Warycha, Valerie S" userId="e5ed3580-8ece-4be1-ab53-4d80a62114df" providerId="ADAL" clId="{95C0CD6D-C969-456F-917F-0E916D8BC7A0}" dt="2023-11-28T21:18:41.337" v="4741"/>
          <ac:spMkLst>
            <pc:docMk/>
            <pc:sldMk cId="0" sldId="310"/>
            <ac:spMk id="3566" creationId="{0E9EB14E-8805-606F-20D6-94E8DBCA7A3F}"/>
          </ac:spMkLst>
        </pc:spChg>
        <pc:spChg chg="mod">
          <ac:chgData name="Warycha, Valerie S" userId="e5ed3580-8ece-4be1-ab53-4d80a62114df" providerId="ADAL" clId="{95C0CD6D-C969-456F-917F-0E916D8BC7A0}" dt="2023-11-28T21:18:41.337" v="4741"/>
          <ac:spMkLst>
            <pc:docMk/>
            <pc:sldMk cId="0" sldId="310"/>
            <ac:spMk id="3567" creationId="{9001BF72-A82D-7F80-A2D1-7927EC7194D5}"/>
          </ac:spMkLst>
        </pc:spChg>
        <pc:spChg chg="mod">
          <ac:chgData name="Warycha, Valerie S" userId="e5ed3580-8ece-4be1-ab53-4d80a62114df" providerId="ADAL" clId="{95C0CD6D-C969-456F-917F-0E916D8BC7A0}" dt="2023-11-28T21:18:41.337" v="4741"/>
          <ac:spMkLst>
            <pc:docMk/>
            <pc:sldMk cId="0" sldId="310"/>
            <ac:spMk id="3568" creationId="{0CF40291-E167-671F-BD6C-E9AB8AB34F97}"/>
          </ac:spMkLst>
        </pc:spChg>
        <pc:spChg chg="mod">
          <ac:chgData name="Warycha, Valerie S" userId="e5ed3580-8ece-4be1-ab53-4d80a62114df" providerId="ADAL" clId="{95C0CD6D-C969-456F-917F-0E916D8BC7A0}" dt="2023-11-28T21:18:41.337" v="4741"/>
          <ac:spMkLst>
            <pc:docMk/>
            <pc:sldMk cId="0" sldId="310"/>
            <ac:spMk id="3569" creationId="{91BF570C-C91A-D1D7-295A-80198A1E454B}"/>
          </ac:spMkLst>
        </pc:spChg>
        <pc:spChg chg="mod">
          <ac:chgData name="Warycha, Valerie S" userId="e5ed3580-8ece-4be1-ab53-4d80a62114df" providerId="ADAL" clId="{95C0CD6D-C969-456F-917F-0E916D8BC7A0}" dt="2023-11-28T21:18:41.337" v="4741"/>
          <ac:spMkLst>
            <pc:docMk/>
            <pc:sldMk cId="0" sldId="310"/>
            <ac:spMk id="3570" creationId="{82F03FE7-F8B0-F9E2-95A3-899B9A7ED5EE}"/>
          </ac:spMkLst>
        </pc:spChg>
        <pc:spChg chg="mod">
          <ac:chgData name="Warycha, Valerie S" userId="e5ed3580-8ece-4be1-ab53-4d80a62114df" providerId="ADAL" clId="{95C0CD6D-C969-456F-917F-0E916D8BC7A0}" dt="2023-11-28T21:18:41.337" v="4741"/>
          <ac:spMkLst>
            <pc:docMk/>
            <pc:sldMk cId="0" sldId="310"/>
            <ac:spMk id="3571" creationId="{1A1BAF90-F57C-C2DC-F972-F55AB9FB9C05}"/>
          </ac:spMkLst>
        </pc:spChg>
        <pc:spChg chg="mod">
          <ac:chgData name="Warycha, Valerie S" userId="e5ed3580-8ece-4be1-ab53-4d80a62114df" providerId="ADAL" clId="{95C0CD6D-C969-456F-917F-0E916D8BC7A0}" dt="2023-11-28T21:18:41.337" v="4741"/>
          <ac:spMkLst>
            <pc:docMk/>
            <pc:sldMk cId="0" sldId="310"/>
            <ac:spMk id="3572" creationId="{850D5BD5-4EAC-9556-9904-3E46969D409D}"/>
          </ac:spMkLst>
        </pc:spChg>
        <pc:spChg chg="mod">
          <ac:chgData name="Warycha, Valerie S" userId="e5ed3580-8ece-4be1-ab53-4d80a62114df" providerId="ADAL" clId="{95C0CD6D-C969-456F-917F-0E916D8BC7A0}" dt="2023-11-28T21:18:41.337" v="4741"/>
          <ac:spMkLst>
            <pc:docMk/>
            <pc:sldMk cId="0" sldId="310"/>
            <ac:spMk id="3573" creationId="{6D5518BB-3BD7-82C8-3C8B-183FBE07DE6E}"/>
          </ac:spMkLst>
        </pc:spChg>
        <pc:spChg chg="mod">
          <ac:chgData name="Warycha, Valerie S" userId="e5ed3580-8ece-4be1-ab53-4d80a62114df" providerId="ADAL" clId="{95C0CD6D-C969-456F-917F-0E916D8BC7A0}" dt="2023-11-28T21:18:41.337" v="4741"/>
          <ac:spMkLst>
            <pc:docMk/>
            <pc:sldMk cId="0" sldId="310"/>
            <ac:spMk id="3574" creationId="{25C0CA1E-A67A-B95C-F6F3-BA0DFD166DBB}"/>
          </ac:spMkLst>
        </pc:spChg>
        <pc:spChg chg="mod">
          <ac:chgData name="Warycha, Valerie S" userId="e5ed3580-8ece-4be1-ab53-4d80a62114df" providerId="ADAL" clId="{95C0CD6D-C969-456F-917F-0E916D8BC7A0}" dt="2023-11-28T21:18:41.337" v="4741"/>
          <ac:spMkLst>
            <pc:docMk/>
            <pc:sldMk cId="0" sldId="310"/>
            <ac:spMk id="3575" creationId="{628DD581-DCFB-4F30-BA8A-41543CF99FDA}"/>
          </ac:spMkLst>
        </pc:spChg>
        <pc:spChg chg="mod">
          <ac:chgData name="Warycha, Valerie S" userId="e5ed3580-8ece-4be1-ab53-4d80a62114df" providerId="ADAL" clId="{95C0CD6D-C969-456F-917F-0E916D8BC7A0}" dt="2023-11-28T21:18:41.337" v="4741"/>
          <ac:spMkLst>
            <pc:docMk/>
            <pc:sldMk cId="0" sldId="310"/>
            <ac:spMk id="3576" creationId="{37DA4048-CC6B-6540-557E-D04E59FF9BA3}"/>
          </ac:spMkLst>
        </pc:spChg>
        <pc:spChg chg="mod">
          <ac:chgData name="Warycha, Valerie S" userId="e5ed3580-8ece-4be1-ab53-4d80a62114df" providerId="ADAL" clId="{95C0CD6D-C969-456F-917F-0E916D8BC7A0}" dt="2023-11-28T21:18:41.337" v="4741"/>
          <ac:spMkLst>
            <pc:docMk/>
            <pc:sldMk cId="0" sldId="310"/>
            <ac:spMk id="3577" creationId="{0D8FA4D5-D9D6-AEF3-67AF-731E7D332140}"/>
          </ac:spMkLst>
        </pc:spChg>
        <pc:spChg chg="mod">
          <ac:chgData name="Warycha, Valerie S" userId="e5ed3580-8ece-4be1-ab53-4d80a62114df" providerId="ADAL" clId="{95C0CD6D-C969-456F-917F-0E916D8BC7A0}" dt="2023-11-28T21:18:41.337" v="4741"/>
          <ac:spMkLst>
            <pc:docMk/>
            <pc:sldMk cId="0" sldId="310"/>
            <ac:spMk id="3578" creationId="{8F3F4552-9F94-34C3-F65E-7BF622685749}"/>
          </ac:spMkLst>
        </pc:spChg>
        <pc:spChg chg="mod">
          <ac:chgData name="Warycha, Valerie S" userId="e5ed3580-8ece-4be1-ab53-4d80a62114df" providerId="ADAL" clId="{95C0CD6D-C969-456F-917F-0E916D8BC7A0}" dt="2023-11-28T21:18:41.337" v="4741"/>
          <ac:spMkLst>
            <pc:docMk/>
            <pc:sldMk cId="0" sldId="310"/>
            <ac:spMk id="3579" creationId="{75A24678-4528-5D3F-2DB1-F648F051F73F}"/>
          </ac:spMkLst>
        </pc:spChg>
        <pc:spChg chg="mod">
          <ac:chgData name="Warycha, Valerie S" userId="e5ed3580-8ece-4be1-ab53-4d80a62114df" providerId="ADAL" clId="{95C0CD6D-C969-456F-917F-0E916D8BC7A0}" dt="2023-11-28T21:18:41.337" v="4741"/>
          <ac:spMkLst>
            <pc:docMk/>
            <pc:sldMk cId="0" sldId="310"/>
            <ac:spMk id="3580" creationId="{FBCEE1A0-ADFA-83A9-7E1F-7A93AC898C6C}"/>
          </ac:spMkLst>
        </pc:spChg>
        <pc:spChg chg="mod">
          <ac:chgData name="Warycha, Valerie S" userId="e5ed3580-8ece-4be1-ab53-4d80a62114df" providerId="ADAL" clId="{95C0CD6D-C969-456F-917F-0E916D8BC7A0}" dt="2023-11-28T21:18:41.337" v="4741"/>
          <ac:spMkLst>
            <pc:docMk/>
            <pc:sldMk cId="0" sldId="310"/>
            <ac:spMk id="3581" creationId="{7A06C5AF-15FE-DD4D-53CC-23CD534B23EF}"/>
          </ac:spMkLst>
        </pc:spChg>
        <pc:spChg chg="mod">
          <ac:chgData name="Warycha, Valerie S" userId="e5ed3580-8ece-4be1-ab53-4d80a62114df" providerId="ADAL" clId="{95C0CD6D-C969-456F-917F-0E916D8BC7A0}" dt="2023-11-28T21:18:41.337" v="4741"/>
          <ac:spMkLst>
            <pc:docMk/>
            <pc:sldMk cId="0" sldId="310"/>
            <ac:spMk id="3582" creationId="{DEA1DB44-704D-EBF8-1C9B-719250C93AC8}"/>
          </ac:spMkLst>
        </pc:spChg>
        <pc:spChg chg="mod">
          <ac:chgData name="Warycha, Valerie S" userId="e5ed3580-8ece-4be1-ab53-4d80a62114df" providerId="ADAL" clId="{95C0CD6D-C969-456F-917F-0E916D8BC7A0}" dt="2023-11-28T21:18:41.337" v="4741"/>
          <ac:spMkLst>
            <pc:docMk/>
            <pc:sldMk cId="0" sldId="310"/>
            <ac:spMk id="3583" creationId="{A723A2D8-C57F-4FC1-6842-C4E439C4EA66}"/>
          </ac:spMkLst>
        </pc:spChg>
        <pc:spChg chg="mod">
          <ac:chgData name="Warycha, Valerie S" userId="e5ed3580-8ece-4be1-ab53-4d80a62114df" providerId="ADAL" clId="{95C0CD6D-C969-456F-917F-0E916D8BC7A0}" dt="2023-11-28T21:18:41.337" v="4741"/>
          <ac:spMkLst>
            <pc:docMk/>
            <pc:sldMk cId="0" sldId="310"/>
            <ac:spMk id="3584" creationId="{8AB0D5A4-2D48-B9DE-903C-6E4AE120DEFD}"/>
          </ac:spMkLst>
        </pc:spChg>
        <pc:spChg chg="mod">
          <ac:chgData name="Warycha, Valerie S" userId="e5ed3580-8ece-4be1-ab53-4d80a62114df" providerId="ADAL" clId="{95C0CD6D-C969-456F-917F-0E916D8BC7A0}" dt="2023-11-28T21:18:41.337" v="4741"/>
          <ac:spMkLst>
            <pc:docMk/>
            <pc:sldMk cId="0" sldId="310"/>
            <ac:spMk id="3585" creationId="{34FC6345-AB4B-0440-72B0-FA862C3DD1DC}"/>
          </ac:spMkLst>
        </pc:spChg>
        <pc:spChg chg="mod">
          <ac:chgData name="Warycha, Valerie S" userId="e5ed3580-8ece-4be1-ab53-4d80a62114df" providerId="ADAL" clId="{95C0CD6D-C969-456F-917F-0E916D8BC7A0}" dt="2023-11-28T21:18:41.337" v="4741"/>
          <ac:spMkLst>
            <pc:docMk/>
            <pc:sldMk cId="0" sldId="310"/>
            <ac:spMk id="3586" creationId="{B2E4EE7E-1D5A-C9A1-5F5E-FCAD97147321}"/>
          </ac:spMkLst>
        </pc:spChg>
        <pc:spChg chg="mod">
          <ac:chgData name="Warycha, Valerie S" userId="e5ed3580-8ece-4be1-ab53-4d80a62114df" providerId="ADAL" clId="{95C0CD6D-C969-456F-917F-0E916D8BC7A0}" dt="2023-11-28T21:18:41.337" v="4741"/>
          <ac:spMkLst>
            <pc:docMk/>
            <pc:sldMk cId="0" sldId="310"/>
            <ac:spMk id="3587" creationId="{D655AC37-CE50-0901-BC43-51F6FAA1E8C6}"/>
          </ac:spMkLst>
        </pc:spChg>
        <pc:spChg chg="mod">
          <ac:chgData name="Warycha, Valerie S" userId="e5ed3580-8ece-4be1-ab53-4d80a62114df" providerId="ADAL" clId="{95C0CD6D-C969-456F-917F-0E916D8BC7A0}" dt="2023-11-28T21:18:41.337" v="4741"/>
          <ac:spMkLst>
            <pc:docMk/>
            <pc:sldMk cId="0" sldId="310"/>
            <ac:spMk id="3588" creationId="{18894B8F-DA4C-C178-8BA3-CAAC3A3228CE}"/>
          </ac:spMkLst>
        </pc:spChg>
        <pc:spChg chg="mod">
          <ac:chgData name="Warycha, Valerie S" userId="e5ed3580-8ece-4be1-ab53-4d80a62114df" providerId="ADAL" clId="{95C0CD6D-C969-456F-917F-0E916D8BC7A0}" dt="2023-11-28T21:18:41.337" v="4741"/>
          <ac:spMkLst>
            <pc:docMk/>
            <pc:sldMk cId="0" sldId="310"/>
            <ac:spMk id="3589" creationId="{F013DA73-0E02-5EF7-D851-88E31E8F2B93}"/>
          </ac:spMkLst>
        </pc:spChg>
        <pc:spChg chg="mod">
          <ac:chgData name="Warycha, Valerie S" userId="e5ed3580-8ece-4be1-ab53-4d80a62114df" providerId="ADAL" clId="{95C0CD6D-C969-456F-917F-0E916D8BC7A0}" dt="2023-11-28T21:18:41.337" v="4741"/>
          <ac:spMkLst>
            <pc:docMk/>
            <pc:sldMk cId="0" sldId="310"/>
            <ac:spMk id="3590" creationId="{91E2B2FE-C3E0-7F17-6BB2-E55A4FCB696B}"/>
          </ac:spMkLst>
        </pc:spChg>
        <pc:spChg chg="mod">
          <ac:chgData name="Warycha, Valerie S" userId="e5ed3580-8ece-4be1-ab53-4d80a62114df" providerId="ADAL" clId="{95C0CD6D-C969-456F-917F-0E916D8BC7A0}" dt="2023-11-28T21:18:41.337" v="4741"/>
          <ac:spMkLst>
            <pc:docMk/>
            <pc:sldMk cId="0" sldId="310"/>
            <ac:spMk id="3591" creationId="{664A17B6-DEC9-EC7C-3684-817626CEB914}"/>
          </ac:spMkLst>
        </pc:spChg>
        <pc:spChg chg="mod">
          <ac:chgData name="Warycha, Valerie S" userId="e5ed3580-8ece-4be1-ab53-4d80a62114df" providerId="ADAL" clId="{95C0CD6D-C969-456F-917F-0E916D8BC7A0}" dt="2023-11-28T21:18:41.337" v="4741"/>
          <ac:spMkLst>
            <pc:docMk/>
            <pc:sldMk cId="0" sldId="310"/>
            <ac:spMk id="3592" creationId="{009682F5-055B-68A8-6DB8-3F29DF061FF1}"/>
          </ac:spMkLst>
        </pc:spChg>
        <pc:spChg chg="mod">
          <ac:chgData name="Warycha, Valerie S" userId="e5ed3580-8ece-4be1-ab53-4d80a62114df" providerId="ADAL" clId="{95C0CD6D-C969-456F-917F-0E916D8BC7A0}" dt="2023-11-28T21:18:41.337" v="4741"/>
          <ac:spMkLst>
            <pc:docMk/>
            <pc:sldMk cId="0" sldId="310"/>
            <ac:spMk id="3593" creationId="{C7A46B5D-67D5-3805-B42C-9A964D341B53}"/>
          </ac:spMkLst>
        </pc:spChg>
        <pc:spChg chg="add mod">
          <ac:chgData name="Warycha, Valerie S" userId="e5ed3580-8ece-4be1-ab53-4d80a62114df" providerId="ADAL" clId="{95C0CD6D-C969-456F-917F-0E916D8BC7A0}" dt="2023-11-28T21:19:53.575" v="4782" actId="207"/>
          <ac:spMkLst>
            <pc:docMk/>
            <pc:sldMk cId="0" sldId="310"/>
            <ac:spMk id="3594" creationId="{6E90B04D-F289-DAE6-9E76-B3A853F61619}"/>
          </ac:spMkLst>
        </pc:spChg>
        <pc:grpChg chg="add del mod">
          <ac:chgData name="Warycha, Valerie S" userId="e5ed3580-8ece-4be1-ab53-4d80a62114df" providerId="ADAL" clId="{95C0CD6D-C969-456F-917F-0E916D8BC7A0}" dt="2023-11-28T21:01:01.812" v="4282"/>
          <ac:grpSpMkLst>
            <pc:docMk/>
            <pc:sldMk cId="0" sldId="310"/>
            <ac:grpSpMk id="10" creationId="{825963B4-93F8-A1E9-5702-C0CDB27E36C3}"/>
          </ac:grpSpMkLst>
        </pc:grpChg>
        <pc:grpChg chg="del mod">
          <ac:chgData name="Warycha, Valerie S" userId="e5ed3580-8ece-4be1-ab53-4d80a62114df" providerId="ADAL" clId="{95C0CD6D-C969-456F-917F-0E916D8BC7A0}" dt="2023-11-28T21:00:14.501" v="4248" actId="21"/>
          <ac:grpSpMkLst>
            <pc:docMk/>
            <pc:sldMk cId="0" sldId="310"/>
            <ac:grpSpMk id="3219" creationId="{00000000-0000-0000-0000-000000000000}"/>
          </ac:grpSpMkLst>
        </pc:grpChg>
        <pc:grpChg chg="mod">
          <ac:chgData name="Warycha, Valerie S" userId="e5ed3580-8ece-4be1-ab53-4d80a62114df" providerId="ADAL" clId="{95C0CD6D-C969-456F-917F-0E916D8BC7A0}" dt="2023-11-28T21:00:10.777" v="4246" actId="1076"/>
          <ac:grpSpMkLst>
            <pc:docMk/>
            <pc:sldMk cId="0" sldId="310"/>
            <ac:grpSpMk id="3357" creationId="{00000000-0000-0000-0000-000000000000}"/>
          </ac:grpSpMkLst>
        </pc:grpChg>
        <pc:grpChg chg="add mod">
          <ac:chgData name="Warycha, Valerie S" userId="e5ed3580-8ece-4be1-ab53-4d80a62114df" providerId="ADAL" clId="{95C0CD6D-C969-456F-917F-0E916D8BC7A0}" dt="2023-11-28T21:18:45.285" v="4742" actId="1076"/>
          <ac:grpSpMkLst>
            <pc:docMk/>
            <pc:sldMk cId="0" sldId="310"/>
            <ac:grpSpMk id="3462" creationId="{85DB62B2-1A27-C63B-7BA0-133E9E4D94E3}"/>
          </ac:grpSpMkLst>
        </pc:grpChg>
      </pc:sldChg>
      <pc:sldChg chg="del">
        <pc:chgData name="Warycha, Valerie S" userId="e5ed3580-8ece-4be1-ab53-4d80a62114df" providerId="ADAL" clId="{95C0CD6D-C969-456F-917F-0E916D8BC7A0}" dt="2023-11-30T13:01:21.824" v="8532" actId="47"/>
        <pc:sldMkLst>
          <pc:docMk/>
          <pc:sldMk cId="0" sldId="311"/>
        </pc:sldMkLst>
      </pc:sldChg>
      <pc:sldChg chg="del">
        <pc:chgData name="Warycha, Valerie S" userId="e5ed3580-8ece-4be1-ab53-4d80a62114df" providerId="ADAL" clId="{95C0CD6D-C969-456F-917F-0E916D8BC7A0}" dt="2023-11-30T13:01:21.856" v="8533" actId="47"/>
        <pc:sldMkLst>
          <pc:docMk/>
          <pc:sldMk cId="0" sldId="312"/>
        </pc:sldMkLst>
      </pc:sldChg>
      <pc:sldChg chg="del">
        <pc:chgData name="Warycha, Valerie S" userId="e5ed3580-8ece-4be1-ab53-4d80a62114df" providerId="ADAL" clId="{95C0CD6D-C969-456F-917F-0E916D8BC7A0}" dt="2023-11-30T13:01:21.925" v="8534" actId="47"/>
        <pc:sldMkLst>
          <pc:docMk/>
          <pc:sldMk cId="0" sldId="313"/>
        </pc:sldMkLst>
      </pc:sldChg>
      <pc:sldChg chg="del">
        <pc:chgData name="Warycha, Valerie S" userId="e5ed3580-8ece-4be1-ab53-4d80a62114df" providerId="ADAL" clId="{95C0CD6D-C969-456F-917F-0E916D8BC7A0}" dt="2023-11-30T13:01:21.978" v="8535" actId="47"/>
        <pc:sldMkLst>
          <pc:docMk/>
          <pc:sldMk cId="0" sldId="314"/>
        </pc:sldMkLst>
      </pc:sldChg>
      <pc:sldChg chg="del">
        <pc:chgData name="Warycha, Valerie S" userId="e5ed3580-8ece-4be1-ab53-4d80a62114df" providerId="ADAL" clId="{95C0CD6D-C969-456F-917F-0E916D8BC7A0}" dt="2023-11-30T13:01:22.009" v="8536" actId="47"/>
        <pc:sldMkLst>
          <pc:docMk/>
          <pc:sldMk cId="0" sldId="315"/>
        </pc:sldMkLst>
      </pc:sldChg>
      <pc:sldChg chg="addSp delSp modSp add del mod ord delAnim">
        <pc:chgData name="Warycha, Valerie S" userId="e5ed3580-8ece-4be1-ab53-4d80a62114df" providerId="ADAL" clId="{95C0CD6D-C969-456F-917F-0E916D8BC7A0}" dt="2023-11-30T13:01:46.719" v="8588" actId="20577"/>
        <pc:sldMkLst>
          <pc:docMk/>
          <pc:sldMk cId="0" sldId="316"/>
        </pc:sldMkLst>
        <pc:spChg chg="mod">
          <ac:chgData name="Warycha, Valerie S" userId="e5ed3580-8ece-4be1-ab53-4d80a62114df" providerId="ADAL" clId="{95C0CD6D-C969-456F-917F-0E916D8BC7A0}" dt="2023-11-28T20:35:14.038" v="3330"/>
          <ac:spMkLst>
            <pc:docMk/>
            <pc:sldMk cId="0" sldId="316"/>
            <ac:spMk id="3" creationId="{476CBCD0-7081-61F2-5F0E-D35B3C6848A9}"/>
          </ac:spMkLst>
        </pc:spChg>
        <pc:spChg chg="mod">
          <ac:chgData name="Warycha, Valerie S" userId="e5ed3580-8ece-4be1-ab53-4d80a62114df" providerId="ADAL" clId="{95C0CD6D-C969-456F-917F-0E916D8BC7A0}" dt="2023-11-28T20:35:14.038" v="3330"/>
          <ac:spMkLst>
            <pc:docMk/>
            <pc:sldMk cId="0" sldId="316"/>
            <ac:spMk id="4" creationId="{15456A20-1314-C4DC-0025-A16F1365C300}"/>
          </ac:spMkLst>
        </pc:spChg>
        <pc:spChg chg="mod">
          <ac:chgData name="Warycha, Valerie S" userId="e5ed3580-8ece-4be1-ab53-4d80a62114df" providerId="ADAL" clId="{95C0CD6D-C969-456F-917F-0E916D8BC7A0}" dt="2023-11-28T20:35:14.038" v="3330"/>
          <ac:spMkLst>
            <pc:docMk/>
            <pc:sldMk cId="0" sldId="316"/>
            <ac:spMk id="5" creationId="{E2511E9F-2721-C122-5D75-CCFC88839439}"/>
          </ac:spMkLst>
        </pc:spChg>
        <pc:spChg chg="mod">
          <ac:chgData name="Warycha, Valerie S" userId="e5ed3580-8ece-4be1-ab53-4d80a62114df" providerId="ADAL" clId="{95C0CD6D-C969-456F-917F-0E916D8BC7A0}" dt="2023-11-28T20:35:14.038" v="3330"/>
          <ac:spMkLst>
            <pc:docMk/>
            <pc:sldMk cId="0" sldId="316"/>
            <ac:spMk id="6" creationId="{A1633508-F124-C68C-7106-68E6A2E2875E}"/>
          </ac:spMkLst>
        </pc:spChg>
        <pc:spChg chg="mod">
          <ac:chgData name="Warycha, Valerie S" userId="e5ed3580-8ece-4be1-ab53-4d80a62114df" providerId="ADAL" clId="{95C0CD6D-C969-456F-917F-0E916D8BC7A0}" dt="2023-11-28T20:35:14.038" v="3330"/>
          <ac:spMkLst>
            <pc:docMk/>
            <pc:sldMk cId="0" sldId="316"/>
            <ac:spMk id="7" creationId="{D28CDDA0-9469-A210-D176-4DCA8B14C138}"/>
          </ac:spMkLst>
        </pc:spChg>
        <pc:spChg chg="mod">
          <ac:chgData name="Warycha, Valerie S" userId="e5ed3580-8ece-4be1-ab53-4d80a62114df" providerId="ADAL" clId="{95C0CD6D-C969-456F-917F-0E916D8BC7A0}" dt="2023-11-28T20:35:14.038" v="3330"/>
          <ac:spMkLst>
            <pc:docMk/>
            <pc:sldMk cId="0" sldId="316"/>
            <ac:spMk id="8" creationId="{898BB612-B61E-ADCA-1EBD-7CCB8586BA2E}"/>
          </ac:spMkLst>
        </pc:spChg>
        <pc:spChg chg="mod">
          <ac:chgData name="Warycha, Valerie S" userId="e5ed3580-8ece-4be1-ab53-4d80a62114df" providerId="ADAL" clId="{95C0CD6D-C969-456F-917F-0E916D8BC7A0}" dt="2023-11-28T20:35:14.038" v="3330"/>
          <ac:spMkLst>
            <pc:docMk/>
            <pc:sldMk cId="0" sldId="316"/>
            <ac:spMk id="9" creationId="{BF683FAE-CE1D-F63A-8FAF-C7091C928D64}"/>
          </ac:spMkLst>
        </pc:spChg>
        <pc:spChg chg="mod">
          <ac:chgData name="Warycha, Valerie S" userId="e5ed3580-8ece-4be1-ab53-4d80a62114df" providerId="ADAL" clId="{95C0CD6D-C969-456F-917F-0E916D8BC7A0}" dt="2023-11-28T20:35:14.038" v="3330"/>
          <ac:spMkLst>
            <pc:docMk/>
            <pc:sldMk cId="0" sldId="316"/>
            <ac:spMk id="10" creationId="{AB53C6E1-5BD5-9B56-35B5-2547442A6D93}"/>
          </ac:spMkLst>
        </pc:spChg>
        <pc:spChg chg="mod">
          <ac:chgData name="Warycha, Valerie S" userId="e5ed3580-8ece-4be1-ab53-4d80a62114df" providerId="ADAL" clId="{95C0CD6D-C969-456F-917F-0E916D8BC7A0}" dt="2023-11-28T20:35:14.038" v="3330"/>
          <ac:spMkLst>
            <pc:docMk/>
            <pc:sldMk cId="0" sldId="316"/>
            <ac:spMk id="11" creationId="{45ACF8D2-A5D9-65F2-075F-AF034A10A5B2}"/>
          </ac:spMkLst>
        </pc:spChg>
        <pc:spChg chg="mod">
          <ac:chgData name="Warycha, Valerie S" userId="e5ed3580-8ece-4be1-ab53-4d80a62114df" providerId="ADAL" clId="{95C0CD6D-C969-456F-917F-0E916D8BC7A0}" dt="2023-11-28T20:35:14.038" v="3330"/>
          <ac:spMkLst>
            <pc:docMk/>
            <pc:sldMk cId="0" sldId="316"/>
            <ac:spMk id="12" creationId="{13CBC417-4C7C-74DF-A266-6A35574EF4C7}"/>
          </ac:spMkLst>
        </pc:spChg>
        <pc:spChg chg="mod">
          <ac:chgData name="Warycha, Valerie S" userId="e5ed3580-8ece-4be1-ab53-4d80a62114df" providerId="ADAL" clId="{95C0CD6D-C969-456F-917F-0E916D8BC7A0}" dt="2023-11-28T20:35:14.038" v="3330"/>
          <ac:spMkLst>
            <pc:docMk/>
            <pc:sldMk cId="0" sldId="316"/>
            <ac:spMk id="13" creationId="{F697F16F-BC1D-27D0-CA68-1AAECB71DC93}"/>
          </ac:spMkLst>
        </pc:spChg>
        <pc:spChg chg="mod">
          <ac:chgData name="Warycha, Valerie S" userId="e5ed3580-8ece-4be1-ab53-4d80a62114df" providerId="ADAL" clId="{95C0CD6D-C969-456F-917F-0E916D8BC7A0}" dt="2023-11-28T20:35:14.038" v="3330"/>
          <ac:spMkLst>
            <pc:docMk/>
            <pc:sldMk cId="0" sldId="316"/>
            <ac:spMk id="14" creationId="{DA04C6CE-B3FB-5E39-B5B2-02AD4389D3D4}"/>
          </ac:spMkLst>
        </pc:spChg>
        <pc:spChg chg="mod">
          <ac:chgData name="Warycha, Valerie S" userId="e5ed3580-8ece-4be1-ab53-4d80a62114df" providerId="ADAL" clId="{95C0CD6D-C969-456F-917F-0E916D8BC7A0}" dt="2023-11-28T20:35:14.038" v="3330"/>
          <ac:spMkLst>
            <pc:docMk/>
            <pc:sldMk cId="0" sldId="316"/>
            <ac:spMk id="15" creationId="{86F65916-72B5-08D5-6E4A-C9BD1D9DC98E}"/>
          </ac:spMkLst>
        </pc:spChg>
        <pc:spChg chg="mod">
          <ac:chgData name="Warycha, Valerie S" userId="e5ed3580-8ece-4be1-ab53-4d80a62114df" providerId="ADAL" clId="{95C0CD6D-C969-456F-917F-0E916D8BC7A0}" dt="2023-11-28T20:35:14.038" v="3330"/>
          <ac:spMkLst>
            <pc:docMk/>
            <pc:sldMk cId="0" sldId="316"/>
            <ac:spMk id="16" creationId="{EBCACE6A-EF45-E30B-C08C-6F43529DABD3}"/>
          </ac:spMkLst>
        </pc:spChg>
        <pc:spChg chg="mod">
          <ac:chgData name="Warycha, Valerie S" userId="e5ed3580-8ece-4be1-ab53-4d80a62114df" providerId="ADAL" clId="{95C0CD6D-C969-456F-917F-0E916D8BC7A0}" dt="2023-11-28T20:35:14.038" v="3330"/>
          <ac:spMkLst>
            <pc:docMk/>
            <pc:sldMk cId="0" sldId="316"/>
            <ac:spMk id="17" creationId="{24BF6F6D-1431-BA7C-5511-E334A5B3586A}"/>
          </ac:spMkLst>
        </pc:spChg>
        <pc:spChg chg="mod">
          <ac:chgData name="Warycha, Valerie S" userId="e5ed3580-8ece-4be1-ab53-4d80a62114df" providerId="ADAL" clId="{95C0CD6D-C969-456F-917F-0E916D8BC7A0}" dt="2023-11-28T20:35:14.038" v="3330"/>
          <ac:spMkLst>
            <pc:docMk/>
            <pc:sldMk cId="0" sldId="316"/>
            <ac:spMk id="18" creationId="{865D1139-CDAC-4056-17CC-9D6F05ED7BA3}"/>
          </ac:spMkLst>
        </pc:spChg>
        <pc:spChg chg="mod">
          <ac:chgData name="Warycha, Valerie S" userId="e5ed3580-8ece-4be1-ab53-4d80a62114df" providerId="ADAL" clId="{95C0CD6D-C969-456F-917F-0E916D8BC7A0}" dt="2023-11-28T20:35:14.038" v="3330"/>
          <ac:spMkLst>
            <pc:docMk/>
            <pc:sldMk cId="0" sldId="316"/>
            <ac:spMk id="19" creationId="{A1C75816-CD83-6355-A31D-7EF06B18CCAD}"/>
          </ac:spMkLst>
        </pc:spChg>
        <pc:spChg chg="mod">
          <ac:chgData name="Warycha, Valerie S" userId="e5ed3580-8ece-4be1-ab53-4d80a62114df" providerId="ADAL" clId="{95C0CD6D-C969-456F-917F-0E916D8BC7A0}" dt="2023-11-28T20:35:14.038" v="3330"/>
          <ac:spMkLst>
            <pc:docMk/>
            <pc:sldMk cId="0" sldId="316"/>
            <ac:spMk id="20" creationId="{C366F96B-995C-4615-F711-4A93303AC8B1}"/>
          </ac:spMkLst>
        </pc:spChg>
        <pc:spChg chg="mod">
          <ac:chgData name="Warycha, Valerie S" userId="e5ed3580-8ece-4be1-ab53-4d80a62114df" providerId="ADAL" clId="{95C0CD6D-C969-456F-917F-0E916D8BC7A0}" dt="2023-11-28T20:35:14.038" v="3330"/>
          <ac:spMkLst>
            <pc:docMk/>
            <pc:sldMk cId="0" sldId="316"/>
            <ac:spMk id="21" creationId="{7A24959B-117D-F0C3-45E6-60C7B8561358}"/>
          </ac:spMkLst>
        </pc:spChg>
        <pc:spChg chg="mod">
          <ac:chgData name="Warycha, Valerie S" userId="e5ed3580-8ece-4be1-ab53-4d80a62114df" providerId="ADAL" clId="{95C0CD6D-C969-456F-917F-0E916D8BC7A0}" dt="2023-11-28T20:35:14.038" v="3330"/>
          <ac:spMkLst>
            <pc:docMk/>
            <pc:sldMk cId="0" sldId="316"/>
            <ac:spMk id="22" creationId="{A8D44A42-5ACA-3A8D-EAF8-516B260732B1}"/>
          </ac:spMkLst>
        </pc:spChg>
        <pc:spChg chg="mod">
          <ac:chgData name="Warycha, Valerie S" userId="e5ed3580-8ece-4be1-ab53-4d80a62114df" providerId="ADAL" clId="{95C0CD6D-C969-456F-917F-0E916D8BC7A0}" dt="2023-11-28T20:35:14.038" v="3330"/>
          <ac:spMkLst>
            <pc:docMk/>
            <pc:sldMk cId="0" sldId="316"/>
            <ac:spMk id="23" creationId="{4029CE1C-9BBC-5B6F-0EE6-5A17A6278E74}"/>
          </ac:spMkLst>
        </pc:spChg>
        <pc:spChg chg="mod">
          <ac:chgData name="Warycha, Valerie S" userId="e5ed3580-8ece-4be1-ab53-4d80a62114df" providerId="ADAL" clId="{95C0CD6D-C969-456F-917F-0E916D8BC7A0}" dt="2023-11-28T20:35:14.038" v="3330"/>
          <ac:spMkLst>
            <pc:docMk/>
            <pc:sldMk cId="0" sldId="316"/>
            <ac:spMk id="24" creationId="{D4644780-B9A1-7C77-29AC-22DCA88D64E3}"/>
          </ac:spMkLst>
        </pc:spChg>
        <pc:spChg chg="mod">
          <ac:chgData name="Warycha, Valerie S" userId="e5ed3580-8ece-4be1-ab53-4d80a62114df" providerId="ADAL" clId="{95C0CD6D-C969-456F-917F-0E916D8BC7A0}" dt="2023-11-28T20:35:14.038" v="3330"/>
          <ac:spMkLst>
            <pc:docMk/>
            <pc:sldMk cId="0" sldId="316"/>
            <ac:spMk id="25" creationId="{0D31D22D-3B99-17AF-45C6-13B088EA99A2}"/>
          </ac:spMkLst>
        </pc:spChg>
        <pc:spChg chg="mod">
          <ac:chgData name="Warycha, Valerie S" userId="e5ed3580-8ece-4be1-ab53-4d80a62114df" providerId="ADAL" clId="{95C0CD6D-C969-456F-917F-0E916D8BC7A0}" dt="2023-11-28T20:35:14.038" v="3330"/>
          <ac:spMkLst>
            <pc:docMk/>
            <pc:sldMk cId="0" sldId="316"/>
            <ac:spMk id="26" creationId="{C6CF1DE0-E522-5CBF-71EF-2DEF2D78488B}"/>
          </ac:spMkLst>
        </pc:spChg>
        <pc:spChg chg="mod">
          <ac:chgData name="Warycha, Valerie S" userId="e5ed3580-8ece-4be1-ab53-4d80a62114df" providerId="ADAL" clId="{95C0CD6D-C969-456F-917F-0E916D8BC7A0}" dt="2023-11-28T20:35:14.038" v="3330"/>
          <ac:spMkLst>
            <pc:docMk/>
            <pc:sldMk cId="0" sldId="316"/>
            <ac:spMk id="27" creationId="{CE0995E2-D7E4-5B5D-A4FC-A43D21429170}"/>
          </ac:spMkLst>
        </pc:spChg>
        <pc:spChg chg="mod">
          <ac:chgData name="Warycha, Valerie S" userId="e5ed3580-8ece-4be1-ab53-4d80a62114df" providerId="ADAL" clId="{95C0CD6D-C969-456F-917F-0E916D8BC7A0}" dt="2023-11-28T20:35:14.038" v="3330"/>
          <ac:spMkLst>
            <pc:docMk/>
            <pc:sldMk cId="0" sldId="316"/>
            <ac:spMk id="28" creationId="{ED101EAD-F754-98A9-376C-AD63DF810232}"/>
          </ac:spMkLst>
        </pc:spChg>
        <pc:spChg chg="mod">
          <ac:chgData name="Warycha, Valerie S" userId="e5ed3580-8ece-4be1-ab53-4d80a62114df" providerId="ADAL" clId="{95C0CD6D-C969-456F-917F-0E916D8BC7A0}" dt="2023-11-28T20:35:14.038" v="3330"/>
          <ac:spMkLst>
            <pc:docMk/>
            <pc:sldMk cId="0" sldId="316"/>
            <ac:spMk id="29" creationId="{89854D21-A3A4-ACC7-D33E-36D1F620F58D}"/>
          </ac:spMkLst>
        </pc:spChg>
        <pc:spChg chg="mod">
          <ac:chgData name="Warycha, Valerie S" userId="e5ed3580-8ece-4be1-ab53-4d80a62114df" providerId="ADAL" clId="{95C0CD6D-C969-456F-917F-0E916D8BC7A0}" dt="2023-11-28T20:35:14.038" v="3330"/>
          <ac:spMkLst>
            <pc:docMk/>
            <pc:sldMk cId="0" sldId="316"/>
            <ac:spMk id="30" creationId="{5DA4AECF-21BE-F3D2-FD75-A55D68F987DD}"/>
          </ac:spMkLst>
        </pc:spChg>
        <pc:spChg chg="mod">
          <ac:chgData name="Warycha, Valerie S" userId="e5ed3580-8ece-4be1-ab53-4d80a62114df" providerId="ADAL" clId="{95C0CD6D-C969-456F-917F-0E916D8BC7A0}" dt="2023-11-28T20:35:14.038" v="3330"/>
          <ac:spMkLst>
            <pc:docMk/>
            <pc:sldMk cId="0" sldId="316"/>
            <ac:spMk id="31" creationId="{EA877826-06C7-BFF6-ECB5-D74745CC0B71}"/>
          </ac:spMkLst>
        </pc:spChg>
        <pc:spChg chg="mod">
          <ac:chgData name="Warycha, Valerie S" userId="e5ed3580-8ece-4be1-ab53-4d80a62114df" providerId="ADAL" clId="{95C0CD6D-C969-456F-917F-0E916D8BC7A0}" dt="2023-11-28T20:35:14.038" v="3330"/>
          <ac:spMkLst>
            <pc:docMk/>
            <pc:sldMk cId="0" sldId="316"/>
            <ac:spMk id="32" creationId="{8304AF48-36BC-3CA7-C234-3DDA3B579D01}"/>
          </ac:spMkLst>
        </pc:spChg>
        <pc:spChg chg="mod">
          <ac:chgData name="Warycha, Valerie S" userId="e5ed3580-8ece-4be1-ab53-4d80a62114df" providerId="ADAL" clId="{95C0CD6D-C969-456F-917F-0E916D8BC7A0}" dt="2023-11-28T20:35:14.038" v="3330"/>
          <ac:spMkLst>
            <pc:docMk/>
            <pc:sldMk cId="0" sldId="316"/>
            <ac:spMk id="33" creationId="{9BEA374A-7791-86C3-1338-B17D367AA6DD}"/>
          </ac:spMkLst>
        </pc:spChg>
        <pc:spChg chg="mod">
          <ac:chgData name="Warycha, Valerie S" userId="e5ed3580-8ece-4be1-ab53-4d80a62114df" providerId="ADAL" clId="{95C0CD6D-C969-456F-917F-0E916D8BC7A0}" dt="2023-11-28T20:35:14.038" v="3330"/>
          <ac:spMkLst>
            <pc:docMk/>
            <pc:sldMk cId="0" sldId="316"/>
            <ac:spMk id="34" creationId="{A20EFE26-19A9-B5D5-8D61-3CE2EF45776F}"/>
          </ac:spMkLst>
        </pc:spChg>
        <pc:spChg chg="mod">
          <ac:chgData name="Warycha, Valerie S" userId="e5ed3580-8ece-4be1-ab53-4d80a62114df" providerId="ADAL" clId="{95C0CD6D-C969-456F-917F-0E916D8BC7A0}" dt="2023-11-28T20:35:14.038" v="3330"/>
          <ac:spMkLst>
            <pc:docMk/>
            <pc:sldMk cId="0" sldId="316"/>
            <ac:spMk id="35" creationId="{59D36074-014F-499B-6986-11FA3EF13CCC}"/>
          </ac:spMkLst>
        </pc:spChg>
        <pc:spChg chg="mod">
          <ac:chgData name="Warycha, Valerie S" userId="e5ed3580-8ece-4be1-ab53-4d80a62114df" providerId="ADAL" clId="{95C0CD6D-C969-456F-917F-0E916D8BC7A0}" dt="2023-11-28T20:35:14.038" v="3330"/>
          <ac:spMkLst>
            <pc:docMk/>
            <pc:sldMk cId="0" sldId="316"/>
            <ac:spMk id="36" creationId="{64AC899D-A263-303F-A84A-C88D5742EA26}"/>
          </ac:spMkLst>
        </pc:spChg>
        <pc:spChg chg="mod">
          <ac:chgData name="Warycha, Valerie S" userId="e5ed3580-8ece-4be1-ab53-4d80a62114df" providerId="ADAL" clId="{95C0CD6D-C969-456F-917F-0E916D8BC7A0}" dt="2023-11-28T20:35:14.038" v="3330"/>
          <ac:spMkLst>
            <pc:docMk/>
            <pc:sldMk cId="0" sldId="316"/>
            <ac:spMk id="37" creationId="{C32074D4-C134-1D5B-959C-C281E813ADC1}"/>
          </ac:spMkLst>
        </pc:spChg>
        <pc:spChg chg="mod">
          <ac:chgData name="Warycha, Valerie S" userId="e5ed3580-8ece-4be1-ab53-4d80a62114df" providerId="ADAL" clId="{95C0CD6D-C969-456F-917F-0E916D8BC7A0}" dt="2023-11-28T20:35:14.038" v="3330"/>
          <ac:spMkLst>
            <pc:docMk/>
            <pc:sldMk cId="0" sldId="316"/>
            <ac:spMk id="38" creationId="{BB026BC4-2A6A-AEA9-2D26-635012A2A4D9}"/>
          </ac:spMkLst>
        </pc:spChg>
        <pc:spChg chg="mod">
          <ac:chgData name="Warycha, Valerie S" userId="e5ed3580-8ece-4be1-ab53-4d80a62114df" providerId="ADAL" clId="{95C0CD6D-C969-456F-917F-0E916D8BC7A0}" dt="2023-11-28T20:35:14.038" v="3330"/>
          <ac:spMkLst>
            <pc:docMk/>
            <pc:sldMk cId="0" sldId="316"/>
            <ac:spMk id="39" creationId="{7D51ABF6-6058-06BD-9F12-B92925BC5E22}"/>
          </ac:spMkLst>
        </pc:spChg>
        <pc:spChg chg="mod">
          <ac:chgData name="Warycha, Valerie S" userId="e5ed3580-8ece-4be1-ab53-4d80a62114df" providerId="ADAL" clId="{95C0CD6D-C969-456F-917F-0E916D8BC7A0}" dt="2023-11-28T20:35:14.038" v="3330"/>
          <ac:spMkLst>
            <pc:docMk/>
            <pc:sldMk cId="0" sldId="316"/>
            <ac:spMk id="40" creationId="{3DB3D5B5-24A6-A8F3-B151-9FDC6DD22300}"/>
          </ac:spMkLst>
        </pc:spChg>
        <pc:spChg chg="mod">
          <ac:chgData name="Warycha, Valerie S" userId="e5ed3580-8ece-4be1-ab53-4d80a62114df" providerId="ADAL" clId="{95C0CD6D-C969-456F-917F-0E916D8BC7A0}" dt="2023-11-28T20:35:14.038" v="3330"/>
          <ac:spMkLst>
            <pc:docMk/>
            <pc:sldMk cId="0" sldId="316"/>
            <ac:spMk id="41" creationId="{2739DD09-86F8-2271-A1AC-4CAF2643ED7F}"/>
          </ac:spMkLst>
        </pc:spChg>
        <pc:spChg chg="mod">
          <ac:chgData name="Warycha, Valerie S" userId="e5ed3580-8ece-4be1-ab53-4d80a62114df" providerId="ADAL" clId="{95C0CD6D-C969-456F-917F-0E916D8BC7A0}" dt="2023-11-28T20:35:14.038" v="3330"/>
          <ac:spMkLst>
            <pc:docMk/>
            <pc:sldMk cId="0" sldId="316"/>
            <ac:spMk id="42" creationId="{135F96E0-9B5D-45CF-07F0-4E33188BA331}"/>
          </ac:spMkLst>
        </pc:spChg>
        <pc:spChg chg="mod">
          <ac:chgData name="Warycha, Valerie S" userId="e5ed3580-8ece-4be1-ab53-4d80a62114df" providerId="ADAL" clId="{95C0CD6D-C969-456F-917F-0E916D8BC7A0}" dt="2023-11-28T20:35:14.038" v="3330"/>
          <ac:spMkLst>
            <pc:docMk/>
            <pc:sldMk cId="0" sldId="316"/>
            <ac:spMk id="43" creationId="{C5BC7481-212F-EF4C-9421-0CE461C4D7D9}"/>
          </ac:spMkLst>
        </pc:spChg>
        <pc:spChg chg="mod">
          <ac:chgData name="Warycha, Valerie S" userId="e5ed3580-8ece-4be1-ab53-4d80a62114df" providerId="ADAL" clId="{95C0CD6D-C969-456F-917F-0E916D8BC7A0}" dt="2023-11-28T20:35:14.038" v="3330"/>
          <ac:spMkLst>
            <pc:docMk/>
            <pc:sldMk cId="0" sldId="316"/>
            <ac:spMk id="44" creationId="{9076654F-4058-90F7-60C2-F93655A9F581}"/>
          </ac:spMkLst>
        </pc:spChg>
        <pc:spChg chg="mod">
          <ac:chgData name="Warycha, Valerie S" userId="e5ed3580-8ece-4be1-ab53-4d80a62114df" providerId="ADAL" clId="{95C0CD6D-C969-456F-917F-0E916D8BC7A0}" dt="2023-11-28T20:35:14.038" v="3330"/>
          <ac:spMkLst>
            <pc:docMk/>
            <pc:sldMk cId="0" sldId="316"/>
            <ac:spMk id="45" creationId="{A442921C-B746-AEDB-BD71-F19432CEDD94}"/>
          </ac:spMkLst>
        </pc:spChg>
        <pc:spChg chg="mod">
          <ac:chgData name="Warycha, Valerie S" userId="e5ed3580-8ece-4be1-ab53-4d80a62114df" providerId="ADAL" clId="{95C0CD6D-C969-456F-917F-0E916D8BC7A0}" dt="2023-11-28T20:35:14.038" v="3330"/>
          <ac:spMkLst>
            <pc:docMk/>
            <pc:sldMk cId="0" sldId="316"/>
            <ac:spMk id="46" creationId="{F54D184B-575A-B38D-34ED-4AEB0E2E928B}"/>
          </ac:spMkLst>
        </pc:spChg>
        <pc:spChg chg="mod">
          <ac:chgData name="Warycha, Valerie S" userId="e5ed3580-8ece-4be1-ab53-4d80a62114df" providerId="ADAL" clId="{95C0CD6D-C969-456F-917F-0E916D8BC7A0}" dt="2023-11-28T20:35:14.038" v="3330"/>
          <ac:spMkLst>
            <pc:docMk/>
            <pc:sldMk cId="0" sldId="316"/>
            <ac:spMk id="47" creationId="{E4FDFCAB-4E66-3D38-6372-A00ACC338C5E}"/>
          </ac:spMkLst>
        </pc:spChg>
        <pc:spChg chg="mod">
          <ac:chgData name="Warycha, Valerie S" userId="e5ed3580-8ece-4be1-ab53-4d80a62114df" providerId="ADAL" clId="{95C0CD6D-C969-456F-917F-0E916D8BC7A0}" dt="2023-11-28T20:35:14.038" v="3330"/>
          <ac:spMkLst>
            <pc:docMk/>
            <pc:sldMk cId="0" sldId="316"/>
            <ac:spMk id="48" creationId="{A364CE61-27E1-C853-A0AB-9351B03ACCDA}"/>
          </ac:spMkLst>
        </pc:spChg>
        <pc:spChg chg="add del mod">
          <ac:chgData name="Warycha, Valerie S" userId="e5ed3580-8ece-4be1-ab53-4d80a62114df" providerId="ADAL" clId="{95C0CD6D-C969-456F-917F-0E916D8BC7A0}" dt="2023-11-28T20:35:50.192" v="3396" actId="478"/>
          <ac:spMkLst>
            <pc:docMk/>
            <pc:sldMk cId="0" sldId="316"/>
            <ac:spMk id="50" creationId="{A3C09280-9C85-377D-462A-6DEEE2B5D7C7}"/>
          </ac:spMkLst>
        </pc:spChg>
        <pc:spChg chg="add del mod">
          <ac:chgData name="Warycha, Valerie S" userId="e5ed3580-8ece-4be1-ab53-4d80a62114df" providerId="ADAL" clId="{95C0CD6D-C969-456F-917F-0E916D8BC7A0}" dt="2023-11-28T20:36:11.327" v="3398" actId="478"/>
          <ac:spMkLst>
            <pc:docMk/>
            <pc:sldMk cId="0" sldId="316"/>
            <ac:spMk id="52" creationId="{B1EE4289-7DD2-C195-5FE2-23F15F84BCB2}"/>
          </ac:spMkLst>
        </pc:spChg>
        <pc:spChg chg="mod">
          <ac:chgData name="Warycha, Valerie S" userId="e5ed3580-8ece-4be1-ab53-4d80a62114df" providerId="ADAL" clId="{95C0CD6D-C969-456F-917F-0E916D8BC7A0}" dt="2023-11-30T13:01:46.719" v="8588" actId="20577"/>
          <ac:spMkLst>
            <pc:docMk/>
            <pc:sldMk cId="0" sldId="316"/>
            <ac:spMk id="3492" creationId="{00000000-0000-0000-0000-000000000000}"/>
          </ac:spMkLst>
        </pc:spChg>
        <pc:spChg chg="del mod">
          <ac:chgData name="Warycha, Valerie S" userId="e5ed3580-8ece-4be1-ab53-4d80a62114df" providerId="ADAL" clId="{95C0CD6D-C969-456F-917F-0E916D8BC7A0}" dt="2023-11-28T20:35:46.807" v="3395" actId="478"/>
          <ac:spMkLst>
            <pc:docMk/>
            <pc:sldMk cId="0" sldId="316"/>
            <ac:spMk id="3493" creationId="{00000000-0000-0000-0000-000000000000}"/>
          </ac:spMkLst>
        </pc:spChg>
        <pc:spChg chg="del">
          <ac:chgData name="Warycha, Valerie S" userId="e5ed3580-8ece-4be1-ab53-4d80a62114df" providerId="ADAL" clId="{95C0CD6D-C969-456F-917F-0E916D8BC7A0}" dt="2023-11-28T20:36:07.027" v="3397" actId="478"/>
          <ac:spMkLst>
            <pc:docMk/>
            <pc:sldMk cId="0" sldId="316"/>
            <ac:spMk id="3514" creationId="{00000000-0000-0000-0000-000000000000}"/>
          </ac:spMkLst>
        </pc:spChg>
        <pc:grpChg chg="add mod">
          <ac:chgData name="Warycha, Valerie S" userId="e5ed3580-8ece-4be1-ab53-4d80a62114df" providerId="ADAL" clId="{95C0CD6D-C969-456F-917F-0E916D8BC7A0}" dt="2023-11-28T20:35:25.902" v="3332" actId="1076"/>
          <ac:grpSpMkLst>
            <pc:docMk/>
            <pc:sldMk cId="0" sldId="316"/>
            <ac:grpSpMk id="2" creationId="{00F202BE-81D7-7255-2329-7CB863B6DDAA}"/>
          </ac:grpSpMkLst>
        </pc:grpChg>
        <pc:grpChg chg="del">
          <ac:chgData name="Warycha, Valerie S" userId="e5ed3580-8ece-4be1-ab53-4d80a62114df" providerId="ADAL" clId="{95C0CD6D-C969-456F-917F-0E916D8BC7A0}" dt="2023-11-28T20:35:12.973" v="3329" actId="478"/>
          <ac:grpSpMkLst>
            <pc:docMk/>
            <pc:sldMk cId="0" sldId="316"/>
            <ac:grpSpMk id="3494" creationId="{00000000-0000-0000-0000-000000000000}"/>
          </ac:grpSpMkLst>
        </pc:grpChg>
        <pc:grpChg chg="del mod">
          <ac:chgData name="Warycha, Valerie S" userId="e5ed3580-8ece-4be1-ab53-4d80a62114df" providerId="ADAL" clId="{95C0CD6D-C969-456F-917F-0E916D8BC7A0}" dt="2023-11-28T20:35:43.341" v="3394" actId="478"/>
          <ac:grpSpMkLst>
            <pc:docMk/>
            <pc:sldMk cId="0" sldId="316"/>
            <ac:grpSpMk id="3510" creationId="{00000000-0000-0000-0000-000000000000}"/>
          </ac:grpSpMkLst>
        </pc:grpChg>
      </pc:sldChg>
      <pc:sldChg chg="del">
        <pc:chgData name="Warycha, Valerie S" userId="e5ed3580-8ece-4be1-ab53-4d80a62114df" providerId="ADAL" clId="{95C0CD6D-C969-456F-917F-0E916D8BC7A0}" dt="2023-11-30T13:01:22.062" v="8537" actId="47"/>
        <pc:sldMkLst>
          <pc:docMk/>
          <pc:sldMk cId="0" sldId="317"/>
        </pc:sldMkLst>
      </pc:sldChg>
      <pc:sldChg chg="del">
        <pc:chgData name="Warycha, Valerie S" userId="e5ed3580-8ece-4be1-ab53-4d80a62114df" providerId="ADAL" clId="{95C0CD6D-C969-456F-917F-0E916D8BC7A0}" dt="2023-11-30T13:01:22.124" v="8538" actId="47"/>
        <pc:sldMkLst>
          <pc:docMk/>
          <pc:sldMk cId="0" sldId="318"/>
        </pc:sldMkLst>
      </pc:sldChg>
      <pc:sldChg chg="del">
        <pc:chgData name="Warycha, Valerie S" userId="e5ed3580-8ece-4be1-ab53-4d80a62114df" providerId="ADAL" clId="{95C0CD6D-C969-456F-917F-0E916D8BC7A0}" dt="2023-11-30T13:01:22.178" v="8539" actId="47"/>
        <pc:sldMkLst>
          <pc:docMk/>
          <pc:sldMk cId="0" sldId="319"/>
        </pc:sldMkLst>
      </pc:sldChg>
      <pc:sldChg chg="del">
        <pc:chgData name="Warycha, Valerie S" userId="e5ed3580-8ece-4be1-ab53-4d80a62114df" providerId="ADAL" clId="{95C0CD6D-C969-456F-917F-0E916D8BC7A0}" dt="2023-11-30T13:01:22.224" v="8540" actId="47"/>
        <pc:sldMkLst>
          <pc:docMk/>
          <pc:sldMk cId="0" sldId="320"/>
        </pc:sldMkLst>
      </pc:sldChg>
      <pc:sldChg chg="del">
        <pc:chgData name="Warycha, Valerie S" userId="e5ed3580-8ece-4be1-ab53-4d80a62114df" providerId="ADAL" clId="{95C0CD6D-C969-456F-917F-0E916D8BC7A0}" dt="2023-11-30T13:01:22.262" v="8541" actId="47"/>
        <pc:sldMkLst>
          <pc:docMk/>
          <pc:sldMk cId="0" sldId="321"/>
        </pc:sldMkLst>
      </pc:sldChg>
      <pc:sldChg chg="del">
        <pc:chgData name="Warycha, Valerie S" userId="e5ed3580-8ece-4be1-ab53-4d80a62114df" providerId="ADAL" clId="{95C0CD6D-C969-456F-917F-0E916D8BC7A0}" dt="2023-11-28T20:34:45.727" v="3325" actId="47"/>
        <pc:sldMkLst>
          <pc:docMk/>
          <pc:sldMk cId="0" sldId="322"/>
        </pc:sldMkLst>
      </pc:sldChg>
      <pc:sldChg chg="del">
        <pc:chgData name="Warycha, Valerie S" userId="e5ed3580-8ece-4be1-ab53-4d80a62114df" providerId="ADAL" clId="{95C0CD6D-C969-456F-917F-0E916D8BC7A0}" dt="2023-11-28T20:34:47.023" v="3326" actId="47"/>
        <pc:sldMkLst>
          <pc:docMk/>
          <pc:sldMk cId="0" sldId="323"/>
        </pc:sldMkLst>
      </pc:sldChg>
      <pc:sldChg chg="del">
        <pc:chgData name="Warycha, Valerie S" userId="e5ed3580-8ece-4be1-ab53-4d80a62114df" providerId="ADAL" clId="{95C0CD6D-C969-456F-917F-0E916D8BC7A0}" dt="2023-11-28T15:14:50.032" v="405" actId="47"/>
        <pc:sldMkLst>
          <pc:docMk/>
          <pc:sldMk cId="0" sldId="324"/>
        </pc:sldMkLst>
      </pc:sldChg>
      <pc:sldChg chg="del">
        <pc:chgData name="Warycha, Valerie S" userId="e5ed3580-8ece-4be1-ab53-4d80a62114df" providerId="ADAL" clId="{95C0CD6D-C969-456F-917F-0E916D8BC7A0}" dt="2023-11-28T15:14:51.373" v="406" actId="47"/>
        <pc:sldMkLst>
          <pc:docMk/>
          <pc:sldMk cId="0" sldId="325"/>
        </pc:sldMkLst>
      </pc:sldChg>
      <pc:sldChg chg="del">
        <pc:chgData name="Warycha, Valerie S" userId="e5ed3580-8ece-4be1-ab53-4d80a62114df" providerId="ADAL" clId="{95C0CD6D-C969-456F-917F-0E916D8BC7A0}" dt="2023-11-28T20:34:50.464" v="3327" actId="47"/>
        <pc:sldMkLst>
          <pc:docMk/>
          <pc:sldMk cId="0" sldId="326"/>
        </pc:sldMkLst>
      </pc:sldChg>
      <pc:sldChg chg="del">
        <pc:chgData name="Warycha, Valerie S" userId="e5ed3580-8ece-4be1-ab53-4d80a62114df" providerId="ADAL" clId="{95C0CD6D-C969-456F-917F-0E916D8BC7A0}" dt="2023-11-28T20:34:52.052" v="3328" actId="47"/>
        <pc:sldMkLst>
          <pc:docMk/>
          <pc:sldMk cId="0" sldId="327"/>
        </pc:sldMkLst>
      </pc:sldChg>
      <pc:sldChg chg="del">
        <pc:chgData name="Warycha, Valerie S" userId="e5ed3580-8ece-4be1-ab53-4d80a62114df" providerId="ADAL" clId="{95C0CD6D-C969-456F-917F-0E916D8BC7A0}" dt="2023-11-28T15:14:42.964" v="404" actId="47"/>
        <pc:sldMkLst>
          <pc:docMk/>
          <pc:sldMk cId="0" sldId="328"/>
        </pc:sldMkLst>
      </pc:sldChg>
      <pc:sldChg chg="del">
        <pc:chgData name="Warycha, Valerie S" userId="e5ed3580-8ece-4be1-ab53-4d80a62114df" providerId="ADAL" clId="{95C0CD6D-C969-456F-917F-0E916D8BC7A0}" dt="2023-11-28T15:14:41.546" v="403" actId="47"/>
        <pc:sldMkLst>
          <pc:docMk/>
          <pc:sldMk cId="0" sldId="329"/>
        </pc:sldMkLst>
      </pc:sldChg>
      <pc:sldChg chg="del">
        <pc:chgData name="Warycha, Valerie S" userId="e5ed3580-8ece-4be1-ab53-4d80a62114df" providerId="ADAL" clId="{95C0CD6D-C969-456F-917F-0E916D8BC7A0}" dt="2023-11-28T15:14:40.961" v="402" actId="47"/>
        <pc:sldMkLst>
          <pc:docMk/>
          <pc:sldMk cId="0" sldId="330"/>
        </pc:sldMkLst>
      </pc:sldChg>
      <pc:sldChg chg="del">
        <pc:chgData name="Warycha, Valerie S" userId="e5ed3580-8ece-4be1-ab53-4d80a62114df" providerId="ADAL" clId="{95C0CD6D-C969-456F-917F-0E916D8BC7A0}" dt="2023-11-28T15:14:40.316" v="401" actId="47"/>
        <pc:sldMkLst>
          <pc:docMk/>
          <pc:sldMk cId="0" sldId="331"/>
        </pc:sldMkLst>
      </pc:sldChg>
      <pc:sldChg chg="del">
        <pc:chgData name="Warycha, Valerie S" userId="e5ed3580-8ece-4be1-ab53-4d80a62114df" providerId="ADAL" clId="{95C0CD6D-C969-456F-917F-0E916D8BC7A0}" dt="2023-11-28T15:14:39.941" v="400" actId="47"/>
        <pc:sldMkLst>
          <pc:docMk/>
          <pc:sldMk cId="0" sldId="332"/>
        </pc:sldMkLst>
      </pc:sldChg>
      <pc:sldChg chg="del">
        <pc:chgData name="Warycha, Valerie S" userId="e5ed3580-8ece-4be1-ab53-4d80a62114df" providerId="ADAL" clId="{95C0CD6D-C969-456F-917F-0E916D8BC7A0}" dt="2023-11-28T15:14:39.419" v="399" actId="47"/>
        <pc:sldMkLst>
          <pc:docMk/>
          <pc:sldMk cId="0" sldId="333"/>
        </pc:sldMkLst>
      </pc:sldChg>
      <pc:sldChg chg="del">
        <pc:chgData name="Warycha, Valerie S" userId="e5ed3580-8ece-4be1-ab53-4d80a62114df" providerId="ADAL" clId="{95C0CD6D-C969-456F-917F-0E916D8BC7A0}" dt="2023-11-28T15:14:39.018" v="398" actId="47"/>
        <pc:sldMkLst>
          <pc:docMk/>
          <pc:sldMk cId="0" sldId="334"/>
        </pc:sldMkLst>
      </pc:sldChg>
      <pc:sldChg chg="del">
        <pc:chgData name="Warycha, Valerie S" userId="e5ed3580-8ece-4be1-ab53-4d80a62114df" providerId="ADAL" clId="{95C0CD6D-C969-456F-917F-0E916D8BC7A0}" dt="2023-11-28T15:14:38.539" v="397" actId="47"/>
        <pc:sldMkLst>
          <pc:docMk/>
          <pc:sldMk cId="0" sldId="335"/>
        </pc:sldMkLst>
      </pc:sldChg>
      <pc:sldChg chg="del">
        <pc:chgData name="Warycha, Valerie S" userId="e5ed3580-8ece-4be1-ab53-4d80a62114df" providerId="ADAL" clId="{95C0CD6D-C969-456F-917F-0E916D8BC7A0}" dt="2023-11-28T15:14:38.085" v="396" actId="47"/>
        <pc:sldMkLst>
          <pc:docMk/>
          <pc:sldMk cId="0" sldId="336"/>
        </pc:sldMkLst>
      </pc:sldChg>
      <pc:sldChg chg="del">
        <pc:chgData name="Warycha, Valerie S" userId="e5ed3580-8ece-4be1-ab53-4d80a62114df" providerId="ADAL" clId="{95C0CD6D-C969-456F-917F-0E916D8BC7A0}" dt="2023-11-28T15:14:34.407" v="391" actId="47"/>
        <pc:sldMkLst>
          <pc:docMk/>
          <pc:sldMk cId="0" sldId="337"/>
        </pc:sldMkLst>
      </pc:sldChg>
      <pc:sldChg chg="del">
        <pc:chgData name="Warycha, Valerie S" userId="e5ed3580-8ece-4be1-ab53-4d80a62114df" providerId="ADAL" clId="{95C0CD6D-C969-456F-917F-0E916D8BC7A0}" dt="2023-11-28T15:14:35.344" v="392" actId="47"/>
        <pc:sldMkLst>
          <pc:docMk/>
          <pc:sldMk cId="0" sldId="338"/>
        </pc:sldMkLst>
      </pc:sldChg>
      <pc:sldChg chg="del">
        <pc:chgData name="Warycha, Valerie S" userId="e5ed3580-8ece-4be1-ab53-4d80a62114df" providerId="ADAL" clId="{95C0CD6D-C969-456F-917F-0E916D8BC7A0}" dt="2023-11-28T15:14:36.147" v="393" actId="47"/>
        <pc:sldMkLst>
          <pc:docMk/>
          <pc:sldMk cId="0" sldId="339"/>
        </pc:sldMkLst>
      </pc:sldChg>
      <pc:sldChg chg="del">
        <pc:chgData name="Warycha, Valerie S" userId="e5ed3580-8ece-4be1-ab53-4d80a62114df" providerId="ADAL" clId="{95C0CD6D-C969-456F-917F-0E916D8BC7A0}" dt="2023-11-28T15:14:36.782" v="394" actId="47"/>
        <pc:sldMkLst>
          <pc:docMk/>
          <pc:sldMk cId="0" sldId="340"/>
        </pc:sldMkLst>
      </pc:sldChg>
      <pc:sldChg chg="del">
        <pc:chgData name="Warycha, Valerie S" userId="e5ed3580-8ece-4be1-ab53-4d80a62114df" providerId="ADAL" clId="{95C0CD6D-C969-456F-917F-0E916D8BC7A0}" dt="2023-11-28T15:14:37.383" v="395" actId="47"/>
        <pc:sldMkLst>
          <pc:docMk/>
          <pc:sldMk cId="0" sldId="341"/>
        </pc:sldMkLst>
      </pc:sldChg>
      <pc:sldChg chg="addSp delSp modSp add del mod ord">
        <pc:chgData name="Warycha, Valerie S" userId="e5ed3580-8ece-4be1-ab53-4d80a62114df" providerId="ADAL" clId="{95C0CD6D-C969-456F-917F-0E916D8BC7A0}" dt="2023-11-28T20:08:37.488" v="3241" actId="47"/>
        <pc:sldMkLst>
          <pc:docMk/>
          <pc:sldMk cId="3510562390" sldId="342"/>
        </pc:sldMkLst>
        <pc:spChg chg="mod">
          <ac:chgData name="Warycha, Valerie S" userId="e5ed3580-8ece-4be1-ab53-4d80a62114df" providerId="ADAL" clId="{95C0CD6D-C969-456F-917F-0E916D8BC7A0}" dt="2023-11-28T15:25:29.818" v="1321" actId="20577"/>
          <ac:spMkLst>
            <pc:docMk/>
            <pc:sldMk cId="3510562390" sldId="342"/>
            <ac:spMk id="363" creationId="{00000000-0000-0000-0000-000000000000}"/>
          </ac:spMkLst>
        </pc:spChg>
        <pc:spChg chg="mod">
          <ac:chgData name="Warycha, Valerie S" userId="e5ed3580-8ece-4be1-ab53-4d80a62114df" providerId="ADAL" clId="{95C0CD6D-C969-456F-917F-0E916D8BC7A0}" dt="2023-11-28T15:36:30.674" v="1367" actId="20577"/>
          <ac:spMkLst>
            <pc:docMk/>
            <pc:sldMk cId="3510562390" sldId="342"/>
            <ac:spMk id="364" creationId="{00000000-0000-0000-0000-000000000000}"/>
          </ac:spMkLst>
        </pc:spChg>
        <pc:picChg chg="add del mod modCrop">
          <ac:chgData name="Warycha, Valerie S" userId="e5ed3580-8ece-4be1-ab53-4d80a62114df" providerId="ADAL" clId="{95C0CD6D-C969-456F-917F-0E916D8BC7A0}" dt="2023-11-28T15:20:38.690" v="1062" actId="478"/>
          <ac:picMkLst>
            <pc:docMk/>
            <pc:sldMk cId="3510562390" sldId="342"/>
            <ac:picMk id="3" creationId="{FDFD565A-9559-A5B3-8E7B-748A100A82B4}"/>
          </ac:picMkLst>
        </pc:picChg>
        <pc:picChg chg="add del">
          <ac:chgData name="Warycha, Valerie S" userId="e5ed3580-8ece-4be1-ab53-4d80a62114df" providerId="ADAL" clId="{95C0CD6D-C969-456F-917F-0E916D8BC7A0}" dt="2023-11-28T19:23:55.192" v="2375" actId="478"/>
          <ac:picMkLst>
            <pc:docMk/>
            <pc:sldMk cId="3510562390" sldId="342"/>
            <ac:picMk id="5" creationId="{51C443ED-67A4-4269-2077-05A2692F0D00}"/>
          </ac:picMkLst>
        </pc:picChg>
      </pc:sldChg>
      <pc:sldChg chg="addSp delSp modSp add del mod ord delAnim">
        <pc:chgData name="Warycha, Valerie S" userId="e5ed3580-8ece-4be1-ab53-4d80a62114df" providerId="ADAL" clId="{95C0CD6D-C969-456F-917F-0E916D8BC7A0}" dt="2023-11-30T13:01:30.676" v="8570" actId="47"/>
        <pc:sldMkLst>
          <pc:docMk/>
          <pc:sldMk cId="4218815308" sldId="343"/>
        </pc:sldMkLst>
        <pc:spChg chg="add del mod">
          <ac:chgData name="Warycha, Valerie S" userId="e5ed3580-8ece-4be1-ab53-4d80a62114df" providerId="ADAL" clId="{95C0CD6D-C969-456F-917F-0E916D8BC7A0}" dt="2023-11-28T15:05:30.715" v="228" actId="478"/>
          <ac:spMkLst>
            <pc:docMk/>
            <pc:sldMk cId="4218815308" sldId="343"/>
            <ac:spMk id="3" creationId="{C96D1664-714C-3790-C6F7-9B0719405D33}"/>
          </ac:spMkLst>
        </pc:spChg>
        <pc:spChg chg="add del mod">
          <ac:chgData name="Warycha, Valerie S" userId="e5ed3580-8ece-4be1-ab53-4d80a62114df" providerId="ADAL" clId="{95C0CD6D-C969-456F-917F-0E916D8BC7A0}" dt="2023-11-28T15:05:38.706" v="230" actId="478"/>
          <ac:spMkLst>
            <pc:docMk/>
            <pc:sldMk cId="4218815308" sldId="343"/>
            <ac:spMk id="5" creationId="{606B740F-3EB7-7CF6-B053-433870A4C071}"/>
          </ac:spMkLst>
        </pc:spChg>
        <pc:spChg chg="add mod">
          <ac:chgData name="Warycha, Valerie S" userId="e5ed3580-8ece-4be1-ab53-4d80a62114df" providerId="ADAL" clId="{95C0CD6D-C969-456F-917F-0E916D8BC7A0}" dt="2023-11-28T19:24:29.343" v="2382" actId="20577"/>
          <ac:spMkLst>
            <pc:docMk/>
            <pc:sldMk cId="4218815308" sldId="343"/>
            <ac:spMk id="11" creationId="{A93EA03E-4C65-3ACA-1E14-C2222241C3DC}"/>
          </ac:spMkLst>
        </pc:spChg>
        <pc:spChg chg="add mod">
          <ac:chgData name="Warycha, Valerie S" userId="e5ed3580-8ece-4be1-ab53-4d80a62114df" providerId="ADAL" clId="{95C0CD6D-C969-456F-917F-0E916D8BC7A0}" dt="2023-11-28T15:35:55.988" v="1366" actId="207"/>
          <ac:spMkLst>
            <pc:docMk/>
            <pc:sldMk cId="4218815308" sldId="343"/>
            <ac:spMk id="12" creationId="{E93EFDF7-A25E-87BB-4DCE-1C0166D83CFC}"/>
          </ac:spMkLst>
        </pc:spChg>
        <pc:spChg chg="del">
          <ac:chgData name="Warycha, Valerie S" userId="e5ed3580-8ece-4be1-ab53-4d80a62114df" providerId="ADAL" clId="{95C0CD6D-C969-456F-917F-0E916D8BC7A0}" dt="2023-11-28T15:05:34.277" v="229" actId="478"/>
          <ac:spMkLst>
            <pc:docMk/>
            <pc:sldMk cId="4218815308" sldId="343"/>
            <ac:spMk id="629" creationId="{00000000-0000-0000-0000-000000000000}"/>
          </ac:spMkLst>
        </pc:spChg>
        <pc:spChg chg="del mod">
          <ac:chgData name="Warycha, Valerie S" userId="e5ed3580-8ece-4be1-ab53-4d80a62114df" providerId="ADAL" clId="{95C0CD6D-C969-456F-917F-0E916D8BC7A0}" dt="2023-11-28T15:05:28.651" v="227" actId="478"/>
          <ac:spMkLst>
            <pc:docMk/>
            <pc:sldMk cId="4218815308" sldId="343"/>
            <ac:spMk id="630" creationId="{00000000-0000-0000-0000-000000000000}"/>
          </ac:spMkLst>
        </pc:spChg>
        <pc:spChg chg="del">
          <ac:chgData name="Warycha, Valerie S" userId="e5ed3580-8ece-4be1-ab53-4d80a62114df" providerId="ADAL" clId="{95C0CD6D-C969-456F-917F-0E916D8BC7A0}" dt="2023-11-28T15:07:32.824" v="232" actId="478"/>
          <ac:spMkLst>
            <pc:docMk/>
            <pc:sldMk cId="4218815308" sldId="343"/>
            <ac:spMk id="631" creationId="{00000000-0000-0000-0000-000000000000}"/>
          </ac:spMkLst>
        </pc:spChg>
        <pc:spChg chg="del">
          <ac:chgData name="Warycha, Valerie S" userId="e5ed3580-8ece-4be1-ab53-4d80a62114df" providerId="ADAL" clId="{95C0CD6D-C969-456F-917F-0E916D8BC7A0}" dt="2023-11-28T15:07:37.403" v="233" actId="478"/>
          <ac:spMkLst>
            <pc:docMk/>
            <pc:sldMk cId="4218815308" sldId="343"/>
            <ac:spMk id="632" creationId="{00000000-0000-0000-0000-000000000000}"/>
          </ac:spMkLst>
        </pc:spChg>
        <pc:picChg chg="add del mod">
          <ac:chgData name="Warycha, Valerie S" userId="e5ed3580-8ece-4be1-ab53-4d80a62114df" providerId="ADAL" clId="{95C0CD6D-C969-456F-917F-0E916D8BC7A0}" dt="2023-11-28T15:07:53.021" v="236" actId="21"/>
          <ac:picMkLst>
            <pc:docMk/>
            <pc:sldMk cId="4218815308" sldId="343"/>
            <ac:picMk id="7" creationId="{EC83CB87-C36B-5615-FCC5-B359045B99E6}"/>
          </ac:picMkLst>
        </pc:picChg>
        <pc:picChg chg="add del mod modCrop">
          <ac:chgData name="Warycha, Valerie S" userId="e5ed3580-8ece-4be1-ab53-4d80a62114df" providerId="ADAL" clId="{95C0CD6D-C969-456F-917F-0E916D8BC7A0}" dt="2023-11-28T15:32:14.353" v="1343" actId="21"/>
          <ac:picMkLst>
            <pc:docMk/>
            <pc:sldMk cId="4218815308" sldId="343"/>
            <ac:picMk id="9" creationId="{4C1BCB09-AF57-3050-BFA4-30B76B6C0489}"/>
          </ac:picMkLst>
        </pc:picChg>
      </pc:sldChg>
      <pc:sldChg chg="modSp add del mod ord">
        <pc:chgData name="Warycha, Valerie S" userId="e5ed3580-8ece-4be1-ab53-4d80a62114df" providerId="ADAL" clId="{95C0CD6D-C969-456F-917F-0E916D8BC7A0}" dt="2023-11-28T20:24:32.482" v="3277" actId="47"/>
        <pc:sldMkLst>
          <pc:docMk/>
          <pc:sldMk cId="149785837" sldId="344"/>
        </pc:sldMkLst>
        <pc:spChg chg="mod">
          <ac:chgData name="Warycha, Valerie S" userId="e5ed3580-8ece-4be1-ab53-4d80a62114df" providerId="ADAL" clId="{95C0CD6D-C969-456F-917F-0E916D8BC7A0}" dt="2023-11-28T15:39:49.442" v="1450" actId="20577"/>
          <ac:spMkLst>
            <pc:docMk/>
            <pc:sldMk cId="149785837" sldId="344"/>
            <ac:spMk id="364" creationId="{00000000-0000-0000-0000-000000000000}"/>
          </ac:spMkLst>
        </pc:spChg>
      </pc:sldChg>
      <pc:sldChg chg="addSp modSp add del mod ord">
        <pc:chgData name="Warycha, Valerie S" userId="e5ed3580-8ece-4be1-ab53-4d80a62114df" providerId="ADAL" clId="{95C0CD6D-C969-456F-917F-0E916D8BC7A0}" dt="2023-11-28T20:08:35.931" v="3240" actId="47"/>
        <pc:sldMkLst>
          <pc:docMk/>
          <pc:sldMk cId="1530183104" sldId="345"/>
        </pc:sldMkLst>
        <pc:spChg chg="mod">
          <ac:chgData name="Warycha, Valerie S" userId="e5ed3580-8ece-4be1-ab53-4d80a62114df" providerId="ADAL" clId="{95C0CD6D-C969-456F-917F-0E916D8BC7A0}" dt="2023-11-28T15:32:22.478" v="1345" actId="20577"/>
          <ac:spMkLst>
            <pc:docMk/>
            <pc:sldMk cId="1530183104" sldId="345"/>
            <ac:spMk id="364" creationId="{00000000-0000-0000-0000-000000000000}"/>
          </ac:spMkLst>
        </pc:spChg>
        <pc:picChg chg="add mod">
          <ac:chgData name="Warycha, Valerie S" userId="e5ed3580-8ece-4be1-ab53-4d80a62114df" providerId="ADAL" clId="{95C0CD6D-C969-456F-917F-0E916D8BC7A0}" dt="2023-11-28T15:32:23.073" v="1346"/>
          <ac:picMkLst>
            <pc:docMk/>
            <pc:sldMk cId="1530183104" sldId="345"/>
            <ac:picMk id="2" creationId="{57B600D5-7711-E52D-13F7-49224F70471C}"/>
          </ac:picMkLst>
        </pc:picChg>
      </pc:sldChg>
      <pc:sldChg chg="addSp delSp add del mod ord">
        <pc:chgData name="Warycha, Valerie S" userId="e5ed3580-8ece-4be1-ab53-4d80a62114df" providerId="ADAL" clId="{95C0CD6D-C969-456F-917F-0E916D8BC7A0}" dt="2023-11-28T20:08:47.097" v="3244" actId="47"/>
        <pc:sldMkLst>
          <pc:docMk/>
          <pc:sldMk cId="3241375491" sldId="346"/>
        </pc:sldMkLst>
        <pc:spChg chg="add del">
          <ac:chgData name="Warycha, Valerie S" userId="e5ed3580-8ece-4be1-ab53-4d80a62114df" providerId="ADAL" clId="{95C0CD6D-C969-456F-917F-0E916D8BC7A0}" dt="2023-11-28T16:08:59.772" v="1790" actId="478"/>
          <ac:spMkLst>
            <pc:docMk/>
            <pc:sldMk cId="3241375491" sldId="346"/>
            <ac:spMk id="3" creationId="{6C27921D-6462-BFE0-B690-D1469F39EE28}"/>
          </ac:spMkLst>
        </pc:spChg>
      </pc:sldChg>
      <pc:sldChg chg="addSp delSp modSp add del mod">
        <pc:chgData name="Warycha, Valerie S" userId="e5ed3580-8ece-4be1-ab53-4d80a62114df" providerId="ADAL" clId="{95C0CD6D-C969-456F-917F-0E916D8BC7A0}" dt="2023-11-28T20:08:43.409" v="3243" actId="47"/>
        <pc:sldMkLst>
          <pc:docMk/>
          <pc:sldMk cId="2218599807" sldId="347"/>
        </pc:sldMkLst>
        <pc:spChg chg="add del mod">
          <ac:chgData name="Warycha, Valerie S" userId="e5ed3580-8ece-4be1-ab53-4d80a62114df" providerId="ADAL" clId="{95C0CD6D-C969-456F-917F-0E916D8BC7A0}" dt="2023-11-28T18:42:39.238" v="1863" actId="478"/>
          <ac:spMkLst>
            <pc:docMk/>
            <pc:sldMk cId="2218599807" sldId="347"/>
            <ac:spMk id="3" creationId="{C40609C7-C30C-A76E-91A1-62D0B7DDBB47}"/>
          </ac:spMkLst>
        </pc:spChg>
        <pc:spChg chg="add del mod">
          <ac:chgData name="Warycha, Valerie S" userId="e5ed3580-8ece-4be1-ab53-4d80a62114df" providerId="ADAL" clId="{95C0CD6D-C969-456F-917F-0E916D8BC7A0}" dt="2023-11-28T18:42:36.031" v="1862" actId="478"/>
          <ac:spMkLst>
            <pc:docMk/>
            <pc:sldMk cId="2218599807" sldId="347"/>
            <ac:spMk id="5" creationId="{02E4ACB3-23B9-3DB6-B902-8426BA6C33BC}"/>
          </ac:spMkLst>
        </pc:spChg>
        <pc:spChg chg="del">
          <ac:chgData name="Warycha, Valerie S" userId="e5ed3580-8ece-4be1-ab53-4d80a62114df" providerId="ADAL" clId="{95C0CD6D-C969-456F-917F-0E916D8BC7A0}" dt="2023-11-28T18:42:33.779" v="1861" actId="478"/>
          <ac:spMkLst>
            <pc:docMk/>
            <pc:sldMk cId="2218599807" sldId="347"/>
            <ac:spMk id="364" creationId="{00000000-0000-0000-0000-000000000000}"/>
          </ac:spMkLst>
        </pc:spChg>
      </pc:sldChg>
      <pc:sldChg chg="addSp delSp modSp add del mod ord modAnim">
        <pc:chgData name="Warycha, Valerie S" userId="e5ed3580-8ece-4be1-ab53-4d80a62114df" providerId="ADAL" clId="{95C0CD6D-C969-456F-917F-0E916D8BC7A0}" dt="2023-12-01T13:37:21.232" v="8669"/>
        <pc:sldMkLst>
          <pc:docMk/>
          <pc:sldMk cId="375280238" sldId="348"/>
        </pc:sldMkLst>
        <pc:spChg chg="add mod">
          <ac:chgData name="Warycha, Valerie S" userId="e5ed3580-8ece-4be1-ab53-4d80a62114df" providerId="ADAL" clId="{95C0CD6D-C969-456F-917F-0E916D8BC7A0}" dt="2023-11-30T12:55:12.512" v="8457" actId="121"/>
          <ac:spMkLst>
            <pc:docMk/>
            <pc:sldMk cId="375280238" sldId="348"/>
            <ac:spMk id="2" creationId="{8485AF20-AF5C-6AE4-7F36-93A65CF476ED}"/>
          </ac:spMkLst>
        </pc:spChg>
        <pc:spChg chg="add del mod">
          <ac:chgData name="Warycha, Valerie S" userId="e5ed3580-8ece-4be1-ab53-4d80a62114df" providerId="ADAL" clId="{95C0CD6D-C969-456F-917F-0E916D8BC7A0}" dt="2023-11-29T13:08:01.020" v="6228" actId="478"/>
          <ac:spMkLst>
            <pc:docMk/>
            <pc:sldMk cId="375280238" sldId="348"/>
            <ac:spMk id="3" creationId="{D6F1AC38-83F6-AEAF-0B88-705028C4F51C}"/>
          </ac:spMkLst>
        </pc:spChg>
        <pc:spChg chg="add del mod">
          <ac:chgData name="Warycha, Valerie S" userId="e5ed3580-8ece-4be1-ab53-4d80a62114df" providerId="ADAL" clId="{95C0CD6D-C969-456F-917F-0E916D8BC7A0}" dt="2023-11-29T13:41:49.203" v="6483" actId="478"/>
          <ac:spMkLst>
            <pc:docMk/>
            <pc:sldMk cId="375280238" sldId="348"/>
            <ac:spMk id="5" creationId="{3FD7B930-1622-A8A4-7A3E-865D11846C43}"/>
          </ac:spMkLst>
        </pc:spChg>
        <pc:spChg chg="mod">
          <ac:chgData name="Warycha, Valerie S" userId="e5ed3580-8ece-4be1-ab53-4d80a62114df" providerId="ADAL" clId="{95C0CD6D-C969-456F-917F-0E916D8BC7A0}" dt="2023-12-01T13:36:41.777" v="8667" actId="20577"/>
          <ac:spMkLst>
            <pc:docMk/>
            <pc:sldMk cId="375280238" sldId="348"/>
            <ac:spMk id="363" creationId="{00000000-0000-0000-0000-000000000000}"/>
          </ac:spMkLst>
        </pc:spChg>
        <pc:spChg chg="del mod">
          <ac:chgData name="Warycha, Valerie S" userId="e5ed3580-8ece-4be1-ab53-4d80a62114df" providerId="ADAL" clId="{95C0CD6D-C969-456F-917F-0E916D8BC7A0}" dt="2023-11-29T13:41:42.596" v="6482" actId="478"/>
          <ac:spMkLst>
            <pc:docMk/>
            <pc:sldMk cId="375280238" sldId="348"/>
            <ac:spMk id="364" creationId="{00000000-0000-0000-0000-000000000000}"/>
          </ac:spMkLst>
        </pc:spChg>
      </pc:sldChg>
      <pc:sldChg chg="addSp delSp modSp add del mod ord">
        <pc:chgData name="Warycha, Valerie S" userId="e5ed3580-8ece-4be1-ab53-4d80a62114df" providerId="ADAL" clId="{95C0CD6D-C969-456F-917F-0E916D8BC7A0}" dt="2023-11-28T20:34:31.803" v="3324" actId="47"/>
        <pc:sldMkLst>
          <pc:docMk/>
          <pc:sldMk cId="1533008235" sldId="349"/>
        </pc:sldMkLst>
        <pc:spChg chg="add del mod">
          <ac:chgData name="Warycha, Valerie S" userId="e5ed3580-8ece-4be1-ab53-4d80a62114df" providerId="ADAL" clId="{95C0CD6D-C969-456F-917F-0E916D8BC7A0}" dt="2023-11-28T20:13:34.023" v="3271" actId="478"/>
          <ac:spMkLst>
            <pc:docMk/>
            <pc:sldMk cId="1533008235" sldId="349"/>
            <ac:spMk id="3" creationId="{01E6B319-4EC6-7584-1BF0-AD3CACBD75DD}"/>
          </ac:spMkLst>
        </pc:spChg>
        <pc:spChg chg="mod">
          <ac:chgData name="Warycha, Valerie S" userId="e5ed3580-8ece-4be1-ab53-4d80a62114df" providerId="ADAL" clId="{95C0CD6D-C969-456F-917F-0E916D8BC7A0}" dt="2023-11-28T20:09:27.577" v="3268" actId="20577"/>
          <ac:spMkLst>
            <pc:docMk/>
            <pc:sldMk cId="1533008235" sldId="349"/>
            <ac:spMk id="363" creationId="{00000000-0000-0000-0000-000000000000}"/>
          </ac:spMkLst>
        </pc:spChg>
      </pc:sldChg>
      <pc:sldChg chg="addSp delSp modSp add del mod ord modAnim">
        <pc:chgData name="Warycha, Valerie S" userId="e5ed3580-8ece-4be1-ab53-4d80a62114df" providerId="ADAL" clId="{95C0CD6D-C969-456F-917F-0E916D8BC7A0}" dt="2023-11-30T13:01:08.507" v="8480" actId="47"/>
        <pc:sldMkLst>
          <pc:docMk/>
          <pc:sldMk cId="1996691825" sldId="350"/>
        </pc:sldMkLst>
        <pc:spChg chg="add mod">
          <ac:chgData name="Warycha, Valerie S" userId="e5ed3580-8ece-4be1-ab53-4d80a62114df" providerId="ADAL" clId="{95C0CD6D-C969-456F-917F-0E916D8BC7A0}" dt="2023-11-28T20:37:52.669" v="3404" actId="255"/>
          <ac:spMkLst>
            <pc:docMk/>
            <pc:sldMk cId="1996691825" sldId="350"/>
            <ac:spMk id="3" creationId="{89159557-E613-C26A-8133-738CEDFFE50A}"/>
          </ac:spMkLst>
        </pc:spChg>
        <pc:spChg chg="mod">
          <ac:chgData name="Warycha, Valerie S" userId="e5ed3580-8ece-4be1-ab53-4d80a62114df" providerId="ADAL" clId="{95C0CD6D-C969-456F-917F-0E916D8BC7A0}" dt="2023-11-28T20:29:17.885" v="3284"/>
          <ac:spMkLst>
            <pc:docMk/>
            <pc:sldMk cId="1996691825" sldId="350"/>
            <ac:spMk id="5" creationId="{740BA951-20E5-38E2-1EFC-1947DBB3E9CC}"/>
          </ac:spMkLst>
        </pc:spChg>
        <pc:spChg chg="mod">
          <ac:chgData name="Warycha, Valerie S" userId="e5ed3580-8ece-4be1-ab53-4d80a62114df" providerId="ADAL" clId="{95C0CD6D-C969-456F-917F-0E916D8BC7A0}" dt="2023-11-28T20:29:17.885" v="3284"/>
          <ac:spMkLst>
            <pc:docMk/>
            <pc:sldMk cId="1996691825" sldId="350"/>
            <ac:spMk id="6" creationId="{8CBBAFD7-CF9C-90E3-3509-367934D26D0B}"/>
          </ac:spMkLst>
        </pc:spChg>
        <pc:spChg chg="mod">
          <ac:chgData name="Warycha, Valerie S" userId="e5ed3580-8ece-4be1-ab53-4d80a62114df" providerId="ADAL" clId="{95C0CD6D-C969-456F-917F-0E916D8BC7A0}" dt="2023-11-28T20:29:17.885" v="3284"/>
          <ac:spMkLst>
            <pc:docMk/>
            <pc:sldMk cId="1996691825" sldId="350"/>
            <ac:spMk id="7" creationId="{DAEF365B-AFB0-CD2A-EC6F-D93F8DB2D1C2}"/>
          </ac:spMkLst>
        </pc:spChg>
        <pc:spChg chg="mod">
          <ac:chgData name="Warycha, Valerie S" userId="e5ed3580-8ece-4be1-ab53-4d80a62114df" providerId="ADAL" clId="{95C0CD6D-C969-456F-917F-0E916D8BC7A0}" dt="2023-11-28T20:29:17.885" v="3284"/>
          <ac:spMkLst>
            <pc:docMk/>
            <pc:sldMk cId="1996691825" sldId="350"/>
            <ac:spMk id="8" creationId="{5AE9DBC2-0327-4B2A-CDB4-863669EC054F}"/>
          </ac:spMkLst>
        </pc:spChg>
        <pc:spChg chg="mod">
          <ac:chgData name="Warycha, Valerie S" userId="e5ed3580-8ece-4be1-ab53-4d80a62114df" providerId="ADAL" clId="{95C0CD6D-C969-456F-917F-0E916D8BC7A0}" dt="2023-11-28T20:29:17.885" v="3284"/>
          <ac:spMkLst>
            <pc:docMk/>
            <pc:sldMk cId="1996691825" sldId="350"/>
            <ac:spMk id="9" creationId="{164CC329-FFC0-101D-43C1-4FFD87152671}"/>
          </ac:spMkLst>
        </pc:spChg>
        <pc:spChg chg="mod">
          <ac:chgData name="Warycha, Valerie S" userId="e5ed3580-8ece-4be1-ab53-4d80a62114df" providerId="ADAL" clId="{95C0CD6D-C969-456F-917F-0E916D8BC7A0}" dt="2023-11-28T20:29:17.885" v="3284"/>
          <ac:spMkLst>
            <pc:docMk/>
            <pc:sldMk cId="1996691825" sldId="350"/>
            <ac:spMk id="10" creationId="{F752E5BC-1CEA-330A-DB11-9BCF84FEE3FD}"/>
          </ac:spMkLst>
        </pc:spChg>
        <pc:spChg chg="mod">
          <ac:chgData name="Warycha, Valerie S" userId="e5ed3580-8ece-4be1-ab53-4d80a62114df" providerId="ADAL" clId="{95C0CD6D-C969-456F-917F-0E916D8BC7A0}" dt="2023-11-28T20:29:17.885" v="3284"/>
          <ac:spMkLst>
            <pc:docMk/>
            <pc:sldMk cId="1996691825" sldId="350"/>
            <ac:spMk id="11" creationId="{0E7D508C-1DC0-0024-861F-89A11462906F}"/>
          </ac:spMkLst>
        </pc:spChg>
        <pc:spChg chg="mod">
          <ac:chgData name="Warycha, Valerie S" userId="e5ed3580-8ece-4be1-ab53-4d80a62114df" providerId="ADAL" clId="{95C0CD6D-C969-456F-917F-0E916D8BC7A0}" dt="2023-11-28T20:29:17.885" v="3284"/>
          <ac:spMkLst>
            <pc:docMk/>
            <pc:sldMk cId="1996691825" sldId="350"/>
            <ac:spMk id="12" creationId="{45E1A405-2538-E52D-51A9-BD54EBC72B9B}"/>
          </ac:spMkLst>
        </pc:spChg>
        <pc:spChg chg="mod">
          <ac:chgData name="Warycha, Valerie S" userId="e5ed3580-8ece-4be1-ab53-4d80a62114df" providerId="ADAL" clId="{95C0CD6D-C969-456F-917F-0E916D8BC7A0}" dt="2023-11-28T20:29:17.885" v="3284"/>
          <ac:spMkLst>
            <pc:docMk/>
            <pc:sldMk cId="1996691825" sldId="350"/>
            <ac:spMk id="13" creationId="{A5CBA703-7597-5604-A174-9AAC34F28D52}"/>
          </ac:spMkLst>
        </pc:spChg>
        <pc:spChg chg="mod">
          <ac:chgData name="Warycha, Valerie S" userId="e5ed3580-8ece-4be1-ab53-4d80a62114df" providerId="ADAL" clId="{95C0CD6D-C969-456F-917F-0E916D8BC7A0}" dt="2023-11-28T20:29:17.885" v="3284"/>
          <ac:spMkLst>
            <pc:docMk/>
            <pc:sldMk cId="1996691825" sldId="350"/>
            <ac:spMk id="14" creationId="{0DCEC4DB-F7A7-D1A1-AF5C-2D36E50E77F5}"/>
          </ac:spMkLst>
        </pc:spChg>
        <pc:spChg chg="mod">
          <ac:chgData name="Warycha, Valerie S" userId="e5ed3580-8ece-4be1-ab53-4d80a62114df" providerId="ADAL" clId="{95C0CD6D-C969-456F-917F-0E916D8BC7A0}" dt="2023-11-28T20:29:17.885" v="3284"/>
          <ac:spMkLst>
            <pc:docMk/>
            <pc:sldMk cId="1996691825" sldId="350"/>
            <ac:spMk id="15" creationId="{C423887E-8D30-444C-42E3-B1072597DE92}"/>
          </ac:spMkLst>
        </pc:spChg>
        <pc:spChg chg="mod">
          <ac:chgData name="Warycha, Valerie S" userId="e5ed3580-8ece-4be1-ab53-4d80a62114df" providerId="ADAL" clId="{95C0CD6D-C969-456F-917F-0E916D8BC7A0}" dt="2023-11-28T20:29:17.885" v="3284"/>
          <ac:spMkLst>
            <pc:docMk/>
            <pc:sldMk cId="1996691825" sldId="350"/>
            <ac:spMk id="16" creationId="{FF4A90A7-91C0-5AF4-701E-12BDF92D6F82}"/>
          </ac:spMkLst>
        </pc:spChg>
        <pc:spChg chg="mod">
          <ac:chgData name="Warycha, Valerie S" userId="e5ed3580-8ece-4be1-ab53-4d80a62114df" providerId="ADAL" clId="{95C0CD6D-C969-456F-917F-0E916D8BC7A0}" dt="2023-11-28T20:29:17.885" v="3284"/>
          <ac:spMkLst>
            <pc:docMk/>
            <pc:sldMk cId="1996691825" sldId="350"/>
            <ac:spMk id="17" creationId="{A522C140-63CD-9DEA-EFC6-68C8D502D07D}"/>
          </ac:spMkLst>
        </pc:spChg>
        <pc:spChg chg="mod">
          <ac:chgData name="Warycha, Valerie S" userId="e5ed3580-8ece-4be1-ab53-4d80a62114df" providerId="ADAL" clId="{95C0CD6D-C969-456F-917F-0E916D8BC7A0}" dt="2023-11-28T20:29:17.885" v="3284"/>
          <ac:spMkLst>
            <pc:docMk/>
            <pc:sldMk cId="1996691825" sldId="350"/>
            <ac:spMk id="18" creationId="{A5DAC53E-EB14-B3FF-C125-ED643E3A5AFA}"/>
          </ac:spMkLst>
        </pc:spChg>
        <pc:spChg chg="mod">
          <ac:chgData name="Warycha, Valerie S" userId="e5ed3580-8ece-4be1-ab53-4d80a62114df" providerId="ADAL" clId="{95C0CD6D-C969-456F-917F-0E916D8BC7A0}" dt="2023-11-28T20:29:17.885" v="3284"/>
          <ac:spMkLst>
            <pc:docMk/>
            <pc:sldMk cId="1996691825" sldId="350"/>
            <ac:spMk id="19" creationId="{889926B2-086C-25F9-E3EC-CB7DD76995F3}"/>
          </ac:spMkLst>
        </pc:spChg>
        <pc:spChg chg="mod">
          <ac:chgData name="Warycha, Valerie S" userId="e5ed3580-8ece-4be1-ab53-4d80a62114df" providerId="ADAL" clId="{95C0CD6D-C969-456F-917F-0E916D8BC7A0}" dt="2023-11-28T20:29:17.885" v="3284"/>
          <ac:spMkLst>
            <pc:docMk/>
            <pc:sldMk cId="1996691825" sldId="350"/>
            <ac:spMk id="20" creationId="{695E3376-2FCA-E142-C61F-C8AB763C929E}"/>
          </ac:spMkLst>
        </pc:spChg>
        <pc:spChg chg="mod">
          <ac:chgData name="Warycha, Valerie S" userId="e5ed3580-8ece-4be1-ab53-4d80a62114df" providerId="ADAL" clId="{95C0CD6D-C969-456F-917F-0E916D8BC7A0}" dt="2023-11-28T20:29:17.885" v="3284"/>
          <ac:spMkLst>
            <pc:docMk/>
            <pc:sldMk cId="1996691825" sldId="350"/>
            <ac:spMk id="21" creationId="{DE41B012-3A91-7491-8C89-27ED2C23C6BD}"/>
          </ac:spMkLst>
        </pc:spChg>
        <pc:spChg chg="mod">
          <ac:chgData name="Warycha, Valerie S" userId="e5ed3580-8ece-4be1-ab53-4d80a62114df" providerId="ADAL" clId="{95C0CD6D-C969-456F-917F-0E916D8BC7A0}" dt="2023-11-28T20:29:17.885" v="3284"/>
          <ac:spMkLst>
            <pc:docMk/>
            <pc:sldMk cId="1996691825" sldId="350"/>
            <ac:spMk id="22" creationId="{608B0FB3-B3EB-EBA2-6D50-2A8F2D408E90}"/>
          </ac:spMkLst>
        </pc:spChg>
        <pc:spChg chg="mod">
          <ac:chgData name="Warycha, Valerie S" userId="e5ed3580-8ece-4be1-ab53-4d80a62114df" providerId="ADAL" clId="{95C0CD6D-C969-456F-917F-0E916D8BC7A0}" dt="2023-11-28T20:29:17.885" v="3284"/>
          <ac:spMkLst>
            <pc:docMk/>
            <pc:sldMk cId="1996691825" sldId="350"/>
            <ac:spMk id="23" creationId="{BDF5B243-0AE9-C143-9D63-98CDE0EE600B}"/>
          </ac:spMkLst>
        </pc:spChg>
        <pc:spChg chg="mod">
          <ac:chgData name="Warycha, Valerie S" userId="e5ed3580-8ece-4be1-ab53-4d80a62114df" providerId="ADAL" clId="{95C0CD6D-C969-456F-917F-0E916D8BC7A0}" dt="2023-11-28T20:29:17.885" v="3284"/>
          <ac:spMkLst>
            <pc:docMk/>
            <pc:sldMk cId="1996691825" sldId="350"/>
            <ac:spMk id="24" creationId="{83E4F417-D580-332D-FB76-6F6D41168B33}"/>
          </ac:spMkLst>
        </pc:spChg>
        <pc:spChg chg="mod">
          <ac:chgData name="Warycha, Valerie S" userId="e5ed3580-8ece-4be1-ab53-4d80a62114df" providerId="ADAL" clId="{95C0CD6D-C969-456F-917F-0E916D8BC7A0}" dt="2023-11-28T20:29:17.885" v="3284"/>
          <ac:spMkLst>
            <pc:docMk/>
            <pc:sldMk cId="1996691825" sldId="350"/>
            <ac:spMk id="25" creationId="{90E756C7-8A48-8F50-1BAD-A5130A04FE9B}"/>
          </ac:spMkLst>
        </pc:spChg>
        <pc:spChg chg="mod">
          <ac:chgData name="Warycha, Valerie S" userId="e5ed3580-8ece-4be1-ab53-4d80a62114df" providerId="ADAL" clId="{95C0CD6D-C969-456F-917F-0E916D8BC7A0}" dt="2023-11-28T20:29:17.885" v="3284"/>
          <ac:spMkLst>
            <pc:docMk/>
            <pc:sldMk cId="1996691825" sldId="350"/>
            <ac:spMk id="26" creationId="{92472733-F312-32A5-3445-3004578F05F1}"/>
          </ac:spMkLst>
        </pc:spChg>
        <pc:spChg chg="mod">
          <ac:chgData name="Warycha, Valerie S" userId="e5ed3580-8ece-4be1-ab53-4d80a62114df" providerId="ADAL" clId="{95C0CD6D-C969-456F-917F-0E916D8BC7A0}" dt="2023-11-28T20:29:17.885" v="3284"/>
          <ac:spMkLst>
            <pc:docMk/>
            <pc:sldMk cId="1996691825" sldId="350"/>
            <ac:spMk id="27" creationId="{A5B1B06B-D493-A53E-7076-AA795408B3E0}"/>
          </ac:spMkLst>
        </pc:spChg>
        <pc:spChg chg="mod">
          <ac:chgData name="Warycha, Valerie S" userId="e5ed3580-8ece-4be1-ab53-4d80a62114df" providerId="ADAL" clId="{95C0CD6D-C969-456F-917F-0E916D8BC7A0}" dt="2023-11-28T20:29:17.885" v="3284"/>
          <ac:spMkLst>
            <pc:docMk/>
            <pc:sldMk cId="1996691825" sldId="350"/>
            <ac:spMk id="28" creationId="{B8946668-E849-4604-AA84-1C69DFC00D72}"/>
          </ac:spMkLst>
        </pc:spChg>
        <pc:spChg chg="mod">
          <ac:chgData name="Warycha, Valerie S" userId="e5ed3580-8ece-4be1-ab53-4d80a62114df" providerId="ADAL" clId="{95C0CD6D-C969-456F-917F-0E916D8BC7A0}" dt="2023-11-28T20:29:17.885" v="3284"/>
          <ac:spMkLst>
            <pc:docMk/>
            <pc:sldMk cId="1996691825" sldId="350"/>
            <ac:spMk id="29" creationId="{454A2DE0-2659-2B06-3C14-C1B214FE181B}"/>
          </ac:spMkLst>
        </pc:spChg>
        <pc:spChg chg="mod">
          <ac:chgData name="Warycha, Valerie S" userId="e5ed3580-8ece-4be1-ab53-4d80a62114df" providerId="ADAL" clId="{95C0CD6D-C969-456F-917F-0E916D8BC7A0}" dt="2023-11-28T20:29:17.885" v="3284"/>
          <ac:spMkLst>
            <pc:docMk/>
            <pc:sldMk cId="1996691825" sldId="350"/>
            <ac:spMk id="30" creationId="{1BA88B99-4179-5D56-81FA-543C80072908}"/>
          </ac:spMkLst>
        </pc:spChg>
        <pc:spChg chg="mod">
          <ac:chgData name="Warycha, Valerie S" userId="e5ed3580-8ece-4be1-ab53-4d80a62114df" providerId="ADAL" clId="{95C0CD6D-C969-456F-917F-0E916D8BC7A0}" dt="2023-11-28T20:29:17.885" v="3284"/>
          <ac:spMkLst>
            <pc:docMk/>
            <pc:sldMk cId="1996691825" sldId="350"/>
            <ac:spMk id="31" creationId="{EB222336-45CB-C523-116F-2FCB32C62DCA}"/>
          </ac:spMkLst>
        </pc:spChg>
        <pc:spChg chg="mod">
          <ac:chgData name="Warycha, Valerie S" userId="e5ed3580-8ece-4be1-ab53-4d80a62114df" providerId="ADAL" clId="{95C0CD6D-C969-456F-917F-0E916D8BC7A0}" dt="2023-11-28T20:29:17.885" v="3284"/>
          <ac:spMkLst>
            <pc:docMk/>
            <pc:sldMk cId="1996691825" sldId="350"/>
            <ac:spMk id="32" creationId="{4AB73D26-68C2-78CC-9AB4-85851F5EFB64}"/>
          </ac:spMkLst>
        </pc:spChg>
        <pc:spChg chg="mod">
          <ac:chgData name="Warycha, Valerie S" userId="e5ed3580-8ece-4be1-ab53-4d80a62114df" providerId="ADAL" clId="{95C0CD6D-C969-456F-917F-0E916D8BC7A0}" dt="2023-11-28T20:29:17.885" v="3284"/>
          <ac:spMkLst>
            <pc:docMk/>
            <pc:sldMk cId="1996691825" sldId="350"/>
            <ac:spMk id="33" creationId="{9E012A30-ACF6-6187-6B46-53982FB566CF}"/>
          </ac:spMkLst>
        </pc:spChg>
        <pc:spChg chg="mod">
          <ac:chgData name="Warycha, Valerie S" userId="e5ed3580-8ece-4be1-ab53-4d80a62114df" providerId="ADAL" clId="{95C0CD6D-C969-456F-917F-0E916D8BC7A0}" dt="2023-11-28T20:29:17.885" v="3284"/>
          <ac:spMkLst>
            <pc:docMk/>
            <pc:sldMk cId="1996691825" sldId="350"/>
            <ac:spMk id="34" creationId="{25997348-3B74-41D1-4FD4-7527C3D7F10A}"/>
          </ac:spMkLst>
        </pc:spChg>
        <pc:spChg chg="mod">
          <ac:chgData name="Warycha, Valerie S" userId="e5ed3580-8ece-4be1-ab53-4d80a62114df" providerId="ADAL" clId="{95C0CD6D-C969-456F-917F-0E916D8BC7A0}" dt="2023-11-28T20:29:17.885" v="3284"/>
          <ac:spMkLst>
            <pc:docMk/>
            <pc:sldMk cId="1996691825" sldId="350"/>
            <ac:spMk id="35" creationId="{9417E881-B537-1124-47CD-188BEAEC6288}"/>
          </ac:spMkLst>
        </pc:spChg>
        <pc:spChg chg="mod">
          <ac:chgData name="Warycha, Valerie S" userId="e5ed3580-8ece-4be1-ab53-4d80a62114df" providerId="ADAL" clId="{95C0CD6D-C969-456F-917F-0E916D8BC7A0}" dt="2023-11-28T20:29:17.885" v="3284"/>
          <ac:spMkLst>
            <pc:docMk/>
            <pc:sldMk cId="1996691825" sldId="350"/>
            <ac:spMk id="36" creationId="{9DE11D70-E65F-66A8-FAA0-1486B1D3F72E}"/>
          </ac:spMkLst>
        </pc:spChg>
        <pc:spChg chg="mod">
          <ac:chgData name="Warycha, Valerie S" userId="e5ed3580-8ece-4be1-ab53-4d80a62114df" providerId="ADAL" clId="{95C0CD6D-C969-456F-917F-0E916D8BC7A0}" dt="2023-11-28T20:29:17.885" v="3284"/>
          <ac:spMkLst>
            <pc:docMk/>
            <pc:sldMk cId="1996691825" sldId="350"/>
            <ac:spMk id="37" creationId="{F9DD6A00-8F49-5365-9132-3B1A5FB309EF}"/>
          </ac:spMkLst>
        </pc:spChg>
        <pc:spChg chg="mod">
          <ac:chgData name="Warycha, Valerie S" userId="e5ed3580-8ece-4be1-ab53-4d80a62114df" providerId="ADAL" clId="{95C0CD6D-C969-456F-917F-0E916D8BC7A0}" dt="2023-11-28T20:29:17.885" v="3284"/>
          <ac:spMkLst>
            <pc:docMk/>
            <pc:sldMk cId="1996691825" sldId="350"/>
            <ac:spMk id="38" creationId="{81B8C085-CE10-99BB-068C-F59EEC48CDB7}"/>
          </ac:spMkLst>
        </pc:spChg>
        <pc:spChg chg="mod">
          <ac:chgData name="Warycha, Valerie S" userId="e5ed3580-8ece-4be1-ab53-4d80a62114df" providerId="ADAL" clId="{95C0CD6D-C969-456F-917F-0E916D8BC7A0}" dt="2023-11-28T20:29:17.885" v="3284"/>
          <ac:spMkLst>
            <pc:docMk/>
            <pc:sldMk cId="1996691825" sldId="350"/>
            <ac:spMk id="39" creationId="{9B65DA6B-1932-4CC1-0724-C27EEEB5B2B0}"/>
          </ac:spMkLst>
        </pc:spChg>
        <pc:spChg chg="mod">
          <ac:chgData name="Warycha, Valerie S" userId="e5ed3580-8ece-4be1-ab53-4d80a62114df" providerId="ADAL" clId="{95C0CD6D-C969-456F-917F-0E916D8BC7A0}" dt="2023-11-28T20:29:17.885" v="3284"/>
          <ac:spMkLst>
            <pc:docMk/>
            <pc:sldMk cId="1996691825" sldId="350"/>
            <ac:spMk id="40" creationId="{1CFCA079-E7B6-70A4-52F2-4A7F0A46D917}"/>
          </ac:spMkLst>
        </pc:spChg>
        <pc:spChg chg="mod">
          <ac:chgData name="Warycha, Valerie S" userId="e5ed3580-8ece-4be1-ab53-4d80a62114df" providerId="ADAL" clId="{95C0CD6D-C969-456F-917F-0E916D8BC7A0}" dt="2023-11-28T20:29:17.885" v="3284"/>
          <ac:spMkLst>
            <pc:docMk/>
            <pc:sldMk cId="1996691825" sldId="350"/>
            <ac:spMk id="41" creationId="{E9A423C1-B8FD-7E35-6EE7-DD1619E25846}"/>
          </ac:spMkLst>
        </pc:spChg>
        <pc:spChg chg="mod">
          <ac:chgData name="Warycha, Valerie S" userId="e5ed3580-8ece-4be1-ab53-4d80a62114df" providerId="ADAL" clId="{95C0CD6D-C969-456F-917F-0E916D8BC7A0}" dt="2023-11-28T20:29:17.885" v="3284"/>
          <ac:spMkLst>
            <pc:docMk/>
            <pc:sldMk cId="1996691825" sldId="350"/>
            <ac:spMk id="42" creationId="{86DC7D4E-008B-9B5B-CD79-3C902424363F}"/>
          </ac:spMkLst>
        </pc:spChg>
        <pc:spChg chg="mod">
          <ac:chgData name="Warycha, Valerie S" userId="e5ed3580-8ece-4be1-ab53-4d80a62114df" providerId="ADAL" clId="{95C0CD6D-C969-456F-917F-0E916D8BC7A0}" dt="2023-11-28T20:29:17.885" v="3284"/>
          <ac:spMkLst>
            <pc:docMk/>
            <pc:sldMk cId="1996691825" sldId="350"/>
            <ac:spMk id="43" creationId="{2CE1366F-7000-38FF-4372-3BCAF3E025E9}"/>
          </ac:spMkLst>
        </pc:spChg>
        <pc:spChg chg="mod">
          <ac:chgData name="Warycha, Valerie S" userId="e5ed3580-8ece-4be1-ab53-4d80a62114df" providerId="ADAL" clId="{95C0CD6D-C969-456F-917F-0E916D8BC7A0}" dt="2023-11-28T20:29:17.885" v="3284"/>
          <ac:spMkLst>
            <pc:docMk/>
            <pc:sldMk cId="1996691825" sldId="350"/>
            <ac:spMk id="44" creationId="{27DB2E65-669A-BDBF-2AF3-7F793B4AA1EC}"/>
          </ac:spMkLst>
        </pc:spChg>
        <pc:spChg chg="mod">
          <ac:chgData name="Warycha, Valerie S" userId="e5ed3580-8ece-4be1-ab53-4d80a62114df" providerId="ADAL" clId="{95C0CD6D-C969-456F-917F-0E916D8BC7A0}" dt="2023-11-28T20:29:17.885" v="3284"/>
          <ac:spMkLst>
            <pc:docMk/>
            <pc:sldMk cId="1996691825" sldId="350"/>
            <ac:spMk id="45" creationId="{4599FD23-15AA-86FA-5BB8-9675C7420350}"/>
          </ac:spMkLst>
        </pc:spChg>
        <pc:spChg chg="mod">
          <ac:chgData name="Warycha, Valerie S" userId="e5ed3580-8ece-4be1-ab53-4d80a62114df" providerId="ADAL" clId="{95C0CD6D-C969-456F-917F-0E916D8BC7A0}" dt="2023-11-28T20:29:17.885" v="3284"/>
          <ac:spMkLst>
            <pc:docMk/>
            <pc:sldMk cId="1996691825" sldId="350"/>
            <ac:spMk id="46" creationId="{393A20D5-66F8-2754-F577-6367E2F69A47}"/>
          </ac:spMkLst>
        </pc:spChg>
        <pc:spChg chg="mod">
          <ac:chgData name="Warycha, Valerie S" userId="e5ed3580-8ece-4be1-ab53-4d80a62114df" providerId="ADAL" clId="{95C0CD6D-C969-456F-917F-0E916D8BC7A0}" dt="2023-11-28T20:29:17.885" v="3284"/>
          <ac:spMkLst>
            <pc:docMk/>
            <pc:sldMk cId="1996691825" sldId="350"/>
            <ac:spMk id="47" creationId="{BEBC3A6F-69A6-08E6-295C-E990E5B48CB4}"/>
          </ac:spMkLst>
        </pc:spChg>
        <pc:spChg chg="mod">
          <ac:chgData name="Warycha, Valerie S" userId="e5ed3580-8ece-4be1-ab53-4d80a62114df" providerId="ADAL" clId="{95C0CD6D-C969-456F-917F-0E916D8BC7A0}" dt="2023-11-28T20:29:17.885" v="3284"/>
          <ac:spMkLst>
            <pc:docMk/>
            <pc:sldMk cId="1996691825" sldId="350"/>
            <ac:spMk id="48" creationId="{C629000D-3879-D910-2F4B-568CB6B90CC4}"/>
          </ac:spMkLst>
        </pc:spChg>
        <pc:spChg chg="mod">
          <ac:chgData name="Warycha, Valerie S" userId="e5ed3580-8ece-4be1-ab53-4d80a62114df" providerId="ADAL" clId="{95C0CD6D-C969-456F-917F-0E916D8BC7A0}" dt="2023-11-28T20:29:17.885" v="3284"/>
          <ac:spMkLst>
            <pc:docMk/>
            <pc:sldMk cId="1996691825" sldId="350"/>
            <ac:spMk id="49" creationId="{DFF2D165-976A-28AA-7BD8-8E4EAA55AA3F}"/>
          </ac:spMkLst>
        </pc:spChg>
        <pc:spChg chg="mod">
          <ac:chgData name="Warycha, Valerie S" userId="e5ed3580-8ece-4be1-ab53-4d80a62114df" providerId="ADAL" clId="{95C0CD6D-C969-456F-917F-0E916D8BC7A0}" dt="2023-11-28T20:29:17.885" v="3284"/>
          <ac:spMkLst>
            <pc:docMk/>
            <pc:sldMk cId="1996691825" sldId="350"/>
            <ac:spMk id="50" creationId="{5D8A8F2F-EE4A-8264-E14C-758EF81A9FB9}"/>
          </ac:spMkLst>
        </pc:spChg>
        <pc:spChg chg="mod">
          <ac:chgData name="Warycha, Valerie S" userId="e5ed3580-8ece-4be1-ab53-4d80a62114df" providerId="ADAL" clId="{95C0CD6D-C969-456F-917F-0E916D8BC7A0}" dt="2023-11-28T20:29:17.885" v="3284"/>
          <ac:spMkLst>
            <pc:docMk/>
            <pc:sldMk cId="1996691825" sldId="350"/>
            <ac:spMk id="51" creationId="{F7A952D5-A55C-3A7C-57C4-5FA75AE1067E}"/>
          </ac:spMkLst>
        </pc:spChg>
        <pc:spChg chg="mod">
          <ac:chgData name="Warycha, Valerie S" userId="e5ed3580-8ece-4be1-ab53-4d80a62114df" providerId="ADAL" clId="{95C0CD6D-C969-456F-917F-0E916D8BC7A0}" dt="2023-11-28T20:29:17.885" v="3284"/>
          <ac:spMkLst>
            <pc:docMk/>
            <pc:sldMk cId="1996691825" sldId="350"/>
            <ac:spMk id="52" creationId="{70E75E18-E864-E779-A37E-497B8D2D5078}"/>
          </ac:spMkLst>
        </pc:spChg>
        <pc:spChg chg="mod">
          <ac:chgData name="Warycha, Valerie S" userId="e5ed3580-8ece-4be1-ab53-4d80a62114df" providerId="ADAL" clId="{95C0CD6D-C969-456F-917F-0E916D8BC7A0}" dt="2023-11-28T20:29:17.885" v="3284"/>
          <ac:spMkLst>
            <pc:docMk/>
            <pc:sldMk cId="1996691825" sldId="350"/>
            <ac:spMk id="53" creationId="{581C6F0B-F3A6-1F24-39CB-DD67580F96FF}"/>
          </ac:spMkLst>
        </pc:spChg>
        <pc:spChg chg="mod">
          <ac:chgData name="Warycha, Valerie S" userId="e5ed3580-8ece-4be1-ab53-4d80a62114df" providerId="ADAL" clId="{95C0CD6D-C969-456F-917F-0E916D8BC7A0}" dt="2023-11-28T20:29:17.885" v="3284"/>
          <ac:spMkLst>
            <pc:docMk/>
            <pc:sldMk cId="1996691825" sldId="350"/>
            <ac:spMk id="54" creationId="{3F19492E-879F-9DC9-D003-C7C0C6F80359}"/>
          </ac:spMkLst>
        </pc:spChg>
        <pc:spChg chg="mod">
          <ac:chgData name="Warycha, Valerie S" userId="e5ed3580-8ece-4be1-ab53-4d80a62114df" providerId="ADAL" clId="{95C0CD6D-C969-456F-917F-0E916D8BC7A0}" dt="2023-11-28T20:29:17.885" v="3284"/>
          <ac:spMkLst>
            <pc:docMk/>
            <pc:sldMk cId="1996691825" sldId="350"/>
            <ac:spMk id="55" creationId="{C61FB042-8072-22BA-C2FF-0E1B85C192A7}"/>
          </ac:spMkLst>
        </pc:spChg>
        <pc:spChg chg="mod">
          <ac:chgData name="Warycha, Valerie S" userId="e5ed3580-8ece-4be1-ab53-4d80a62114df" providerId="ADAL" clId="{95C0CD6D-C969-456F-917F-0E916D8BC7A0}" dt="2023-11-28T20:29:17.885" v="3284"/>
          <ac:spMkLst>
            <pc:docMk/>
            <pc:sldMk cId="1996691825" sldId="350"/>
            <ac:spMk id="56" creationId="{EFD6FCA6-B16D-8BE9-B418-47EA9F80CAB5}"/>
          </ac:spMkLst>
        </pc:spChg>
        <pc:spChg chg="mod">
          <ac:chgData name="Warycha, Valerie S" userId="e5ed3580-8ece-4be1-ab53-4d80a62114df" providerId="ADAL" clId="{95C0CD6D-C969-456F-917F-0E916D8BC7A0}" dt="2023-11-28T20:29:17.885" v="3284"/>
          <ac:spMkLst>
            <pc:docMk/>
            <pc:sldMk cId="1996691825" sldId="350"/>
            <ac:spMk id="57" creationId="{E8F5FECF-B8DC-378B-3BE4-3DAC37A1B4FE}"/>
          </ac:spMkLst>
        </pc:spChg>
        <pc:spChg chg="mod">
          <ac:chgData name="Warycha, Valerie S" userId="e5ed3580-8ece-4be1-ab53-4d80a62114df" providerId="ADAL" clId="{95C0CD6D-C969-456F-917F-0E916D8BC7A0}" dt="2023-11-28T20:29:17.885" v="3284"/>
          <ac:spMkLst>
            <pc:docMk/>
            <pc:sldMk cId="1996691825" sldId="350"/>
            <ac:spMk id="58" creationId="{880311DB-202A-09CF-6281-9728ACD3CE93}"/>
          </ac:spMkLst>
        </pc:spChg>
        <pc:spChg chg="mod">
          <ac:chgData name="Warycha, Valerie S" userId="e5ed3580-8ece-4be1-ab53-4d80a62114df" providerId="ADAL" clId="{95C0CD6D-C969-456F-917F-0E916D8BC7A0}" dt="2023-11-28T20:29:17.885" v="3284"/>
          <ac:spMkLst>
            <pc:docMk/>
            <pc:sldMk cId="1996691825" sldId="350"/>
            <ac:spMk id="59" creationId="{9F3B7AC9-C9DC-37BF-F4C9-CB6AF4748CBA}"/>
          </ac:spMkLst>
        </pc:spChg>
        <pc:spChg chg="mod">
          <ac:chgData name="Warycha, Valerie S" userId="e5ed3580-8ece-4be1-ab53-4d80a62114df" providerId="ADAL" clId="{95C0CD6D-C969-456F-917F-0E916D8BC7A0}" dt="2023-11-28T20:29:17.885" v="3284"/>
          <ac:spMkLst>
            <pc:docMk/>
            <pc:sldMk cId="1996691825" sldId="350"/>
            <ac:spMk id="60" creationId="{43E701C9-8CFC-7F67-BD27-DBFDB8F2FB4B}"/>
          </ac:spMkLst>
        </pc:spChg>
        <pc:spChg chg="mod">
          <ac:chgData name="Warycha, Valerie S" userId="e5ed3580-8ece-4be1-ab53-4d80a62114df" providerId="ADAL" clId="{95C0CD6D-C969-456F-917F-0E916D8BC7A0}" dt="2023-11-28T20:29:17.885" v="3284"/>
          <ac:spMkLst>
            <pc:docMk/>
            <pc:sldMk cId="1996691825" sldId="350"/>
            <ac:spMk id="61" creationId="{C9480EA0-1E4D-EB72-5B52-1F025A0C4E2F}"/>
          </ac:spMkLst>
        </pc:spChg>
        <pc:spChg chg="mod">
          <ac:chgData name="Warycha, Valerie S" userId="e5ed3580-8ece-4be1-ab53-4d80a62114df" providerId="ADAL" clId="{95C0CD6D-C969-456F-917F-0E916D8BC7A0}" dt="2023-11-28T20:29:17.885" v="3284"/>
          <ac:spMkLst>
            <pc:docMk/>
            <pc:sldMk cId="1996691825" sldId="350"/>
            <ac:spMk id="62" creationId="{D47B1E94-CD9A-5CCD-A86B-E46949F82147}"/>
          </ac:spMkLst>
        </pc:spChg>
        <pc:spChg chg="mod">
          <ac:chgData name="Warycha, Valerie S" userId="e5ed3580-8ece-4be1-ab53-4d80a62114df" providerId="ADAL" clId="{95C0CD6D-C969-456F-917F-0E916D8BC7A0}" dt="2023-11-28T20:29:17.885" v="3284"/>
          <ac:spMkLst>
            <pc:docMk/>
            <pc:sldMk cId="1996691825" sldId="350"/>
            <ac:spMk id="63" creationId="{AFDCFF7A-8B70-66A3-BD6B-671AB719607A}"/>
          </ac:spMkLst>
        </pc:spChg>
        <pc:spChg chg="mod">
          <ac:chgData name="Warycha, Valerie S" userId="e5ed3580-8ece-4be1-ab53-4d80a62114df" providerId="ADAL" clId="{95C0CD6D-C969-456F-917F-0E916D8BC7A0}" dt="2023-11-28T20:29:17.885" v="3284"/>
          <ac:spMkLst>
            <pc:docMk/>
            <pc:sldMk cId="1996691825" sldId="350"/>
            <ac:spMk id="320" creationId="{E7038A4B-397F-73EC-0990-C9056D3B5A90}"/>
          </ac:spMkLst>
        </pc:spChg>
        <pc:spChg chg="mod">
          <ac:chgData name="Warycha, Valerie S" userId="e5ed3580-8ece-4be1-ab53-4d80a62114df" providerId="ADAL" clId="{95C0CD6D-C969-456F-917F-0E916D8BC7A0}" dt="2023-11-28T20:29:17.885" v="3284"/>
          <ac:spMkLst>
            <pc:docMk/>
            <pc:sldMk cId="1996691825" sldId="350"/>
            <ac:spMk id="321" creationId="{817DBA99-478E-5F5F-62D9-14D08FDECE1C}"/>
          </ac:spMkLst>
        </pc:spChg>
        <pc:spChg chg="mod">
          <ac:chgData name="Warycha, Valerie S" userId="e5ed3580-8ece-4be1-ab53-4d80a62114df" providerId="ADAL" clId="{95C0CD6D-C969-456F-917F-0E916D8BC7A0}" dt="2023-11-28T20:29:17.885" v="3284"/>
          <ac:spMkLst>
            <pc:docMk/>
            <pc:sldMk cId="1996691825" sldId="350"/>
            <ac:spMk id="322" creationId="{64B32336-3826-CA8A-8874-C14842C1FC08}"/>
          </ac:spMkLst>
        </pc:spChg>
        <pc:spChg chg="mod">
          <ac:chgData name="Warycha, Valerie S" userId="e5ed3580-8ece-4be1-ab53-4d80a62114df" providerId="ADAL" clId="{95C0CD6D-C969-456F-917F-0E916D8BC7A0}" dt="2023-11-28T20:29:17.885" v="3284"/>
          <ac:spMkLst>
            <pc:docMk/>
            <pc:sldMk cId="1996691825" sldId="350"/>
            <ac:spMk id="323" creationId="{B918896B-D16D-43A4-5433-04FE4C3EADB8}"/>
          </ac:spMkLst>
        </pc:spChg>
        <pc:spChg chg="mod">
          <ac:chgData name="Warycha, Valerie S" userId="e5ed3580-8ece-4be1-ab53-4d80a62114df" providerId="ADAL" clId="{95C0CD6D-C969-456F-917F-0E916D8BC7A0}" dt="2023-11-28T20:29:17.885" v="3284"/>
          <ac:spMkLst>
            <pc:docMk/>
            <pc:sldMk cId="1996691825" sldId="350"/>
            <ac:spMk id="324" creationId="{0C02DCE7-C342-1C32-F5A8-50214F8006CD}"/>
          </ac:spMkLst>
        </pc:spChg>
        <pc:spChg chg="mod">
          <ac:chgData name="Warycha, Valerie S" userId="e5ed3580-8ece-4be1-ab53-4d80a62114df" providerId="ADAL" clId="{95C0CD6D-C969-456F-917F-0E916D8BC7A0}" dt="2023-11-28T20:29:17.885" v="3284"/>
          <ac:spMkLst>
            <pc:docMk/>
            <pc:sldMk cId="1996691825" sldId="350"/>
            <ac:spMk id="325" creationId="{829B796A-2865-718E-6A08-FFC1C0EEDCB7}"/>
          </ac:spMkLst>
        </pc:spChg>
        <pc:spChg chg="mod">
          <ac:chgData name="Warycha, Valerie S" userId="e5ed3580-8ece-4be1-ab53-4d80a62114df" providerId="ADAL" clId="{95C0CD6D-C969-456F-917F-0E916D8BC7A0}" dt="2023-11-28T20:29:17.885" v="3284"/>
          <ac:spMkLst>
            <pc:docMk/>
            <pc:sldMk cId="1996691825" sldId="350"/>
            <ac:spMk id="326" creationId="{F8EFCC8E-062B-23ED-0BE4-950223EA14FD}"/>
          </ac:spMkLst>
        </pc:spChg>
        <pc:spChg chg="mod">
          <ac:chgData name="Warycha, Valerie S" userId="e5ed3580-8ece-4be1-ab53-4d80a62114df" providerId="ADAL" clId="{95C0CD6D-C969-456F-917F-0E916D8BC7A0}" dt="2023-11-28T20:29:17.885" v="3284"/>
          <ac:spMkLst>
            <pc:docMk/>
            <pc:sldMk cId="1996691825" sldId="350"/>
            <ac:spMk id="327" creationId="{3D0A8A60-5EE8-E55C-F906-71C9E3998212}"/>
          </ac:spMkLst>
        </pc:spChg>
        <pc:spChg chg="add del mod">
          <ac:chgData name="Warycha, Valerie S" userId="e5ed3580-8ece-4be1-ab53-4d80a62114df" providerId="ADAL" clId="{95C0CD6D-C969-456F-917F-0E916D8BC7A0}" dt="2023-11-28T20:30:35.047" v="3301"/>
          <ac:spMkLst>
            <pc:docMk/>
            <pc:sldMk cId="1996691825" sldId="350"/>
            <ac:spMk id="328" creationId="{6A7248B4-DCC0-E3E9-F00D-0CA04C1ECCAF}"/>
          </ac:spMkLst>
        </pc:spChg>
        <pc:spChg chg="mod">
          <ac:chgData name="Warycha, Valerie S" userId="e5ed3580-8ece-4be1-ab53-4d80a62114df" providerId="ADAL" clId="{95C0CD6D-C969-456F-917F-0E916D8BC7A0}" dt="2023-11-28T18:43:17.759" v="1904" actId="20577"/>
          <ac:spMkLst>
            <pc:docMk/>
            <pc:sldMk cId="1996691825" sldId="350"/>
            <ac:spMk id="363" creationId="{00000000-0000-0000-0000-000000000000}"/>
          </ac:spMkLst>
        </pc:spChg>
        <pc:spChg chg="mod">
          <ac:chgData name="Warycha, Valerie S" userId="e5ed3580-8ece-4be1-ab53-4d80a62114df" providerId="ADAL" clId="{95C0CD6D-C969-456F-917F-0E916D8BC7A0}" dt="2023-11-28T20:37:58.672" v="3405" actId="1076"/>
          <ac:spMkLst>
            <pc:docMk/>
            <pc:sldMk cId="1996691825" sldId="350"/>
            <ac:spMk id="364" creationId="{00000000-0000-0000-0000-000000000000}"/>
          </ac:spMkLst>
        </pc:spChg>
        <pc:grpChg chg="add mod">
          <ac:chgData name="Warycha, Valerie S" userId="e5ed3580-8ece-4be1-ab53-4d80a62114df" providerId="ADAL" clId="{95C0CD6D-C969-456F-917F-0E916D8BC7A0}" dt="2023-11-28T20:38:13.103" v="3409" actId="1076"/>
          <ac:grpSpMkLst>
            <pc:docMk/>
            <pc:sldMk cId="1996691825" sldId="350"/>
            <ac:grpSpMk id="4" creationId="{8531FD76-A56C-C445-F7DB-6CB5FA951331}"/>
          </ac:grpSpMkLst>
        </pc:grpChg>
      </pc:sldChg>
      <pc:sldChg chg="addSp delSp add del mod">
        <pc:chgData name="Warycha, Valerie S" userId="e5ed3580-8ece-4be1-ab53-4d80a62114df" providerId="ADAL" clId="{95C0CD6D-C969-456F-917F-0E916D8BC7A0}" dt="2023-11-28T20:08:38.306" v="3242" actId="47"/>
        <pc:sldMkLst>
          <pc:docMk/>
          <pc:sldMk cId="2891672350" sldId="351"/>
        </pc:sldMkLst>
        <pc:picChg chg="add del">
          <ac:chgData name="Warycha, Valerie S" userId="e5ed3580-8ece-4be1-ab53-4d80a62114df" providerId="ADAL" clId="{95C0CD6D-C969-456F-917F-0E916D8BC7A0}" dt="2023-11-28T19:20:42.115" v="2332" actId="478"/>
          <ac:picMkLst>
            <pc:docMk/>
            <pc:sldMk cId="2891672350" sldId="351"/>
            <ac:picMk id="3" creationId="{8F541BD9-06F1-6EA4-58A1-953B2B53DEAE}"/>
          </ac:picMkLst>
        </pc:picChg>
      </pc:sldChg>
      <pc:sldChg chg="addSp delSp modSp add del mod ord delAnim modAnim">
        <pc:chgData name="Warycha, Valerie S" userId="e5ed3580-8ece-4be1-ab53-4d80a62114df" providerId="ADAL" clId="{95C0CD6D-C969-456F-917F-0E916D8BC7A0}" dt="2023-11-28T20:19:41.158" v="3276" actId="47"/>
        <pc:sldMkLst>
          <pc:docMk/>
          <pc:sldMk cId="2386373029" sldId="352"/>
        </pc:sldMkLst>
        <pc:spChg chg="add mod">
          <ac:chgData name="Warycha, Valerie S" userId="e5ed3580-8ece-4be1-ab53-4d80a62114df" providerId="ADAL" clId="{95C0CD6D-C969-456F-917F-0E916D8BC7A0}" dt="2023-11-28T16:03:13.173" v="1737" actId="20577"/>
          <ac:spMkLst>
            <pc:docMk/>
            <pc:sldMk cId="2386373029" sldId="352"/>
            <ac:spMk id="3" creationId="{64505B9D-2DE9-74D5-EFE3-34DA69BBB7A7}"/>
          </ac:spMkLst>
        </pc:spChg>
        <pc:spChg chg="add del mod">
          <ac:chgData name="Warycha, Valerie S" userId="e5ed3580-8ece-4be1-ab53-4d80a62114df" providerId="ADAL" clId="{95C0CD6D-C969-456F-917F-0E916D8BC7A0}" dt="2023-11-28T16:00:00.536" v="1661" actId="478"/>
          <ac:spMkLst>
            <pc:docMk/>
            <pc:sldMk cId="2386373029" sldId="352"/>
            <ac:spMk id="4" creationId="{6FDDBA59-8D6E-E2B1-0870-45204AC59403}"/>
          </ac:spMkLst>
        </pc:spChg>
      </pc:sldChg>
      <pc:sldChg chg="addSp delSp modSp add del mod ord modAnim">
        <pc:chgData name="Warycha, Valerie S" userId="e5ed3580-8ece-4be1-ab53-4d80a62114df" providerId="ADAL" clId="{95C0CD6D-C969-456F-917F-0E916D8BC7A0}" dt="2023-11-30T13:01:34.705" v="8576" actId="47"/>
        <pc:sldMkLst>
          <pc:docMk/>
          <pc:sldMk cId="695810471" sldId="353"/>
        </pc:sldMkLst>
        <pc:spChg chg="add del mod">
          <ac:chgData name="Warycha, Valerie S" userId="e5ed3580-8ece-4be1-ab53-4d80a62114df" providerId="ADAL" clId="{95C0CD6D-C969-456F-917F-0E916D8BC7A0}" dt="2023-11-28T15:59:16.630" v="1656"/>
          <ac:spMkLst>
            <pc:docMk/>
            <pc:sldMk cId="695810471" sldId="353"/>
            <ac:spMk id="3" creationId="{2676A59D-CCB8-58A3-ECC1-CDFEDEA73EE7}"/>
          </ac:spMkLst>
        </pc:spChg>
        <pc:spChg chg="add mod">
          <ac:chgData name="Warycha, Valerie S" userId="e5ed3580-8ece-4be1-ab53-4d80a62114df" providerId="ADAL" clId="{95C0CD6D-C969-456F-917F-0E916D8BC7A0}" dt="2023-11-28T20:33:02.389" v="3321" actId="20577"/>
          <ac:spMkLst>
            <pc:docMk/>
            <pc:sldMk cId="695810471" sldId="353"/>
            <ac:spMk id="4" creationId="{D6A2D6FD-08DD-3D69-4C84-0A2B32C89510}"/>
          </ac:spMkLst>
        </pc:spChg>
        <pc:spChg chg="mod">
          <ac:chgData name="Warycha, Valerie S" userId="e5ed3580-8ece-4be1-ab53-4d80a62114df" providerId="ADAL" clId="{95C0CD6D-C969-456F-917F-0E916D8BC7A0}" dt="2023-11-28T20:32:06.811" v="3308"/>
          <ac:spMkLst>
            <pc:docMk/>
            <pc:sldMk cId="695810471" sldId="353"/>
            <ac:spMk id="6" creationId="{EF382CD7-A999-54B1-5DDA-9772DDD4302A}"/>
          </ac:spMkLst>
        </pc:spChg>
        <pc:spChg chg="mod">
          <ac:chgData name="Warycha, Valerie S" userId="e5ed3580-8ece-4be1-ab53-4d80a62114df" providerId="ADAL" clId="{95C0CD6D-C969-456F-917F-0E916D8BC7A0}" dt="2023-11-28T20:32:06.811" v="3308"/>
          <ac:spMkLst>
            <pc:docMk/>
            <pc:sldMk cId="695810471" sldId="353"/>
            <ac:spMk id="7" creationId="{87A2B3AD-BE90-ED7F-9953-FCAA4C7FA8CD}"/>
          </ac:spMkLst>
        </pc:spChg>
        <pc:spChg chg="mod">
          <ac:chgData name="Warycha, Valerie S" userId="e5ed3580-8ece-4be1-ab53-4d80a62114df" providerId="ADAL" clId="{95C0CD6D-C969-456F-917F-0E916D8BC7A0}" dt="2023-11-28T20:32:06.811" v="3308"/>
          <ac:spMkLst>
            <pc:docMk/>
            <pc:sldMk cId="695810471" sldId="353"/>
            <ac:spMk id="8" creationId="{3F7E2C98-83A2-9E8E-77B8-83A496CF2905}"/>
          </ac:spMkLst>
        </pc:spChg>
        <pc:spChg chg="mod">
          <ac:chgData name="Warycha, Valerie S" userId="e5ed3580-8ece-4be1-ab53-4d80a62114df" providerId="ADAL" clId="{95C0CD6D-C969-456F-917F-0E916D8BC7A0}" dt="2023-11-28T20:32:06.811" v="3308"/>
          <ac:spMkLst>
            <pc:docMk/>
            <pc:sldMk cId="695810471" sldId="353"/>
            <ac:spMk id="9" creationId="{B6E1FC83-EA1C-15F3-1B20-AA91E918709D}"/>
          </ac:spMkLst>
        </pc:spChg>
        <pc:spChg chg="mod">
          <ac:chgData name="Warycha, Valerie S" userId="e5ed3580-8ece-4be1-ab53-4d80a62114df" providerId="ADAL" clId="{95C0CD6D-C969-456F-917F-0E916D8BC7A0}" dt="2023-11-28T20:32:06.811" v="3308"/>
          <ac:spMkLst>
            <pc:docMk/>
            <pc:sldMk cId="695810471" sldId="353"/>
            <ac:spMk id="10" creationId="{E2CD1A2F-CE8B-2FB5-B781-65FBDA962D3D}"/>
          </ac:spMkLst>
        </pc:spChg>
        <pc:spChg chg="mod">
          <ac:chgData name="Warycha, Valerie S" userId="e5ed3580-8ece-4be1-ab53-4d80a62114df" providerId="ADAL" clId="{95C0CD6D-C969-456F-917F-0E916D8BC7A0}" dt="2023-11-28T20:32:06.811" v="3308"/>
          <ac:spMkLst>
            <pc:docMk/>
            <pc:sldMk cId="695810471" sldId="353"/>
            <ac:spMk id="11" creationId="{23731C02-8E1A-A20B-8885-EEB8E0F1787E}"/>
          </ac:spMkLst>
        </pc:spChg>
        <pc:spChg chg="mod">
          <ac:chgData name="Warycha, Valerie S" userId="e5ed3580-8ece-4be1-ab53-4d80a62114df" providerId="ADAL" clId="{95C0CD6D-C969-456F-917F-0E916D8BC7A0}" dt="2023-11-28T20:32:06.811" v="3308"/>
          <ac:spMkLst>
            <pc:docMk/>
            <pc:sldMk cId="695810471" sldId="353"/>
            <ac:spMk id="12" creationId="{C58CD3D2-5189-95DC-0035-5054B0DF0EDC}"/>
          </ac:spMkLst>
        </pc:spChg>
        <pc:spChg chg="mod">
          <ac:chgData name="Warycha, Valerie S" userId="e5ed3580-8ece-4be1-ab53-4d80a62114df" providerId="ADAL" clId="{95C0CD6D-C969-456F-917F-0E916D8BC7A0}" dt="2023-11-28T20:32:06.811" v="3308"/>
          <ac:spMkLst>
            <pc:docMk/>
            <pc:sldMk cId="695810471" sldId="353"/>
            <ac:spMk id="13" creationId="{7CBBE3DA-F671-8D6E-66A7-885CDD356317}"/>
          </ac:spMkLst>
        </pc:spChg>
        <pc:spChg chg="mod">
          <ac:chgData name="Warycha, Valerie S" userId="e5ed3580-8ece-4be1-ab53-4d80a62114df" providerId="ADAL" clId="{95C0CD6D-C969-456F-917F-0E916D8BC7A0}" dt="2023-11-28T20:32:06.811" v="3308"/>
          <ac:spMkLst>
            <pc:docMk/>
            <pc:sldMk cId="695810471" sldId="353"/>
            <ac:spMk id="14" creationId="{6C31C0EF-D13A-3050-57C6-9139C78EBD76}"/>
          </ac:spMkLst>
        </pc:spChg>
        <pc:spChg chg="mod">
          <ac:chgData name="Warycha, Valerie S" userId="e5ed3580-8ece-4be1-ab53-4d80a62114df" providerId="ADAL" clId="{95C0CD6D-C969-456F-917F-0E916D8BC7A0}" dt="2023-11-28T20:32:06.811" v="3308"/>
          <ac:spMkLst>
            <pc:docMk/>
            <pc:sldMk cId="695810471" sldId="353"/>
            <ac:spMk id="15" creationId="{B7023C7C-2E2E-E104-257C-2926C1D633CF}"/>
          </ac:spMkLst>
        </pc:spChg>
        <pc:spChg chg="mod">
          <ac:chgData name="Warycha, Valerie S" userId="e5ed3580-8ece-4be1-ab53-4d80a62114df" providerId="ADAL" clId="{95C0CD6D-C969-456F-917F-0E916D8BC7A0}" dt="2023-11-28T20:32:06.811" v="3308"/>
          <ac:spMkLst>
            <pc:docMk/>
            <pc:sldMk cId="695810471" sldId="353"/>
            <ac:spMk id="16" creationId="{892AB542-A826-19E3-0AA5-101FFB235087}"/>
          </ac:spMkLst>
        </pc:spChg>
        <pc:spChg chg="mod">
          <ac:chgData name="Warycha, Valerie S" userId="e5ed3580-8ece-4be1-ab53-4d80a62114df" providerId="ADAL" clId="{95C0CD6D-C969-456F-917F-0E916D8BC7A0}" dt="2023-11-28T20:32:06.811" v="3308"/>
          <ac:spMkLst>
            <pc:docMk/>
            <pc:sldMk cId="695810471" sldId="353"/>
            <ac:spMk id="17" creationId="{B5CE2842-17B5-1C57-B4D7-F6CBFA550F9C}"/>
          </ac:spMkLst>
        </pc:spChg>
        <pc:spChg chg="mod">
          <ac:chgData name="Warycha, Valerie S" userId="e5ed3580-8ece-4be1-ab53-4d80a62114df" providerId="ADAL" clId="{95C0CD6D-C969-456F-917F-0E916D8BC7A0}" dt="2023-11-28T20:32:06.811" v="3308"/>
          <ac:spMkLst>
            <pc:docMk/>
            <pc:sldMk cId="695810471" sldId="353"/>
            <ac:spMk id="18" creationId="{EA9AE109-50E8-FB5C-6753-12E251DE28F5}"/>
          </ac:spMkLst>
        </pc:spChg>
        <pc:spChg chg="mod">
          <ac:chgData name="Warycha, Valerie S" userId="e5ed3580-8ece-4be1-ab53-4d80a62114df" providerId="ADAL" clId="{95C0CD6D-C969-456F-917F-0E916D8BC7A0}" dt="2023-11-28T20:32:06.811" v="3308"/>
          <ac:spMkLst>
            <pc:docMk/>
            <pc:sldMk cId="695810471" sldId="353"/>
            <ac:spMk id="19" creationId="{35D5CCBB-FAE1-7742-44B1-DA88BA9D1648}"/>
          </ac:spMkLst>
        </pc:spChg>
        <pc:spChg chg="mod">
          <ac:chgData name="Warycha, Valerie S" userId="e5ed3580-8ece-4be1-ab53-4d80a62114df" providerId="ADAL" clId="{95C0CD6D-C969-456F-917F-0E916D8BC7A0}" dt="2023-11-28T20:32:06.811" v="3308"/>
          <ac:spMkLst>
            <pc:docMk/>
            <pc:sldMk cId="695810471" sldId="353"/>
            <ac:spMk id="20" creationId="{991AECE9-5E55-6AFE-92EF-D320F825FD2A}"/>
          </ac:spMkLst>
        </pc:spChg>
        <pc:spChg chg="mod">
          <ac:chgData name="Warycha, Valerie S" userId="e5ed3580-8ece-4be1-ab53-4d80a62114df" providerId="ADAL" clId="{95C0CD6D-C969-456F-917F-0E916D8BC7A0}" dt="2023-11-28T20:32:06.811" v="3308"/>
          <ac:spMkLst>
            <pc:docMk/>
            <pc:sldMk cId="695810471" sldId="353"/>
            <ac:spMk id="21" creationId="{2292A966-5EFB-BA12-BCA2-2F7B30EB50AD}"/>
          </ac:spMkLst>
        </pc:spChg>
        <pc:spChg chg="mod">
          <ac:chgData name="Warycha, Valerie S" userId="e5ed3580-8ece-4be1-ab53-4d80a62114df" providerId="ADAL" clId="{95C0CD6D-C969-456F-917F-0E916D8BC7A0}" dt="2023-11-28T20:32:06.811" v="3308"/>
          <ac:spMkLst>
            <pc:docMk/>
            <pc:sldMk cId="695810471" sldId="353"/>
            <ac:spMk id="22" creationId="{4F66AA1A-30A6-D84A-A7EC-5EC5368BB52C}"/>
          </ac:spMkLst>
        </pc:spChg>
        <pc:spChg chg="mod">
          <ac:chgData name="Warycha, Valerie S" userId="e5ed3580-8ece-4be1-ab53-4d80a62114df" providerId="ADAL" clId="{95C0CD6D-C969-456F-917F-0E916D8BC7A0}" dt="2023-11-28T20:32:06.811" v="3308"/>
          <ac:spMkLst>
            <pc:docMk/>
            <pc:sldMk cId="695810471" sldId="353"/>
            <ac:spMk id="23" creationId="{65D3D6BB-9679-CEED-9EF5-9F7CA58FE352}"/>
          </ac:spMkLst>
        </pc:spChg>
        <pc:spChg chg="mod">
          <ac:chgData name="Warycha, Valerie S" userId="e5ed3580-8ece-4be1-ab53-4d80a62114df" providerId="ADAL" clId="{95C0CD6D-C969-456F-917F-0E916D8BC7A0}" dt="2023-11-28T20:32:06.811" v="3308"/>
          <ac:spMkLst>
            <pc:docMk/>
            <pc:sldMk cId="695810471" sldId="353"/>
            <ac:spMk id="24" creationId="{0D63DAFC-0FF3-6439-9EE6-EE648E17E9B5}"/>
          </ac:spMkLst>
        </pc:spChg>
        <pc:spChg chg="mod">
          <ac:chgData name="Warycha, Valerie S" userId="e5ed3580-8ece-4be1-ab53-4d80a62114df" providerId="ADAL" clId="{95C0CD6D-C969-456F-917F-0E916D8BC7A0}" dt="2023-11-28T20:32:06.811" v="3308"/>
          <ac:spMkLst>
            <pc:docMk/>
            <pc:sldMk cId="695810471" sldId="353"/>
            <ac:spMk id="25" creationId="{60408974-25E2-5EF0-6B60-3B2EB03F4ECE}"/>
          </ac:spMkLst>
        </pc:spChg>
        <pc:spChg chg="mod">
          <ac:chgData name="Warycha, Valerie S" userId="e5ed3580-8ece-4be1-ab53-4d80a62114df" providerId="ADAL" clId="{95C0CD6D-C969-456F-917F-0E916D8BC7A0}" dt="2023-11-28T15:59:09.406" v="1653" actId="1076"/>
          <ac:spMkLst>
            <pc:docMk/>
            <pc:sldMk cId="695810471" sldId="353"/>
            <ac:spMk id="363" creationId="{00000000-0000-0000-0000-000000000000}"/>
          </ac:spMkLst>
        </pc:spChg>
        <pc:grpChg chg="add mod">
          <ac:chgData name="Warycha, Valerie S" userId="e5ed3580-8ece-4be1-ab53-4d80a62114df" providerId="ADAL" clId="{95C0CD6D-C969-456F-917F-0E916D8BC7A0}" dt="2023-11-28T20:32:57.406" v="3320" actId="1076"/>
          <ac:grpSpMkLst>
            <pc:docMk/>
            <pc:sldMk cId="695810471" sldId="353"/>
            <ac:grpSpMk id="5" creationId="{B8543DFB-2A0B-6C89-9765-DCF6AE959405}"/>
          </ac:grpSpMkLst>
        </pc:grpChg>
      </pc:sldChg>
      <pc:sldChg chg="addSp delSp modSp add del mod ord">
        <pc:chgData name="Warycha, Valerie S" userId="e5ed3580-8ece-4be1-ab53-4d80a62114df" providerId="ADAL" clId="{95C0CD6D-C969-456F-917F-0E916D8BC7A0}" dt="2023-11-30T13:17:12.166" v="8633" actId="20577"/>
        <pc:sldMkLst>
          <pc:docMk/>
          <pc:sldMk cId="1668747767" sldId="354"/>
        </pc:sldMkLst>
        <pc:spChg chg="mod">
          <ac:chgData name="Warycha, Valerie S" userId="e5ed3580-8ece-4be1-ab53-4d80a62114df" providerId="ADAL" clId="{95C0CD6D-C969-456F-917F-0E916D8BC7A0}" dt="2023-11-30T13:17:12.166" v="8633" actId="20577"/>
          <ac:spMkLst>
            <pc:docMk/>
            <pc:sldMk cId="1668747767" sldId="354"/>
            <ac:spMk id="3" creationId="{64505B9D-2DE9-74D5-EFE3-34DA69BBB7A7}"/>
          </ac:spMkLst>
        </pc:spChg>
        <pc:spChg chg="mod">
          <ac:chgData name="Warycha, Valerie S" userId="e5ed3580-8ece-4be1-ab53-4d80a62114df" providerId="ADAL" clId="{95C0CD6D-C969-456F-917F-0E916D8BC7A0}" dt="2023-11-28T20:34:11.819" v="3322"/>
          <ac:spMkLst>
            <pc:docMk/>
            <pc:sldMk cId="1668747767" sldId="354"/>
            <ac:spMk id="5" creationId="{7CCE9C96-0C7D-4C87-D6F6-F4F2251E444D}"/>
          </ac:spMkLst>
        </pc:spChg>
        <pc:spChg chg="mod">
          <ac:chgData name="Warycha, Valerie S" userId="e5ed3580-8ece-4be1-ab53-4d80a62114df" providerId="ADAL" clId="{95C0CD6D-C969-456F-917F-0E916D8BC7A0}" dt="2023-11-28T20:34:11.819" v="3322"/>
          <ac:spMkLst>
            <pc:docMk/>
            <pc:sldMk cId="1668747767" sldId="354"/>
            <ac:spMk id="6" creationId="{0B5143B2-1706-6F31-CB24-F29EF5066C07}"/>
          </ac:spMkLst>
        </pc:spChg>
        <pc:spChg chg="mod">
          <ac:chgData name="Warycha, Valerie S" userId="e5ed3580-8ece-4be1-ab53-4d80a62114df" providerId="ADAL" clId="{95C0CD6D-C969-456F-917F-0E916D8BC7A0}" dt="2023-11-28T20:34:11.819" v="3322"/>
          <ac:spMkLst>
            <pc:docMk/>
            <pc:sldMk cId="1668747767" sldId="354"/>
            <ac:spMk id="7" creationId="{9036F1A3-C52A-E82E-802D-65843A266F54}"/>
          </ac:spMkLst>
        </pc:spChg>
        <pc:spChg chg="mod">
          <ac:chgData name="Warycha, Valerie S" userId="e5ed3580-8ece-4be1-ab53-4d80a62114df" providerId="ADAL" clId="{95C0CD6D-C969-456F-917F-0E916D8BC7A0}" dt="2023-11-28T20:34:11.819" v="3322"/>
          <ac:spMkLst>
            <pc:docMk/>
            <pc:sldMk cId="1668747767" sldId="354"/>
            <ac:spMk id="8" creationId="{8024C2B2-0C26-3EC1-6EB4-371F1C6A1C35}"/>
          </ac:spMkLst>
        </pc:spChg>
        <pc:spChg chg="mod">
          <ac:chgData name="Warycha, Valerie S" userId="e5ed3580-8ece-4be1-ab53-4d80a62114df" providerId="ADAL" clId="{95C0CD6D-C969-456F-917F-0E916D8BC7A0}" dt="2023-11-28T20:34:11.819" v="3322"/>
          <ac:spMkLst>
            <pc:docMk/>
            <pc:sldMk cId="1668747767" sldId="354"/>
            <ac:spMk id="9" creationId="{DD2C0C8F-558A-EEC3-43E6-93D98E86EF79}"/>
          </ac:spMkLst>
        </pc:spChg>
        <pc:spChg chg="mod">
          <ac:chgData name="Warycha, Valerie S" userId="e5ed3580-8ece-4be1-ab53-4d80a62114df" providerId="ADAL" clId="{95C0CD6D-C969-456F-917F-0E916D8BC7A0}" dt="2023-11-28T20:34:11.819" v="3322"/>
          <ac:spMkLst>
            <pc:docMk/>
            <pc:sldMk cId="1668747767" sldId="354"/>
            <ac:spMk id="10" creationId="{7C9E6D22-4A16-2E10-3376-809A9DFD7CF1}"/>
          </ac:spMkLst>
        </pc:spChg>
        <pc:spChg chg="mod">
          <ac:chgData name="Warycha, Valerie S" userId="e5ed3580-8ece-4be1-ab53-4d80a62114df" providerId="ADAL" clId="{95C0CD6D-C969-456F-917F-0E916D8BC7A0}" dt="2023-11-28T20:34:11.819" v="3322"/>
          <ac:spMkLst>
            <pc:docMk/>
            <pc:sldMk cId="1668747767" sldId="354"/>
            <ac:spMk id="11" creationId="{5A7D586D-FF5E-5F10-4893-B1BF87FF6633}"/>
          </ac:spMkLst>
        </pc:spChg>
        <pc:spChg chg="mod">
          <ac:chgData name="Warycha, Valerie S" userId="e5ed3580-8ece-4be1-ab53-4d80a62114df" providerId="ADAL" clId="{95C0CD6D-C969-456F-917F-0E916D8BC7A0}" dt="2023-11-28T20:34:11.819" v="3322"/>
          <ac:spMkLst>
            <pc:docMk/>
            <pc:sldMk cId="1668747767" sldId="354"/>
            <ac:spMk id="12" creationId="{5E78B158-CEDC-B509-4096-AC76C4EA46CC}"/>
          </ac:spMkLst>
        </pc:spChg>
        <pc:spChg chg="mod">
          <ac:chgData name="Warycha, Valerie S" userId="e5ed3580-8ece-4be1-ab53-4d80a62114df" providerId="ADAL" clId="{95C0CD6D-C969-456F-917F-0E916D8BC7A0}" dt="2023-11-28T20:34:11.819" v="3322"/>
          <ac:spMkLst>
            <pc:docMk/>
            <pc:sldMk cId="1668747767" sldId="354"/>
            <ac:spMk id="13" creationId="{F248412F-D416-5520-CD92-DEA96DD81630}"/>
          </ac:spMkLst>
        </pc:spChg>
        <pc:spChg chg="mod">
          <ac:chgData name="Warycha, Valerie S" userId="e5ed3580-8ece-4be1-ab53-4d80a62114df" providerId="ADAL" clId="{95C0CD6D-C969-456F-917F-0E916D8BC7A0}" dt="2023-11-28T20:34:11.819" v="3322"/>
          <ac:spMkLst>
            <pc:docMk/>
            <pc:sldMk cId="1668747767" sldId="354"/>
            <ac:spMk id="14" creationId="{DF8FE97A-69F2-CD42-180D-7F1BF0145EFF}"/>
          </ac:spMkLst>
        </pc:spChg>
        <pc:spChg chg="mod">
          <ac:chgData name="Warycha, Valerie S" userId="e5ed3580-8ece-4be1-ab53-4d80a62114df" providerId="ADAL" clId="{95C0CD6D-C969-456F-917F-0E916D8BC7A0}" dt="2023-11-28T20:34:11.819" v="3322"/>
          <ac:spMkLst>
            <pc:docMk/>
            <pc:sldMk cId="1668747767" sldId="354"/>
            <ac:spMk id="15" creationId="{01F002DD-2B81-4138-6293-0706AAAFEA71}"/>
          </ac:spMkLst>
        </pc:spChg>
        <pc:spChg chg="mod">
          <ac:chgData name="Warycha, Valerie S" userId="e5ed3580-8ece-4be1-ab53-4d80a62114df" providerId="ADAL" clId="{95C0CD6D-C969-456F-917F-0E916D8BC7A0}" dt="2023-11-28T20:34:11.819" v="3322"/>
          <ac:spMkLst>
            <pc:docMk/>
            <pc:sldMk cId="1668747767" sldId="354"/>
            <ac:spMk id="16" creationId="{FB47B708-C763-42FC-42CD-4E0F657B7FE1}"/>
          </ac:spMkLst>
        </pc:spChg>
        <pc:spChg chg="mod">
          <ac:chgData name="Warycha, Valerie S" userId="e5ed3580-8ece-4be1-ab53-4d80a62114df" providerId="ADAL" clId="{95C0CD6D-C969-456F-917F-0E916D8BC7A0}" dt="2023-11-28T20:34:11.819" v="3322"/>
          <ac:spMkLst>
            <pc:docMk/>
            <pc:sldMk cId="1668747767" sldId="354"/>
            <ac:spMk id="17" creationId="{AC000FE8-1FCE-B8D9-5324-54086DAFA4AF}"/>
          </ac:spMkLst>
        </pc:spChg>
        <pc:spChg chg="mod">
          <ac:chgData name="Warycha, Valerie S" userId="e5ed3580-8ece-4be1-ab53-4d80a62114df" providerId="ADAL" clId="{95C0CD6D-C969-456F-917F-0E916D8BC7A0}" dt="2023-11-28T20:34:11.819" v="3322"/>
          <ac:spMkLst>
            <pc:docMk/>
            <pc:sldMk cId="1668747767" sldId="354"/>
            <ac:spMk id="18" creationId="{2AC9801E-BFA5-4B10-886E-C03E31B3A42D}"/>
          </ac:spMkLst>
        </pc:spChg>
        <pc:spChg chg="mod">
          <ac:chgData name="Warycha, Valerie S" userId="e5ed3580-8ece-4be1-ab53-4d80a62114df" providerId="ADAL" clId="{95C0CD6D-C969-456F-917F-0E916D8BC7A0}" dt="2023-11-28T20:34:11.819" v="3322"/>
          <ac:spMkLst>
            <pc:docMk/>
            <pc:sldMk cId="1668747767" sldId="354"/>
            <ac:spMk id="19" creationId="{5D30E654-F621-9E32-752D-CA79BBDD22C4}"/>
          </ac:spMkLst>
        </pc:spChg>
        <pc:spChg chg="mod">
          <ac:chgData name="Warycha, Valerie S" userId="e5ed3580-8ece-4be1-ab53-4d80a62114df" providerId="ADAL" clId="{95C0CD6D-C969-456F-917F-0E916D8BC7A0}" dt="2023-11-28T20:34:11.819" v="3322"/>
          <ac:spMkLst>
            <pc:docMk/>
            <pc:sldMk cId="1668747767" sldId="354"/>
            <ac:spMk id="20" creationId="{EF392D2D-319A-46A4-CAF9-E29D076D6619}"/>
          </ac:spMkLst>
        </pc:spChg>
        <pc:spChg chg="mod">
          <ac:chgData name="Warycha, Valerie S" userId="e5ed3580-8ece-4be1-ab53-4d80a62114df" providerId="ADAL" clId="{95C0CD6D-C969-456F-917F-0E916D8BC7A0}" dt="2023-11-28T20:34:11.819" v="3322"/>
          <ac:spMkLst>
            <pc:docMk/>
            <pc:sldMk cId="1668747767" sldId="354"/>
            <ac:spMk id="21" creationId="{F8DE0221-ADD3-E593-D039-332A6DF85CEC}"/>
          </ac:spMkLst>
        </pc:spChg>
        <pc:spChg chg="mod">
          <ac:chgData name="Warycha, Valerie S" userId="e5ed3580-8ece-4be1-ab53-4d80a62114df" providerId="ADAL" clId="{95C0CD6D-C969-456F-917F-0E916D8BC7A0}" dt="2023-11-28T20:34:11.819" v="3322"/>
          <ac:spMkLst>
            <pc:docMk/>
            <pc:sldMk cId="1668747767" sldId="354"/>
            <ac:spMk id="22" creationId="{EB263B90-CBF6-2A78-1B98-4F30D2B5F133}"/>
          </ac:spMkLst>
        </pc:spChg>
        <pc:spChg chg="mod">
          <ac:chgData name="Warycha, Valerie S" userId="e5ed3580-8ece-4be1-ab53-4d80a62114df" providerId="ADAL" clId="{95C0CD6D-C969-456F-917F-0E916D8BC7A0}" dt="2023-11-28T20:34:11.819" v="3322"/>
          <ac:spMkLst>
            <pc:docMk/>
            <pc:sldMk cId="1668747767" sldId="354"/>
            <ac:spMk id="23" creationId="{CA55ED3C-CCC9-628F-D684-4821DAEDC7A9}"/>
          </ac:spMkLst>
        </pc:spChg>
        <pc:spChg chg="mod">
          <ac:chgData name="Warycha, Valerie S" userId="e5ed3580-8ece-4be1-ab53-4d80a62114df" providerId="ADAL" clId="{95C0CD6D-C969-456F-917F-0E916D8BC7A0}" dt="2023-11-28T20:34:11.819" v="3322"/>
          <ac:spMkLst>
            <pc:docMk/>
            <pc:sldMk cId="1668747767" sldId="354"/>
            <ac:spMk id="24" creationId="{AB07CC2C-E9B2-4F42-53A0-9DE745A9B383}"/>
          </ac:spMkLst>
        </pc:spChg>
        <pc:spChg chg="mod">
          <ac:chgData name="Warycha, Valerie S" userId="e5ed3580-8ece-4be1-ab53-4d80a62114df" providerId="ADAL" clId="{95C0CD6D-C969-456F-917F-0E916D8BC7A0}" dt="2023-11-28T20:34:11.819" v="3322"/>
          <ac:spMkLst>
            <pc:docMk/>
            <pc:sldMk cId="1668747767" sldId="354"/>
            <ac:spMk id="25" creationId="{7C311CFB-8E3C-97A7-3F68-DD4F53DCDB72}"/>
          </ac:spMkLst>
        </pc:spChg>
        <pc:spChg chg="mod">
          <ac:chgData name="Warycha, Valerie S" userId="e5ed3580-8ece-4be1-ab53-4d80a62114df" providerId="ADAL" clId="{95C0CD6D-C969-456F-917F-0E916D8BC7A0}" dt="2023-11-28T20:34:11.819" v="3322"/>
          <ac:spMkLst>
            <pc:docMk/>
            <pc:sldMk cId="1668747767" sldId="354"/>
            <ac:spMk id="26" creationId="{380D75B8-8712-E552-09AB-F20E76ECBD70}"/>
          </ac:spMkLst>
        </pc:spChg>
        <pc:spChg chg="mod">
          <ac:chgData name="Warycha, Valerie S" userId="e5ed3580-8ece-4be1-ab53-4d80a62114df" providerId="ADAL" clId="{95C0CD6D-C969-456F-917F-0E916D8BC7A0}" dt="2023-11-28T20:34:11.819" v="3322"/>
          <ac:spMkLst>
            <pc:docMk/>
            <pc:sldMk cId="1668747767" sldId="354"/>
            <ac:spMk id="27" creationId="{705CEFC6-6ADE-8832-9447-532F65BF0721}"/>
          </ac:spMkLst>
        </pc:spChg>
        <pc:spChg chg="mod">
          <ac:chgData name="Warycha, Valerie S" userId="e5ed3580-8ece-4be1-ab53-4d80a62114df" providerId="ADAL" clId="{95C0CD6D-C969-456F-917F-0E916D8BC7A0}" dt="2023-11-28T20:34:11.819" v="3322"/>
          <ac:spMkLst>
            <pc:docMk/>
            <pc:sldMk cId="1668747767" sldId="354"/>
            <ac:spMk id="28" creationId="{61E136A2-9C62-4B3F-54A4-83D0B6B1924D}"/>
          </ac:spMkLst>
        </pc:spChg>
        <pc:spChg chg="mod">
          <ac:chgData name="Warycha, Valerie S" userId="e5ed3580-8ece-4be1-ab53-4d80a62114df" providerId="ADAL" clId="{95C0CD6D-C969-456F-917F-0E916D8BC7A0}" dt="2023-11-28T16:04:32.086" v="1747" actId="20577"/>
          <ac:spMkLst>
            <pc:docMk/>
            <pc:sldMk cId="1668747767" sldId="354"/>
            <ac:spMk id="363" creationId="{00000000-0000-0000-0000-000000000000}"/>
          </ac:spMkLst>
        </pc:spChg>
        <pc:grpChg chg="add mod">
          <ac:chgData name="Warycha, Valerie S" userId="e5ed3580-8ece-4be1-ab53-4d80a62114df" providerId="ADAL" clId="{95C0CD6D-C969-456F-917F-0E916D8BC7A0}" dt="2023-11-28T20:34:16.732" v="3323" actId="1076"/>
          <ac:grpSpMkLst>
            <pc:docMk/>
            <pc:sldMk cId="1668747767" sldId="354"/>
            <ac:grpSpMk id="4" creationId="{FB188063-5401-8D86-73E6-6C997674CCBD}"/>
          </ac:grpSpMkLst>
        </pc:grpChg>
        <pc:picChg chg="add del mod">
          <ac:chgData name="Warycha, Valerie S" userId="e5ed3580-8ece-4be1-ab53-4d80a62114df" providerId="ADAL" clId="{95C0CD6D-C969-456F-917F-0E916D8BC7A0}" dt="2023-11-28T19:55:40.795" v="3048" actId="478"/>
          <ac:picMkLst>
            <pc:docMk/>
            <pc:sldMk cId="1668747767" sldId="354"/>
            <ac:picMk id="2" creationId="{076E81BA-8172-47A8-C9D8-E3CE8668EA47}"/>
          </ac:picMkLst>
        </pc:picChg>
      </pc:sldChg>
      <pc:sldChg chg="addSp delSp modSp add del mod ord">
        <pc:chgData name="Warycha, Valerie S" userId="e5ed3580-8ece-4be1-ab53-4d80a62114df" providerId="ADAL" clId="{95C0CD6D-C969-456F-917F-0E916D8BC7A0}" dt="2023-11-30T13:01:32.941" v="8573" actId="47"/>
        <pc:sldMkLst>
          <pc:docMk/>
          <pc:sldMk cId="2655190437" sldId="355"/>
        </pc:sldMkLst>
        <pc:spChg chg="mod">
          <ac:chgData name="Warycha, Valerie S" userId="e5ed3580-8ece-4be1-ab53-4d80a62114df" providerId="ADAL" clId="{95C0CD6D-C969-456F-917F-0E916D8BC7A0}" dt="2023-11-28T20:31:03.934" v="3302"/>
          <ac:spMkLst>
            <pc:docMk/>
            <pc:sldMk cId="2655190437" sldId="355"/>
            <ac:spMk id="6" creationId="{DECC908E-6B30-5440-13F9-9BDE4F429447}"/>
          </ac:spMkLst>
        </pc:spChg>
        <pc:spChg chg="mod">
          <ac:chgData name="Warycha, Valerie S" userId="e5ed3580-8ece-4be1-ab53-4d80a62114df" providerId="ADAL" clId="{95C0CD6D-C969-456F-917F-0E916D8BC7A0}" dt="2023-11-28T20:31:03.934" v="3302"/>
          <ac:spMkLst>
            <pc:docMk/>
            <pc:sldMk cId="2655190437" sldId="355"/>
            <ac:spMk id="7" creationId="{332E2432-5F8C-BDC0-53E7-CDDB7DAAB7A8}"/>
          </ac:spMkLst>
        </pc:spChg>
        <pc:spChg chg="mod">
          <ac:chgData name="Warycha, Valerie S" userId="e5ed3580-8ece-4be1-ab53-4d80a62114df" providerId="ADAL" clId="{95C0CD6D-C969-456F-917F-0E916D8BC7A0}" dt="2023-11-28T20:31:03.934" v="3302"/>
          <ac:spMkLst>
            <pc:docMk/>
            <pc:sldMk cId="2655190437" sldId="355"/>
            <ac:spMk id="8" creationId="{D717019C-AA49-ECEB-5DC7-56599BF79263}"/>
          </ac:spMkLst>
        </pc:spChg>
        <pc:spChg chg="mod">
          <ac:chgData name="Warycha, Valerie S" userId="e5ed3580-8ece-4be1-ab53-4d80a62114df" providerId="ADAL" clId="{95C0CD6D-C969-456F-917F-0E916D8BC7A0}" dt="2023-11-28T20:31:03.934" v="3302"/>
          <ac:spMkLst>
            <pc:docMk/>
            <pc:sldMk cId="2655190437" sldId="355"/>
            <ac:spMk id="9" creationId="{F09A139B-1797-E763-A816-7DEE50F0417C}"/>
          </ac:spMkLst>
        </pc:spChg>
        <pc:spChg chg="mod">
          <ac:chgData name="Warycha, Valerie S" userId="e5ed3580-8ece-4be1-ab53-4d80a62114df" providerId="ADAL" clId="{95C0CD6D-C969-456F-917F-0E916D8BC7A0}" dt="2023-11-28T20:31:03.934" v="3302"/>
          <ac:spMkLst>
            <pc:docMk/>
            <pc:sldMk cId="2655190437" sldId="355"/>
            <ac:spMk id="10" creationId="{166C21E1-DE2E-FE12-8E6E-70833F73917B}"/>
          </ac:spMkLst>
        </pc:spChg>
        <pc:spChg chg="mod">
          <ac:chgData name="Warycha, Valerie S" userId="e5ed3580-8ece-4be1-ab53-4d80a62114df" providerId="ADAL" clId="{95C0CD6D-C969-456F-917F-0E916D8BC7A0}" dt="2023-11-28T20:31:03.934" v="3302"/>
          <ac:spMkLst>
            <pc:docMk/>
            <pc:sldMk cId="2655190437" sldId="355"/>
            <ac:spMk id="11" creationId="{7A2A2AD8-D1F6-E91F-8ADE-1F8C167F7FD1}"/>
          </ac:spMkLst>
        </pc:spChg>
        <pc:spChg chg="mod">
          <ac:chgData name="Warycha, Valerie S" userId="e5ed3580-8ece-4be1-ab53-4d80a62114df" providerId="ADAL" clId="{95C0CD6D-C969-456F-917F-0E916D8BC7A0}" dt="2023-11-28T20:31:03.934" v="3302"/>
          <ac:spMkLst>
            <pc:docMk/>
            <pc:sldMk cId="2655190437" sldId="355"/>
            <ac:spMk id="12" creationId="{669F2DE1-8864-04EA-9006-AB7AA14F8FFE}"/>
          </ac:spMkLst>
        </pc:spChg>
        <pc:spChg chg="mod">
          <ac:chgData name="Warycha, Valerie S" userId="e5ed3580-8ece-4be1-ab53-4d80a62114df" providerId="ADAL" clId="{95C0CD6D-C969-456F-917F-0E916D8BC7A0}" dt="2023-11-28T20:31:03.934" v="3302"/>
          <ac:spMkLst>
            <pc:docMk/>
            <pc:sldMk cId="2655190437" sldId="355"/>
            <ac:spMk id="13" creationId="{F28936AE-8543-20B2-7C64-0E6F45EB300C}"/>
          </ac:spMkLst>
        </pc:spChg>
        <pc:spChg chg="mod">
          <ac:chgData name="Warycha, Valerie S" userId="e5ed3580-8ece-4be1-ab53-4d80a62114df" providerId="ADAL" clId="{95C0CD6D-C969-456F-917F-0E916D8BC7A0}" dt="2023-11-28T20:31:03.934" v="3302"/>
          <ac:spMkLst>
            <pc:docMk/>
            <pc:sldMk cId="2655190437" sldId="355"/>
            <ac:spMk id="14" creationId="{E5793ED1-B3EA-ACD4-4891-3F32B3D49D9A}"/>
          </ac:spMkLst>
        </pc:spChg>
        <pc:spChg chg="mod">
          <ac:chgData name="Warycha, Valerie S" userId="e5ed3580-8ece-4be1-ab53-4d80a62114df" providerId="ADAL" clId="{95C0CD6D-C969-456F-917F-0E916D8BC7A0}" dt="2023-11-28T20:31:03.934" v="3302"/>
          <ac:spMkLst>
            <pc:docMk/>
            <pc:sldMk cId="2655190437" sldId="355"/>
            <ac:spMk id="15" creationId="{DC360050-D50C-AB1C-47FD-B953F116936F}"/>
          </ac:spMkLst>
        </pc:spChg>
        <pc:spChg chg="mod">
          <ac:chgData name="Warycha, Valerie S" userId="e5ed3580-8ece-4be1-ab53-4d80a62114df" providerId="ADAL" clId="{95C0CD6D-C969-456F-917F-0E916D8BC7A0}" dt="2023-11-28T20:31:03.934" v="3302"/>
          <ac:spMkLst>
            <pc:docMk/>
            <pc:sldMk cId="2655190437" sldId="355"/>
            <ac:spMk id="16" creationId="{D036A2AF-0C1D-F444-70D4-6FF5A6C3EC18}"/>
          </ac:spMkLst>
        </pc:spChg>
        <pc:spChg chg="mod">
          <ac:chgData name="Warycha, Valerie S" userId="e5ed3580-8ece-4be1-ab53-4d80a62114df" providerId="ADAL" clId="{95C0CD6D-C969-456F-917F-0E916D8BC7A0}" dt="2023-11-28T20:31:03.934" v="3302"/>
          <ac:spMkLst>
            <pc:docMk/>
            <pc:sldMk cId="2655190437" sldId="355"/>
            <ac:spMk id="17" creationId="{E0E8DAE1-EA3A-4556-1E72-D161A6F7B794}"/>
          </ac:spMkLst>
        </pc:spChg>
        <pc:spChg chg="mod">
          <ac:chgData name="Warycha, Valerie S" userId="e5ed3580-8ece-4be1-ab53-4d80a62114df" providerId="ADAL" clId="{95C0CD6D-C969-456F-917F-0E916D8BC7A0}" dt="2023-11-28T20:31:03.934" v="3302"/>
          <ac:spMkLst>
            <pc:docMk/>
            <pc:sldMk cId="2655190437" sldId="355"/>
            <ac:spMk id="18" creationId="{56D69B90-E6F0-FAFA-6A99-1BBDC82AD68F}"/>
          </ac:spMkLst>
        </pc:spChg>
        <pc:spChg chg="mod">
          <ac:chgData name="Warycha, Valerie S" userId="e5ed3580-8ece-4be1-ab53-4d80a62114df" providerId="ADAL" clId="{95C0CD6D-C969-456F-917F-0E916D8BC7A0}" dt="2023-11-28T20:31:03.934" v="3302"/>
          <ac:spMkLst>
            <pc:docMk/>
            <pc:sldMk cId="2655190437" sldId="355"/>
            <ac:spMk id="19" creationId="{C1F2B4B5-AC3E-B9BB-A157-687D77713791}"/>
          </ac:spMkLst>
        </pc:spChg>
        <pc:spChg chg="mod">
          <ac:chgData name="Warycha, Valerie S" userId="e5ed3580-8ece-4be1-ab53-4d80a62114df" providerId="ADAL" clId="{95C0CD6D-C969-456F-917F-0E916D8BC7A0}" dt="2023-11-28T20:31:03.934" v="3302"/>
          <ac:spMkLst>
            <pc:docMk/>
            <pc:sldMk cId="2655190437" sldId="355"/>
            <ac:spMk id="20" creationId="{8DBC6510-D480-2374-6BA4-6D1ACDEB850D}"/>
          </ac:spMkLst>
        </pc:spChg>
        <pc:spChg chg="mod">
          <ac:chgData name="Warycha, Valerie S" userId="e5ed3580-8ece-4be1-ab53-4d80a62114df" providerId="ADAL" clId="{95C0CD6D-C969-456F-917F-0E916D8BC7A0}" dt="2023-11-28T20:31:03.934" v="3302"/>
          <ac:spMkLst>
            <pc:docMk/>
            <pc:sldMk cId="2655190437" sldId="355"/>
            <ac:spMk id="21" creationId="{1D5A4E26-A55F-7CDC-C0AE-F14DE3A04A84}"/>
          </ac:spMkLst>
        </pc:spChg>
        <pc:spChg chg="mod">
          <ac:chgData name="Warycha, Valerie S" userId="e5ed3580-8ece-4be1-ab53-4d80a62114df" providerId="ADAL" clId="{95C0CD6D-C969-456F-917F-0E916D8BC7A0}" dt="2023-11-28T20:31:03.934" v="3302"/>
          <ac:spMkLst>
            <pc:docMk/>
            <pc:sldMk cId="2655190437" sldId="355"/>
            <ac:spMk id="22" creationId="{AEA12325-7657-91F4-20C7-71CF212B3D37}"/>
          </ac:spMkLst>
        </pc:spChg>
        <pc:spChg chg="mod">
          <ac:chgData name="Warycha, Valerie S" userId="e5ed3580-8ece-4be1-ab53-4d80a62114df" providerId="ADAL" clId="{95C0CD6D-C969-456F-917F-0E916D8BC7A0}" dt="2023-11-28T20:31:03.934" v="3302"/>
          <ac:spMkLst>
            <pc:docMk/>
            <pc:sldMk cId="2655190437" sldId="355"/>
            <ac:spMk id="23" creationId="{300B99CC-2A1D-3B31-83EF-FC2EEA23604C}"/>
          </ac:spMkLst>
        </pc:spChg>
        <pc:spChg chg="mod">
          <ac:chgData name="Warycha, Valerie S" userId="e5ed3580-8ece-4be1-ab53-4d80a62114df" providerId="ADAL" clId="{95C0CD6D-C969-456F-917F-0E916D8BC7A0}" dt="2023-11-28T20:31:03.934" v="3302"/>
          <ac:spMkLst>
            <pc:docMk/>
            <pc:sldMk cId="2655190437" sldId="355"/>
            <ac:spMk id="24" creationId="{881C87BC-D4EC-C017-1A28-BA5E85C2202A}"/>
          </ac:spMkLst>
        </pc:spChg>
        <pc:spChg chg="mod">
          <ac:chgData name="Warycha, Valerie S" userId="e5ed3580-8ece-4be1-ab53-4d80a62114df" providerId="ADAL" clId="{95C0CD6D-C969-456F-917F-0E916D8BC7A0}" dt="2023-11-28T20:31:03.934" v="3302"/>
          <ac:spMkLst>
            <pc:docMk/>
            <pc:sldMk cId="2655190437" sldId="355"/>
            <ac:spMk id="25" creationId="{F6533DB5-F00F-F0C1-DAD7-ECE0B0163626}"/>
          </ac:spMkLst>
        </pc:spChg>
        <pc:spChg chg="mod">
          <ac:chgData name="Warycha, Valerie S" userId="e5ed3580-8ece-4be1-ab53-4d80a62114df" providerId="ADAL" clId="{95C0CD6D-C969-456F-917F-0E916D8BC7A0}" dt="2023-11-28T20:31:03.934" v="3302"/>
          <ac:spMkLst>
            <pc:docMk/>
            <pc:sldMk cId="2655190437" sldId="355"/>
            <ac:spMk id="26" creationId="{B8B6084A-4202-3A72-956A-67704759844B}"/>
          </ac:spMkLst>
        </pc:spChg>
        <pc:spChg chg="mod">
          <ac:chgData name="Warycha, Valerie S" userId="e5ed3580-8ece-4be1-ab53-4d80a62114df" providerId="ADAL" clId="{95C0CD6D-C969-456F-917F-0E916D8BC7A0}" dt="2023-11-28T20:31:03.934" v="3302"/>
          <ac:spMkLst>
            <pc:docMk/>
            <pc:sldMk cId="2655190437" sldId="355"/>
            <ac:spMk id="27" creationId="{02418CB9-D173-107C-361B-3C439FF37658}"/>
          </ac:spMkLst>
        </pc:spChg>
        <pc:spChg chg="mod">
          <ac:chgData name="Warycha, Valerie S" userId="e5ed3580-8ece-4be1-ab53-4d80a62114df" providerId="ADAL" clId="{95C0CD6D-C969-456F-917F-0E916D8BC7A0}" dt="2023-11-28T20:31:03.934" v="3302"/>
          <ac:spMkLst>
            <pc:docMk/>
            <pc:sldMk cId="2655190437" sldId="355"/>
            <ac:spMk id="28" creationId="{8FC65C48-5E4C-A010-ABBF-76650A604AC6}"/>
          </ac:spMkLst>
        </pc:spChg>
        <pc:spChg chg="mod">
          <ac:chgData name="Warycha, Valerie S" userId="e5ed3580-8ece-4be1-ab53-4d80a62114df" providerId="ADAL" clId="{95C0CD6D-C969-456F-917F-0E916D8BC7A0}" dt="2023-11-28T20:31:03.934" v="3302"/>
          <ac:spMkLst>
            <pc:docMk/>
            <pc:sldMk cId="2655190437" sldId="355"/>
            <ac:spMk id="29" creationId="{FD533F0A-AC30-E199-8BDB-56276105BC0A}"/>
          </ac:spMkLst>
        </pc:spChg>
        <pc:spChg chg="mod">
          <ac:chgData name="Warycha, Valerie S" userId="e5ed3580-8ece-4be1-ab53-4d80a62114df" providerId="ADAL" clId="{95C0CD6D-C969-456F-917F-0E916D8BC7A0}" dt="2023-11-28T20:31:03.934" v="3302"/>
          <ac:spMkLst>
            <pc:docMk/>
            <pc:sldMk cId="2655190437" sldId="355"/>
            <ac:spMk id="30" creationId="{D34F989A-84B8-2E48-5ED9-A56608BD1407}"/>
          </ac:spMkLst>
        </pc:spChg>
        <pc:spChg chg="mod">
          <ac:chgData name="Warycha, Valerie S" userId="e5ed3580-8ece-4be1-ab53-4d80a62114df" providerId="ADAL" clId="{95C0CD6D-C969-456F-917F-0E916D8BC7A0}" dt="2023-11-28T20:31:03.934" v="3302"/>
          <ac:spMkLst>
            <pc:docMk/>
            <pc:sldMk cId="2655190437" sldId="355"/>
            <ac:spMk id="31" creationId="{E0C6F0C2-E1B7-3351-F9CD-4F73726ECD36}"/>
          </ac:spMkLst>
        </pc:spChg>
        <pc:spChg chg="mod">
          <ac:chgData name="Warycha, Valerie S" userId="e5ed3580-8ece-4be1-ab53-4d80a62114df" providerId="ADAL" clId="{95C0CD6D-C969-456F-917F-0E916D8BC7A0}" dt="2023-11-28T20:31:03.934" v="3302"/>
          <ac:spMkLst>
            <pc:docMk/>
            <pc:sldMk cId="2655190437" sldId="355"/>
            <ac:spMk id="32" creationId="{3B9D1469-8E3A-73E3-803A-2F6F73AEF79B}"/>
          </ac:spMkLst>
        </pc:spChg>
        <pc:spChg chg="mod">
          <ac:chgData name="Warycha, Valerie S" userId="e5ed3580-8ece-4be1-ab53-4d80a62114df" providerId="ADAL" clId="{95C0CD6D-C969-456F-917F-0E916D8BC7A0}" dt="2023-11-28T20:31:03.934" v="3302"/>
          <ac:spMkLst>
            <pc:docMk/>
            <pc:sldMk cId="2655190437" sldId="355"/>
            <ac:spMk id="33" creationId="{ECB41A4A-E1B3-78CE-850F-EFBA80377375}"/>
          </ac:spMkLst>
        </pc:spChg>
        <pc:spChg chg="mod">
          <ac:chgData name="Warycha, Valerie S" userId="e5ed3580-8ece-4be1-ab53-4d80a62114df" providerId="ADAL" clId="{95C0CD6D-C969-456F-917F-0E916D8BC7A0}" dt="2023-11-28T20:31:03.934" v="3302"/>
          <ac:spMkLst>
            <pc:docMk/>
            <pc:sldMk cId="2655190437" sldId="355"/>
            <ac:spMk id="34" creationId="{CA573B3E-D5C9-8C7F-2F95-D0C6433C536B}"/>
          </ac:spMkLst>
        </pc:spChg>
        <pc:spChg chg="mod">
          <ac:chgData name="Warycha, Valerie S" userId="e5ed3580-8ece-4be1-ab53-4d80a62114df" providerId="ADAL" clId="{95C0CD6D-C969-456F-917F-0E916D8BC7A0}" dt="2023-11-28T20:31:03.934" v="3302"/>
          <ac:spMkLst>
            <pc:docMk/>
            <pc:sldMk cId="2655190437" sldId="355"/>
            <ac:spMk id="35" creationId="{A5A2ABF0-64CB-BCF7-CDC9-C3A409F7677F}"/>
          </ac:spMkLst>
        </pc:spChg>
        <pc:spChg chg="mod">
          <ac:chgData name="Warycha, Valerie S" userId="e5ed3580-8ece-4be1-ab53-4d80a62114df" providerId="ADAL" clId="{95C0CD6D-C969-456F-917F-0E916D8BC7A0}" dt="2023-11-28T20:31:03.934" v="3302"/>
          <ac:spMkLst>
            <pc:docMk/>
            <pc:sldMk cId="2655190437" sldId="355"/>
            <ac:spMk id="36" creationId="{F89ED486-1DCD-CF81-0A22-239E16762AEA}"/>
          </ac:spMkLst>
        </pc:spChg>
        <pc:spChg chg="mod">
          <ac:chgData name="Warycha, Valerie S" userId="e5ed3580-8ece-4be1-ab53-4d80a62114df" providerId="ADAL" clId="{95C0CD6D-C969-456F-917F-0E916D8BC7A0}" dt="2023-11-28T20:31:03.934" v="3302"/>
          <ac:spMkLst>
            <pc:docMk/>
            <pc:sldMk cId="2655190437" sldId="355"/>
            <ac:spMk id="37" creationId="{76DAC3F8-DB00-D5A0-B246-7690332B8601}"/>
          </ac:spMkLst>
        </pc:spChg>
        <pc:spChg chg="mod">
          <ac:chgData name="Warycha, Valerie S" userId="e5ed3580-8ece-4be1-ab53-4d80a62114df" providerId="ADAL" clId="{95C0CD6D-C969-456F-917F-0E916D8BC7A0}" dt="2023-11-28T20:31:03.934" v="3302"/>
          <ac:spMkLst>
            <pc:docMk/>
            <pc:sldMk cId="2655190437" sldId="355"/>
            <ac:spMk id="38" creationId="{EDEE1158-B683-08DB-404B-308C9D0E2FF5}"/>
          </ac:spMkLst>
        </pc:spChg>
        <pc:spChg chg="mod">
          <ac:chgData name="Warycha, Valerie S" userId="e5ed3580-8ece-4be1-ab53-4d80a62114df" providerId="ADAL" clId="{95C0CD6D-C969-456F-917F-0E916D8BC7A0}" dt="2023-11-28T20:31:03.934" v="3302"/>
          <ac:spMkLst>
            <pc:docMk/>
            <pc:sldMk cId="2655190437" sldId="355"/>
            <ac:spMk id="39" creationId="{42B03960-B1FF-07A4-E7B3-8F79015FF5B6}"/>
          </ac:spMkLst>
        </pc:spChg>
        <pc:spChg chg="mod">
          <ac:chgData name="Warycha, Valerie S" userId="e5ed3580-8ece-4be1-ab53-4d80a62114df" providerId="ADAL" clId="{95C0CD6D-C969-456F-917F-0E916D8BC7A0}" dt="2023-11-28T20:31:03.934" v="3302"/>
          <ac:spMkLst>
            <pc:docMk/>
            <pc:sldMk cId="2655190437" sldId="355"/>
            <ac:spMk id="40" creationId="{F5D6CF58-4A25-6891-41B7-FE993BE10E2A}"/>
          </ac:spMkLst>
        </pc:spChg>
        <pc:spChg chg="mod">
          <ac:chgData name="Warycha, Valerie S" userId="e5ed3580-8ece-4be1-ab53-4d80a62114df" providerId="ADAL" clId="{95C0CD6D-C969-456F-917F-0E916D8BC7A0}" dt="2023-11-28T20:31:03.934" v="3302"/>
          <ac:spMkLst>
            <pc:docMk/>
            <pc:sldMk cId="2655190437" sldId="355"/>
            <ac:spMk id="41" creationId="{58AFD4EE-8631-1CF5-1273-4C8100B60D7F}"/>
          </ac:spMkLst>
        </pc:spChg>
        <pc:spChg chg="mod">
          <ac:chgData name="Warycha, Valerie S" userId="e5ed3580-8ece-4be1-ab53-4d80a62114df" providerId="ADAL" clId="{95C0CD6D-C969-456F-917F-0E916D8BC7A0}" dt="2023-11-28T20:31:03.934" v="3302"/>
          <ac:spMkLst>
            <pc:docMk/>
            <pc:sldMk cId="2655190437" sldId="355"/>
            <ac:spMk id="42" creationId="{36709047-6CA3-94DA-B5A0-D899B07D3FE3}"/>
          </ac:spMkLst>
        </pc:spChg>
        <pc:spChg chg="mod">
          <ac:chgData name="Warycha, Valerie S" userId="e5ed3580-8ece-4be1-ab53-4d80a62114df" providerId="ADAL" clId="{95C0CD6D-C969-456F-917F-0E916D8BC7A0}" dt="2023-11-28T20:31:03.934" v="3302"/>
          <ac:spMkLst>
            <pc:docMk/>
            <pc:sldMk cId="2655190437" sldId="355"/>
            <ac:spMk id="43" creationId="{7D61DA47-6B38-72A4-48F0-7B0DD73762B9}"/>
          </ac:spMkLst>
        </pc:spChg>
        <pc:spChg chg="mod">
          <ac:chgData name="Warycha, Valerie S" userId="e5ed3580-8ece-4be1-ab53-4d80a62114df" providerId="ADAL" clId="{95C0CD6D-C969-456F-917F-0E916D8BC7A0}" dt="2023-11-28T20:31:03.934" v="3302"/>
          <ac:spMkLst>
            <pc:docMk/>
            <pc:sldMk cId="2655190437" sldId="355"/>
            <ac:spMk id="44" creationId="{3AB9EA8E-C93A-6266-0470-16DAAC69B665}"/>
          </ac:spMkLst>
        </pc:spChg>
        <pc:spChg chg="mod">
          <ac:chgData name="Warycha, Valerie S" userId="e5ed3580-8ece-4be1-ab53-4d80a62114df" providerId="ADAL" clId="{95C0CD6D-C969-456F-917F-0E916D8BC7A0}" dt="2023-11-28T20:31:03.934" v="3302"/>
          <ac:spMkLst>
            <pc:docMk/>
            <pc:sldMk cId="2655190437" sldId="355"/>
            <ac:spMk id="45" creationId="{013B94D5-563A-457E-1BDA-BA0C35532FA6}"/>
          </ac:spMkLst>
        </pc:spChg>
        <pc:spChg chg="mod">
          <ac:chgData name="Warycha, Valerie S" userId="e5ed3580-8ece-4be1-ab53-4d80a62114df" providerId="ADAL" clId="{95C0CD6D-C969-456F-917F-0E916D8BC7A0}" dt="2023-11-28T20:31:03.934" v="3302"/>
          <ac:spMkLst>
            <pc:docMk/>
            <pc:sldMk cId="2655190437" sldId="355"/>
            <ac:spMk id="46" creationId="{C2C85FF7-66EB-6580-24CF-9FFA73AB6CBD}"/>
          </ac:spMkLst>
        </pc:spChg>
        <pc:spChg chg="mod">
          <ac:chgData name="Warycha, Valerie S" userId="e5ed3580-8ece-4be1-ab53-4d80a62114df" providerId="ADAL" clId="{95C0CD6D-C969-456F-917F-0E916D8BC7A0}" dt="2023-11-28T20:31:03.934" v="3302"/>
          <ac:spMkLst>
            <pc:docMk/>
            <pc:sldMk cId="2655190437" sldId="355"/>
            <ac:spMk id="47" creationId="{9DC957BD-63CE-D290-719F-88CDB2401D13}"/>
          </ac:spMkLst>
        </pc:spChg>
        <pc:spChg chg="mod">
          <ac:chgData name="Warycha, Valerie S" userId="e5ed3580-8ece-4be1-ab53-4d80a62114df" providerId="ADAL" clId="{95C0CD6D-C969-456F-917F-0E916D8BC7A0}" dt="2023-11-28T20:31:03.934" v="3302"/>
          <ac:spMkLst>
            <pc:docMk/>
            <pc:sldMk cId="2655190437" sldId="355"/>
            <ac:spMk id="48" creationId="{F27C7483-B8AA-29AE-5B41-DCB6418352D9}"/>
          </ac:spMkLst>
        </pc:spChg>
        <pc:spChg chg="mod">
          <ac:chgData name="Warycha, Valerie S" userId="e5ed3580-8ece-4be1-ab53-4d80a62114df" providerId="ADAL" clId="{95C0CD6D-C969-456F-917F-0E916D8BC7A0}" dt="2023-11-28T20:31:03.934" v="3302"/>
          <ac:spMkLst>
            <pc:docMk/>
            <pc:sldMk cId="2655190437" sldId="355"/>
            <ac:spMk id="49" creationId="{2DE6F1D2-E183-6EAB-8BB6-5495E4153F9D}"/>
          </ac:spMkLst>
        </pc:spChg>
        <pc:spChg chg="mod">
          <ac:chgData name="Warycha, Valerie S" userId="e5ed3580-8ece-4be1-ab53-4d80a62114df" providerId="ADAL" clId="{95C0CD6D-C969-456F-917F-0E916D8BC7A0}" dt="2023-11-28T20:31:03.934" v="3302"/>
          <ac:spMkLst>
            <pc:docMk/>
            <pc:sldMk cId="2655190437" sldId="355"/>
            <ac:spMk id="50" creationId="{722DD8DE-3C8A-FC59-776C-1B4A1CBCF594}"/>
          </ac:spMkLst>
        </pc:spChg>
        <pc:spChg chg="mod">
          <ac:chgData name="Warycha, Valerie S" userId="e5ed3580-8ece-4be1-ab53-4d80a62114df" providerId="ADAL" clId="{95C0CD6D-C969-456F-917F-0E916D8BC7A0}" dt="2023-11-28T20:31:03.934" v="3302"/>
          <ac:spMkLst>
            <pc:docMk/>
            <pc:sldMk cId="2655190437" sldId="355"/>
            <ac:spMk id="51" creationId="{CE4B882A-5F41-11AF-78E8-E9FC1C2E4BF1}"/>
          </ac:spMkLst>
        </pc:spChg>
        <pc:spChg chg="mod">
          <ac:chgData name="Warycha, Valerie S" userId="e5ed3580-8ece-4be1-ab53-4d80a62114df" providerId="ADAL" clId="{95C0CD6D-C969-456F-917F-0E916D8BC7A0}" dt="2023-11-28T20:31:03.934" v="3302"/>
          <ac:spMkLst>
            <pc:docMk/>
            <pc:sldMk cId="2655190437" sldId="355"/>
            <ac:spMk id="52" creationId="{5CD82F28-355B-DFFF-BDD0-47EC6097ABD7}"/>
          </ac:spMkLst>
        </pc:spChg>
        <pc:spChg chg="mod">
          <ac:chgData name="Warycha, Valerie S" userId="e5ed3580-8ece-4be1-ab53-4d80a62114df" providerId="ADAL" clId="{95C0CD6D-C969-456F-917F-0E916D8BC7A0}" dt="2023-11-28T20:31:03.934" v="3302"/>
          <ac:spMkLst>
            <pc:docMk/>
            <pc:sldMk cId="2655190437" sldId="355"/>
            <ac:spMk id="53" creationId="{2DFDB545-3534-51ED-3831-C64AE29155B6}"/>
          </ac:spMkLst>
        </pc:spChg>
        <pc:spChg chg="mod">
          <ac:chgData name="Warycha, Valerie S" userId="e5ed3580-8ece-4be1-ab53-4d80a62114df" providerId="ADAL" clId="{95C0CD6D-C969-456F-917F-0E916D8BC7A0}" dt="2023-11-28T20:31:03.934" v="3302"/>
          <ac:spMkLst>
            <pc:docMk/>
            <pc:sldMk cId="2655190437" sldId="355"/>
            <ac:spMk id="54" creationId="{677990DF-1617-6AF4-FCB7-F7D15F4C94A0}"/>
          </ac:spMkLst>
        </pc:spChg>
        <pc:spChg chg="mod">
          <ac:chgData name="Warycha, Valerie S" userId="e5ed3580-8ece-4be1-ab53-4d80a62114df" providerId="ADAL" clId="{95C0CD6D-C969-456F-917F-0E916D8BC7A0}" dt="2023-11-28T20:31:03.934" v="3302"/>
          <ac:spMkLst>
            <pc:docMk/>
            <pc:sldMk cId="2655190437" sldId="355"/>
            <ac:spMk id="55" creationId="{F99DAA62-51B7-1468-C707-034F59035159}"/>
          </ac:spMkLst>
        </pc:spChg>
        <pc:spChg chg="mod">
          <ac:chgData name="Warycha, Valerie S" userId="e5ed3580-8ece-4be1-ab53-4d80a62114df" providerId="ADAL" clId="{95C0CD6D-C969-456F-917F-0E916D8BC7A0}" dt="2023-11-28T20:31:03.934" v="3302"/>
          <ac:spMkLst>
            <pc:docMk/>
            <pc:sldMk cId="2655190437" sldId="355"/>
            <ac:spMk id="56" creationId="{79D91EB8-FE75-DC8A-107D-4A0B229A4CE5}"/>
          </ac:spMkLst>
        </pc:spChg>
        <pc:spChg chg="mod">
          <ac:chgData name="Warycha, Valerie S" userId="e5ed3580-8ece-4be1-ab53-4d80a62114df" providerId="ADAL" clId="{95C0CD6D-C969-456F-917F-0E916D8BC7A0}" dt="2023-11-28T20:31:03.934" v="3302"/>
          <ac:spMkLst>
            <pc:docMk/>
            <pc:sldMk cId="2655190437" sldId="355"/>
            <ac:spMk id="57" creationId="{FAA9D73A-0705-2587-FC99-4D4A5CE65D85}"/>
          </ac:spMkLst>
        </pc:spChg>
        <pc:spChg chg="mod">
          <ac:chgData name="Warycha, Valerie S" userId="e5ed3580-8ece-4be1-ab53-4d80a62114df" providerId="ADAL" clId="{95C0CD6D-C969-456F-917F-0E916D8BC7A0}" dt="2023-11-28T20:31:03.934" v="3302"/>
          <ac:spMkLst>
            <pc:docMk/>
            <pc:sldMk cId="2655190437" sldId="355"/>
            <ac:spMk id="58" creationId="{A2B9E8B0-CA5F-F44C-39E8-181A8C51FC35}"/>
          </ac:spMkLst>
        </pc:spChg>
        <pc:spChg chg="mod">
          <ac:chgData name="Warycha, Valerie S" userId="e5ed3580-8ece-4be1-ab53-4d80a62114df" providerId="ADAL" clId="{95C0CD6D-C969-456F-917F-0E916D8BC7A0}" dt="2023-11-28T20:37:08.369" v="3402" actId="255"/>
          <ac:spMkLst>
            <pc:docMk/>
            <pc:sldMk cId="2655190437" sldId="355"/>
            <ac:spMk id="364" creationId="{00000000-0000-0000-0000-000000000000}"/>
          </ac:spMkLst>
        </pc:spChg>
        <pc:grpChg chg="add del mod">
          <ac:chgData name="Warycha, Valerie S" userId="e5ed3580-8ece-4be1-ab53-4d80a62114df" providerId="ADAL" clId="{95C0CD6D-C969-456F-917F-0E916D8BC7A0}" dt="2023-11-28T20:31:14.936" v="3305"/>
          <ac:grpSpMkLst>
            <pc:docMk/>
            <pc:sldMk cId="2655190437" sldId="355"/>
            <ac:grpSpMk id="5" creationId="{D1403E71-30F6-C22A-E3E3-15391DFFC719}"/>
          </ac:grpSpMkLst>
        </pc:grpChg>
        <pc:picChg chg="del">
          <ac:chgData name="Warycha, Valerie S" userId="e5ed3580-8ece-4be1-ab53-4d80a62114df" providerId="ADAL" clId="{95C0CD6D-C969-456F-917F-0E916D8BC7A0}" dt="2023-11-28T19:42:55.915" v="2776" actId="478"/>
          <ac:picMkLst>
            <pc:docMk/>
            <pc:sldMk cId="2655190437" sldId="355"/>
            <ac:picMk id="3" creationId="{50734ACA-1EB4-078C-90D2-0CE35D8489A2}"/>
          </ac:picMkLst>
        </pc:picChg>
        <pc:picChg chg="add mod">
          <ac:chgData name="Warycha, Valerie S" userId="e5ed3580-8ece-4be1-ab53-4d80a62114df" providerId="ADAL" clId="{95C0CD6D-C969-456F-917F-0E916D8BC7A0}" dt="2023-11-28T19:44:26.622" v="2862" actId="1076"/>
          <ac:picMkLst>
            <pc:docMk/>
            <pc:sldMk cId="2655190437" sldId="355"/>
            <ac:picMk id="4" creationId="{2F111D0C-587E-DCFC-FA72-46E31F13DE75}"/>
          </ac:picMkLst>
        </pc:picChg>
      </pc:sldChg>
      <pc:sldChg chg="addSp delSp modSp add del mod">
        <pc:chgData name="Warycha, Valerie S" userId="e5ed3580-8ece-4be1-ab53-4d80a62114df" providerId="ADAL" clId="{95C0CD6D-C969-456F-917F-0E916D8BC7A0}" dt="2023-11-30T13:01:33.586" v="8574" actId="47"/>
        <pc:sldMkLst>
          <pc:docMk/>
          <pc:sldMk cId="534660198" sldId="356"/>
        </pc:sldMkLst>
        <pc:spChg chg="mod">
          <ac:chgData name="Warycha, Valerie S" userId="e5ed3580-8ece-4be1-ab53-4d80a62114df" providerId="ADAL" clId="{95C0CD6D-C969-456F-917F-0E916D8BC7A0}" dt="2023-11-28T20:31:23.520" v="3306"/>
          <ac:spMkLst>
            <pc:docMk/>
            <pc:sldMk cId="534660198" sldId="356"/>
            <ac:spMk id="6" creationId="{A3C3D798-594B-7BE5-4C81-02ACBCD573F2}"/>
          </ac:spMkLst>
        </pc:spChg>
        <pc:spChg chg="mod">
          <ac:chgData name="Warycha, Valerie S" userId="e5ed3580-8ece-4be1-ab53-4d80a62114df" providerId="ADAL" clId="{95C0CD6D-C969-456F-917F-0E916D8BC7A0}" dt="2023-11-28T20:31:23.520" v="3306"/>
          <ac:spMkLst>
            <pc:docMk/>
            <pc:sldMk cId="534660198" sldId="356"/>
            <ac:spMk id="7" creationId="{713FCD71-539B-44CB-514F-A02274EC51FD}"/>
          </ac:spMkLst>
        </pc:spChg>
        <pc:spChg chg="mod">
          <ac:chgData name="Warycha, Valerie S" userId="e5ed3580-8ece-4be1-ab53-4d80a62114df" providerId="ADAL" clId="{95C0CD6D-C969-456F-917F-0E916D8BC7A0}" dt="2023-11-28T20:31:23.520" v="3306"/>
          <ac:spMkLst>
            <pc:docMk/>
            <pc:sldMk cId="534660198" sldId="356"/>
            <ac:spMk id="8" creationId="{FC3A980D-E883-FC81-BCA6-5C65DE5080F1}"/>
          </ac:spMkLst>
        </pc:spChg>
        <pc:spChg chg="mod">
          <ac:chgData name="Warycha, Valerie S" userId="e5ed3580-8ece-4be1-ab53-4d80a62114df" providerId="ADAL" clId="{95C0CD6D-C969-456F-917F-0E916D8BC7A0}" dt="2023-11-28T20:31:23.520" v="3306"/>
          <ac:spMkLst>
            <pc:docMk/>
            <pc:sldMk cId="534660198" sldId="356"/>
            <ac:spMk id="9" creationId="{3CEF7E09-6E72-1BBE-C4AE-5D0FE6B0DB97}"/>
          </ac:spMkLst>
        </pc:spChg>
        <pc:spChg chg="mod">
          <ac:chgData name="Warycha, Valerie S" userId="e5ed3580-8ece-4be1-ab53-4d80a62114df" providerId="ADAL" clId="{95C0CD6D-C969-456F-917F-0E916D8BC7A0}" dt="2023-11-28T20:31:23.520" v="3306"/>
          <ac:spMkLst>
            <pc:docMk/>
            <pc:sldMk cId="534660198" sldId="356"/>
            <ac:spMk id="10" creationId="{8AFC277C-EDF9-8A71-DB9E-92BEDC25E659}"/>
          </ac:spMkLst>
        </pc:spChg>
        <pc:spChg chg="mod">
          <ac:chgData name="Warycha, Valerie S" userId="e5ed3580-8ece-4be1-ab53-4d80a62114df" providerId="ADAL" clId="{95C0CD6D-C969-456F-917F-0E916D8BC7A0}" dt="2023-11-28T20:31:23.520" v="3306"/>
          <ac:spMkLst>
            <pc:docMk/>
            <pc:sldMk cId="534660198" sldId="356"/>
            <ac:spMk id="11" creationId="{916EDF04-830B-E375-1F77-3D7357871486}"/>
          </ac:spMkLst>
        </pc:spChg>
        <pc:spChg chg="mod">
          <ac:chgData name="Warycha, Valerie S" userId="e5ed3580-8ece-4be1-ab53-4d80a62114df" providerId="ADAL" clId="{95C0CD6D-C969-456F-917F-0E916D8BC7A0}" dt="2023-11-28T20:31:23.520" v="3306"/>
          <ac:spMkLst>
            <pc:docMk/>
            <pc:sldMk cId="534660198" sldId="356"/>
            <ac:spMk id="12" creationId="{3388D69C-5100-2ED7-E3AF-F3C50773D4BE}"/>
          </ac:spMkLst>
        </pc:spChg>
        <pc:spChg chg="mod">
          <ac:chgData name="Warycha, Valerie S" userId="e5ed3580-8ece-4be1-ab53-4d80a62114df" providerId="ADAL" clId="{95C0CD6D-C969-456F-917F-0E916D8BC7A0}" dt="2023-11-28T20:31:23.520" v="3306"/>
          <ac:spMkLst>
            <pc:docMk/>
            <pc:sldMk cId="534660198" sldId="356"/>
            <ac:spMk id="13" creationId="{0A118508-C785-3296-1FD1-079B95A960A3}"/>
          </ac:spMkLst>
        </pc:spChg>
        <pc:spChg chg="mod">
          <ac:chgData name="Warycha, Valerie S" userId="e5ed3580-8ece-4be1-ab53-4d80a62114df" providerId="ADAL" clId="{95C0CD6D-C969-456F-917F-0E916D8BC7A0}" dt="2023-11-28T20:31:23.520" v="3306"/>
          <ac:spMkLst>
            <pc:docMk/>
            <pc:sldMk cId="534660198" sldId="356"/>
            <ac:spMk id="14" creationId="{4D51B414-F6B6-AAFD-D8E4-9F25C457DA4F}"/>
          </ac:spMkLst>
        </pc:spChg>
        <pc:spChg chg="mod">
          <ac:chgData name="Warycha, Valerie S" userId="e5ed3580-8ece-4be1-ab53-4d80a62114df" providerId="ADAL" clId="{95C0CD6D-C969-456F-917F-0E916D8BC7A0}" dt="2023-11-28T20:31:23.520" v="3306"/>
          <ac:spMkLst>
            <pc:docMk/>
            <pc:sldMk cId="534660198" sldId="356"/>
            <ac:spMk id="15" creationId="{194BBDB5-90B2-071C-1D9B-2936CBC471B7}"/>
          </ac:spMkLst>
        </pc:spChg>
        <pc:spChg chg="mod">
          <ac:chgData name="Warycha, Valerie S" userId="e5ed3580-8ece-4be1-ab53-4d80a62114df" providerId="ADAL" clId="{95C0CD6D-C969-456F-917F-0E916D8BC7A0}" dt="2023-11-28T20:31:23.520" v="3306"/>
          <ac:spMkLst>
            <pc:docMk/>
            <pc:sldMk cId="534660198" sldId="356"/>
            <ac:spMk id="16" creationId="{D8745856-09D7-6BAC-7460-92A0F5C402F9}"/>
          </ac:spMkLst>
        </pc:spChg>
        <pc:spChg chg="mod">
          <ac:chgData name="Warycha, Valerie S" userId="e5ed3580-8ece-4be1-ab53-4d80a62114df" providerId="ADAL" clId="{95C0CD6D-C969-456F-917F-0E916D8BC7A0}" dt="2023-11-28T20:31:23.520" v="3306"/>
          <ac:spMkLst>
            <pc:docMk/>
            <pc:sldMk cId="534660198" sldId="356"/>
            <ac:spMk id="17" creationId="{06FFB8AF-9C4F-764F-C088-F380F89EF9DF}"/>
          </ac:spMkLst>
        </pc:spChg>
        <pc:spChg chg="mod">
          <ac:chgData name="Warycha, Valerie S" userId="e5ed3580-8ece-4be1-ab53-4d80a62114df" providerId="ADAL" clId="{95C0CD6D-C969-456F-917F-0E916D8BC7A0}" dt="2023-11-28T20:31:23.520" v="3306"/>
          <ac:spMkLst>
            <pc:docMk/>
            <pc:sldMk cId="534660198" sldId="356"/>
            <ac:spMk id="18" creationId="{DEA8D366-DD7F-EF6B-399B-477E386E59BB}"/>
          </ac:spMkLst>
        </pc:spChg>
        <pc:spChg chg="mod">
          <ac:chgData name="Warycha, Valerie S" userId="e5ed3580-8ece-4be1-ab53-4d80a62114df" providerId="ADAL" clId="{95C0CD6D-C969-456F-917F-0E916D8BC7A0}" dt="2023-11-28T20:31:23.520" v="3306"/>
          <ac:spMkLst>
            <pc:docMk/>
            <pc:sldMk cId="534660198" sldId="356"/>
            <ac:spMk id="19" creationId="{4F54B9C7-E7F3-D7AA-2487-74B1C3E5E8E4}"/>
          </ac:spMkLst>
        </pc:spChg>
        <pc:spChg chg="mod">
          <ac:chgData name="Warycha, Valerie S" userId="e5ed3580-8ece-4be1-ab53-4d80a62114df" providerId="ADAL" clId="{95C0CD6D-C969-456F-917F-0E916D8BC7A0}" dt="2023-11-28T20:31:23.520" v="3306"/>
          <ac:spMkLst>
            <pc:docMk/>
            <pc:sldMk cId="534660198" sldId="356"/>
            <ac:spMk id="20" creationId="{E1515ED7-03A4-C388-8782-05398928C99E}"/>
          </ac:spMkLst>
        </pc:spChg>
        <pc:spChg chg="mod">
          <ac:chgData name="Warycha, Valerie S" userId="e5ed3580-8ece-4be1-ab53-4d80a62114df" providerId="ADAL" clId="{95C0CD6D-C969-456F-917F-0E916D8BC7A0}" dt="2023-11-28T20:31:23.520" v="3306"/>
          <ac:spMkLst>
            <pc:docMk/>
            <pc:sldMk cId="534660198" sldId="356"/>
            <ac:spMk id="21" creationId="{88613B69-5D13-54D6-D131-F8D23F5BED96}"/>
          </ac:spMkLst>
        </pc:spChg>
        <pc:spChg chg="mod">
          <ac:chgData name="Warycha, Valerie S" userId="e5ed3580-8ece-4be1-ab53-4d80a62114df" providerId="ADAL" clId="{95C0CD6D-C969-456F-917F-0E916D8BC7A0}" dt="2023-11-28T20:31:23.520" v="3306"/>
          <ac:spMkLst>
            <pc:docMk/>
            <pc:sldMk cId="534660198" sldId="356"/>
            <ac:spMk id="22" creationId="{C17F3EC1-EFD8-9340-C974-026EFCA13FE3}"/>
          </ac:spMkLst>
        </pc:spChg>
        <pc:spChg chg="mod">
          <ac:chgData name="Warycha, Valerie S" userId="e5ed3580-8ece-4be1-ab53-4d80a62114df" providerId="ADAL" clId="{95C0CD6D-C969-456F-917F-0E916D8BC7A0}" dt="2023-11-28T20:31:23.520" v="3306"/>
          <ac:spMkLst>
            <pc:docMk/>
            <pc:sldMk cId="534660198" sldId="356"/>
            <ac:spMk id="23" creationId="{BFBE8755-EB0C-0F81-207C-DAE62B5DE743}"/>
          </ac:spMkLst>
        </pc:spChg>
        <pc:spChg chg="mod">
          <ac:chgData name="Warycha, Valerie S" userId="e5ed3580-8ece-4be1-ab53-4d80a62114df" providerId="ADAL" clId="{95C0CD6D-C969-456F-917F-0E916D8BC7A0}" dt="2023-11-28T20:31:23.520" v="3306"/>
          <ac:spMkLst>
            <pc:docMk/>
            <pc:sldMk cId="534660198" sldId="356"/>
            <ac:spMk id="24" creationId="{C03B65C5-B21D-D7E0-496C-43EF740DF6F1}"/>
          </ac:spMkLst>
        </pc:spChg>
        <pc:spChg chg="mod">
          <ac:chgData name="Warycha, Valerie S" userId="e5ed3580-8ece-4be1-ab53-4d80a62114df" providerId="ADAL" clId="{95C0CD6D-C969-456F-917F-0E916D8BC7A0}" dt="2023-11-28T20:31:23.520" v="3306"/>
          <ac:spMkLst>
            <pc:docMk/>
            <pc:sldMk cId="534660198" sldId="356"/>
            <ac:spMk id="25" creationId="{F7A93150-045C-E682-B458-A1B8B58537F3}"/>
          </ac:spMkLst>
        </pc:spChg>
        <pc:spChg chg="mod">
          <ac:chgData name="Warycha, Valerie S" userId="e5ed3580-8ece-4be1-ab53-4d80a62114df" providerId="ADAL" clId="{95C0CD6D-C969-456F-917F-0E916D8BC7A0}" dt="2023-11-28T20:31:23.520" v="3306"/>
          <ac:spMkLst>
            <pc:docMk/>
            <pc:sldMk cId="534660198" sldId="356"/>
            <ac:spMk id="26" creationId="{D5DE766A-C4BD-3645-396C-4DA6E87240A9}"/>
          </ac:spMkLst>
        </pc:spChg>
        <pc:spChg chg="mod">
          <ac:chgData name="Warycha, Valerie S" userId="e5ed3580-8ece-4be1-ab53-4d80a62114df" providerId="ADAL" clId="{95C0CD6D-C969-456F-917F-0E916D8BC7A0}" dt="2023-11-28T20:31:23.520" v="3306"/>
          <ac:spMkLst>
            <pc:docMk/>
            <pc:sldMk cId="534660198" sldId="356"/>
            <ac:spMk id="27" creationId="{20D7F156-A9A8-1073-8958-EADC6FCA2B81}"/>
          </ac:spMkLst>
        </pc:spChg>
        <pc:spChg chg="mod">
          <ac:chgData name="Warycha, Valerie S" userId="e5ed3580-8ece-4be1-ab53-4d80a62114df" providerId="ADAL" clId="{95C0CD6D-C969-456F-917F-0E916D8BC7A0}" dt="2023-11-28T20:31:23.520" v="3306"/>
          <ac:spMkLst>
            <pc:docMk/>
            <pc:sldMk cId="534660198" sldId="356"/>
            <ac:spMk id="28" creationId="{62D83C58-84FD-E5FA-DCAE-43A13679090C}"/>
          </ac:spMkLst>
        </pc:spChg>
        <pc:spChg chg="mod">
          <ac:chgData name="Warycha, Valerie S" userId="e5ed3580-8ece-4be1-ab53-4d80a62114df" providerId="ADAL" clId="{95C0CD6D-C969-456F-917F-0E916D8BC7A0}" dt="2023-11-28T20:31:23.520" v="3306"/>
          <ac:spMkLst>
            <pc:docMk/>
            <pc:sldMk cId="534660198" sldId="356"/>
            <ac:spMk id="29" creationId="{FED73A96-2393-DF6A-EB56-5EC4B7740AB0}"/>
          </ac:spMkLst>
        </pc:spChg>
        <pc:spChg chg="mod">
          <ac:chgData name="Warycha, Valerie S" userId="e5ed3580-8ece-4be1-ab53-4d80a62114df" providerId="ADAL" clId="{95C0CD6D-C969-456F-917F-0E916D8BC7A0}" dt="2023-11-28T20:31:23.520" v="3306"/>
          <ac:spMkLst>
            <pc:docMk/>
            <pc:sldMk cId="534660198" sldId="356"/>
            <ac:spMk id="30" creationId="{16FBADBE-789A-743F-CCB6-CA93BF3847B6}"/>
          </ac:spMkLst>
        </pc:spChg>
        <pc:spChg chg="mod">
          <ac:chgData name="Warycha, Valerie S" userId="e5ed3580-8ece-4be1-ab53-4d80a62114df" providerId="ADAL" clId="{95C0CD6D-C969-456F-917F-0E916D8BC7A0}" dt="2023-11-28T20:31:23.520" v="3306"/>
          <ac:spMkLst>
            <pc:docMk/>
            <pc:sldMk cId="534660198" sldId="356"/>
            <ac:spMk id="31" creationId="{B105FCC7-C511-ED79-668B-34C7989F5BAB}"/>
          </ac:spMkLst>
        </pc:spChg>
        <pc:spChg chg="mod">
          <ac:chgData name="Warycha, Valerie S" userId="e5ed3580-8ece-4be1-ab53-4d80a62114df" providerId="ADAL" clId="{95C0CD6D-C969-456F-917F-0E916D8BC7A0}" dt="2023-11-28T20:31:23.520" v="3306"/>
          <ac:spMkLst>
            <pc:docMk/>
            <pc:sldMk cId="534660198" sldId="356"/>
            <ac:spMk id="32" creationId="{979112DF-2CFC-EB10-1088-1BA6E3439B56}"/>
          </ac:spMkLst>
        </pc:spChg>
        <pc:spChg chg="mod">
          <ac:chgData name="Warycha, Valerie S" userId="e5ed3580-8ece-4be1-ab53-4d80a62114df" providerId="ADAL" clId="{95C0CD6D-C969-456F-917F-0E916D8BC7A0}" dt="2023-11-28T20:31:23.520" v="3306"/>
          <ac:spMkLst>
            <pc:docMk/>
            <pc:sldMk cId="534660198" sldId="356"/>
            <ac:spMk id="33" creationId="{146C86F4-A47D-1BB7-FDE7-5BA6EC2DCE34}"/>
          </ac:spMkLst>
        </pc:spChg>
        <pc:spChg chg="mod">
          <ac:chgData name="Warycha, Valerie S" userId="e5ed3580-8ece-4be1-ab53-4d80a62114df" providerId="ADAL" clId="{95C0CD6D-C969-456F-917F-0E916D8BC7A0}" dt="2023-11-28T20:31:23.520" v="3306"/>
          <ac:spMkLst>
            <pc:docMk/>
            <pc:sldMk cId="534660198" sldId="356"/>
            <ac:spMk id="34" creationId="{71F6A2FE-EB3A-77E2-8101-EFA71008133C}"/>
          </ac:spMkLst>
        </pc:spChg>
        <pc:spChg chg="mod">
          <ac:chgData name="Warycha, Valerie S" userId="e5ed3580-8ece-4be1-ab53-4d80a62114df" providerId="ADAL" clId="{95C0CD6D-C969-456F-917F-0E916D8BC7A0}" dt="2023-11-28T20:31:23.520" v="3306"/>
          <ac:spMkLst>
            <pc:docMk/>
            <pc:sldMk cId="534660198" sldId="356"/>
            <ac:spMk id="35" creationId="{3D2D8E42-22D4-5BBE-18A1-1A2EF717E814}"/>
          </ac:spMkLst>
        </pc:spChg>
        <pc:spChg chg="mod">
          <ac:chgData name="Warycha, Valerie S" userId="e5ed3580-8ece-4be1-ab53-4d80a62114df" providerId="ADAL" clId="{95C0CD6D-C969-456F-917F-0E916D8BC7A0}" dt="2023-11-28T20:31:23.520" v="3306"/>
          <ac:spMkLst>
            <pc:docMk/>
            <pc:sldMk cId="534660198" sldId="356"/>
            <ac:spMk id="36" creationId="{CAD994A2-DEA9-C4BF-2091-FF418EC1BBBE}"/>
          </ac:spMkLst>
        </pc:spChg>
        <pc:spChg chg="mod">
          <ac:chgData name="Warycha, Valerie S" userId="e5ed3580-8ece-4be1-ab53-4d80a62114df" providerId="ADAL" clId="{95C0CD6D-C969-456F-917F-0E916D8BC7A0}" dt="2023-11-28T20:31:23.520" v="3306"/>
          <ac:spMkLst>
            <pc:docMk/>
            <pc:sldMk cId="534660198" sldId="356"/>
            <ac:spMk id="37" creationId="{AC225BFD-415E-9E22-D4DE-E12055C2905C}"/>
          </ac:spMkLst>
        </pc:spChg>
        <pc:spChg chg="mod">
          <ac:chgData name="Warycha, Valerie S" userId="e5ed3580-8ece-4be1-ab53-4d80a62114df" providerId="ADAL" clId="{95C0CD6D-C969-456F-917F-0E916D8BC7A0}" dt="2023-11-28T20:31:23.520" v="3306"/>
          <ac:spMkLst>
            <pc:docMk/>
            <pc:sldMk cId="534660198" sldId="356"/>
            <ac:spMk id="38" creationId="{DC64630B-651D-331E-C5D6-03CA6750E85C}"/>
          </ac:spMkLst>
        </pc:spChg>
        <pc:spChg chg="mod">
          <ac:chgData name="Warycha, Valerie S" userId="e5ed3580-8ece-4be1-ab53-4d80a62114df" providerId="ADAL" clId="{95C0CD6D-C969-456F-917F-0E916D8BC7A0}" dt="2023-11-28T20:31:23.520" v="3306"/>
          <ac:spMkLst>
            <pc:docMk/>
            <pc:sldMk cId="534660198" sldId="356"/>
            <ac:spMk id="39" creationId="{141D72C9-457F-3EE6-FD18-7FE613381892}"/>
          </ac:spMkLst>
        </pc:spChg>
        <pc:spChg chg="mod">
          <ac:chgData name="Warycha, Valerie S" userId="e5ed3580-8ece-4be1-ab53-4d80a62114df" providerId="ADAL" clId="{95C0CD6D-C969-456F-917F-0E916D8BC7A0}" dt="2023-11-28T20:31:23.520" v="3306"/>
          <ac:spMkLst>
            <pc:docMk/>
            <pc:sldMk cId="534660198" sldId="356"/>
            <ac:spMk id="40" creationId="{0B919482-B143-81A4-F9ED-148F93368238}"/>
          </ac:spMkLst>
        </pc:spChg>
        <pc:spChg chg="mod">
          <ac:chgData name="Warycha, Valerie S" userId="e5ed3580-8ece-4be1-ab53-4d80a62114df" providerId="ADAL" clId="{95C0CD6D-C969-456F-917F-0E916D8BC7A0}" dt="2023-11-28T20:31:23.520" v="3306"/>
          <ac:spMkLst>
            <pc:docMk/>
            <pc:sldMk cId="534660198" sldId="356"/>
            <ac:spMk id="41" creationId="{D930A95E-A3B0-0248-F007-2E9BFF47DAEE}"/>
          </ac:spMkLst>
        </pc:spChg>
        <pc:spChg chg="mod">
          <ac:chgData name="Warycha, Valerie S" userId="e5ed3580-8ece-4be1-ab53-4d80a62114df" providerId="ADAL" clId="{95C0CD6D-C969-456F-917F-0E916D8BC7A0}" dt="2023-11-28T20:31:23.520" v="3306"/>
          <ac:spMkLst>
            <pc:docMk/>
            <pc:sldMk cId="534660198" sldId="356"/>
            <ac:spMk id="42" creationId="{E7A68A69-5A63-FF61-C410-3A69A88BC64E}"/>
          </ac:spMkLst>
        </pc:spChg>
        <pc:spChg chg="mod">
          <ac:chgData name="Warycha, Valerie S" userId="e5ed3580-8ece-4be1-ab53-4d80a62114df" providerId="ADAL" clId="{95C0CD6D-C969-456F-917F-0E916D8BC7A0}" dt="2023-11-28T20:31:23.520" v="3306"/>
          <ac:spMkLst>
            <pc:docMk/>
            <pc:sldMk cId="534660198" sldId="356"/>
            <ac:spMk id="43" creationId="{B29FE072-604F-2D3D-E8F6-2F9DC4BABFAD}"/>
          </ac:spMkLst>
        </pc:spChg>
        <pc:spChg chg="mod">
          <ac:chgData name="Warycha, Valerie S" userId="e5ed3580-8ece-4be1-ab53-4d80a62114df" providerId="ADAL" clId="{95C0CD6D-C969-456F-917F-0E916D8BC7A0}" dt="2023-11-28T20:31:23.520" v="3306"/>
          <ac:spMkLst>
            <pc:docMk/>
            <pc:sldMk cId="534660198" sldId="356"/>
            <ac:spMk id="44" creationId="{948A1537-F934-B575-46F0-51D7CFBF709D}"/>
          </ac:spMkLst>
        </pc:spChg>
        <pc:spChg chg="mod">
          <ac:chgData name="Warycha, Valerie S" userId="e5ed3580-8ece-4be1-ab53-4d80a62114df" providerId="ADAL" clId="{95C0CD6D-C969-456F-917F-0E916D8BC7A0}" dt="2023-11-28T20:31:23.520" v="3306"/>
          <ac:spMkLst>
            <pc:docMk/>
            <pc:sldMk cId="534660198" sldId="356"/>
            <ac:spMk id="45" creationId="{A8C3DE1C-ED9E-0600-158B-D727F649D0CE}"/>
          </ac:spMkLst>
        </pc:spChg>
        <pc:spChg chg="mod">
          <ac:chgData name="Warycha, Valerie S" userId="e5ed3580-8ece-4be1-ab53-4d80a62114df" providerId="ADAL" clId="{95C0CD6D-C969-456F-917F-0E916D8BC7A0}" dt="2023-11-28T20:31:23.520" v="3306"/>
          <ac:spMkLst>
            <pc:docMk/>
            <pc:sldMk cId="534660198" sldId="356"/>
            <ac:spMk id="46" creationId="{65F06D8B-28B5-3455-88C2-095A4F059862}"/>
          </ac:spMkLst>
        </pc:spChg>
        <pc:spChg chg="mod">
          <ac:chgData name="Warycha, Valerie S" userId="e5ed3580-8ece-4be1-ab53-4d80a62114df" providerId="ADAL" clId="{95C0CD6D-C969-456F-917F-0E916D8BC7A0}" dt="2023-11-28T20:31:23.520" v="3306"/>
          <ac:spMkLst>
            <pc:docMk/>
            <pc:sldMk cId="534660198" sldId="356"/>
            <ac:spMk id="47" creationId="{DB448C2C-C73C-69F5-5C92-4436FBD42709}"/>
          </ac:spMkLst>
        </pc:spChg>
        <pc:spChg chg="mod">
          <ac:chgData name="Warycha, Valerie S" userId="e5ed3580-8ece-4be1-ab53-4d80a62114df" providerId="ADAL" clId="{95C0CD6D-C969-456F-917F-0E916D8BC7A0}" dt="2023-11-28T20:31:23.520" v="3306"/>
          <ac:spMkLst>
            <pc:docMk/>
            <pc:sldMk cId="534660198" sldId="356"/>
            <ac:spMk id="48" creationId="{3F9C6CF7-BF4B-5300-508B-D6855BF390FD}"/>
          </ac:spMkLst>
        </pc:spChg>
        <pc:spChg chg="mod">
          <ac:chgData name="Warycha, Valerie S" userId="e5ed3580-8ece-4be1-ab53-4d80a62114df" providerId="ADAL" clId="{95C0CD6D-C969-456F-917F-0E916D8BC7A0}" dt="2023-11-28T20:31:23.520" v="3306"/>
          <ac:spMkLst>
            <pc:docMk/>
            <pc:sldMk cId="534660198" sldId="356"/>
            <ac:spMk id="49" creationId="{1509EFE8-5739-073C-87DF-920FA9C5FD46}"/>
          </ac:spMkLst>
        </pc:spChg>
        <pc:spChg chg="mod">
          <ac:chgData name="Warycha, Valerie S" userId="e5ed3580-8ece-4be1-ab53-4d80a62114df" providerId="ADAL" clId="{95C0CD6D-C969-456F-917F-0E916D8BC7A0}" dt="2023-11-28T20:31:23.520" v="3306"/>
          <ac:spMkLst>
            <pc:docMk/>
            <pc:sldMk cId="534660198" sldId="356"/>
            <ac:spMk id="50" creationId="{40169EAC-B65E-A308-8E7F-9148AEC6BD52}"/>
          </ac:spMkLst>
        </pc:spChg>
        <pc:spChg chg="mod">
          <ac:chgData name="Warycha, Valerie S" userId="e5ed3580-8ece-4be1-ab53-4d80a62114df" providerId="ADAL" clId="{95C0CD6D-C969-456F-917F-0E916D8BC7A0}" dt="2023-11-28T20:31:23.520" v="3306"/>
          <ac:spMkLst>
            <pc:docMk/>
            <pc:sldMk cId="534660198" sldId="356"/>
            <ac:spMk id="51" creationId="{EF233A21-CEB6-9839-1170-6AB4AF11FA9C}"/>
          </ac:spMkLst>
        </pc:spChg>
        <pc:spChg chg="mod">
          <ac:chgData name="Warycha, Valerie S" userId="e5ed3580-8ece-4be1-ab53-4d80a62114df" providerId="ADAL" clId="{95C0CD6D-C969-456F-917F-0E916D8BC7A0}" dt="2023-11-28T20:31:23.520" v="3306"/>
          <ac:spMkLst>
            <pc:docMk/>
            <pc:sldMk cId="534660198" sldId="356"/>
            <ac:spMk id="52" creationId="{479F337E-EFE2-CBF0-4FEE-5C570C59AB62}"/>
          </ac:spMkLst>
        </pc:spChg>
        <pc:spChg chg="mod">
          <ac:chgData name="Warycha, Valerie S" userId="e5ed3580-8ece-4be1-ab53-4d80a62114df" providerId="ADAL" clId="{95C0CD6D-C969-456F-917F-0E916D8BC7A0}" dt="2023-11-28T20:31:23.520" v="3306"/>
          <ac:spMkLst>
            <pc:docMk/>
            <pc:sldMk cId="534660198" sldId="356"/>
            <ac:spMk id="53" creationId="{D7705795-7CA3-11F5-6BBC-9FB3E9DBC4AD}"/>
          </ac:spMkLst>
        </pc:spChg>
        <pc:spChg chg="mod">
          <ac:chgData name="Warycha, Valerie S" userId="e5ed3580-8ece-4be1-ab53-4d80a62114df" providerId="ADAL" clId="{95C0CD6D-C969-456F-917F-0E916D8BC7A0}" dt="2023-11-28T20:31:23.520" v="3306"/>
          <ac:spMkLst>
            <pc:docMk/>
            <pc:sldMk cId="534660198" sldId="356"/>
            <ac:spMk id="54" creationId="{E29D6946-CCD6-D368-3CD9-90E99DE295D4}"/>
          </ac:spMkLst>
        </pc:spChg>
        <pc:spChg chg="mod">
          <ac:chgData name="Warycha, Valerie S" userId="e5ed3580-8ece-4be1-ab53-4d80a62114df" providerId="ADAL" clId="{95C0CD6D-C969-456F-917F-0E916D8BC7A0}" dt="2023-11-28T20:31:23.520" v="3306"/>
          <ac:spMkLst>
            <pc:docMk/>
            <pc:sldMk cId="534660198" sldId="356"/>
            <ac:spMk id="55" creationId="{3E62B80F-43B8-0B84-EDB1-0FEF33DE9B36}"/>
          </ac:spMkLst>
        </pc:spChg>
        <pc:spChg chg="mod">
          <ac:chgData name="Warycha, Valerie S" userId="e5ed3580-8ece-4be1-ab53-4d80a62114df" providerId="ADAL" clId="{95C0CD6D-C969-456F-917F-0E916D8BC7A0}" dt="2023-11-28T20:31:23.520" v="3306"/>
          <ac:spMkLst>
            <pc:docMk/>
            <pc:sldMk cId="534660198" sldId="356"/>
            <ac:spMk id="56" creationId="{D9BF653C-49B0-6985-AE32-C6235D0D4EFB}"/>
          </ac:spMkLst>
        </pc:spChg>
        <pc:spChg chg="mod">
          <ac:chgData name="Warycha, Valerie S" userId="e5ed3580-8ece-4be1-ab53-4d80a62114df" providerId="ADAL" clId="{95C0CD6D-C969-456F-917F-0E916D8BC7A0}" dt="2023-11-28T20:31:23.520" v="3306"/>
          <ac:spMkLst>
            <pc:docMk/>
            <pc:sldMk cId="534660198" sldId="356"/>
            <ac:spMk id="57" creationId="{67DA729D-354B-AC44-69F6-D2CA6FD2B2A0}"/>
          </ac:spMkLst>
        </pc:spChg>
        <pc:spChg chg="mod">
          <ac:chgData name="Warycha, Valerie S" userId="e5ed3580-8ece-4be1-ab53-4d80a62114df" providerId="ADAL" clId="{95C0CD6D-C969-456F-917F-0E916D8BC7A0}" dt="2023-11-28T20:31:23.520" v="3306"/>
          <ac:spMkLst>
            <pc:docMk/>
            <pc:sldMk cId="534660198" sldId="356"/>
            <ac:spMk id="58" creationId="{291699F9-455E-DB3F-DC8D-CBE463A1EF12}"/>
          </ac:spMkLst>
        </pc:spChg>
        <pc:spChg chg="mod">
          <ac:chgData name="Warycha, Valerie S" userId="e5ed3580-8ece-4be1-ab53-4d80a62114df" providerId="ADAL" clId="{95C0CD6D-C969-456F-917F-0E916D8BC7A0}" dt="2023-11-28T20:05:39.832" v="3227" actId="255"/>
          <ac:spMkLst>
            <pc:docMk/>
            <pc:sldMk cId="534660198" sldId="356"/>
            <ac:spMk id="364" creationId="{00000000-0000-0000-0000-000000000000}"/>
          </ac:spMkLst>
        </pc:spChg>
        <pc:grpChg chg="add mod">
          <ac:chgData name="Warycha, Valerie S" userId="e5ed3580-8ece-4be1-ab53-4d80a62114df" providerId="ADAL" clId="{95C0CD6D-C969-456F-917F-0E916D8BC7A0}" dt="2023-11-28T20:31:34.352" v="3307" actId="1076"/>
          <ac:grpSpMkLst>
            <pc:docMk/>
            <pc:sldMk cId="534660198" sldId="356"/>
            <ac:grpSpMk id="5" creationId="{50D2C4C1-70C7-BBE9-0A07-6BD434B8295D}"/>
          </ac:grpSpMkLst>
        </pc:grpChg>
        <pc:picChg chg="add del mod modCrop">
          <ac:chgData name="Warycha, Valerie S" userId="e5ed3580-8ece-4be1-ab53-4d80a62114df" providerId="ADAL" clId="{95C0CD6D-C969-456F-917F-0E916D8BC7A0}" dt="2023-11-28T20:05:25.352" v="3226" actId="1076"/>
          <ac:picMkLst>
            <pc:docMk/>
            <pc:sldMk cId="534660198" sldId="356"/>
            <ac:picMk id="3" creationId="{B2975553-EDF6-1177-FB24-E14EA4ADAEC5}"/>
          </ac:picMkLst>
        </pc:picChg>
        <pc:picChg chg="del">
          <ac:chgData name="Warycha, Valerie S" userId="e5ed3580-8ece-4be1-ab53-4d80a62114df" providerId="ADAL" clId="{95C0CD6D-C969-456F-917F-0E916D8BC7A0}" dt="2023-11-28T19:48:12.343" v="2864" actId="478"/>
          <ac:picMkLst>
            <pc:docMk/>
            <pc:sldMk cId="534660198" sldId="356"/>
            <ac:picMk id="4" creationId="{2F111D0C-587E-DCFC-FA72-46E31F13DE75}"/>
          </ac:picMkLst>
        </pc:picChg>
      </pc:sldChg>
      <pc:sldChg chg="modSp add del">
        <pc:chgData name="Warycha, Valerie S" userId="e5ed3580-8ece-4be1-ab53-4d80a62114df" providerId="ADAL" clId="{95C0CD6D-C969-456F-917F-0E916D8BC7A0}" dt="2023-11-30T13:01:26.119" v="8563" actId="47"/>
        <pc:sldMkLst>
          <pc:docMk/>
          <pc:sldMk cId="3050244502" sldId="357"/>
        </pc:sldMkLst>
        <pc:spChg chg="mod">
          <ac:chgData name="Warycha, Valerie S" userId="e5ed3580-8ece-4be1-ab53-4d80a62114df" providerId="ADAL" clId="{95C0CD6D-C969-456F-917F-0E916D8BC7A0}" dt="2023-11-28T21:26:48.203" v="4854" actId="20577"/>
          <ac:spMkLst>
            <pc:docMk/>
            <pc:sldMk cId="3050244502" sldId="357"/>
            <ac:spMk id="770" creationId="{00000000-0000-0000-0000-000000000000}"/>
          </ac:spMkLst>
        </pc:spChg>
      </pc:sldChg>
      <pc:sldChg chg="modSp add del ord">
        <pc:chgData name="Warycha, Valerie S" userId="e5ed3580-8ece-4be1-ab53-4d80a62114df" providerId="ADAL" clId="{95C0CD6D-C969-456F-917F-0E916D8BC7A0}" dt="2023-11-30T13:01:19.456" v="8489" actId="47"/>
        <pc:sldMkLst>
          <pc:docMk/>
          <pc:sldMk cId="316971713" sldId="358"/>
        </pc:sldMkLst>
        <pc:spChg chg="mod">
          <ac:chgData name="Warycha, Valerie S" userId="e5ed3580-8ece-4be1-ab53-4d80a62114df" providerId="ADAL" clId="{95C0CD6D-C969-456F-917F-0E916D8BC7A0}" dt="2023-11-28T21:41:00.878" v="5780" actId="20577"/>
          <ac:spMkLst>
            <pc:docMk/>
            <pc:sldMk cId="316971713" sldId="358"/>
            <ac:spMk id="869" creationId="{00000000-0000-0000-0000-000000000000}"/>
          </ac:spMkLst>
        </pc:spChg>
      </pc:sldChg>
      <pc:sldChg chg="add del ord">
        <pc:chgData name="Warycha, Valerie S" userId="e5ed3580-8ece-4be1-ab53-4d80a62114df" providerId="ADAL" clId="{95C0CD6D-C969-456F-917F-0E916D8BC7A0}" dt="2023-11-30T13:01:19.355" v="8487" actId="47"/>
        <pc:sldMkLst>
          <pc:docMk/>
          <pc:sldMk cId="2949210655" sldId="359"/>
        </pc:sldMkLst>
      </pc:sldChg>
      <pc:sldChg chg="addSp delSp modSp add del mod ord delAnim">
        <pc:chgData name="Warycha, Valerie S" userId="e5ed3580-8ece-4be1-ab53-4d80a62114df" providerId="ADAL" clId="{95C0CD6D-C969-456F-917F-0E916D8BC7A0}" dt="2023-11-30T13:01:19.656" v="8493" actId="47"/>
        <pc:sldMkLst>
          <pc:docMk/>
          <pc:sldMk cId="3348913864" sldId="360"/>
        </pc:sldMkLst>
        <pc:spChg chg="add del mod">
          <ac:chgData name="Warycha, Valerie S" userId="e5ed3580-8ece-4be1-ab53-4d80a62114df" providerId="ADAL" clId="{95C0CD6D-C969-456F-917F-0E916D8BC7A0}" dt="2023-11-29T14:15:12.342" v="6769" actId="478"/>
          <ac:spMkLst>
            <pc:docMk/>
            <pc:sldMk cId="3348913864" sldId="360"/>
            <ac:spMk id="3" creationId="{44E8D11F-8CE9-B67F-F20B-136805E7D64A}"/>
          </ac:spMkLst>
        </pc:spChg>
        <pc:spChg chg="add mod">
          <ac:chgData name="Warycha, Valerie S" userId="e5ed3580-8ece-4be1-ab53-4d80a62114df" providerId="ADAL" clId="{95C0CD6D-C969-456F-917F-0E916D8BC7A0}" dt="2023-11-29T14:45:13.255" v="6937" actId="1076"/>
          <ac:spMkLst>
            <pc:docMk/>
            <pc:sldMk cId="3348913864" sldId="360"/>
            <ac:spMk id="4" creationId="{BA58EECC-D5F4-1412-5788-622E7B1665E2}"/>
          </ac:spMkLst>
        </pc:spChg>
        <pc:spChg chg="del">
          <ac:chgData name="Warycha, Valerie S" userId="e5ed3580-8ece-4be1-ab53-4d80a62114df" providerId="ADAL" clId="{95C0CD6D-C969-456F-917F-0E916D8BC7A0}" dt="2023-11-29T14:15:13.877" v="6770" actId="478"/>
          <ac:spMkLst>
            <pc:docMk/>
            <pc:sldMk cId="3348913864" sldId="360"/>
            <ac:spMk id="469" creationId="{00000000-0000-0000-0000-000000000000}"/>
          </ac:spMkLst>
        </pc:spChg>
        <pc:spChg chg="mod">
          <ac:chgData name="Warycha, Valerie S" userId="e5ed3580-8ece-4be1-ab53-4d80a62114df" providerId="ADAL" clId="{95C0CD6D-C969-456F-917F-0E916D8BC7A0}" dt="2023-11-29T16:12:22.418" v="8301" actId="1076"/>
          <ac:spMkLst>
            <pc:docMk/>
            <pc:sldMk cId="3348913864" sldId="360"/>
            <ac:spMk id="470" creationId="{00000000-0000-0000-0000-000000000000}"/>
          </ac:spMkLst>
        </pc:spChg>
        <pc:spChg chg="del">
          <ac:chgData name="Warycha, Valerie S" userId="e5ed3580-8ece-4be1-ab53-4d80a62114df" providerId="ADAL" clId="{95C0CD6D-C969-456F-917F-0E916D8BC7A0}" dt="2023-11-29T14:15:07.983" v="6768" actId="478"/>
          <ac:spMkLst>
            <pc:docMk/>
            <pc:sldMk cId="3348913864" sldId="360"/>
            <ac:spMk id="471" creationId="{00000000-0000-0000-0000-000000000000}"/>
          </ac:spMkLst>
        </pc:spChg>
        <pc:spChg chg="mod">
          <ac:chgData name="Warycha, Valerie S" userId="e5ed3580-8ece-4be1-ab53-4d80a62114df" providerId="ADAL" clId="{95C0CD6D-C969-456F-917F-0E916D8BC7A0}" dt="2023-11-29T16:12:47.274" v="8303" actId="1076"/>
          <ac:spMkLst>
            <pc:docMk/>
            <pc:sldMk cId="3348913864" sldId="360"/>
            <ac:spMk id="472" creationId="{00000000-0000-0000-0000-000000000000}"/>
          </ac:spMkLst>
        </pc:spChg>
        <pc:grpChg chg="mod">
          <ac:chgData name="Warycha, Valerie S" userId="e5ed3580-8ece-4be1-ab53-4d80a62114df" providerId="ADAL" clId="{95C0CD6D-C969-456F-917F-0E916D8BC7A0}" dt="2023-11-29T14:18:41.838" v="6848" actId="1076"/>
          <ac:grpSpMkLst>
            <pc:docMk/>
            <pc:sldMk cId="3348913864" sldId="360"/>
            <ac:grpSpMk id="473" creationId="{00000000-0000-0000-0000-000000000000}"/>
          </ac:grpSpMkLst>
        </pc:grpChg>
        <pc:grpChg chg="del mod">
          <ac:chgData name="Warycha, Valerie S" userId="e5ed3580-8ece-4be1-ab53-4d80a62114df" providerId="ADAL" clId="{95C0CD6D-C969-456F-917F-0E916D8BC7A0}" dt="2023-11-29T14:26:28.916" v="6914" actId="478"/>
          <ac:grpSpMkLst>
            <pc:docMk/>
            <pc:sldMk cId="3348913864" sldId="360"/>
            <ac:grpSpMk id="533" creationId="{00000000-0000-0000-0000-000000000000}"/>
          </ac:grpSpMkLst>
        </pc:grpChg>
      </pc:sldChg>
      <pc:sldChg chg="delSp modSp add del mod ord delAnim">
        <pc:chgData name="Warycha, Valerie S" userId="e5ed3580-8ece-4be1-ab53-4d80a62114df" providerId="ADAL" clId="{95C0CD6D-C969-456F-917F-0E916D8BC7A0}" dt="2023-11-30T13:01:26.746" v="8564" actId="47"/>
        <pc:sldMkLst>
          <pc:docMk/>
          <pc:sldMk cId="2889077731" sldId="361"/>
        </pc:sldMkLst>
        <pc:spChg chg="mod">
          <ac:chgData name="Warycha, Valerie S" userId="e5ed3580-8ece-4be1-ab53-4d80a62114df" providerId="ADAL" clId="{95C0CD6D-C969-456F-917F-0E916D8BC7A0}" dt="2023-11-29T15:05:08.752" v="7133" actId="20577"/>
          <ac:spMkLst>
            <pc:docMk/>
            <pc:sldMk cId="2889077731" sldId="361"/>
            <ac:spMk id="3396" creationId="{00000000-0000-0000-0000-000000000000}"/>
          </ac:spMkLst>
        </pc:spChg>
        <pc:spChg chg="mod">
          <ac:chgData name="Warycha, Valerie S" userId="e5ed3580-8ece-4be1-ab53-4d80a62114df" providerId="ADAL" clId="{95C0CD6D-C969-456F-917F-0E916D8BC7A0}" dt="2023-11-30T12:51:02.005" v="8446" actId="20577"/>
          <ac:spMkLst>
            <pc:docMk/>
            <pc:sldMk cId="2889077731" sldId="361"/>
            <ac:spMk id="3461" creationId="{48C2B432-1FF3-CE3C-3E96-7DE83DF16180}"/>
          </ac:spMkLst>
        </pc:spChg>
        <pc:spChg chg="del">
          <ac:chgData name="Warycha, Valerie S" userId="e5ed3580-8ece-4be1-ab53-4d80a62114df" providerId="ADAL" clId="{95C0CD6D-C969-456F-917F-0E916D8BC7A0}" dt="2023-11-29T15:06:44.283" v="7172" actId="478"/>
          <ac:spMkLst>
            <pc:docMk/>
            <pc:sldMk cId="2889077731" sldId="361"/>
            <ac:spMk id="3594" creationId="{6E90B04D-F289-DAE6-9E76-B3A853F61619}"/>
          </ac:spMkLst>
        </pc:spChg>
        <pc:grpChg chg="del">
          <ac:chgData name="Warycha, Valerie S" userId="e5ed3580-8ece-4be1-ab53-4d80a62114df" providerId="ADAL" clId="{95C0CD6D-C969-456F-917F-0E916D8BC7A0}" dt="2023-11-29T15:04:39.362" v="7091" actId="478"/>
          <ac:grpSpMkLst>
            <pc:docMk/>
            <pc:sldMk cId="2889077731" sldId="361"/>
            <ac:grpSpMk id="3357" creationId="{00000000-0000-0000-0000-000000000000}"/>
          </ac:grpSpMkLst>
        </pc:grpChg>
        <pc:grpChg chg="del">
          <ac:chgData name="Warycha, Valerie S" userId="e5ed3580-8ece-4be1-ab53-4d80a62114df" providerId="ADAL" clId="{95C0CD6D-C969-456F-917F-0E916D8BC7A0}" dt="2023-11-29T15:04:37.066" v="7090" actId="478"/>
          <ac:grpSpMkLst>
            <pc:docMk/>
            <pc:sldMk cId="2889077731" sldId="361"/>
            <ac:grpSpMk id="3462" creationId="{85DB62B2-1A27-C63B-7BA0-133E9E4D94E3}"/>
          </ac:grpSpMkLst>
        </pc:grpChg>
      </pc:sldChg>
      <pc:sldChg chg="modSp add del ord">
        <pc:chgData name="Warycha, Valerie S" userId="e5ed3580-8ece-4be1-ab53-4d80a62114df" providerId="ADAL" clId="{95C0CD6D-C969-456F-917F-0E916D8BC7A0}" dt="2023-11-30T13:01:19.186" v="8484" actId="47"/>
        <pc:sldMkLst>
          <pc:docMk/>
          <pc:sldMk cId="2613685290" sldId="362"/>
        </pc:sldMkLst>
        <pc:spChg chg="mod">
          <ac:chgData name="Warycha, Valerie S" userId="e5ed3580-8ece-4be1-ab53-4d80a62114df" providerId="ADAL" clId="{95C0CD6D-C969-456F-917F-0E916D8BC7A0}" dt="2023-11-29T15:01:23.755" v="7057" actId="20577"/>
          <ac:spMkLst>
            <pc:docMk/>
            <pc:sldMk cId="2613685290" sldId="362"/>
            <ac:spMk id="3396" creationId="{00000000-0000-0000-0000-000000000000}"/>
          </ac:spMkLst>
        </pc:spChg>
      </pc:sldChg>
      <pc:sldChg chg="addSp modSp add del mod">
        <pc:chgData name="Warycha, Valerie S" userId="e5ed3580-8ece-4be1-ab53-4d80a62114df" providerId="ADAL" clId="{95C0CD6D-C969-456F-917F-0E916D8BC7A0}" dt="2023-11-30T12:58:13.377" v="8458" actId="47"/>
        <pc:sldMkLst>
          <pc:docMk/>
          <pc:sldMk cId="432005525" sldId="363"/>
        </pc:sldMkLst>
        <pc:spChg chg="mod">
          <ac:chgData name="Warycha, Valerie S" userId="e5ed3580-8ece-4be1-ab53-4d80a62114df" providerId="ADAL" clId="{95C0CD6D-C969-456F-917F-0E916D8BC7A0}" dt="2023-11-29T16:19:53.661" v="8345"/>
          <ac:spMkLst>
            <pc:docMk/>
            <pc:sldMk cId="432005525" sldId="363"/>
            <ac:spMk id="3" creationId="{BCE441BF-D920-60A5-0FF3-52C145C46B6B}"/>
          </ac:spMkLst>
        </pc:spChg>
        <pc:spChg chg="mod">
          <ac:chgData name="Warycha, Valerie S" userId="e5ed3580-8ece-4be1-ab53-4d80a62114df" providerId="ADAL" clId="{95C0CD6D-C969-456F-917F-0E916D8BC7A0}" dt="2023-11-29T16:19:53.661" v="8345"/>
          <ac:spMkLst>
            <pc:docMk/>
            <pc:sldMk cId="432005525" sldId="363"/>
            <ac:spMk id="4" creationId="{B53FB4B4-FA0A-AB5C-5490-A97E527520E6}"/>
          </ac:spMkLst>
        </pc:spChg>
        <pc:spChg chg="mod">
          <ac:chgData name="Warycha, Valerie S" userId="e5ed3580-8ece-4be1-ab53-4d80a62114df" providerId="ADAL" clId="{95C0CD6D-C969-456F-917F-0E916D8BC7A0}" dt="2023-11-29T16:19:53.661" v="8345"/>
          <ac:spMkLst>
            <pc:docMk/>
            <pc:sldMk cId="432005525" sldId="363"/>
            <ac:spMk id="5" creationId="{62C154BB-B259-8F23-A182-CAA8BC53AC76}"/>
          </ac:spMkLst>
        </pc:spChg>
        <pc:spChg chg="mod">
          <ac:chgData name="Warycha, Valerie S" userId="e5ed3580-8ece-4be1-ab53-4d80a62114df" providerId="ADAL" clId="{95C0CD6D-C969-456F-917F-0E916D8BC7A0}" dt="2023-11-29T16:19:53.661" v="8345"/>
          <ac:spMkLst>
            <pc:docMk/>
            <pc:sldMk cId="432005525" sldId="363"/>
            <ac:spMk id="6" creationId="{03107BB8-7BEF-6FFF-FC64-1A95BEBBE538}"/>
          </ac:spMkLst>
        </pc:spChg>
        <pc:spChg chg="mod">
          <ac:chgData name="Warycha, Valerie S" userId="e5ed3580-8ece-4be1-ab53-4d80a62114df" providerId="ADAL" clId="{95C0CD6D-C969-456F-917F-0E916D8BC7A0}" dt="2023-11-29T16:19:53.661" v="8345"/>
          <ac:spMkLst>
            <pc:docMk/>
            <pc:sldMk cId="432005525" sldId="363"/>
            <ac:spMk id="7" creationId="{3C53425C-0D93-54BC-0932-ACB29D58CDF2}"/>
          </ac:spMkLst>
        </pc:spChg>
        <pc:spChg chg="mod">
          <ac:chgData name="Warycha, Valerie S" userId="e5ed3580-8ece-4be1-ab53-4d80a62114df" providerId="ADAL" clId="{95C0CD6D-C969-456F-917F-0E916D8BC7A0}" dt="2023-11-29T16:19:53.661" v="8345"/>
          <ac:spMkLst>
            <pc:docMk/>
            <pc:sldMk cId="432005525" sldId="363"/>
            <ac:spMk id="8" creationId="{7CCE00B6-5457-501D-1E89-56320930AE4E}"/>
          </ac:spMkLst>
        </pc:spChg>
        <pc:spChg chg="mod">
          <ac:chgData name="Warycha, Valerie S" userId="e5ed3580-8ece-4be1-ab53-4d80a62114df" providerId="ADAL" clId="{95C0CD6D-C969-456F-917F-0E916D8BC7A0}" dt="2023-11-29T16:19:53.661" v="8345"/>
          <ac:spMkLst>
            <pc:docMk/>
            <pc:sldMk cId="432005525" sldId="363"/>
            <ac:spMk id="9" creationId="{B4AA1CE0-F945-568C-EDBF-79A2F56C9981}"/>
          </ac:spMkLst>
        </pc:spChg>
        <pc:spChg chg="mod">
          <ac:chgData name="Warycha, Valerie S" userId="e5ed3580-8ece-4be1-ab53-4d80a62114df" providerId="ADAL" clId="{95C0CD6D-C969-456F-917F-0E916D8BC7A0}" dt="2023-11-29T16:19:53.661" v="8345"/>
          <ac:spMkLst>
            <pc:docMk/>
            <pc:sldMk cId="432005525" sldId="363"/>
            <ac:spMk id="10" creationId="{82EE057E-2031-0608-FF27-9A7206AA0DDA}"/>
          </ac:spMkLst>
        </pc:spChg>
        <pc:spChg chg="mod">
          <ac:chgData name="Warycha, Valerie S" userId="e5ed3580-8ece-4be1-ab53-4d80a62114df" providerId="ADAL" clId="{95C0CD6D-C969-456F-917F-0E916D8BC7A0}" dt="2023-11-29T16:19:53.661" v="8345"/>
          <ac:spMkLst>
            <pc:docMk/>
            <pc:sldMk cId="432005525" sldId="363"/>
            <ac:spMk id="11" creationId="{AAAAECE4-EEC4-F20A-F6C1-72BD12CA444A}"/>
          </ac:spMkLst>
        </pc:spChg>
        <pc:spChg chg="mod">
          <ac:chgData name="Warycha, Valerie S" userId="e5ed3580-8ece-4be1-ab53-4d80a62114df" providerId="ADAL" clId="{95C0CD6D-C969-456F-917F-0E916D8BC7A0}" dt="2023-11-29T16:19:53.661" v="8345"/>
          <ac:spMkLst>
            <pc:docMk/>
            <pc:sldMk cId="432005525" sldId="363"/>
            <ac:spMk id="12" creationId="{9B0E83F2-405A-1A3A-6EC6-79DCA4EB66C6}"/>
          </ac:spMkLst>
        </pc:spChg>
        <pc:spChg chg="mod">
          <ac:chgData name="Warycha, Valerie S" userId="e5ed3580-8ece-4be1-ab53-4d80a62114df" providerId="ADAL" clId="{95C0CD6D-C969-456F-917F-0E916D8BC7A0}" dt="2023-11-29T16:19:53.661" v="8345"/>
          <ac:spMkLst>
            <pc:docMk/>
            <pc:sldMk cId="432005525" sldId="363"/>
            <ac:spMk id="13" creationId="{DE257E1F-8C96-6FC0-366F-F1F7F8DFE110}"/>
          </ac:spMkLst>
        </pc:spChg>
        <pc:spChg chg="mod">
          <ac:chgData name="Warycha, Valerie S" userId="e5ed3580-8ece-4be1-ab53-4d80a62114df" providerId="ADAL" clId="{95C0CD6D-C969-456F-917F-0E916D8BC7A0}" dt="2023-11-29T16:19:53.661" v="8345"/>
          <ac:spMkLst>
            <pc:docMk/>
            <pc:sldMk cId="432005525" sldId="363"/>
            <ac:spMk id="14" creationId="{7DD571EA-B511-68E2-625C-7562D3D69459}"/>
          </ac:spMkLst>
        </pc:spChg>
        <pc:spChg chg="mod">
          <ac:chgData name="Warycha, Valerie S" userId="e5ed3580-8ece-4be1-ab53-4d80a62114df" providerId="ADAL" clId="{95C0CD6D-C969-456F-917F-0E916D8BC7A0}" dt="2023-11-29T16:19:53.661" v="8345"/>
          <ac:spMkLst>
            <pc:docMk/>
            <pc:sldMk cId="432005525" sldId="363"/>
            <ac:spMk id="15" creationId="{49ED9F26-59BA-9B02-8143-A273B66268BA}"/>
          </ac:spMkLst>
        </pc:spChg>
        <pc:spChg chg="mod">
          <ac:chgData name="Warycha, Valerie S" userId="e5ed3580-8ece-4be1-ab53-4d80a62114df" providerId="ADAL" clId="{95C0CD6D-C969-456F-917F-0E916D8BC7A0}" dt="2023-11-29T16:19:53.661" v="8345"/>
          <ac:spMkLst>
            <pc:docMk/>
            <pc:sldMk cId="432005525" sldId="363"/>
            <ac:spMk id="16" creationId="{6AC52B61-C819-7171-CD1C-F0796A27F3E5}"/>
          </ac:spMkLst>
        </pc:spChg>
        <pc:spChg chg="mod">
          <ac:chgData name="Warycha, Valerie S" userId="e5ed3580-8ece-4be1-ab53-4d80a62114df" providerId="ADAL" clId="{95C0CD6D-C969-456F-917F-0E916D8BC7A0}" dt="2023-11-29T16:19:53.661" v="8345"/>
          <ac:spMkLst>
            <pc:docMk/>
            <pc:sldMk cId="432005525" sldId="363"/>
            <ac:spMk id="17" creationId="{34BC7AC1-B78F-7492-B817-C177A27E9D86}"/>
          </ac:spMkLst>
        </pc:spChg>
        <pc:spChg chg="mod">
          <ac:chgData name="Warycha, Valerie S" userId="e5ed3580-8ece-4be1-ab53-4d80a62114df" providerId="ADAL" clId="{95C0CD6D-C969-456F-917F-0E916D8BC7A0}" dt="2023-11-29T16:19:53.661" v="8345"/>
          <ac:spMkLst>
            <pc:docMk/>
            <pc:sldMk cId="432005525" sldId="363"/>
            <ac:spMk id="18" creationId="{EC874DC2-80A6-100B-13E4-CFCF5AB1347B}"/>
          </ac:spMkLst>
        </pc:spChg>
        <pc:spChg chg="mod">
          <ac:chgData name="Warycha, Valerie S" userId="e5ed3580-8ece-4be1-ab53-4d80a62114df" providerId="ADAL" clId="{95C0CD6D-C969-456F-917F-0E916D8BC7A0}" dt="2023-11-29T16:19:53.661" v="8345"/>
          <ac:spMkLst>
            <pc:docMk/>
            <pc:sldMk cId="432005525" sldId="363"/>
            <ac:spMk id="19" creationId="{506429FC-B3E4-9D1D-F04F-CAFB69B9F022}"/>
          </ac:spMkLst>
        </pc:spChg>
        <pc:spChg chg="mod">
          <ac:chgData name="Warycha, Valerie S" userId="e5ed3580-8ece-4be1-ab53-4d80a62114df" providerId="ADAL" clId="{95C0CD6D-C969-456F-917F-0E916D8BC7A0}" dt="2023-11-29T16:19:53.661" v="8345"/>
          <ac:spMkLst>
            <pc:docMk/>
            <pc:sldMk cId="432005525" sldId="363"/>
            <ac:spMk id="20" creationId="{71AD18E0-D32A-7231-09C4-4A08B69286D6}"/>
          </ac:spMkLst>
        </pc:spChg>
        <pc:spChg chg="mod">
          <ac:chgData name="Warycha, Valerie S" userId="e5ed3580-8ece-4be1-ab53-4d80a62114df" providerId="ADAL" clId="{95C0CD6D-C969-456F-917F-0E916D8BC7A0}" dt="2023-11-29T16:19:53.661" v="8345"/>
          <ac:spMkLst>
            <pc:docMk/>
            <pc:sldMk cId="432005525" sldId="363"/>
            <ac:spMk id="21" creationId="{F90B14B4-C0E0-E223-A6C4-92F711EB9C8E}"/>
          </ac:spMkLst>
        </pc:spChg>
        <pc:spChg chg="mod">
          <ac:chgData name="Warycha, Valerie S" userId="e5ed3580-8ece-4be1-ab53-4d80a62114df" providerId="ADAL" clId="{95C0CD6D-C969-456F-917F-0E916D8BC7A0}" dt="2023-11-29T16:19:53.661" v="8345"/>
          <ac:spMkLst>
            <pc:docMk/>
            <pc:sldMk cId="432005525" sldId="363"/>
            <ac:spMk id="22" creationId="{1D9715B4-DB84-57EF-F14A-17DF4F6897FB}"/>
          </ac:spMkLst>
        </pc:spChg>
        <pc:spChg chg="mod">
          <ac:chgData name="Warycha, Valerie S" userId="e5ed3580-8ece-4be1-ab53-4d80a62114df" providerId="ADAL" clId="{95C0CD6D-C969-456F-917F-0E916D8BC7A0}" dt="2023-11-29T16:19:53.661" v="8345"/>
          <ac:spMkLst>
            <pc:docMk/>
            <pc:sldMk cId="432005525" sldId="363"/>
            <ac:spMk id="23" creationId="{69D084C4-759A-2757-F33B-E25C548F27C4}"/>
          </ac:spMkLst>
        </pc:spChg>
        <pc:spChg chg="mod">
          <ac:chgData name="Warycha, Valerie S" userId="e5ed3580-8ece-4be1-ab53-4d80a62114df" providerId="ADAL" clId="{95C0CD6D-C969-456F-917F-0E916D8BC7A0}" dt="2023-11-29T16:19:53.661" v="8345"/>
          <ac:spMkLst>
            <pc:docMk/>
            <pc:sldMk cId="432005525" sldId="363"/>
            <ac:spMk id="24" creationId="{1DBEF3CF-1E4A-2CA1-5FCA-12CCF19B8EB1}"/>
          </ac:spMkLst>
        </pc:spChg>
        <pc:spChg chg="mod">
          <ac:chgData name="Warycha, Valerie S" userId="e5ed3580-8ece-4be1-ab53-4d80a62114df" providerId="ADAL" clId="{95C0CD6D-C969-456F-917F-0E916D8BC7A0}" dt="2023-11-29T16:20:16.182" v="8349" actId="1076"/>
          <ac:spMkLst>
            <pc:docMk/>
            <pc:sldMk cId="432005525" sldId="363"/>
            <ac:spMk id="3396" creationId="{00000000-0000-0000-0000-000000000000}"/>
          </ac:spMkLst>
        </pc:spChg>
        <pc:spChg chg="mod">
          <ac:chgData name="Warycha, Valerie S" userId="e5ed3580-8ece-4be1-ab53-4d80a62114df" providerId="ADAL" clId="{95C0CD6D-C969-456F-917F-0E916D8BC7A0}" dt="2023-11-29T16:20:19.296" v="8350" actId="1076"/>
          <ac:spMkLst>
            <pc:docMk/>
            <pc:sldMk cId="432005525" sldId="363"/>
            <ac:spMk id="3461" creationId="{48C2B432-1FF3-CE3C-3E96-7DE83DF16180}"/>
          </ac:spMkLst>
        </pc:spChg>
        <pc:grpChg chg="add mod">
          <ac:chgData name="Warycha, Valerie S" userId="e5ed3580-8ece-4be1-ab53-4d80a62114df" providerId="ADAL" clId="{95C0CD6D-C969-456F-917F-0E916D8BC7A0}" dt="2023-11-29T16:20:09.031" v="8348" actId="1076"/>
          <ac:grpSpMkLst>
            <pc:docMk/>
            <pc:sldMk cId="432005525" sldId="363"/>
            <ac:grpSpMk id="2" creationId="{0170B886-808A-679A-995D-D8482467E6C6}"/>
          </ac:grpSpMkLst>
        </pc:grpChg>
      </pc:sldChg>
      <pc:sldChg chg="addSp delSp modSp add del mod ord addAnim delAnim modAnim">
        <pc:chgData name="Warycha, Valerie S" userId="e5ed3580-8ece-4be1-ab53-4d80a62114df" providerId="ADAL" clId="{95C0CD6D-C969-456F-917F-0E916D8BC7A0}" dt="2023-11-30T13:01:29.303" v="8568" actId="47"/>
        <pc:sldMkLst>
          <pc:docMk/>
          <pc:sldMk cId="3011645562" sldId="364"/>
        </pc:sldMkLst>
        <pc:spChg chg="mod">
          <ac:chgData name="Warycha, Valerie S" userId="e5ed3580-8ece-4be1-ab53-4d80a62114df" providerId="ADAL" clId="{95C0CD6D-C969-456F-917F-0E916D8BC7A0}" dt="2023-11-29T16:22:19.200" v="8378" actId="1076"/>
          <ac:spMkLst>
            <pc:docMk/>
            <pc:sldMk cId="3011645562" sldId="364"/>
            <ac:spMk id="2" creationId="{8485AF20-AF5C-6AE4-7F36-93A65CF476ED}"/>
          </ac:spMkLst>
        </pc:spChg>
        <pc:spChg chg="mod">
          <ac:chgData name="Warycha, Valerie S" userId="e5ed3580-8ece-4be1-ab53-4d80a62114df" providerId="ADAL" clId="{95C0CD6D-C969-456F-917F-0E916D8BC7A0}" dt="2023-11-29T16:21:50.530" v="8354"/>
          <ac:spMkLst>
            <pc:docMk/>
            <pc:sldMk cId="3011645562" sldId="364"/>
            <ac:spMk id="4" creationId="{0A5BAA50-CF1A-8BD6-E82F-ADBCE39FF2DF}"/>
          </ac:spMkLst>
        </pc:spChg>
        <pc:spChg chg="mod">
          <ac:chgData name="Warycha, Valerie S" userId="e5ed3580-8ece-4be1-ab53-4d80a62114df" providerId="ADAL" clId="{95C0CD6D-C969-456F-917F-0E916D8BC7A0}" dt="2023-11-29T16:21:50.530" v="8354"/>
          <ac:spMkLst>
            <pc:docMk/>
            <pc:sldMk cId="3011645562" sldId="364"/>
            <ac:spMk id="5" creationId="{7EEA5342-0EA3-EE6A-E6C9-0B7D8E709004}"/>
          </ac:spMkLst>
        </pc:spChg>
        <pc:spChg chg="mod">
          <ac:chgData name="Warycha, Valerie S" userId="e5ed3580-8ece-4be1-ab53-4d80a62114df" providerId="ADAL" clId="{95C0CD6D-C969-456F-917F-0E916D8BC7A0}" dt="2023-11-29T16:21:50.530" v="8354"/>
          <ac:spMkLst>
            <pc:docMk/>
            <pc:sldMk cId="3011645562" sldId="364"/>
            <ac:spMk id="6" creationId="{E2E4C26E-83EA-2F49-693C-C601DB3B3766}"/>
          </ac:spMkLst>
        </pc:spChg>
        <pc:spChg chg="mod">
          <ac:chgData name="Warycha, Valerie S" userId="e5ed3580-8ece-4be1-ab53-4d80a62114df" providerId="ADAL" clId="{95C0CD6D-C969-456F-917F-0E916D8BC7A0}" dt="2023-11-29T16:21:50.530" v="8354"/>
          <ac:spMkLst>
            <pc:docMk/>
            <pc:sldMk cId="3011645562" sldId="364"/>
            <ac:spMk id="7" creationId="{0D33031A-EB35-A25D-5139-CEA49F609FC4}"/>
          </ac:spMkLst>
        </pc:spChg>
        <pc:spChg chg="mod">
          <ac:chgData name="Warycha, Valerie S" userId="e5ed3580-8ece-4be1-ab53-4d80a62114df" providerId="ADAL" clId="{95C0CD6D-C969-456F-917F-0E916D8BC7A0}" dt="2023-11-29T16:21:50.530" v="8354"/>
          <ac:spMkLst>
            <pc:docMk/>
            <pc:sldMk cId="3011645562" sldId="364"/>
            <ac:spMk id="8" creationId="{AF17E435-2439-5870-B5FE-821C2AEB05AE}"/>
          </ac:spMkLst>
        </pc:spChg>
        <pc:spChg chg="mod">
          <ac:chgData name="Warycha, Valerie S" userId="e5ed3580-8ece-4be1-ab53-4d80a62114df" providerId="ADAL" clId="{95C0CD6D-C969-456F-917F-0E916D8BC7A0}" dt="2023-11-29T16:21:50.530" v="8354"/>
          <ac:spMkLst>
            <pc:docMk/>
            <pc:sldMk cId="3011645562" sldId="364"/>
            <ac:spMk id="9" creationId="{C6AF045C-65B0-6C97-DC2F-C4C06D7C5A1F}"/>
          </ac:spMkLst>
        </pc:spChg>
        <pc:spChg chg="mod">
          <ac:chgData name="Warycha, Valerie S" userId="e5ed3580-8ece-4be1-ab53-4d80a62114df" providerId="ADAL" clId="{95C0CD6D-C969-456F-917F-0E916D8BC7A0}" dt="2023-11-29T16:21:50.530" v="8354"/>
          <ac:spMkLst>
            <pc:docMk/>
            <pc:sldMk cId="3011645562" sldId="364"/>
            <ac:spMk id="10" creationId="{AC6989E6-572B-2753-35C4-9965E5718B75}"/>
          </ac:spMkLst>
        </pc:spChg>
        <pc:spChg chg="mod">
          <ac:chgData name="Warycha, Valerie S" userId="e5ed3580-8ece-4be1-ab53-4d80a62114df" providerId="ADAL" clId="{95C0CD6D-C969-456F-917F-0E916D8BC7A0}" dt="2023-11-29T16:21:50.530" v="8354"/>
          <ac:spMkLst>
            <pc:docMk/>
            <pc:sldMk cId="3011645562" sldId="364"/>
            <ac:spMk id="11" creationId="{681FD217-1460-81AF-4F7E-8D15550B4A73}"/>
          </ac:spMkLst>
        </pc:spChg>
        <pc:spChg chg="mod">
          <ac:chgData name="Warycha, Valerie S" userId="e5ed3580-8ece-4be1-ab53-4d80a62114df" providerId="ADAL" clId="{95C0CD6D-C969-456F-917F-0E916D8BC7A0}" dt="2023-11-29T16:21:50.530" v="8354"/>
          <ac:spMkLst>
            <pc:docMk/>
            <pc:sldMk cId="3011645562" sldId="364"/>
            <ac:spMk id="12" creationId="{3A15387B-155A-6BF5-1080-450AA9E3D84B}"/>
          </ac:spMkLst>
        </pc:spChg>
        <pc:spChg chg="mod">
          <ac:chgData name="Warycha, Valerie S" userId="e5ed3580-8ece-4be1-ab53-4d80a62114df" providerId="ADAL" clId="{95C0CD6D-C969-456F-917F-0E916D8BC7A0}" dt="2023-11-29T16:21:50.530" v="8354"/>
          <ac:spMkLst>
            <pc:docMk/>
            <pc:sldMk cId="3011645562" sldId="364"/>
            <ac:spMk id="13" creationId="{71632AAC-C736-9DAF-31BA-9A50B7E4D605}"/>
          </ac:spMkLst>
        </pc:spChg>
        <pc:spChg chg="mod">
          <ac:chgData name="Warycha, Valerie S" userId="e5ed3580-8ece-4be1-ab53-4d80a62114df" providerId="ADAL" clId="{95C0CD6D-C969-456F-917F-0E916D8BC7A0}" dt="2023-11-29T16:21:50.530" v="8354"/>
          <ac:spMkLst>
            <pc:docMk/>
            <pc:sldMk cId="3011645562" sldId="364"/>
            <ac:spMk id="14" creationId="{DC1C1A16-2438-ACE8-35A2-8423F040FA46}"/>
          </ac:spMkLst>
        </pc:spChg>
        <pc:spChg chg="mod">
          <ac:chgData name="Warycha, Valerie S" userId="e5ed3580-8ece-4be1-ab53-4d80a62114df" providerId="ADAL" clId="{95C0CD6D-C969-456F-917F-0E916D8BC7A0}" dt="2023-11-29T16:21:50.530" v="8354"/>
          <ac:spMkLst>
            <pc:docMk/>
            <pc:sldMk cId="3011645562" sldId="364"/>
            <ac:spMk id="15" creationId="{C247B39A-E8FC-DEDE-C44A-A92F99B63EE3}"/>
          </ac:spMkLst>
        </pc:spChg>
        <pc:spChg chg="mod">
          <ac:chgData name="Warycha, Valerie S" userId="e5ed3580-8ece-4be1-ab53-4d80a62114df" providerId="ADAL" clId="{95C0CD6D-C969-456F-917F-0E916D8BC7A0}" dt="2023-11-29T16:21:50.530" v="8354"/>
          <ac:spMkLst>
            <pc:docMk/>
            <pc:sldMk cId="3011645562" sldId="364"/>
            <ac:spMk id="16" creationId="{69BDB25B-4526-1E29-7056-A0B7D2BE58A3}"/>
          </ac:spMkLst>
        </pc:spChg>
        <pc:spChg chg="mod">
          <ac:chgData name="Warycha, Valerie S" userId="e5ed3580-8ece-4be1-ab53-4d80a62114df" providerId="ADAL" clId="{95C0CD6D-C969-456F-917F-0E916D8BC7A0}" dt="2023-11-29T16:21:50.530" v="8354"/>
          <ac:spMkLst>
            <pc:docMk/>
            <pc:sldMk cId="3011645562" sldId="364"/>
            <ac:spMk id="17" creationId="{08F473FA-33A6-0E24-99AB-67C4BA0834EB}"/>
          </ac:spMkLst>
        </pc:spChg>
        <pc:spChg chg="mod">
          <ac:chgData name="Warycha, Valerie S" userId="e5ed3580-8ece-4be1-ab53-4d80a62114df" providerId="ADAL" clId="{95C0CD6D-C969-456F-917F-0E916D8BC7A0}" dt="2023-11-29T16:21:50.530" v="8354"/>
          <ac:spMkLst>
            <pc:docMk/>
            <pc:sldMk cId="3011645562" sldId="364"/>
            <ac:spMk id="18" creationId="{05D86DC9-E31B-660B-7563-D3ADEB9796C9}"/>
          </ac:spMkLst>
        </pc:spChg>
        <pc:spChg chg="mod">
          <ac:chgData name="Warycha, Valerie S" userId="e5ed3580-8ece-4be1-ab53-4d80a62114df" providerId="ADAL" clId="{95C0CD6D-C969-456F-917F-0E916D8BC7A0}" dt="2023-11-29T16:21:50.530" v="8354"/>
          <ac:spMkLst>
            <pc:docMk/>
            <pc:sldMk cId="3011645562" sldId="364"/>
            <ac:spMk id="19" creationId="{8247F2C2-3567-CD92-C7CA-5040E012F183}"/>
          </ac:spMkLst>
        </pc:spChg>
        <pc:spChg chg="mod">
          <ac:chgData name="Warycha, Valerie S" userId="e5ed3580-8ece-4be1-ab53-4d80a62114df" providerId="ADAL" clId="{95C0CD6D-C969-456F-917F-0E916D8BC7A0}" dt="2023-11-29T16:21:50.530" v="8354"/>
          <ac:spMkLst>
            <pc:docMk/>
            <pc:sldMk cId="3011645562" sldId="364"/>
            <ac:spMk id="20" creationId="{C4977EEC-17F2-1691-ECE2-00BB0F3785A7}"/>
          </ac:spMkLst>
        </pc:spChg>
        <pc:spChg chg="mod">
          <ac:chgData name="Warycha, Valerie S" userId="e5ed3580-8ece-4be1-ab53-4d80a62114df" providerId="ADAL" clId="{95C0CD6D-C969-456F-917F-0E916D8BC7A0}" dt="2023-11-29T16:21:50.530" v="8354"/>
          <ac:spMkLst>
            <pc:docMk/>
            <pc:sldMk cId="3011645562" sldId="364"/>
            <ac:spMk id="21" creationId="{916542C6-2350-E1F6-0BA7-6FF6E84EC0EA}"/>
          </ac:spMkLst>
        </pc:spChg>
        <pc:spChg chg="mod">
          <ac:chgData name="Warycha, Valerie S" userId="e5ed3580-8ece-4be1-ab53-4d80a62114df" providerId="ADAL" clId="{95C0CD6D-C969-456F-917F-0E916D8BC7A0}" dt="2023-11-29T16:21:50.530" v="8354"/>
          <ac:spMkLst>
            <pc:docMk/>
            <pc:sldMk cId="3011645562" sldId="364"/>
            <ac:spMk id="22" creationId="{FC1088C4-8B00-ED9B-AA02-FADBD0FB7535}"/>
          </ac:spMkLst>
        </pc:spChg>
        <pc:spChg chg="mod">
          <ac:chgData name="Warycha, Valerie S" userId="e5ed3580-8ece-4be1-ab53-4d80a62114df" providerId="ADAL" clId="{95C0CD6D-C969-456F-917F-0E916D8BC7A0}" dt="2023-11-29T16:21:50.530" v="8354"/>
          <ac:spMkLst>
            <pc:docMk/>
            <pc:sldMk cId="3011645562" sldId="364"/>
            <ac:spMk id="23" creationId="{FF9F3ED7-9CA7-BF95-A7A5-D58D9F473E55}"/>
          </ac:spMkLst>
        </pc:spChg>
        <pc:spChg chg="mod">
          <ac:chgData name="Warycha, Valerie S" userId="e5ed3580-8ece-4be1-ab53-4d80a62114df" providerId="ADAL" clId="{95C0CD6D-C969-456F-917F-0E916D8BC7A0}" dt="2023-11-29T16:21:50.530" v="8354"/>
          <ac:spMkLst>
            <pc:docMk/>
            <pc:sldMk cId="3011645562" sldId="364"/>
            <ac:spMk id="24" creationId="{42A172DB-190F-2CDD-6482-002128CDB496}"/>
          </ac:spMkLst>
        </pc:spChg>
        <pc:spChg chg="mod">
          <ac:chgData name="Warycha, Valerie S" userId="e5ed3580-8ece-4be1-ab53-4d80a62114df" providerId="ADAL" clId="{95C0CD6D-C969-456F-917F-0E916D8BC7A0}" dt="2023-11-29T16:21:50.530" v="8354"/>
          <ac:spMkLst>
            <pc:docMk/>
            <pc:sldMk cId="3011645562" sldId="364"/>
            <ac:spMk id="25" creationId="{DA281E25-92FD-03DB-6DC5-EC4FE5C50B59}"/>
          </ac:spMkLst>
        </pc:spChg>
        <pc:spChg chg="mod">
          <ac:chgData name="Warycha, Valerie S" userId="e5ed3580-8ece-4be1-ab53-4d80a62114df" providerId="ADAL" clId="{95C0CD6D-C969-456F-917F-0E916D8BC7A0}" dt="2023-11-29T16:29:25.408" v="8386"/>
          <ac:spMkLst>
            <pc:docMk/>
            <pc:sldMk cId="3011645562" sldId="364"/>
            <ac:spMk id="27" creationId="{085CAAA7-F989-C7DD-C8A7-19F81E3BB3B9}"/>
          </ac:spMkLst>
        </pc:spChg>
        <pc:spChg chg="mod">
          <ac:chgData name="Warycha, Valerie S" userId="e5ed3580-8ece-4be1-ab53-4d80a62114df" providerId="ADAL" clId="{95C0CD6D-C969-456F-917F-0E916D8BC7A0}" dt="2023-11-29T16:29:25.408" v="8386"/>
          <ac:spMkLst>
            <pc:docMk/>
            <pc:sldMk cId="3011645562" sldId="364"/>
            <ac:spMk id="28" creationId="{61407EA6-D2BF-8409-6E01-D0BD60F985B5}"/>
          </ac:spMkLst>
        </pc:spChg>
        <pc:spChg chg="mod">
          <ac:chgData name="Warycha, Valerie S" userId="e5ed3580-8ece-4be1-ab53-4d80a62114df" providerId="ADAL" clId="{95C0CD6D-C969-456F-917F-0E916D8BC7A0}" dt="2023-11-29T16:29:25.408" v="8386"/>
          <ac:spMkLst>
            <pc:docMk/>
            <pc:sldMk cId="3011645562" sldId="364"/>
            <ac:spMk id="29" creationId="{BEED148F-C731-E85D-9B35-0EEEB31EEB77}"/>
          </ac:spMkLst>
        </pc:spChg>
        <pc:spChg chg="mod">
          <ac:chgData name="Warycha, Valerie S" userId="e5ed3580-8ece-4be1-ab53-4d80a62114df" providerId="ADAL" clId="{95C0CD6D-C969-456F-917F-0E916D8BC7A0}" dt="2023-11-29T16:29:25.408" v="8386"/>
          <ac:spMkLst>
            <pc:docMk/>
            <pc:sldMk cId="3011645562" sldId="364"/>
            <ac:spMk id="30" creationId="{798F15D3-CB56-1409-2DBC-20A9692B96E5}"/>
          </ac:spMkLst>
        </pc:spChg>
        <pc:spChg chg="mod">
          <ac:chgData name="Warycha, Valerie S" userId="e5ed3580-8ece-4be1-ab53-4d80a62114df" providerId="ADAL" clId="{95C0CD6D-C969-456F-917F-0E916D8BC7A0}" dt="2023-11-29T16:29:25.408" v="8386"/>
          <ac:spMkLst>
            <pc:docMk/>
            <pc:sldMk cId="3011645562" sldId="364"/>
            <ac:spMk id="31" creationId="{507DA268-9EEE-3D08-9805-E92D286A28ED}"/>
          </ac:spMkLst>
        </pc:spChg>
        <pc:spChg chg="mod">
          <ac:chgData name="Warycha, Valerie S" userId="e5ed3580-8ece-4be1-ab53-4d80a62114df" providerId="ADAL" clId="{95C0CD6D-C969-456F-917F-0E916D8BC7A0}" dt="2023-11-29T16:29:25.408" v="8386"/>
          <ac:spMkLst>
            <pc:docMk/>
            <pc:sldMk cId="3011645562" sldId="364"/>
            <ac:spMk id="32" creationId="{0C9B2559-63F3-BB6F-8BD7-71852164C22F}"/>
          </ac:spMkLst>
        </pc:spChg>
        <pc:spChg chg="mod">
          <ac:chgData name="Warycha, Valerie S" userId="e5ed3580-8ece-4be1-ab53-4d80a62114df" providerId="ADAL" clId="{95C0CD6D-C969-456F-917F-0E916D8BC7A0}" dt="2023-11-29T16:29:25.408" v="8386"/>
          <ac:spMkLst>
            <pc:docMk/>
            <pc:sldMk cId="3011645562" sldId="364"/>
            <ac:spMk id="33" creationId="{9C10921F-3C63-5532-53B1-EF2D89ECE30B}"/>
          </ac:spMkLst>
        </pc:spChg>
        <pc:spChg chg="mod">
          <ac:chgData name="Warycha, Valerie S" userId="e5ed3580-8ece-4be1-ab53-4d80a62114df" providerId="ADAL" clId="{95C0CD6D-C969-456F-917F-0E916D8BC7A0}" dt="2023-11-29T16:29:25.408" v="8386"/>
          <ac:spMkLst>
            <pc:docMk/>
            <pc:sldMk cId="3011645562" sldId="364"/>
            <ac:spMk id="34" creationId="{03E8FB59-C5CA-4A0E-7DB4-2A1A9014B251}"/>
          </ac:spMkLst>
        </pc:spChg>
        <pc:spChg chg="mod">
          <ac:chgData name="Warycha, Valerie S" userId="e5ed3580-8ece-4be1-ab53-4d80a62114df" providerId="ADAL" clId="{95C0CD6D-C969-456F-917F-0E916D8BC7A0}" dt="2023-11-29T16:29:25.408" v="8386"/>
          <ac:spMkLst>
            <pc:docMk/>
            <pc:sldMk cId="3011645562" sldId="364"/>
            <ac:spMk id="35" creationId="{741CDB4F-F7C4-0621-0098-55B1BF932259}"/>
          </ac:spMkLst>
        </pc:spChg>
        <pc:spChg chg="mod">
          <ac:chgData name="Warycha, Valerie S" userId="e5ed3580-8ece-4be1-ab53-4d80a62114df" providerId="ADAL" clId="{95C0CD6D-C969-456F-917F-0E916D8BC7A0}" dt="2023-11-29T16:29:25.408" v="8386"/>
          <ac:spMkLst>
            <pc:docMk/>
            <pc:sldMk cId="3011645562" sldId="364"/>
            <ac:spMk id="36" creationId="{0737671F-AC12-F4B5-8E43-A0A52F4291CE}"/>
          </ac:spMkLst>
        </pc:spChg>
        <pc:spChg chg="mod">
          <ac:chgData name="Warycha, Valerie S" userId="e5ed3580-8ece-4be1-ab53-4d80a62114df" providerId="ADAL" clId="{95C0CD6D-C969-456F-917F-0E916D8BC7A0}" dt="2023-11-29T16:29:25.408" v="8386"/>
          <ac:spMkLst>
            <pc:docMk/>
            <pc:sldMk cId="3011645562" sldId="364"/>
            <ac:spMk id="37" creationId="{A0F320E6-E17B-E4C3-893B-A255FE73A962}"/>
          </ac:spMkLst>
        </pc:spChg>
        <pc:spChg chg="mod">
          <ac:chgData name="Warycha, Valerie S" userId="e5ed3580-8ece-4be1-ab53-4d80a62114df" providerId="ADAL" clId="{95C0CD6D-C969-456F-917F-0E916D8BC7A0}" dt="2023-11-29T16:29:25.408" v="8386"/>
          <ac:spMkLst>
            <pc:docMk/>
            <pc:sldMk cId="3011645562" sldId="364"/>
            <ac:spMk id="38" creationId="{CC0D4A01-16C0-C07E-FFD8-067DA1BC9CBB}"/>
          </ac:spMkLst>
        </pc:spChg>
        <pc:spChg chg="mod">
          <ac:chgData name="Warycha, Valerie S" userId="e5ed3580-8ece-4be1-ab53-4d80a62114df" providerId="ADAL" clId="{95C0CD6D-C969-456F-917F-0E916D8BC7A0}" dt="2023-11-29T16:29:25.408" v="8386"/>
          <ac:spMkLst>
            <pc:docMk/>
            <pc:sldMk cId="3011645562" sldId="364"/>
            <ac:spMk id="39" creationId="{F0E5C70D-4FC2-930C-8456-4AAA0BED6B91}"/>
          </ac:spMkLst>
        </pc:spChg>
        <pc:spChg chg="mod">
          <ac:chgData name="Warycha, Valerie S" userId="e5ed3580-8ece-4be1-ab53-4d80a62114df" providerId="ADAL" clId="{95C0CD6D-C969-456F-917F-0E916D8BC7A0}" dt="2023-11-29T16:29:25.408" v="8386"/>
          <ac:spMkLst>
            <pc:docMk/>
            <pc:sldMk cId="3011645562" sldId="364"/>
            <ac:spMk id="40" creationId="{D72BF217-4371-7C06-B2C9-CDEEE505D11F}"/>
          </ac:spMkLst>
        </pc:spChg>
        <pc:spChg chg="mod">
          <ac:chgData name="Warycha, Valerie S" userId="e5ed3580-8ece-4be1-ab53-4d80a62114df" providerId="ADAL" clId="{95C0CD6D-C969-456F-917F-0E916D8BC7A0}" dt="2023-11-29T16:29:25.408" v="8386"/>
          <ac:spMkLst>
            <pc:docMk/>
            <pc:sldMk cId="3011645562" sldId="364"/>
            <ac:spMk id="41" creationId="{9A5901CF-44FD-D9A9-C7A1-F2D713B603FC}"/>
          </ac:spMkLst>
        </pc:spChg>
        <pc:spChg chg="mod">
          <ac:chgData name="Warycha, Valerie S" userId="e5ed3580-8ece-4be1-ab53-4d80a62114df" providerId="ADAL" clId="{95C0CD6D-C969-456F-917F-0E916D8BC7A0}" dt="2023-11-29T16:29:25.408" v="8386"/>
          <ac:spMkLst>
            <pc:docMk/>
            <pc:sldMk cId="3011645562" sldId="364"/>
            <ac:spMk id="42" creationId="{6CFF0F7D-968C-53DE-1D3D-BBDD068BA36A}"/>
          </ac:spMkLst>
        </pc:spChg>
        <pc:spChg chg="mod">
          <ac:chgData name="Warycha, Valerie S" userId="e5ed3580-8ece-4be1-ab53-4d80a62114df" providerId="ADAL" clId="{95C0CD6D-C969-456F-917F-0E916D8BC7A0}" dt="2023-11-29T16:29:25.408" v="8386"/>
          <ac:spMkLst>
            <pc:docMk/>
            <pc:sldMk cId="3011645562" sldId="364"/>
            <ac:spMk id="43" creationId="{069DF16B-E6C6-A248-C0D5-B42F572875E8}"/>
          </ac:spMkLst>
        </pc:spChg>
        <pc:spChg chg="mod">
          <ac:chgData name="Warycha, Valerie S" userId="e5ed3580-8ece-4be1-ab53-4d80a62114df" providerId="ADAL" clId="{95C0CD6D-C969-456F-917F-0E916D8BC7A0}" dt="2023-11-29T16:29:25.408" v="8386"/>
          <ac:spMkLst>
            <pc:docMk/>
            <pc:sldMk cId="3011645562" sldId="364"/>
            <ac:spMk id="44" creationId="{CDCDA0D7-0238-C83C-412A-61AA4E4B394E}"/>
          </ac:spMkLst>
        </pc:spChg>
        <pc:spChg chg="mod">
          <ac:chgData name="Warycha, Valerie S" userId="e5ed3580-8ece-4be1-ab53-4d80a62114df" providerId="ADAL" clId="{95C0CD6D-C969-456F-917F-0E916D8BC7A0}" dt="2023-11-29T16:29:25.408" v="8386"/>
          <ac:spMkLst>
            <pc:docMk/>
            <pc:sldMk cId="3011645562" sldId="364"/>
            <ac:spMk id="45" creationId="{40D8313F-B9B2-E237-DDC7-FBCB81DBA6EF}"/>
          </ac:spMkLst>
        </pc:spChg>
        <pc:spChg chg="mod">
          <ac:chgData name="Warycha, Valerie S" userId="e5ed3580-8ece-4be1-ab53-4d80a62114df" providerId="ADAL" clId="{95C0CD6D-C969-456F-917F-0E916D8BC7A0}" dt="2023-11-29T16:29:25.408" v="8386"/>
          <ac:spMkLst>
            <pc:docMk/>
            <pc:sldMk cId="3011645562" sldId="364"/>
            <ac:spMk id="46" creationId="{D83C88D4-D5F3-4424-3D33-95A2853618AF}"/>
          </ac:spMkLst>
        </pc:spChg>
        <pc:spChg chg="mod">
          <ac:chgData name="Warycha, Valerie S" userId="e5ed3580-8ece-4be1-ab53-4d80a62114df" providerId="ADAL" clId="{95C0CD6D-C969-456F-917F-0E916D8BC7A0}" dt="2023-11-29T16:29:25.408" v="8386"/>
          <ac:spMkLst>
            <pc:docMk/>
            <pc:sldMk cId="3011645562" sldId="364"/>
            <ac:spMk id="47" creationId="{DDA5034F-EC79-5573-767E-C9B1CA1F27DC}"/>
          </ac:spMkLst>
        </pc:spChg>
        <pc:spChg chg="mod">
          <ac:chgData name="Warycha, Valerie S" userId="e5ed3580-8ece-4be1-ab53-4d80a62114df" providerId="ADAL" clId="{95C0CD6D-C969-456F-917F-0E916D8BC7A0}" dt="2023-11-29T16:29:25.408" v="8386"/>
          <ac:spMkLst>
            <pc:docMk/>
            <pc:sldMk cId="3011645562" sldId="364"/>
            <ac:spMk id="48" creationId="{BCAC9331-55FC-37EA-F17E-2032F73913B6}"/>
          </ac:spMkLst>
        </pc:spChg>
        <pc:spChg chg="mod">
          <ac:chgData name="Warycha, Valerie S" userId="e5ed3580-8ece-4be1-ab53-4d80a62114df" providerId="ADAL" clId="{95C0CD6D-C969-456F-917F-0E916D8BC7A0}" dt="2023-11-29T16:29:25.408" v="8386"/>
          <ac:spMkLst>
            <pc:docMk/>
            <pc:sldMk cId="3011645562" sldId="364"/>
            <ac:spMk id="49" creationId="{FF03FD95-DC92-07F2-3FEF-7B14F974B6CE}"/>
          </ac:spMkLst>
        </pc:spChg>
        <pc:spChg chg="mod">
          <ac:chgData name="Warycha, Valerie S" userId="e5ed3580-8ece-4be1-ab53-4d80a62114df" providerId="ADAL" clId="{95C0CD6D-C969-456F-917F-0E916D8BC7A0}" dt="2023-11-29T16:29:25.408" v="8386"/>
          <ac:spMkLst>
            <pc:docMk/>
            <pc:sldMk cId="3011645562" sldId="364"/>
            <ac:spMk id="50" creationId="{F0D0C6A8-1A9D-51BB-5DDB-B956AE6394DC}"/>
          </ac:spMkLst>
        </pc:spChg>
        <pc:spChg chg="mod">
          <ac:chgData name="Warycha, Valerie S" userId="e5ed3580-8ece-4be1-ab53-4d80a62114df" providerId="ADAL" clId="{95C0CD6D-C969-456F-917F-0E916D8BC7A0}" dt="2023-11-29T16:29:25.408" v="8386"/>
          <ac:spMkLst>
            <pc:docMk/>
            <pc:sldMk cId="3011645562" sldId="364"/>
            <ac:spMk id="51" creationId="{8E91CB8B-2174-5600-6C1C-BFA2914D2633}"/>
          </ac:spMkLst>
        </pc:spChg>
        <pc:spChg chg="mod">
          <ac:chgData name="Warycha, Valerie S" userId="e5ed3580-8ece-4be1-ab53-4d80a62114df" providerId="ADAL" clId="{95C0CD6D-C969-456F-917F-0E916D8BC7A0}" dt="2023-11-29T16:29:25.408" v="8386"/>
          <ac:spMkLst>
            <pc:docMk/>
            <pc:sldMk cId="3011645562" sldId="364"/>
            <ac:spMk id="52" creationId="{D940A04C-B6D3-7315-6455-7523A08281A4}"/>
          </ac:spMkLst>
        </pc:spChg>
        <pc:spChg chg="mod">
          <ac:chgData name="Warycha, Valerie S" userId="e5ed3580-8ece-4be1-ab53-4d80a62114df" providerId="ADAL" clId="{95C0CD6D-C969-456F-917F-0E916D8BC7A0}" dt="2023-11-29T16:29:25.408" v="8386"/>
          <ac:spMkLst>
            <pc:docMk/>
            <pc:sldMk cId="3011645562" sldId="364"/>
            <ac:spMk id="53" creationId="{C7495C50-CDAC-50C3-238E-948AEB7CDAD4}"/>
          </ac:spMkLst>
        </pc:spChg>
        <pc:spChg chg="mod">
          <ac:chgData name="Warycha, Valerie S" userId="e5ed3580-8ece-4be1-ab53-4d80a62114df" providerId="ADAL" clId="{95C0CD6D-C969-456F-917F-0E916D8BC7A0}" dt="2023-11-29T16:29:25.408" v="8386"/>
          <ac:spMkLst>
            <pc:docMk/>
            <pc:sldMk cId="3011645562" sldId="364"/>
            <ac:spMk id="54" creationId="{DF7C8F06-727B-CECB-ED05-DD21781453A4}"/>
          </ac:spMkLst>
        </pc:spChg>
        <pc:spChg chg="mod">
          <ac:chgData name="Warycha, Valerie S" userId="e5ed3580-8ece-4be1-ab53-4d80a62114df" providerId="ADAL" clId="{95C0CD6D-C969-456F-917F-0E916D8BC7A0}" dt="2023-11-29T16:29:25.408" v="8386"/>
          <ac:spMkLst>
            <pc:docMk/>
            <pc:sldMk cId="3011645562" sldId="364"/>
            <ac:spMk id="55" creationId="{A2E10183-2E0C-F255-D957-82D57910906B}"/>
          </ac:spMkLst>
        </pc:spChg>
        <pc:spChg chg="mod">
          <ac:chgData name="Warycha, Valerie S" userId="e5ed3580-8ece-4be1-ab53-4d80a62114df" providerId="ADAL" clId="{95C0CD6D-C969-456F-917F-0E916D8BC7A0}" dt="2023-11-29T16:29:25.408" v="8386"/>
          <ac:spMkLst>
            <pc:docMk/>
            <pc:sldMk cId="3011645562" sldId="364"/>
            <ac:spMk id="56" creationId="{9A8BBDEF-635C-5144-B940-8A91B2C69E35}"/>
          </ac:spMkLst>
        </pc:spChg>
        <pc:spChg chg="mod">
          <ac:chgData name="Warycha, Valerie S" userId="e5ed3580-8ece-4be1-ab53-4d80a62114df" providerId="ADAL" clId="{95C0CD6D-C969-456F-917F-0E916D8BC7A0}" dt="2023-11-29T16:29:25.408" v="8386"/>
          <ac:spMkLst>
            <pc:docMk/>
            <pc:sldMk cId="3011645562" sldId="364"/>
            <ac:spMk id="57" creationId="{4306AA55-1833-2794-6D43-D34E315B44E7}"/>
          </ac:spMkLst>
        </pc:spChg>
        <pc:spChg chg="mod">
          <ac:chgData name="Warycha, Valerie S" userId="e5ed3580-8ece-4be1-ab53-4d80a62114df" providerId="ADAL" clId="{95C0CD6D-C969-456F-917F-0E916D8BC7A0}" dt="2023-11-29T16:29:25.408" v="8386"/>
          <ac:spMkLst>
            <pc:docMk/>
            <pc:sldMk cId="3011645562" sldId="364"/>
            <ac:spMk id="58" creationId="{FBED11E4-A303-6CBD-DB06-970972391B55}"/>
          </ac:spMkLst>
        </pc:spChg>
        <pc:spChg chg="mod">
          <ac:chgData name="Warycha, Valerie S" userId="e5ed3580-8ece-4be1-ab53-4d80a62114df" providerId="ADAL" clId="{95C0CD6D-C969-456F-917F-0E916D8BC7A0}" dt="2023-11-29T16:29:25.408" v="8386"/>
          <ac:spMkLst>
            <pc:docMk/>
            <pc:sldMk cId="3011645562" sldId="364"/>
            <ac:spMk id="59" creationId="{142DB465-56E2-DA06-2530-58513DB93064}"/>
          </ac:spMkLst>
        </pc:spChg>
        <pc:spChg chg="mod">
          <ac:chgData name="Warycha, Valerie S" userId="e5ed3580-8ece-4be1-ab53-4d80a62114df" providerId="ADAL" clId="{95C0CD6D-C969-456F-917F-0E916D8BC7A0}" dt="2023-11-29T16:29:25.408" v="8386"/>
          <ac:spMkLst>
            <pc:docMk/>
            <pc:sldMk cId="3011645562" sldId="364"/>
            <ac:spMk id="60" creationId="{0E25E0E7-84DE-50B4-2803-EE3DE8C288A6}"/>
          </ac:spMkLst>
        </pc:spChg>
        <pc:spChg chg="mod">
          <ac:chgData name="Warycha, Valerie S" userId="e5ed3580-8ece-4be1-ab53-4d80a62114df" providerId="ADAL" clId="{95C0CD6D-C969-456F-917F-0E916D8BC7A0}" dt="2023-11-29T16:29:25.408" v="8386"/>
          <ac:spMkLst>
            <pc:docMk/>
            <pc:sldMk cId="3011645562" sldId="364"/>
            <ac:spMk id="61" creationId="{2C11E346-014E-050F-4A72-C42F835B7423}"/>
          </ac:spMkLst>
        </pc:spChg>
        <pc:spChg chg="mod">
          <ac:chgData name="Warycha, Valerie S" userId="e5ed3580-8ece-4be1-ab53-4d80a62114df" providerId="ADAL" clId="{95C0CD6D-C969-456F-917F-0E916D8BC7A0}" dt="2023-11-29T16:29:25.408" v="8386"/>
          <ac:spMkLst>
            <pc:docMk/>
            <pc:sldMk cId="3011645562" sldId="364"/>
            <ac:spMk id="62" creationId="{D4B68E6A-FD85-C414-CD7E-60627F4774BF}"/>
          </ac:spMkLst>
        </pc:spChg>
        <pc:spChg chg="mod">
          <ac:chgData name="Warycha, Valerie S" userId="e5ed3580-8ece-4be1-ab53-4d80a62114df" providerId="ADAL" clId="{95C0CD6D-C969-456F-917F-0E916D8BC7A0}" dt="2023-11-29T16:29:25.408" v="8386"/>
          <ac:spMkLst>
            <pc:docMk/>
            <pc:sldMk cId="3011645562" sldId="364"/>
            <ac:spMk id="63" creationId="{1DD023FD-448A-0CD2-62CD-1BD279649961}"/>
          </ac:spMkLst>
        </pc:spChg>
        <pc:spChg chg="mod">
          <ac:chgData name="Warycha, Valerie S" userId="e5ed3580-8ece-4be1-ab53-4d80a62114df" providerId="ADAL" clId="{95C0CD6D-C969-456F-917F-0E916D8BC7A0}" dt="2023-11-29T16:29:25.408" v="8386"/>
          <ac:spMkLst>
            <pc:docMk/>
            <pc:sldMk cId="3011645562" sldId="364"/>
            <ac:spMk id="320" creationId="{3F81686D-4AD8-CB12-A9AE-96D10CC90E64}"/>
          </ac:spMkLst>
        </pc:spChg>
        <pc:spChg chg="mod">
          <ac:chgData name="Warycha, Valerie S" userId="e5ed3580-8ece-4be1-ab53-4d80a62114df" providerId="ADAL" clId="{95C0CD6D-C969-456F-917F-0E916D8BC7A0}" dt="2023-11-29T16:29:25.408" v="8386"/>
          <ac:spMkLst>
            <pc:docMk/>
            <pc:sldMk cId="3011645562" sldId="364"/>
            <ac:spMk id="321" creationId="{A00F9569-3B63-6C4D-719C-4EA258540B36}"/>
          </ac:spMkLst>
        </pc:spChg>
        <pc:spChg chg="mod">
          <ac:chgData name="Warycha, Valerie S" userId="e5ed3580-8ece-4be1-ab53-4d80a62114df" providerId="ADAL" clId="{95C0CD6D-C969-456F-917F-0E916D8BC7A0}" dt="2023-11-29T16:29:25.408" v="8386"/>
          <ac:spMkLst>
            <pc:docMk/>
            <pc:sldMk cId="3011645562" sldId="364"/>
            <ac:spMk id="322" creationId="{8B27880E-AB38-0610-D114-55792AEDF7EE}"/>
          </ac:spMkLst>
        </pc:spChg>
        <pc:spChg chg="mod">
          <ac:chgData name="Warycha, Valerie S" userId="e5ed3580-8ece-4be1-ab53-4d80a62114df" providerId="ADAL" clId="{95C0CD6D-C969-456F-917F-0E916D8BC7A0}" dt="2023-11-29T16:29:25.408" v="8386"/>
          <ac:spMkLst>
            <pc:docMk/>
            <pc:sldMk cId="3011645562" sldId="364"/>
            <ac:spMk id="323" creationId="{831FD36D-0149-0614-C7A0-33B88DCF326F}"/>
          </ac:spMkLst>
        </pc:spChg>
        <pc:spChg chg="mod">
          <ac:chgData name="Warycha, Valerie S" userId="e5ed3580-8ece-4be1-ab53-4d80a62114df" providerId="ADAL" clId="{95C0CD6D-C969-456F-917F-0E916D8BC7A0}" dt="2023-11-29T16:29:25.408" v="8386"/>
          <ac:spMkLst>
            <pc:docMk/>
            <pc:sldMk cId="3011645562" sldId="364"/>
            <ac:spMk id="324" creationId="{3B0C608B-DB1D-E9AB-56FD-8E13565B93AD}"/>
          </ac:spMkLst>
        </pc:spChg>
        <pc:spChg chg="mod">
          <ac:chgData name="Warycha, Valerie S" userId="e5ed3580-8ece-4be1-ab53-4d80a62114df" providerId="ADAL" clId="{95C0CD6D-C969-456F-917F-0E916D8BC7A0}" dt="2023-11-29T16:29:25.408" v="8386"/>
          <ac:spMkLst>
            <pc:docMk/>
            <pc:sldMk cId="3011645562" sldId="364"/>
            <ac:spMk id="325" creationId="{7723088E-6F72-F74B-BA53-91271497185A}"/>
          </ac:spMkLst>
        </pc:spChg>
        <pc:spChg chg="mod">
          <ac:chgData name="Warycha, Valerie S" userId="e5ed3580-8ece-4be1-ab53-4d80a62114df" providerId="ADAL" clId="{95C0CD6D-C969-456F-917F-0E916D8BC7A0}" dt="2023-11-29T16:29:25.408" v="8386"/>
          <ac:spMkLst>
            <pc:docMk/>
            <pc:sldMk cId="3011645562" sldId="364"/>
            <ac:spMk id="326" creationId="{9F7AF800-7F2B-9A44-4B0B-F960E247AA18}"/>
          </ac:spMkLst>
        </pc:spChg>
        <pc:spChg chg="mod">
          <ac:chgData name="Warycha, Valerie S" userId="e5ed3580-8ece-4be1-ab53-4d80a62114df" providerId="ADAL" clId="{95C0CD6D-C969-456F-917F-0E916D8BC7A0}" dt="2023-11-29T16:29:25.408" v="8386"/>
          <ac:spMkLst>
            <pc:docMk/>
            <pc:sldMk cId="3011645562" sldId="364"/>
            <ac:spMk id="327" creationId="{1DD519B5-3512-7467-0B51-4111F9F12ABE}"/>
          </ac:spMkLst>
        </pc:spChg>
        <pc:spChg chg="mod">
          <ac:chgData name="Warycha, Valerie S" userId="e5ed3580-8ece-4be1-ab53-4d80a62114df" providerId="ADAL" clId="{95C0CD6D-C969-456F-917F-0E916D8BC7A0}" dt="2023-11-29T16:29:25.408" v="8386"/>
          <ac:spMkLst>
            <pc:docMk/>
            <pc:sldMk cId="3011645562" sldId="364"/>
            <ac:spMk id="328" creationId="{8614FAB7-BFE2-0617-21F9-6DC6F4E190DC}"/>
          </ac:spMkLst>
        </pc:spChg>
        <pc:spChg chg="mod">
          <ac:chgData name="Warycha, Valerie S" userId="e5ed3580-8ece-4be1-ab53-4d80a62114df" providerId="ADAL" clId="{95C0CD6D-C969-456F-917F-0E916D8BC7A0}" dt="2023-11-29T16:29:25.408" v="8386"/>
          <ac:spMkLst>
            <pc:docMk/>
            <pc:sldMk cId="3011645562" sldId="364"/>
            <ac:spMk id="329" creationId="{E3277D32-0329-855D-96EC-1B102A74693C}"/>
          </ac:spMkLst>
        </pc:spChg>
        <pc:spChg chg="mod">
          <ac:chgData name="Warycha, Valerie S" userId="e5ed3580-8ece-4be1-ab53-4d80a62114df" providerId="ADAL" clId="{95C0CD6D-C969-456F-917F-0E916D8BC7A0}" dt="2023-11-29T16:29:25.408" v="8386"/>
          <ac:spMkLst>
            <pc:docMk/>
            <pc:sldMk cId="3011645562" sldId="364"/>
            <ac:spMk id="330" creationId="{5BA7F269-FB34-E1CF-8630-7320F9F9CEAC}"/>
          </ac:spMkLst>
        </pc:spChg>
        <pc:spChg chg="mod">
          <ac:chgData name="Warycha, Valerie S" userId="e5ed3580-8ece-4be1-ab53-4d80a62114df" providerId="ADAL" clId="{95C0CD6D-C969-456F-917F-0E916D8BC7A0}" dt="2023-11-29T16:29:25.408" v="8386"/>
          <ac:spMkLst>
            <pc:docMk/>
            <pc:sldMk cId="3011645562" sldId="364"/>
            <ac:spMk id="331" creationId="{26CB3905-A1EB-54FD-51EB-24A741EBF7C4}"/>
          </ac:spMkLst>
        </pc:spChg>
        <pc:spChg chg="mod">
          <ac:chgData name="Warycha, Valerie S" userId="e5ed3580-8ece-4be1-ab53-4d80a62114df" providerId="ADAL" clId="{95C0CD6D-C969-456F-917F-0E916D8BC7A0}" dt="2023-11-29T16:29:25.408" v="8386"/>
          <ac:spMkLst>
            <pc:docMk/>
            <pc:sldMk cId="3011645562" sldId="364"/>
            <ac:spMk id="332" creationId="{0B8F7C5A-A866-63B6-53A2-60A87D0F1395}"/>
          </ac:spMkLst>
        </pc:spChg>
        <pc:spChg chg="mod">
          <ac:chgData name="Warycha, Valerie S" userId="e5ed3580-8ece-4be1-ab53-4d80a62114df" providerId="ADAL" clId="{95C0CD6D-C969-456F-917F-0E916D8BC7A0}" dt="2023-11-29T16:29:25.408" v="8386"/>
          <ac:spMkLst>
            <pc:docMk/>
            <pc:sldMk cId="3011645562" sldId="364"/>
            <ac:spMk id="333" creationId="{6440A2A6-207B-5F26-0BCC-44ECC90A4654}"/>
          </ac:spMkLst>
        </pc:spChg>
        <pc:spChg chg="mod">
          <ac:chgData name="Warycha, Valerie S" userId="e5ed3580-8ece-4be1-ab53-4d80a62114df" providerId="ADAL" clId="{95C0CD6D-C969-456F-917F-0E916D8BC7A0}" dt="2023-11-29T16:29:25.408" v="8386"/>
          <ac:spMkLst>
            <pc:docMk/>
            <pc:sldMk cId="3011645562" sldId="364"/>
            <ac:spMk id="334" creationId="{2F98661E-7057-4FB2-350E-9D0598388158}"/>
          </ac:spMkLst>
        </pc:spChg>
        <pc:spChg chg="mod">
          <ac:chgData name="Warycha, Valerie S" userId="e5ed3580-8ece-4be1-ab53-4d80a62114df" providerId="ADAL" clId="{95C0CD6D-C969-456F-917F-0E916D8BC7A0}" dt="2023-11-29T16:29:25.408" v="8386"/>
          <ac:spMkLst>
            <pc:docMk/>
            <pc:sldMk cId="3011645562" sldId="364"/>
            <ac:spMk id="335" creationId="{7623D4E7-4948-FFE1-8FC8-947601A894BD}"/>
          </ac:spMkLst>
        </pc:spChg>
        <pc:spChg chg="mod">
          <ac:chgData name="Warycha, Valerie S" userId="e5ed3580-8ece-4be1-ab53-4d80a62114df" providerId="ADAL" clId="{95C0CD6D-C969-456F-917F-0E916D8BC7A0}" dt="2023-11-29T16:29:25.408" v="8386"/>
          <ac:spMkLst>
            <pc:docMk/>
            <pc:sldMk cId="3011645562" sldId="364"/>
            <ac:spMk id="336" creationId="{E89F2E79-129A-56D0-614E-EBE503B0E579}"/>
          </ac:spMkLst>
        </pc:spChg>
        <pc:spChg chg="mod">
          <ac:chgData name="Warycha, Valerie S" userId="e5ed3580-8ece-4be1-ab53-4d80a62114df" providerId="ADAL" clId="{95C0CD6D-C969-456F-917F-0E916D8BC7A0}" dt="2023-11-29T16:29:25.408" v="8386"/>
          <ac:spMkLst>
            <pc:docMk/>
            <pc:sldMk cId="3011645562" sldId="364"/>
            <ac:spMk id="337" creationId="{92775F4F-9D5B-7588-F6DA-0D7FC73B4044}"/>
          </ac:spMkLst>
        </pc:spChg>
        <pc:spChg chg="mod">
          <ac:chgData name="Warycha, Valerie S" userId="e5ed3580-8ece-4be1-ab53-4d80a62114df" providerId="ADAL" clId="{95C0CD6D-C969-456F-917F-0E916D8BC7A0}" dt="2023-11-29T16:29:25.408" v="8386"/>
          <ac:spMkLst>
            <pc:docMk/>
            <pc:sldMk cId="3011645562" sldId="364"/>
            <ac:spMk id="338" creationId="{E54C0087-5FBB-2BE1-600F-CF38D341FEB2}"/>
          </ac:spMkLst>
        </pc:spChg>
        <pc:spChg chg="mod">
          <ac:chgData name="Warycha, Valerie S" userId="e5ed3580-8ece-4be1-ab53-4d80a62114df" providerId="ADAL" clId="{95C0CD6D-C969-456F-917F-0E916D8BC7A0}" dt="2023-11-29T16:29:25.408" v="8386"/>
          <ac:spMkLst>
            <pc:docMk/>
            <pc:sldMk cId="3011645562" sldId="364"/>
            <ac:spMk id="339" creationId="{C576EF2F-0BDD-0383-4318-77C01DD05D4B}"/>
          </ac:spMkLst>
        </pc:spChg>
        <pc:spChg chg="mod">
          <ac:chgData name="Warycha, Valerie S" userId="e5ed3580-8ece-4be1-ab53-4d80a62114df" providerId="ADAL" clId="{95C0CD6D-C969-456F-917F-0E916D8BC7A0}" dt="2023-11-29T16:29:25.408" v="8386"/>
          <ac:spMkLst>
            <pc:docMk/>
            <pc:sldMk cId="3011645562" sldId="364"/>
            <ac:spMk id="340" creationId="{2F9CE57B-BD63-92A7-1757-EBE78548D0E2}"/>
          </ac:spMkLst>
        </pc:spChg>
        <pc:spChg chg="mod">
          <ac:chgData name="Warycha, Valerie S" userId="e5ed3580-8ece-4be1-ab53-4d80a62114df" providerId="ADAL" clId="{95C0CD6D-C969-456F-917F-0E916D8BC7A0}" dt="2023-11-29T16:29:25.408" v="8386"/>
          <ac:spMkLst>
            <pc:docMk/>
            <pc:sldMk cId="3011645562" sldId="364"/>
            <ac:spMk id="341" creationId="{F711FD44-FC6A-D148-2F37-0C5BE2F4690F}"/>
          </ac:spMkLst>
        </pc:spChg>
        <pc:spChg chg="mod">
          <ac:chgData name="Warycha, Valerie S" userId="e5ed3580-8ece-4be1-ab53-4d80a62114df" providerId="ADAL" clId="{95C0CD6D-C969-456F-917F-0E916D8BC7A0}" dt="2023-11-29T16:29:25.408" v="8386"/>
          <ac:spMkLst>
            <pc:docMk/>
            <pc:sldMk cId="3011645562" sldId="364"/>
            <ac:spMk id="342" creationId="{7E1A97FC-FCA7-3C76-A40B-E26E5E7C4724}"/>
          </ac:spMkLst>
        </pc:spChg>
        <pc:spChg chg="mod">
          <ac:chgData name="Warycha, Valerie S" userId="e5ed3580-8ece-4be1-ab53-4d80a62114df" providerId="ADAL" clId="{95C0CD6D-C969-456F-917F-0E916D8BC7A0}" dt="2023-11-29T16:29:25.408" v="8386"/>
          <ac:spMkLst>
            <pc:docMk/>
            <pc:sldMk cId="3011645562" sldId="364"/>
            <ac:spMk id="343" creationId="{A327858F-DBFF-BE75-555F-5B7A7DD0EE7B}"/>
          </ac:spMkLst>
        </pc:spChg>
        <pc:spChg chg="mod">
          <ac:chgData name="Warycha, Valerie S" userId="e5ed3580-8ece-4be1-ab53-4d80a62114df" providerId="ADAL" clId="{95C0CD6D-C969-456F-917F-0E916D8BC7A0}" dt="2023-11-29T16:29:25.408" v="8386"/>
          <ac:spMkLst>
            <pc:docMk/>
            <pc:sldMk cId="3011645562" sldId="364"/>
            <ac:spMk id="344" creationId="{1413C589-83EB-0B41-895B-3E179C7E2764}"/>
          </ac:spMkLst>
        </pc:spChg>
        <pc:spChg chg="mod">
          <ac:chgData name="Warycha, Valerie S" userId="e5ed3580-8ece-4be1-ab53-4d80a62114df" providerId="ADAL" clId="{95C0CD6D-C969-456F-917F-0E916D8BC7A0}" dt="2023-11-29T16:29:25.408" v="8386"/>
          <ac:spMkLst>
            <pc:docMk/>
            <pc:sldMk cId="3011645562" sldId="364"/>
            <ac:spMk id="345" creationId="{F2C52755-19C3-7831-9EE5-1C0A0926BF10}"/>
          </ac:spMkLst>
        </pc:spChg>
        <pc:spChg chg="mod">
          <ac:chgData name="Warycha, Valerie S" userId="e5ed3580-8ece-4be1-ab53-4d80a62114df" providerId="ADAL" clId="{95C0CD6D-C969-456F-917F-0E916D8BC7A0}" dt="2023-11-29T16:29:25.408" v="8386"/>
          <ac:spMkLst>
            <pc:docMk/>
            <pc:sldMk cId="3011645562" sldId="364"/>
            <ac:spMk id="346" creationId="{C2E2896B-D445-5D17-9119-075B7F63DDC7}"/>
          </ac:spMkLst>
        </pc:spChg>
        <pc:spChg chg="mod">
          <ac:chgData name="Warycha, Valerie S" userId="e5ed3580-8ece-4be1-ab53-4d80a62114df" providerId="ADAL" clId="{95C0CD6D-C969-456F-917F-0E916D8BC7A0}" dt="2023-11-29T16:29:25.408" v="8386"/>
          <ac:spMkLst>
            <pc:docMk/>
            <pc:sldMk cId="3011645562" sldId="364"/>
            <ac:spMk id="347" creationId="{E60B4826-5C8C-7D11-B4EF-B7C16A06A7D7}"/>
          </ac:spMkLst>
        </pc:spChg>
        <pc:spChg chg="mod">
          <ac:chgData name="Warycha, Valerie S" userId="e5ed3580-8ece-4be1-ab53-4d80a62114df" providerId="ADAL" clId="{95C0CD6D-C969-456F-917F-0E916D8BC7A0}" dt="2023-11-29T16:29:25.408" v="8386"/>
          <ac:spMkLst>
            <pc:docMk/>
            <pc:sldMk cId="3011645562" sldId="364"/>
            <ac:spMk id="348" creationId="{019878D8-E9BC-5DBB-64C1-4DF23AFFB207}"/>
          </ac:spMkLst>
        </pc:spChg>
        <pc:spChg chg="mod">
          <ac:chgData name="Warycha, Valerie S" userId="e5ed3580-8ece-4be1-ab53-4d80a62114df" providerId="ADAL" clId="{95C0CD6D-C969-456F-917F-0E916D8BC7A0}" dt="2023-11-29T16:29:25.408" v="8386"/>
          <ac:spMkLst>
            <pc:docMk/>
            <pc:sldMk cId="3011645562" sldId="364"/>
            <ac:spMk id="349" creationId="{8C691066-1461-0334-C966-39C1CB4E8A53}"/>
          </ac:spMkLst>
        </pc:spChg>
        <pc:spChg chg="mod">
          <ac:chgData name="Warycha, Valerie S" userId="e5ed3580-8ece-4be1-ab53-4d80a62114df" providerId="ADAL" clId="{95C0CD6D-C969-456F-917F-0E916D8BC7A0}" dt="2023-11-29T15:29:20.747" v="7346" actId="20577"/>
          <ac:spMkLst>
            <pc:docMk/>
            <pc:sldMk cId="3011645562" sldId="364"/>
            <ac:spMk id="363" creationId="{00000000-0000-0000-0000-000000000000}"/>
          </ac:spMkLst>
        </pc:spChg>
        <pc:grpChg chg="add del mod">
          <ac:chgData name="Warycha, Valerie S" userId="e5ed3580-8ece-4be1-ab53-4d80a62114df" providerId="ADAL" clId="{95C0CD6D-C969-456F-917F-0E916D8BC7A0}" dt="2023-11-29T16:21:51.834" v="8355"/>
          <ac:grpSpMkLst>
            <pc:docMk/>
            <pc:sldMk cId="3011645562" sldId="364"/>
            <ac:grpSpMk id="3" creationId="{FE80708A-437C-6259-15D1-EFAA56F07534}"/>
          </ac:grpSpMkLst>
        </pc:grpChg>
        <pc:grpChg chg="add mod">
          <ac:chgData name="Warycha, Valerie S" userId="e5ed3580-8ece-4be1-ab53-4d80a62114df" providerId="ADAL" clId="{95C0CD6D-C969-456F-917F-0E916D8BC7A0}" dt="2023-11-29T16:29:41.196" v="8388" actId="1076"/>
          <ac:grpSpMkLst>
            <pc:docMk/>
            <pc:sldMk cId="3011645562" sldId="364"/>
            <ac:grpSpMk id="26" creationId="{A059E262-A5F3-3CF7-F2EC-D8F151C63B1B}"/>
          </ac:grpSpMkLst>
        </pc:grpChg>
      </pc:sldChg>
      <pc:sldChg chg="modSp add del mod modAnim">
        <pc:chgData name="Warycha, Valerie S" userId="e5ed3580-8ece-4be1-ab53-4d80a62114df" providerId="ADAL" clId="{95C0CD6D-C969-456F-917F-0E916D8BC7A0}" dt="2023-11-30T13:01:29.936" v="8569" actId="47"/>
        <pc:sldMkLst>
          <pc:docMk/>
          <pc:sldMk cId="41630473" sldId="365"/>
        </pc:sldMkLst>
        <pc:spChg chg="mod">
          <ac:chgData name="Warycha, Valerie S" userId="e5ed3580-8ece-4be1-ab53-4d80a62114df" providerId="ADAL" clId="{95C0CD6D-C969-456F-917F-0E916D8BC7A0}" dt="2023-11-29T16:18:24.905" v="8341" actId="20577"/>
          <ac:spMkLst>
            <pc:docMk/>
            <pc:sldMk cId="41630473" sldId="365"/>
            <ac:spMk id="2" creationId="{8485AF20-AF5C-6AE4-7F36-93A65CF476ED}"/>
          </ac:spMkLst>
        </pc:spChg>
      </pc:sldChg>
      <pc:sldChg chg="addSp delSp modSp add del mod ord addAnim delAnim modAnim">
        <pc:chgData name="Warycha, Valerie S" userId="e5ed3580-8ece-4be1-ab53-4d80a62114df" providerId="ADAL" clId="{95C0CD6D-C969-456F-917F-0E916D8BC7A0}" dt="2023-12-01T13:23:03.959" v="8653" actId="20577"/>
        <pc:sldMkLst>
          <pc:docMk/>
          <pc:sldMk cId="2060743412" sldId="366"/>
        </pc:sldMkLst>
        <pc:spChg chg="add mod">
          <ac:chgData name="Warycha, Valerie S" userId="e5ed3580-8ece-4be1-ab53-4d80a62114df" providerId="ADAL" clId="{95C0CD6D-C969-456F-917F-0E916D8BC7A0}" dt="2023-12-01T13:23:03.959" v="8653" actId="20577"/>
          <ac:spMkLst>
            <pc:docMk/>
            <pc:sldMk cId="2060743412" sldId="366"/>
            <ac:spMk id="2" creationId="{8AEB9782-83A7-1541-F219-69EC1FED7D94}"/>
          </ac:spMkLst>
        </pc:spChg>
        <pc:spChg chg="add del">
          <ac:chgData name="Warycha, Valerie S" userId="e5ed3580-8ece-4be1-ab53-4d80a62114df" providerId="ADAL" clId="{95C0CD6D-C969-456F-917F-0E916D8BC7A0}" dt="2023-11-29T16:13:43.645" v="8314" actId="478"/>
          <ac:spMkLst>
            <pc:docMk/>
            <pc:sldMk cId="2060743412" sldId="366"/>
            <ac:spMk id="4" creationId="{1262D3D9-50B6-8F1C-DE5A-9A37FF1FA598}"/>
          </ac:spMkLst>
        </pc:spChg>
        <pc:spChg chg="add del mod">
          <ac:chgData name="Warycha, Valerie S" userId="e5ed3580-8ece-4be1-ab53-4d80a62114df" providerId="ADAL" clId="{95C0CD6D-C969-456F-917F-0E916D8BC7A0}" dt="2023-11-29T16:13:57.510" v="8317" actId="478"/>
          <ac:spMkLst>
            <pc:docMk/>
            <pc:sldMk cId="2060743412" sldId="366"/>
            <ac:spMk id="6" creationId="{A2BA888B-427E-AEE0-22CB-F77E65E05E57}"/>
          </ac:spMkLst>
        </pc:spChg>
        <pc:spChg chg="add mod">
          <ac:chgData name="Warycha, Valerie S" userId="e5ed3580-8ece-4be1-ab53-4d80a62114df" providerId="ADAL" clId="{95C0CD6D-C969-456F-917F-0E916D8BC7A0}" dt="2023-11-29T16:14:01.112" v="8318" actId="1076"/>
          <ac:spMkLst>
            <pc:docMk/>
            <pc:sldMk cId="2060743412" sldId="366"/>
            <ac:spMk id="7" creationId="{1FEF4F23-4F94-12BD-99A9-DD2FC4B5EE07}"/>
          </ac:spMkLst>
        </pc:spChg>
        <pc:spChg chg="mod">
          <ac:chgData name="Warycha, Valerie S" userId="e5ed3580-8ece-4be1-ab53-4d80a62114df" providerId="ADAL" clId="{95C0CD6D-C969-456F-917F-0E916D8BC7A0}" dt="2023-11-29T16:14:26.587" v="8321"/>
          <ac:spMkLst>
            <pc:docMk/>
            <pc:sldMk cId="2060743412" sldId="366"/>
            <ac:spMk id="9" creationId="{9467AB9C-1235-0675-6ECE-9AECF4C275D0}"/>
          </ac:spMkLst>
        </pc:spChg>
        <pc:spChg chg="mod">
          <ac:chgData name="Warycha, Valerie S" userId="e5ed3580-8ece-4be1-ab53-4d80a62114df" providerId="ADAL" clId="{95C0CD6D-C969-456F-917F-0E916D8BC7A0}" dt="2023-11-29T16:14:26.587" v="8321"/>
          <ac:spMkLst>
            <pc:docMk/>
            <pc:sldMk cId="2060743412" sldId="366"/>
            <ac:spMk id="10" creationId="{12E51C56-2099-0A54-627A-61C55AAF35D0}"/>
          </ac:spMkLst>
        </pc:spChg>
        <pc:spChg chg="mod">
          <ac:chgData name="Warycha, Valerie S" userId="e5ed3580-8ece-4be1-ab53-4d80a62114df" providerId="ADAL" clId="{95C0CD6D-C969-456F-917F-0E916D8BC7A0}" dt="2023-11-29T16:14:26.587" v="8321"/>
          <ac:spMkLst>
            <pc:docMk/>
            <pc:sldMk cId="2060743412" sldId="366"/>
            <ac:spMk id="11" creationId="{39B515AB-71BC-4AB4-B7EF-095A453ECC39}"/>
          </ac:spMkLst>
        </pc:spChg>
        <pc:spChg chg="mod">
          <ac:chgData name="Warycha, Valerie S" userId="e5ed3580-8ece-4be1-ab53-4d80a62114df" providerId="ADAL" clId="{95C0CD6D-C969-456F-917F-0E916D8BC7A0}" dt="2023-11-29T16:14:26.587" v="8321"/>
          <ac:spMkLst>
            <pc:docMk/>
            <pc:sldMk cId="2060743412" sldId="366"/>
            <ac:spMk id="12" creationId="{947712F6-B915-70D9-7220-26D4384109FB}"/>
          </ac:spMkLst>
        </pc:spChg>
        <pc:spChg chg="mod">
          <ac:chgData name="Warycha, Valerie S" userId="e5ed3580-8ece-4be1-ab53-4d80a62114df" providerId="ADAL" clId="{95C0CD6D-C969-456F-917F-0E916D8BC7A0}" dt="2023-11-29T16:14:26.587" v="8321"/>
          <ac:spMkLst>
            <pc:docMk/>
            <pc:sldMk cId="2060743412" sldId="366"/>
            <ac:spMk id="13" creationId="{5F867279-3A9A-19D1-7921-7DD705E07646}"/>
          </ac:spMkLst>
        </pc:spChg>
        <pc:spChg chg="mod">
          <ac:chgData name="Warycha, Valerie S" userId="e5ed3580-8ece-4be1-ab53-4d80a62114df" providerId="ADAL" clId="{95C0CD6D-C969-456F-917F-0E916D8BC7A0}" dt="2023-11-29T16:14:26.587" v="8321"/>
          <ac:spMkLst>
            <pc:docMk/>
            <pc:sldMk cId="2060743412" sldId="366"/>
            <ac:spMk id="14" creationId="{9A72EF98-BFE7-C82F-BB2C-C18E21F6655E}"/>
          </ac:spMkLst>
        </pc:spChg>
        <pc:spChg chg="mod">
          <ac:chgData name="Warycha, Valerie S" userId="e5ed3580-8ece-4be1-ab53-4d80a62114df" providerId="ADAL" clId="{95C0CD6D-C969-456F-917F-0E916D8BC7A0}" dt="2023-11-29T16:14:26.587" v="8321"/>
          <ac:spMkLst>
            <pc:docMk/>
            <pc:sldMk cId="2060743412" sldId="366"/>
            <ac:spMk id="15" creationId="{534974DC-B70A-2CF6-9032-5376A2D23DC9}"/>
          </ac:spMkLst>
        </pc:spChg>
        <pc:spChg chg="mod">
          <ac:chgData name="Warycha, Valerie S" userId="e5ed3580-8ece-4be1-ab53-4d80a62114df" providerId="ADAL" clId="{95C0CD6D-C969-456F-917F-0E916D8BC7A0}" dt="2023-11-29T16:14:26.587" v="8321"/>
          <ac:spMkLst>
            <pc:docMk/>
            <pc:sldMk cId="2060743412" sldId="366"/>
            <ac:spMk id="16" creationId="{434F9F9E-F16F-38C4-3F4E-549F7DD23A16}"/>
          </ac:spMkLst>
        </pc:spChg>
        <pc:spChg chg="mod">
          <ac:chgData name="Warycha, Valerie S" userId="e5ed3580-8ece-4be1-ab53-4d80a62114df" providerId="ADAL" clId="{95C0CD6D-C969-456F-917F-0E916D8BC7A0}" dt="2023-11-29T16:14:26.587" v="8321"/>
          <ac:spMkLst>
            <pc:docMk/>
            <pc:sldMk cId="2060743412" sldId="366"/>
            <ac:spMk id="17" creationId="{334D36AD-2A3D-7751-6974-C2EB5ADA5A72}"/>
          </ac:spMkLst>
        </pc:spChg>
        <pc:spChg chg="mod">
          <ac:chgData name="Warycha, Valerie S" userId="e5ed3580-8ece-4be1-ab53-4d80a62114df" providerId="ADAL" clId="{95C0CD6D-C969-456F-917F-0E916D8BC7A0}" dt="2023-11-29T16:14:26.587" v="8321"/>
          <ac:spMkLst>
            <pc:docMk/>
            <pc:sldMk cId="2060743412" sldId="366"/>
            <ac:spMk id="18" creationId="{0A1B18D4-BDB3-7275-73AD-D91B14902EB6}"/>
          </ac:spMkLst>
        </pc:spChg>
        <pc:spChg chg="mod">
          <ac:chgData name="Warycha, Valerie S" userId="e5ed3580-8ece-4be1-ab53-4d80a62114df" providerId="ADAL" clId="{95C0CD6D-C969-456F-917F-0E916D8BC7A0}" dt="2023-11-29T16:14:26.587" v="8321"/>
          <ac:spMkLst>
            <pc:docMk/>
            <pc:sldMk cId="2060743412" sldId="366"/>
            <ac:spMk id="19" creationId="{28E56E6D-34F9-6798-33B7-63118E3D0D0A}"/>
          </ac:spMkLst>
        </pc:spChg>
        <pc:spChg chg="mod">
          <ac:chgData name="Warycha, Valerie S" userId="e5ed3580-8ece-4be1-ab53-4d80a62114df" providerId="ADAL" clId="{95C0CD6D-C969-456F-917F-0E916D8BC7A0}" dt="2023-11-29T16:14:26.587" v="8321"/>
          <ac:spMkLst>
            <pc:docMk/>
            <pc:sldMk cId="2060743412" sldId="366"/>
            <ac:spMk id="20" creationId="{9DCFD6DC-9FA6-F5D6-1945-F0D21B5F1E91}"/>
          </ac:spMkLst>
        </pc:spChg>
        <pc:spChg chg="mod">
          <ac:chgData name="Warycha, Valerie S" userId="e5ed3580-8ece-4be1-ab53-4d80a62114df" providerId="ADAL" clId="{95C0CD6D-C969-456F-917F-0E916D8BC7A0}" dt="2023-11-29T16:14:26.587" v="8321"/>
          <ac:spMkLst>
            <pc:docMk/>
            <pc:sldMk cId="2060743412" sldId="366"/>
            <ac:spMk id="21" creationId="{C89E00FB-EEFB-410C-00B8-0D14E02835A6}"/>
          </ac:spMkLst>
        </pc:spChg>
        <pc:spChg chg="mod">
          <ac:chgData name="Warycha, Valerie S" userId="e5ed3580-8ece-4be1-ab53-4d80a62114df" providerId="ADAL" clId="{95C0CD6D-C969-456F-917F-0E916D8BC7A0}" dt="2023-11-29T16:14:26.587" v="8321"/>
          <ac:spMkLst>
            <pc:docMk/>
            <pc:sldMk cId="2060743412" sldId="366"/>
            <ac:spMk id="22" creationId="{74DB4678-C101-12ED-013B-A0EEAD47C5C5}"/>
          </ac:spMkLst>
        </pc:spChg>
        <pc:spChg chg="mod">
          <ac:chgData name="Warycha, Valerie S" userId="e5ed3580-8ece-4be1-ab53-4d80a62114df" providerId="ADAL" clId="{95C0CD6D-C969-456F-917F-0E916D8BC7A0}" dt="2023-11-29T16:14:26.587" v="8321"/>
          <ac:spMkLst>
            <pc:docMk/>
            <pc:sldMk cId="2060743412" sldId="366"/>
            <ac:spMk id="23" creationId="{0EC1A497-E233-B0E1-E631-E595A2B0EA43}"/>
          </ac:spMkLst>
        </pc:spChg>
        <pc:spChg chg="mod">
          <ac:chgData name="Warycha, Valerie S" userId="e5ed3580-8ece-4be1-ab53-4d80a62114df" providerId="ADAL" clId="{95C0CD6D-C969-456F-917F-0E916D8BC7A0}" dt="2023-11-29T16:14:26.587" v="8321"/>
          <ac:spMkLst>
            <pc:docMk/>
            <pc:sldMk cId="2060743412" sldId="366"/>
            <ac:spMk id="24" creationId="{0DF55591-ECE5-80AC-B30D-53C06B7A6CA7}"/>
          </ac:spMkLst>
        </pc:spChg>
        <pc:spChg chg="mod">
          <ac:chgData name="Warycha, Valerie S" userId="e5ed3580-8ece-4be1-ab53-4d80a62114df" providerId="ADAL" clId="{95C0CD6D-C969-456F-917F-0E916D8BC7A0}" dt="2023-11-29T16:14:26.587" v="8321"/>
          <ac:spMkLst>
            <pc:docMk/>
            <pc:sldMk cId="2060743412" sldId="366"/>
            <ac:spMk id="25" creationId="{84CA406A-A10D-DE4D-D8A6-909A15528FC7}"/>
          </ac:spMkLst>
        </pc:spChg>
        <pc:spChg chg="mod">
          <ac:chgData name="Warycha, Valerie S" userId="e5ed3580-8ece-4be1-ab53-4d80a62114df" providerId="ADAL" clId="{95C0CD6D-C969-456F-917F-0E916D8BC7A0}" dt="2023-11-29T16:14:26.587" v="8321"/>
          <ac:spMkLst>
            <pc:docMk/>
            <pc:sldMk cId="2060743412" sldId="366"/>
            <ac:spMk id="26" creationId="{DD1B86A2-BFB1-87BE-33FC-45DAEFF44145}"/>
          </ac:spMkLst>
        </pc:spChg>
        <pc:spChg chg="mod">
          <ac:chgData name="Warycha, Valerie S" userId="e5ed3580-8ece-4be1-ab53-4d80a62114df" providerId="ADAL" clId="{95C0CD6D-C969-456F-917F-0E916D8BC7A0}" dt="2023-11-29T16:14:26.587" v="8321"/>
          <ac:spMkLst>
            <pc:docMk/>
            <pc:sldMk cId="2060743412" sldId="366"/>
            <ac:spMk id="27" creationId="{5CC5BF8F-EE36-1D2A-3D7D-48A545E5E18A}"/>
          </ac:spMkLst>
        </pc:spChg>
        <pc:spChg chg="mod">
          <ac:chgData name="Warycha, Valerie S" userId="e5ed3580-8ece-4be1-ab53-4d80a62114df" providerId="ADAL" clId="{95C0CD6D-C969-456F-917F-0E916D8BC7A0}" dt="2023-11-29T16:14:26.587" v="8321"/>
          <ac:spMkLst>
            <pc:docMk/>
            <pc:sldMk cId="2060743412" sldId="366"/>
            <ac:spMk id="28" creationId="{7A7022DA-6788-61BE-7471-2051550D978A}"/>
          </ac:spMkLst>
        </pc:spChg>
        <pc:spChg chg="mod">
          <ac:chgData name="Warycha, Valerie S" userId="e5ed3580-8ece-4be1-ab53-4d80a62114df" providerId="ADAL" clId="{95C0CD6D-C969-456F-917F-0E916D8BC7A0}" dt="2023-11-29T16:14:26.587" v="8321"/>
          <ac:spMkLst>
            <pc:docMk/>
            <pc:sldMk cId="2060743412" sldId="366"/>
            <ac:spMk id="29" creationId="{DF5294FE-F78B-5FB4-805D-A5C1C0E84EC1}"/>
          </ac:spMkLst>
        </pc:spChg>
        <pc:spChg chg="mod">
          <ac:chgData name="Warycha, Valerie S" userId="e5ed3580-8ece-4be1-ab53-4d80a62114df" providerId="ADAL" clId="{95C0CD6D-C969-456F-917F-0E916D8BC7A0}" dt="2023-11-29T16:14:26.587" v="8321"/>
          <ac:spMkLst>
            <pc:docMk/>
            <pc:sldMk cId="2060743412" sldId="366"/>
            <ac:spMk id="30" creationId="{3EE84E96-BD9E-17E7-5855-830A1FDA753C}"/>
          </ac:spMkLst>
        </pc:spChg>
        <pc:spChg chg="mod">
          <ac:chgData name="Warycha, Valerie S" userId="e5ed3580-8ece-4be1-ab53-4d80a62114df" providerId="ADAL" clId="{95C0CD6D-C969-456F-917F-0E916D8BC7A0}" dt="2023-11-29T16:14:26.587" v="8321"/>
          <ac:spMkLst>
            <pc:docMk/>
            <pc:sldMk cId="2060743412" sldId="366"/>
            <ac:spMk id="31" creationId="{0B803D16-B27B-81EB-0EA5-D188A2702544}"/>
          </ac:spMkLst>
        </pc:spChg>
        <pc:spChg chg="mod">
          <ac:chgData name="Warycha, Valerie S" userId="e5ed3580-8ece-4be1-ab53-4d80a62114df" providerId="ADAL" clId="{95C0CD6D-C969-456F-917F-0E916D8BC7A0}" dt="2023-11-29T16:14:26.587" v="8321"/>
          <ac:spMkLst>
            <pc:docMk/>
            <pc:sldMk cId="2060743412" sldId="366"/>
            <ac:spMk id="32" creationId="{2B365B94-774E-ECC0-ECA0-7B9A1CB6BEA7}"/>
          </ac:spMkLst>
        </pc:spChg>
        <pc:spChg chg="mod">
          <ac:chgData name="Warycha, Valerie S" userId="e5ed3580-8ece-4be1-ab53-4d80a62114df" providerId="ADAL" clId="{95C0CD6D-C969-456F-917F-0E916D8BC7A0}" dt="2023-11-29T16:14:26.587" v="8321"/>
          <ac:spMkLst>
            <pc:docMk/>
            <pc:sldMk cId="2060743412" sldId="366"/>
            <ac:spMk id="33" creationId="{8CF20A23-450D-A60E-2E5E-45C5B82BC820}"/>
          </ac:spMkLst>
        </pc:spChg>
        <pc:spChg chg="mod">
          <ac:chgData name="Warycha, Valerie S" userId="e5ed3580-8ece-4be1-ab53-4d80a62114df" providerId="ADAL" clId="{95C0CD6D-C969-456F-917F-0E916D8BC7A0}" dt="2023-11-29T16:14:26.587" v="8321"/>
          <ac:spMkLst>
            <pc:docMk/>
            <pc:sldMk cId="2060743412" sldId="366"/>
            <ac:spMk id="34" creationId="{4FBBEDF6-106F-E697-7DBB-3FD8F18C4030}"/>
          </ac:spMkLst>
        </pc:spChg>
        <pc:spChg chg="mod">
          <ac:chgData name="Warycha, Valerie S" userId="e5ed3580-8ece-4be1-ab53-4d80a62114df" providerId="ADAL" clId="{95C0CD6D-C969-456F-917F-0E916D8BC7A0}" dt="2023-11-29T16:14:26.587" v="8321"/>
          <ac:spMkLst>
            <pc:docMk/>
            <pc:sldMk cId="2060743412" sldId="366"/>
            <ac:spMk id="35" creationId="{CD5E9676-70B9-8A07-50A3-87CFE700CAD1}"/>
          </ac:spMkLst>
        </pc:spChg>
        <pc:spChg chg="mod">
          <ac:chgData name="Warycha, Valerie S" userId="e5ed3580-8ece-4be1-ab53-4d80a62114df" providerId="ADAL" clId="{95C0CD6D-C969-456F-917F-0E916D8BC7A0}" dt="2023-11-29T16:14:26.587" v="8321"/>
          <ac:spMkLst>
            <pc:docMk/>
            <pc:sldMk cId="2060743412" sldId="366"/>
            <ac:spMk id="36" creationId="{61AA69FA-DB03-31AB-EE15-7963C99305A6}"/>
          </ac:spMkLst>
        </pc:spChg>
        <pc:spChg chg="mod">
          <ac:chgData name="Warycha, Valerie S" userId="e5ed3580-8ece-4be1-ab53-4d80a62114df" providerId="ADAL" clId="{95C0CD6D-C969-456F-917F-0E916D8BC7A0}" dt="2023-11-29T16:14:26.587" v="8321"/>
          <ac:spMkLst>
            <pc:docMk/>
            <pc:sldMk cId="2060743412" sldId="366"/>
            <ac:spMk id="37" creationId="{770EE277-FE3C-FB34-8C9E-C2CB6F3ED9C6}"/>
          </ac:spMkLst>
        </pc:spChg>
        <pc:spChg chg="mod">
          <ac:chgData name="Warycha, Valerie S" userId="e5ed3580-8ece-4be1-ab53-4d80a62114df" providerId="ADAL" clId="{95C0CD6D-C969-456F-917F-0E916D8BC7A0}" dt="2023-11-29T16:14:26.587" v="8321"/>
          <ac:spMkLst>
            <pc:docMk/>
            <pc:sldMk cId="2060743412" sldId="366"/>
            <ac:spMk id="38" creationId="{13640445-0B38-C9E3-721E-8CE5BE31A498}"/>
          </ac:spMkLst>
        </pc:spChg>
        <pc:spChg chg="mod">
          <ac:chgData name="Warycha, Valerie S" userId="e5ed3580-8ece-4be1-ab53-4d80a62114df" providerId="ADAL" clId="{95C0CD6D-C969-456F-917F-0E916D8BC7A0}" dt="2023-11-29T16:14:26.587" v="8321"/>
          <ac:spMkLst>
            <pc:docMk/>
            <pc:sldMk cId="2060743412" sldId="366"/>
            <ac:spMk id="39" creationId="{643772C8-B223-8134-C126-44B8CD369C78}"/>
          </ac:spMkLst>
        </pc:spChg>
        <pc:spChg chg="mod">
          <ac:chgData name="Warycha, Valerie S" userId="e5ed3580-8ece-4be1-ab53-4d80a62114df" providerId="ADAL" clId="{95C0CD6D-C969-456F-917F-0E916D8BC7A0}" dt="2023-11-29T16:14:26.587" v="8321"/>
          <ac:spMkLst>
            <pc:docMk/>
            <pc:sldMk cId="2060743412" sldId="366"/>
            <ac:spMk id="40" creationId="{466FEC9F-7777-3F11-3FF6-C2DCB38B8821}"/>
          </ac:spMkLst>
        </pc:spChg>
        <pc:spChg chg="mod">
          <ac:chgData name="Warycha, Valerie S" userId="e5ed3580-8ece-4be1-ab53-4d80a62114df" providerId="ADAL" clId="{95C0CD6D-C969-456F-917F-0E916D8BC7A0}" dt="2023-11-29T16:14:26.587" v="8321"/>
          <ac:spMkLst>
            <pc:docMk/>
            <pc:sldMk cId="2060743412" sldId="366"/>
            <ac:spMk id="41" creationId="{C37F9136-5B2F-B8C6-688C-50DA312E9844}"/>
          </ac:spMkLst>
        </pc:spChg>
        <pc:spChg chg="mod">
          <ac:chgData name="Warycha, Valerie S" userId="e5ed3580-8ece-4be1-ab53-4d80a62114df" providerId="ADAL" clId="{95C0CD6D-C969-456F-917F-0E916D8BC7A0}" dt="2023-11-29T16:14:26.587" v="8321"/>
          <ac:spMkLst>
            <pc:docMk/>
            <pc:sldMk cId="2060743412" sldId="366"/>
            <ac:spMk id="42" creationId="{863B0B47-0151-540C-FD4E-E4B2AA074D48}"/>
          </ac:spMkLst>
        </pc:spChg>
        <pc:spChg chg="mod">
          <ac:chgData name="Warycha, Valerie S" userId="e5ed3580-8ece-4be1-ab53-4d80a62114df" providerId="ADAL" clId="{95C0CD6D-C969-456F-917F-0E916D8BC7A0}" dt="2023-11-29T16:14:26.587" v="8321"/>
          <ac:spMkLst>
            <pc:docMk/>
            <pc:sldMk cId="2060743412" sldId="366"/>
            <ac:spMk id="43" creationId="{59A175AF-ED2A-76DD-4586-56B0F3489B71}"/>
          </ac:spMkLst>
        </pc:spChg>
        <pc:spChg chg="mod">
          <ac:chgData name="Warycha, Valerie S" userId="e5ed3580-8ece-4be1-ab53-4d80a62114df" providerId="ADAL" clId="{95C0CD6D-C969-456F-917F-0E916D8BC7A0}" dt="2023-11-29T16:14:26.587" v="8321"/>
          <ac:spMkLst>
            <pc:docMk/>
            <pc:sldMk cId="2060743412" sldId="366"/>
            <ac:spMk id="44" creationId="{4EFBF3F3-E28F-6BF3-5BAD-244CEF23F3AE}"/>
          </ac:spMkLst>
        </pc:spChg>
        <pc:spChg chg="mod">
          <ac:chgData name="Warycha, Valerie S" userId="e5ed3580-8ece-4be1-ab53-4d80a62114df" providerId="ADAL" clId="{95C0CD6D-C969-456F-917F-0E916D8BC7A0}" dt="2023-11-29T16:14:26.587" v="8321"/>
          <ac:spMkLst>
            <pc:docMk/>
            <pc:sldMk cId="2060743412" sldId="366"/>
            <ac:spMk id="45" creationId="{4BDDDD91-89BB-C0CC-F358-2C2BB8B6FD1B}"/>
          </ac:spMkLst>
        </pc:spChg>
        <pc:spChg chg="mod">
          <ac:chgData name="Warycha, Valerie S" userId="e5ed3580-8ece-4be1-ab53-4d80a62114df" providerId="ADAL" clId="{95C0CD6D-C969-456F-917F-0E916D8BC7A0}" dt="2023-11-29T16:14:26.587" v="8321"/>
          <ac:spMkLst>
            <pc:docMk/>
            <pc:sldMk cId="2060743412" sldId="366"/>
            <ac:spMk id="46" creationId="{2A1CC084-5B80-751C-B408-DAD9B2167D68}"/>
          </ac:spMkLst>
        </pc:spChg>
        <pc:spChg chg="mod">
          <ac:chgData name="Warycha, Valerie S" userId="e5ed3580-8ece-4be1-ab53-4d80a62114df" providerId="ADAL" clId="{95C0CD6D-C969-456F-917F-0E916D8BC7A0}" dt="2023-11-29T16:14:26.587" v="8321"/>
          <ac:spMkLst>
            <pc:docMk/>
            <pc:sldMk cId="2060743412" sldId="366"/>
            <ac:spMk id="47" creationId="{87DBA299-5E4A-7675-0604-0219F63AB2C7}"/>
          </ac:spMkLst>
        </pc:spChg>
        <pc:spChg chg="mod">
          <ac:chgData name="Warycha, Valerie S" userId="e5ed3580-8ece-4be1-ab53-4d80a62114df" providerId="ADAL" clId="{95C0CD6D-C969-456F-917F-0E916D8BC7A0}" dt="2023-11-29T16:14:26.587" v="8321"/>
          <ac:spMkLst>
            <pc:docMk/>
            <pc:sldMk cId="2060743412" sldId="366"/>
            <ac:spMk id="48" creationId="{7EB49A9F-67DD-4317-F3BA-F0DCEEF815BC}"/>
          </ac:spMkLst>
        </pc:spChg>
        <pc:spChg chg="mod">
          <ac:chgData name="Warycha, Valerie S" userId="e5ed3580-8ece-4be1-ab53-4d80a62114df" providerId="ADAL" clId="{95C0CD6D-C969-456F-917F-0E916D8BC7A0}" dt="2023-11-29T16:14:26.587" v="8321"/>
          <ac:spMkLst>
            <pc:docMk/>
            <pc:sldMk cId="2060743412" sldId="366"/>
            <ac:spMk id="49" creationId="{B69BCB88-D6A7-C385-1C32-82B351AAA09D}"/>
          </ac:spMkLst>
        </pc:spChg>
        <pc:spChg chg="mod">
          <ac:chgData name="Warycha, Valerie S" userId="e5ed3580-8ece-4be1-ab53-4d80a62114df" providerId="ADAL" clId="{95C0CD6D-C969-456F-917F-0E916D8BC7A0}" dt="2023-11-29T16:14:26.587" v="8321"/>
          <ac:spMkLst>
            <pc:docMk/>
            <pc:sldMk cId="2060743412" sldId="366"/>
            <ac:spMk id="50" creationId="{64EF4772-A2C2-3FBC-F226-FAEF6B6E2D5C}"/>
          </ac:spMkLst>
        </pc:spChg>
        <pc:spChg chg="mod">
          <ac:chgData name="Warycha, Valerie S" userId="e5ed3580-8ece-4be1-ab53-4d80a62114df" providerId="ADAL" clId="{95C0CD6D-C969-456F-917F-0E916D8BC7A0}" dt="2023-11-29T16:14:26.587" v="8321"/>
          <ac:spMkLst>
            <pc:docMk/>
            <pc:sldMk cId="2060743412" sldId="366"/>
            <ac:spMk id="51" creationId="{37EE8C07-CA06-8A8B-3E78-323AFF266B80}"/>
          </ac:spMkLst>
        </pc:spChg>
        <pc:spChg chg="mod">
          <ac:chgData name="Warycha, Valerie S" userId="e5ed3580-8ece-4be1-ab53-4d80a62114df" providerId="ADAL" clId="{95C0CD6D-C969-456F-917F-0E916D8BC7A0}" dt="2023-11-29T16:14:26.587" v="8321"/>
          <ac:spMkLst>
            <pc:docMk/>
            <pc:sldMk cId="2060743412" sldId="366"/>
            <ac:spMk id="52" creationId="{69659502-F9C9-C5E4-13A7-93147E6E241F}"/>
          </ac:spMkLst>
        </pc:spChg>
        <pc:spChg chg="mod">
          <ac:chgData name="Warycha, Valerie S" userId="e5ed3580-8ece-4be1-ab53-4d80a62114df" providerId="ADAL" clId="{95C0CD6D-C969-456F-917F-0E916D8BC7A0}" dt="2023-11-29T16:14:26.587" v="8321"/>
          <ac:spMkLst>
            <pc:docMk/>
            <pc:sldMk cId="2060743412" sldId="366"/>
            <ac:spMk id="53" creationId="{49F33905-7EA6-4C74-D0D1-297860A95194}"/>
          </ac:spMkLst>
        </pc:spChg>
        <pc:spChg chg="mod">
          <ac:chgData name="Warycha, Valerie S" userId="e5ed3580-8ece-4be1-ab53-4d80a62114df" providerId="ADAL" clId="{95C0CD6D-C969-456F-917F-0E916D8BC7A0}" dt="2023-11-29T16:14:26.587" v="8321"/>
          <ac:spMkLst>
            <pc:docMk/>
            <pc:sldMk cId="2060743412" sldId="366"/>
            <ac:spMk id="54" creationId="{2115C99E-8909-0675-AAAF-9D90A4377C97}"/>
          </ac:spMkLst>
        </pc:spChg>
        <pc:spChg chg="mod">
          <ac:chgData name="Warycha, Valerie S" userId="e5ed3580-8ece-4be1-ab53-4d80a62114df" providerId="ADAL" clId="{95C0CD6D-C969-456F-917F-0E916D8BC7A0}" dt="2023-11-29T16:14:26.587" v="8321"/>
          <ac:spMkLst>
            <pc:docMk/>
            <pc:sldMk cId="2060743412" sldId="366"/>
            <ac:spMk id="55" creationId="{30FDA730-E40B-C829-46DA-0D3659D370B0}"/>
          </ac:spMkLst>
        </pc:spChg>
        <pc:spChg chg="mod">
          <ac:chgData name="Warycha, Valerie S" userId="e5ed3580-8ece-4be1-ab53-4d80a62114df" providerId="ADAL" clId="{95C0CD6D-C969-456F-917F-0E916D8BC7A0}" dt="2023-11-29T16:14:26.587" v="8321"/>
          <ac:spMkLst>
            <pc:docMk/>
            <pc:sldMk cId="2060743412" sldId="366"/>
            <ac:spMk id="56" creationId="{6D573C45-800D-32F0-0A01-96EE71ECD823}"/>
          </ac:spMkLst>
        </pc:spChg>
        <pc:spChg chg="mod">
          <ac:chgData name="Warycha, Valerie S" userId="e5ed3580-8ece-4be1-ab53-4d80a62114df" providerId="ADAL" clId="{95C0CD6D-C969-456F-917F-0E916D8BC7A0}" dt="2023-11-29T16:14:26.587" v="8321"/>
          <ac:spMkLst>
            <pc:docMk/>
            <pc:sldMk cId="2060743412" sldId="366"/>
            <ac:spMk id="57" creationId="{76535572-A1CE-CBE6-5AB6-D2DAC2D03ADD}"/>
          </ac:spMkLst>
        </pc:spChg>
        <pc:spChg chg="mod">
          <ac:chgData name="Warycha, Valerie S" userId="e5ed3580-8ece-4be1-ab53-4d80a62114df" providerId="ADAL" clId="{95C0CD6D-C969-456F-917F-0E916D8BC7A0}" dt="2023-11-29T16:14:26.587" v="8321"/>
          <ac:spMkLst>
            <pc:docMk/>
            <pc:sldMk cId="2060743412" sldId="366"/>
            <ac:spMk id="58" creationId="{7EAF98AE-C884-6D53-2578-A24FA0B77405}"/>
          </ac:spMkLst>
        </pc:spChg>
        <pc:spChg chg="mod">
          <ac:chgData name="Warycha, Valerie S" userId="e5ed3580-8ece-4be1-ab53-4d80a62114df" providerId="ADAL" clId="{95C0CD6D-C969-456F-917F-0E916D8BC7A0}" dt="2023-11-29T16:14:26.587" v="8321"/>
          <ac:spMkLst>
            <pc:docMk/>
            <pc:sldMk cId="2060743412" sldId="366"/>
            <ac:spMk id="59" creationId="{1463B066-95AD-73EE-333F-715915E24903}"/>
          </ac:spMkLst>
        </pc:spChg>
        <pc:spChg chg="mod">
          <ac:chgData name="Warycha, Valerie S" userId="e5ed3580-8ece-4be1-ab53-4d80a62114df" providerId="ADAL" clId="{95C0CD6D-C969-456F-917F-0E916D8BC7A0}" dt="2023-11-29T16:14:26.587" v="8321"/>
          <ac:spMkLst>
            <pc:docMk/>
            <pc:sldMk cId="2060743412" sldId="366"/>
            <ac:spMk id="60" creationId="{C7E87A89-A5D7-2284-C945-9A3A9E61CE98}"/>
          </ac:spMkLst>
        </pc:spChg>
        <pc:spChg chg="mod">
          <ac:chgData name="Warycha, Valerie S" userId="e5ed3580-8ece-4be1-ab53-4d80a62114df" providerId="ADAL" clId="{95C0CD6D-C969-456F-917F-0E916D8BC7A0}" dt="2023-11-29T16:14:26.587" v="8321"/>
          <ac:spMkLst>
            <pc:docMk/>
            <pc:sldMk cId="2060743412" sldId="366"/>
            <ac:spMk id="61" creationId="{E617D08A-B828-8CFD-A4FA-4A0CD12007A7}"/>
          </ac:spMkLst>
        </pc:spChg>
        <pc:spChg chg="add mod">
          <ac:chgData name="Warycha, Valerie S" userId="e5ed3580-8ece-4be1-ab53-4d80a62114df" providerId="ADAL" clId="{95C0CD6D-C969-456F-917F-0E916D8BC7A0}" dt="2023-11-29T16:17:00.033" v="8338" actId="1076"/>
          <ac:spMkLst>
            <pc:docMk/>
            <pc:sldMk cId="2060743412" sldId="366"/>
            <ac:spMk id="62" creationId="{1D541708-85B8-5BC9-303B-7F6AC6604829}"/>
          </ac:spMkLst>
        </pc:spChg>
        <pc:spChg chg="del">
          <ac:chgData name="Warycha, Valerie S" userId="e5ed3580-8ece-4be1-ab53-4d80a62114df" providerId="ADAL" clId="{95C0CD6D-C969-456F-917F-0E916D8BC7A0}" dt="2023-11-29T16:13:54.938" v="8315" actId="478"/>
          <ac:spMkLst>
            <pc:docMk/>
            <pc:sldMk cId="2060743412" sldId="366"/>
            <ac:spMk id="3396" creationId="{00000000-0000-0000-0000-000000000000}"/>
          </ac:spMkLst>
        </pc:spChg>
        <pc:spChg chg="del">
          <ac:chgData name="Warycha, Valerie S" userId="e5ed3580-8ece-4be1-ab53-4d80a62114df" providerId="ADAL" clId="{95C0CD6D-C969-456F-917F-0E916D8BC7A0}" dt="2023-11-29T16:13:06.872" v="8307" actId="478"/>
          <ac:spMkLst>
            <pc:docMk/>
            <pc:sldMk cId="2060743412" sldId="366"/>
            <ac:spMk id="3461" creationId="{48C2B432-1FF3-CE3C-3E96-7DE83DF16180}"/>
          </ac:spMkLst>
        </pc:spChg>
        <pc:spChg chg="del">
          <ac:chgData name="Warycha, Valerie S" userId="e5ed3580-8ece-4be1-ab53-4d80a62114df" providerId="ADAL" clId="{95C0CD6D-C969-456F-917F-0E916D8BC7A0}" dt="2023-11-29T16:14:44.024" v="8323" actId="478"/>
          <ac:spMkLst>
            <pc:docMk/>
            <pc:sldMk cId="2060743412" sldId="366"/>
            <ac:spMk id="3594" creationId="{6E90B04D-F289-DAE6-9E76-B3A853F61619}"/>
          </ac:spMkLst>
        </pc:spChg>
        <pc:grpChg chg="add del mod">
          <ac:chgData name="Warycha, Valerie S" userId="e5ed3580-8ece-4be1-ab53-4d80a62114df" providerId="ADAL" clId="{95C0CD6D-C969-456F-917F-0E916D8BC7A0}" dt="2023-11-29T16:14:34.942" v="8322" actId="478"/>
          <ac:grpSpMkLst>
            <pc:docMk/>
            <pc:sldMk cId="2060743412" sldId="366"/>
            <ac:grpSpMk id="8" creationId="{6C1B7C3F-1402-F320-5AAC-1274CBD1E001}"/>
          </ac:grpSpMkLst>
        </pc:grpChg>
        <pc:grpChg chg="del">
          <ac:chgData name="Warycha, Valerie S" userId="e5ed3580-8ece-4be1-ab53-4d80a62114df" providerId="ADAL" clId="{95C0CD6D-C969-456F-917F-0E916D8BC7A0}" dt="2023-11-29T16:13:04.137" v="8306" actId="478"/>
          <ac:grpSpMkLst>
            <pc:docMk/>
            <pc:sldMk cId="2060743412" sldId="366"/>
            <ac:grpSpMk id="3357" creationId="{00000000-0000-0000-0000-000000000000}"/>
          </ac:grpSpMkLst>
        </pc:grpChg>
        <pc:grpChg chg="del">
          <ac:chgData name="Warycha, Valerie S" userId="e5ed3580-8ece-4be1-ab53-4d80a62114df" providerId="ADAL" clId="{95C0CD6D-C969-456F-917F-0E916D8BC7A0}" dt="2023-11-29T16:13:02.270" v="8305" actId="478"/>
          <ac:grpSpMkLst>
            <pc:docMk/>
            <pc:sldMk cId="2060743412" sldId="366"/>
            <ac:grpSpMk id="3462" creationId="{85DB62B2-1A27-C63B-7BA0-133E9E4D94E3}"/>
          </ac:grpSpMkLst>
        </pc:grpChg>
      </pc:sldChg>
      <pc:sldChg chg="addSp delSp modSp add mod delAnim">
        <pc:chgData name="Warycha, Valerie S" userId="e5ed3580-8ece-4be1-ab53-4d80a62114df" providerId="ADAL" clId="{95C0CD6D-C969-456F-917F-0E916D8BC7A0}" dt="2023-12-01T14:47:49.196" v="9552" actId="20577"/>
        <pc:sldMkLst>
          <pc:docMk/>
          <pc:sldMk cId="3919870843" sldId="367"/>
        </pc:sldMkLst>
        <pc:spChg chg="mod">
          <ac:chgData name="Warycha, Valerie S" userId="e5ed3580-8ece-4be1-ab53-4d80a62114df" providerId="ADAL" clId="{95C0CD6D-C969-456F-917F-0E916D8BC7A0}" dt="2023-12-01T14:47:18.649" v="9542" actId="33524"/>
          <ac:spMkLst>
            <pc:docMk/>
            <pc:sldMk cId="3919870843" sldId="367"/>
            <ac:spMk id="4" creationId="{D6A2D6FD-08DD-3D69-4C84-0A2B32C89510}"/>
          </ac:spMkLst>
        </pc:spChg>
        <pc:spChg chg="mod">
          <ac:chgData name="Warycha, Valerie S" userId="e5ed3580-8ece-4be1-ab53-4d80a62114df" providerId="ADAL" clId="{95C0CD6D-C969-456F-917F-0E916D8BC7A0}" dt="2023-12-01T14:47:49.196" v="9552" actId="20577"/>
          <ac:spMkLst>
            <pc:docMk/>
            <pc:sldMk cId="3919870843" sldId="367"/>
            <ac:spMk id="363" creationId="{00000000-0000-0000-0000-000000000000}"/>
          </ac:spMkLst>
        </pc:spChg>
        <pc:grpChg chg="del">
          <ac:chgData name="Warycha, Valerie S" userId="e5ed3580-8ece-4be1-ab53-4d80a62114df" providerId="ADAL" clId="{95C0CD6D-C969-456F-917F-0E916D8BC7A0}" dt="2023-12-01T14:22:25.462" v="8927" actId="478"/>
          <ac:grpSpMkLst>
            <pc:docMk/>
            <pc:sldMk cId="3919870843" sldId="367"/>
            <ac:grpSpMk id="5" creationId="{B8543DFB-2A0B-6C89-9765-DCF6AE959405}"/>
          </ac:grpSpMkLst>
        </pc:grpChg>
        <pc:picChg chg="add mod">
          <ac:chgData name="Warycha, Valerie S" userId="e5ed3580-8ece-4be1-ab53-4d80a62114df" providerId="ADAL" clId="{95C0CD6D-C969-456F-917F-0E916D8BC7A0}" dt="2023-12-01T14:23:19.994" v="8944" actId="1076"/>
          <ac:picMkLst>
            <pc:docMk/>
            <pc:sldMk cId="3919870843" sldId="367"/>
            <ac:picMk id="3" creationId="{80A0E5D9-6F23-787E-838F-C3507496E8BE}"/>
          </ac:picMkLst>
        </pc:picChg>
      </pc:sldChg>
      <pc:sldChg chg="addSp delSp modSp add mod">
        <pc:chgData name="Warycha, Valerie S" userId="e5ed3580-8ece-4be1-ab53-4d80a62114df" providerId="ADAL" clId="{95C0CD6D-C969-456F-917F-0E916D8BC7A0}" dt="2023-12-01T14:47:02.896" v="9541" actId="1076"/>
        <pc:sldMkLst>
          <pc:docMk/>
          <pc:sldMk cId="1248654559" sldId="368"/>
        </pc:sldMkLst>
        <pc:spChg chg="mod">
          <ac:chgData name="Warycha, Valerie S" userId="e5ed3580-8ece-4be1-ab53-4d80a62114df" providerId="ADAL" clId="{95C0CD6D-C969-456F-917F-0E916D8BC7A0}" dt="2023-12-01T14:46:56.434" v="9540" actId="20577"/>
          <ac:spMkLst>
            <pc:docMk/>
            <pc:sldMk cId="1248654559" sldId="368"/>
            <ac:spMk id="4" creationId="{D6A2D6FD-08DD-3D69-4C84-0A2B32C89510}"/>
          </ac:spMkLst>
        </pc:spChg>
        <pc:spChg chg="add mod">
          <ac:chgData name="Warycha, Valerie S" userId="e5ed3580-8ece-4be1-ab53-4d80a62114df" providerId="ADAL" clId="{95C0CD6D-C969-456F-917F-0E916D8BC7A0}" dt="2023-12-01T14:47:02.896" v="9541" actId="1076"/>
          <ac:spMkLst>
            <pc:docMk/>
            <pc:sldMk cId="1248654559" sldId="368"/>
            <ac:spMk id="6" creationId="{C77F2E58-8295-5555-ABA7-E4E62D52DA9F}"/>
          </ac:spMkLst>
        </pc:spChg>
        <pc:spChg chg="mod">
          <ac:chgData name="Warycha, Valerie S" userId="e5ed3580-8ece-4be1-ab53-4d80a62114df" providerId="ADAL" clId="{95C0CD6D-C969-456F-917F-0E916D8BC7A0}" dt="2023-12-01T14:33:38.749" v="9321" actId="20577"/>
          <ac:spMkLst>
            <pc:docMk/>
            <pc:sldMk cId="1248654559" sldId="368"/>
            <ac:spMk id="363" creationId="{00000000-0000-0000-0000-000000000000}"/>
          </ac:spMkLst>
        </pc:spChg>
        <pc:spChg chg="del mod">
          <ac:chgData name="Warycha, Valerie S" userId="e5ed3580-8ece-4be1-ab53-4d80a62114df" providerId="ADAL" clId="{95C0CD6D-C969-456F-917F-0E916D8BC7A0}" dt="2023-12-01T14:36:24.752" v="9393" actId="478"/>
          <ac:spMkLst>
            <pc:docMk/>
            <pc:sldMk cId="1248654559" sldId="368"/>
            <ac:spMk id="364" creationId="{00000000-0000-0000-0000-000000000000}"/>
          </ac:spMkLst>
        </pc:spChg>
        <pc:picChg chg="del">
          <ac:chgData name="Warycha, Valerie S" userId="e5ed3580-8ece-4be1-ab53-4d80a62114df" providerId="ADAL" clId="{95C0CD6D-C969-456F-917F-0E916D8BC7A0}" dt="2023-12-01T14:29:42.460" v="8950" actId="478"/>
          <ac:picMkLst>
            <pc:docMk/>
            <pc:sldMk cId="1248654559" sldId="368"/>
            <ac:picMk id="3" creationId="{80A0E5D9-6F23-787E-838F-C3507496E8BE}"/>
          </ac:picMkLst>
        </pc:picChg>
        <pc:picChg chg="add mod">
          <ac:chgData name="Warycha, Valerie S" userId="e5ed3580-8ece-4be1-ab53-4d80a62114df" providerId="ADAL" clId="{95C0CD6D-C969-456F-917F-0E916D8BC7A0}" dt="2023-12-01T14:46:12.631" v="9535" actId="1076"/>
          <ac:picMkLst>
            <pc:docMk/>
            <pc:sldMk cId="1248654559" sldId="368"/>
            <ac:picMk id="5" creationId="{2D30FF03-6942-5C99-C918-EC49F3FB495F}"/>
          </ac:picMkLst>
        </pc:picChg>
      </pc:sldChg>
      <pc:sldMasterChg chg="addSldLayout delSldLayout">
        <pc:chgData name="Warycha, Valerie S" userId="e5ed3580-8ece-4be1-ab53-4d80a62114df" providerId="ADAL" clId="{95C0CD6D-C969-456F-917F-0E916D8BC7A0}" dt="2023-12-01T13:45:58.762" v="8671" actId="47"/>
        <pc:sldMasterMkLst>
          <pc:docMk/>
          <pc:sldMasterMk cId="0" sldId="2147483700"/>
        </pc:sldMasterMkLst>
        <pc:sldLayoutChg chg="del">
          <pc:chgData name="Warycha, Valerie S" userId="e5ed3580-8ece-4be1-ab53-4d80a62114df" providerId="ADAL" clId="{95C0CD6D-C969-456F-917F-0E916D8BC7A0}" dt="2023-11-30T13:01:19.402" v="8488" actId="47"/>
          <pc:sldLayoutMkLst>
            <pc:docMk/>
            <pc:sldMasterMk cId="0" sldId="2147483700"/>
            <pc:sldLayoutMk cId="0" sldId="2147483649"/>
          </pc:sldLayoutMkLst>
        </pc:sldLayoutChg>
        <pc:sldLayoutChg chg="add del">
          <pc:chgData name="Warycha, Valerie S" userId="e5ed3580-8ece-4be1-ab53-4d80a62114df" providerId="ADAL" clId="{95C0CD6D-C969-456F-917F-0E916D8BC7A0}" dt="2023-11-30T13:01:28.566" v="8567" actId="47"/>
          <pc:sldLayoutMkLst>
            <pc:docMk/>
            <pc:sldMasterMk cId="0" sldId="2147483700"/>
            <pc:sldLayoutMk cId="0" sldId="2147483650"/>
          </pc:sldLayoutMkLst>
        </pc:sldLayoutChg>
        <pc:sldLayoutChg chg="del">
          <pc:chgData name="Warycha, Valerie S" userId="e5ed3580-8ece-4be1-ab53-4d80a62114df" providerId="ADAL" clId="{95C0CD6D-C969-456F-917F-0E916D8BC7A0}" dt="2023-11-30T13:01:20.050" v="8500" actId="47"/>
          <pc:sldLayoutMkLst>
            <pc:docMk/>
            <pc:sldMasterMk cId="0" sldId="2147483700"/>
            <pc:sldLayoutMk cId="0" sldId="2147483651"/>
          </pc:sldLayoutMkLst>
        </pc:sldLayoutChg>
        <pc:sldLayoutChg chg="del">
          <pc:chgData name="Warycha, Valerie S" userId="e5ed3580-8ece-4be1-ab53-4d80a62114df" providerId="ADAL" clId="{95C0CD6D-C969-456F-917F-0E916D8BC7A0}" dt="2023-11-30T13:01:22.124" v="8538" actId="47"/>
          <pc:sldLayoutMkLst>
            <pc:docMk/>
            <pc:sldMasterMk cId="0" sldId="2147483700"/>
            <pc:sldLayoutMk cId="0" sldId="2147483652"/>
          </pc:sldLayoutMkLst>
        </pc:sldLayoutChg>
        <pc:sldLayoutChg chg="add del">
          <pc:chgData name="Warycha, Valerie S" userId="e5ed3580-8ece-4be1-ab53-4d80a62114df" providerId="ADAL" clId="{95C0CD6D-C969-456F-917F-0E916D8BC7A0}" dt="2023-11-30T13:01:25.642" v="8562" actId="47"/>
          <pc:sldLayoutMkLst>
            <pc:docMk/>
            <pc:sldMasterMk cId="0" sldId="2147483700"/>
            <pc:sldLayoutMk cId="0" sldId="2147483653"/>
          </pc:sldLayoutMkLst>
        </pc:sldLayoutChg>
        <pc:sldLayoutChg chg="del">
          <pc:chgData name="Warycha, Valerie S" userId="e5ed3580-8ece-4be1-ab53-4d80a62114df" providerId="ADAL" clId="{95C0CD6D-C969-456F-917F-0E916D8BC7A0}" dt="2023-11-30T13:01:19.787" v="8496" actId="47"/>
          <pc:sldLayoutMkLst>
            <pc:docMk/>
            <pc:sldMasterMk cId="0" sldId="2147483700"/>
            <pc:sldLayoutMk cId="0" sldId="2147483654"/>
          </pc:sldLayoutMkLst>
        </pc:sldLayoutChg>
        <pc:sldLayoutChg chg="del">
          <pc:chgData name="Warycha, Valerie S" userId="e5ed3580-8ece-4be1-ab53-4d80a62114df" providerId="ADAL" clId="{95C0CD6D-C969-456F-917F-0E916D8BC7A0}" dt="2023-11-30T13:01:21.594" v="8525" actId="47"/>
          <pc:sldLayoutMkLst>
            <pc:docMk/>
            <pc:sldMasterMk cId="0" sldId="2147483700"/>
            <pc:sldLayoutMk cId="0" sldId="2147483655"/>
          </pc:sldLayoutMkLst>
        </pc:sldLayoutChg>
        <pc:sldLayoutChg chg="del">
          <pc:chgData name="Warycha, Valerie S" userId="e5ed3580-8ece-4be1-ab53-4d80a62114df" providerId="ADAL" clId="{95C0CD6D-C969-456F-917F-0E916D8BC7A0}" dt="2023-11-30T13:01:20.335" v="8504" actId="47"/>
          <pc:sldLayoutMkLst>
            <pc:docMk/>
            <pc:sldMasterMk cId="0" sldId="2147483700"/>
            <pc:sldLayoutMk cId="0" sldId="2147483656"/>
          </pc:sldLayoutMkLst>
        </pc:sldLayoutChg>
        <pc:sldLayoutChg chg="del">
          <pc:chgData name="Warycha, Valerie S" userId="e5ed3580-8ece-4be1-ab53-4d80a62114df" providerId="ADAL" clId="{95C0CD6D-C969-456F-917F-0E916D8BC7A0}" dt="2023-11-30T13:01:21.625" v="8526" actId="47"/>
          <pc:sldLayoutMkLst>
            <pc:docMk/>
            <pc:sldMasterMk cId="0" sldId="2147483700"/>
            <pc:sldLayoutMk cId="0" sldId="2147483657"/>
          </pc:sldLayoutMkLst>
        </pc:sldLayoutChg>
        <pc:sldLayoutChg chg="del">
          <pc:chgData name="Warycha, Valerie S" userId="e5ed3580-8ece-4be1-ab53-4d80a62114df" providerId="ADAL" clId="{95C0CD6D-C969-456F-917F-0E916D8BC7A0}" dt="2023-11-30T13:01:18.008" v="8481" actId="47"/>
          <pc:sldLayoutMkLst>
            <pc:docMk/>
            <pc:sldMasterMk cId="0" sldId="2147483700"/>
            <pc:sldLayoutMk cId="0" sldId="2147483659"/>
          </pc:sldLayoutMkLst>
        </pc:sldLayoutChg>
        <pc:sldLayoutChg chg="add del">
          <pc:chgData name="Warycha, Valerie S" userId="e5ed3580-8ece-4be1-ab53-4d80a62114df" providerId="ADAL" clId="{95C0CD6D-C969-456F-917F-0E916D8BC7A0}" dt="2023-11-30T13:01:27.933" v="8566" actId="47"/>
          <pc:sldLayoutMkLst>
            <pc:docMk/>
            <pc:sldMasterMk cId="0" sldId="2147483700"/>
            <pc:sldLayoutMk cId="0" sldId="2147483660"/>
          </pc:sldLayoutMkLst>
        </pc:sldLayoutChg>
        <pc:sldLayoutChg chg="del">
          <pc:chgData name="Warycha, Valerie S" userId="e5ed3580-8ece-4be1-ab53-4d80a62114df" providerId="ADAL" clId="{95C0CD6D-C969-456F-917F-0E916D8BC7A0}" dt="2023-11-30T13:01:19.503" v="8490" actId="47"/>
          <pc:sldLayoutMkLst>
            <pc:docMk/>
            <pc:sldMasterMk cId="0" sldId="2147483700"/>
            <pc:sldLayoutMk cId="0" sldId="2147483661"/>
          </pc:sldLayoutMkLst>
        </pc:sldLayoutChg>
        <pc:sldLayoutChg chg="add del">
          <pc:chgData name="Warycha, Valerie S" userId="e5ed3580-8ece-4be1-ab53-4d80a62114df" providerId="ADAL" clId="{95C0CD6D-C969-456F-917F-0E916D8BC7A0}" dt="2023-11-30T13:01:31.290" v="8571" actId="47"/>
          <pc:sldLayoutMkLst>
            <pc:docMk/>
            <pc:sldMasterMk cId="0" sldId="2147483700"/>
            <pc:sldLayoutMk cId="0" sldId="2147483662"/>
          </pc:sldLayoutMkLst>
        </pc:sldLayoutChg>
        <pc:sldLayoutChg chg="add del">
          <pc:chgData name="Warycha, Valerie S" userId="e5ed3580-8ece-4be1-ab53-4d80a62114df" providerId="ADAL" clId="{95C0CD6D-C969-456F-917F-0E916D8BC7A0}" dt="2023-11-30T13:01:30.676" v="8570" actId="47"/>
          <pc:sldLayoutMkLst>
            <pc:docMk/>
            <pc:sldMasterMk cId="0" sldId="2147483700"/>
            <pc:sldLayoutMk cId="0" sldId="2147483663"/>
          </pc:sldLayoutMkLst>
        </pc:sldLayoutChg>
        <pc:sldLayoutChg chg="del">
          <pc:chgData name="Warycha, Valerie S" userId="e5ed3580-8ece-4be1-ab53-4d80a62114df" providerId="ADAL" clId="{95C0CD6D-C969-456F-917F-0E916D8BC7A0}" dt="2023-11-30T13:01:19.318" v="8486" actId="47"/>
          <pc:sldLayoutMkLst>
            <pc:docMk/>
            <pc:sldMasterMk cId="0" sldId="2147483700"/>
            <pc:sldLayoutMk cId="0" sldId="2147483664"/>
          </pc:sldLayoutMkLst>
        </pc:sldLayoutChg>
        <pc:sldLayoutChg chg="del">
          <pc:chgData name="Warycha, Valerie S" userId="e5ed3580-8ece-4be1-ab53-4d80a62114df" providerId="ADAL" clId="{95C0CD6D-C969-456F-917F-0E916D8BC7A0}" dt="2023-11-30T13:01:19.856" v="8497" actId="47"/>
          <pc:sldLayoutMkLst>
            <pc:docMk/>
            <pc:sldMasterMk cId="0" sldId="2147483700"/>
            <pc:sldLayoutMk cId="0" sldId="2147483665"/>
          </pc:sldLayoutMkLst>
        </pc:sldLayoutChg>
        <pc:sldLayoutChg chg="add del">
          <pc:chgData name="Warycha, Valerie S" userId="e5ed3580-8ece-4be1-ab53-4d80a62114df" providerId="ADAL" clId="{95C0CD6D-C969-456F-917F-0E916D8BC7A0}" dt="2023-12-01T13:45:58.762" v="8671" actId="47"/>
          <pc:sldLayoutMkLst>
            <pc:docMk/>
            <pc:sldMasterMk cId="0" sldId="2147483700"/>
            <pc:sldLayoutMk cId="0" sldId="2147483666"/>
          </pc:sldLayoutMkLst>
        </pc:sldLayoutChg>
        <pc:sldLayoutChg chg="del">
          <pc:chgData name="Warycha, Valerie S" userId="e5ed3580-8ece-4be1-ab53-4d80a62114df" providerId="ADAL" clId="{95C0CD6D-C969-456F-917F-0E916D8BC7A0}" dt="2023-11-30T13:01:19.656" v="8493" actId="47"/>
          <pc:sldLayoutMkLst>
            <pc:docMk/>
            <pc:sldMasterMk cId="0" sldId="2147483700"/>
            <pc:sldLayoutMk cId="0" sldId="2147483667"/>
          </pc:sldLayoutMkLst>
        </pc:sldLayoutChg>
        <pc:sldLayoutChg chg="del">
          <pc:chgData name="Warycha, Valerie S" userId="e5ed3580-8ece-4be1-ab53-4d80a62114df" providerId="ADAL" clId="{95C0CD6D-C969-456F-917F-0E916D8BC7A0}" dt="2023-11-30T13:01:20.119" v="8501" actId="47"/>
          <pc:sldLayoutMkLst>
            <pc:docMk/>
            <pc:sldMasterMk cId="0" sldId="2147483700"/>
            <pc:sldLayoutMk cId="0" sldId="2147483668"/>
          </pc:sldLayoutMkLst>
        </pc:sldLayoutChg>
        <pc:sldLayoutChg chg="del">
          <pc:chgData name="Warycha, Valerie S" userId="e5ed3580-8ece-4be1-ab53-4d80a62114df" providerId="ADAL" clId="{95C0CD6D-C969-456F-917F-0E916D8BC7A0}" dt="2023-11-30T13:01:20.188" v="8502" actId="47"/>
          <pc:sldLayoutMkLst>
            <pc:docMk/>
            <pc:sldMasterMk cId="0" sldId="2147483700"/>
            <pc:sldLayoutMk cId="0" sldId="2147483669"/>
          </pc:sldLayoutMkLst>
        </pc:sldLayoutChg>
        <pc:sldLayoutChg chg="del">
          <pc:chgData name="Warycha, Valerie S" userId="e5ed3580-8ece-4be1-ab53-4d80a62114df" providerId="ADAL" clId="{95C0CD6D-C969-456F-917F-0E916D8BC7A0}" dt="2023-11-30T13:01:19.604" v="8492" actId="47"/>
          <pc:sldLayoutMkLst>
            <pc:docMk/>
            <pc:sldMasterMk cId="0" sldId="2147483700"/>
            <pc:sldLayoutMk cId="0" sldId="2147483670"/>
          </pc:sldLayoutMkLst>
        </pc:sldLayoutChg>
        <pc:sldLayoutChg chg="del">
          <pc:chgData name="Warycha, Valerie S" userId="e5ed3580-8ece-4be1-ab53-4d80a62114df" providerId="ADAL" clId="{95C0CD6D-C969-456F-917F-0E916D8BC7A0}" dt="2023-11-30T13:01:19.456" v="8489" actId="47"/>
          <pc:sldLayoutMkLst>
            <pc:docMk/>
            <pc:sldMasterMk cId="0" sldId="2147483700"/>
            <pc:sldLayoutMk cId="0" sldId="2147483671"/>
          </pc:sldLayoutMkLst>
        </pc:sldLayoutChg>
        <pc:sldLayoutChg chg="del">
          <pc:chgData name="Warycha, Valerie S" userId="e5ed3580-8ece-4be1-ab53-4d80a62114df" providerId="ADAL" clId="{95C0CD6D-C969-456F-917F-0E916D8BC7A0}" dt="2023-11-30T13:01:21.824" v="8532" actId="47"/>
          <pc:sldLayoutMkLst>
            <pc:docMk/>
            <pc:sldMasterMk cId="0" sldId="2147483700"/>
            <pc:sldLayoutMk cId="0" sldId="2147483672"/>
          </pc:sldLayoutMkLst>
        </pc:sldLayoutChg>
        <pc:sldLayoutChg chg="del">
          <pc:chgData name="Warycha, Valerie S" userId="e5ed3580-8ece-4be1-ab53-4d80a62114df" providerId="ADAL" clId="{95C0CD6D-C969-456F-917F-0E916D8BC7A0}" dt="2023-11-30T13:01:20.257" v="8503" actId="47"/>
          <pc:sldLayoutMkLst>
            <pc:docMk/>
            <pc:sldMasterMk cId="0" sldId="2147483700"/>
            <pc:sldLayoutMk cId="0" sldId="2147483673"/>
          </pc:sldLayoutMkLst>
        </pc:sldLayoutChg>
        <pc:sldLayoutChg chg="del">
          <pc:chgData name="Warycha, Valerie S" userId="e5ed3580-8ece-4be1-ab53-4d80a62114df" providerId="ADAL" clId="{95C0CD6D-C969-456F-917F-0E916D8BC7A0}" dt="2023-11-30T13:01:18.602" v="8482" actId="47"/>
          <pc:sldLayoutMkLst>
            <pc:docMk/>
            <pc:sldMasterMk cId="0" sldId="2147483700"/>
            <pc:sldLayoutMk cId="0" sldId="2147483674"/>
          </pc:sldLayoutMkLst>
        </pc:sldLayoutChg>
        <pc:sldLayoutChg chg="del">
          <pc:chgData name="Warycha, Valerie S" userId="e5ed3580-8ece-4be1-ab53-4d80a62114df" providerId="ADAL" clId="{95C0CD6D-C969-456F-917F-0E916D8BC7A0}" dt="2023-11-30T13:01:19.712" v="8494" actId="47"/>
          <pc:sldLayoutMkLst>
            <pc:docMk/>
            <pc:sldMasterMk cId="0" sldId="2147483700"/>
            <pc:sldLayoutMk cId="0" sldId="2147483675"/>
          </pc:sldLayoutMkLst>
        </pc:sldLayoutChg>
        <pc:sldLayoutChg chg="del">
          <pc:chgData name="Warycha, Valerie S" userId="e5ed3580-8ece-4be1-ab53-4d80a62114df" providerId="ADAL" clId="{95C0CD6D-C969-456F-917F-0E916D8BC7A0}" dt="2023-11-30T13:01:19.743" v="8495" actId="47"/>
          <pc:sldLayoutMkLst>
            <pc:docMk/>
            <pc:sldMasterMk cId="0" sldId="2147483700"/>
            <pc:sldLayoutMk cId="0" sldId="2147483676"/>
          </pc:sldLayoutMkLst>
        </pc:sldLayoutChg>
        <pc:sldLayoutChg chg="del">
          <pc:chgData name="Warycha, Valerie S" userId="e5ed3580-8ece-4be1-ab53-4d80a62114df" providerId="ADAL" clId="{95C0CD6D-C969-456F-917F-0E916D8BC7A0}" dt="2023-11-30T13:01:19.919" v="8498" actId="47"/>
          <pc:sldLayoutMkLst>
            <pc:docMk/>
            <pc:sldMasterMk cId="0" sldId="2147483700"/>
            <pc:sldLayoutMk cId="0" sldId="2147483677"/>
          </pc:sldLayoutMkLst>
        </pc:sldLayoutChg>
        <pc:sldLayoutChg chg="del">
          <pc:chgData name="Warycha, Valerie S" userId="e5ed3580-8ece-4be1-ab53-4d80a62114df" providerId="ADAL" clId="{95C0CD6D-C969-456F-917F-0E916D8BC7A0}" dt="2023-11-30T13:01:20.690" v="8509" actId="47"/>
          <pc:sldLayoutMkLst>
            <pc:docMk/>
            <pc:sldMasterMk cId="0" sldId="2147483700"/>
            <pc:sldLayoutMk cId="0" sldId="2147483678"/>
          </pc:sldLayoutMkLst>
        </pc:sldLayoutChg>
        <pc:sldLayoutChg chg="del">
          <pc:chgData name="Warycha, Valerie S" userId="e5ed3580-8ece-4be1-ab53-4d80a62114df" providerId="ADAL" clId="{95C0CD6D-C969-456F-917F-0E916D8BC7A0}" dt="2023-11-30T13:01:20.922" v="8514" actId="47"/>
          <pc:sldLayoutMkLst>
            <pc:docMk/>
            <pc:sldMasterMk cId="0" sldId="2147483700"/>
            <pc:sldLayoutMk cId="0" sldId="2147483679"/>
          </pc:sldLayoutMkLst>
        </pc:sldLayoutChg>
        <pc:sldLayoutChg chg="del">
          <pc:chgData name="Warycha, Valerie S" userId="e5ed3580-8ece-4be1-ab53-4d80a62114df" providerId="ADAL" clId="{95C0CD6D-C969-456F-917F-0E916D8BC7A0}" dt="2023-11-30T13:01:20.975" v="8515" actId="47"/>
          <pc:sldLayoutMkLst>
            <pc:docMk/>
            <pc:sldMasterMk cId="0" sldId="2147483700"/>
            <pc:sldLayoutMk cId="0" sldId="2147483680"/>
          </pc:sldLayoutMkLst>
        </pc:sldLayoutChg>
        <pc:sldLayoutChg chg="del">
          <pc:chgData name="Warycha, Valerie S" userId="e5ed3580-8ece-4be1-ab53-4d80a62114df" providerId="ADAL" clId="{95C0CD6D-C969-456F-917F-0E916D8BC7A0}" dt="2023-11-30T13:01:21.160" v="8519" actId="47"/>
          <pc:sldLayoutMkLst>
            <pc:docMk/>
            <pc:sldMasterMk cId="0" sldId="2147483700"/>
            <pc:sldLayoutMk cId="0" sldId="2147483681"/>
          </pc:sldLayoutMkLst>
        </pc:sldLayoutChg>
        <pc:sldLayoutChg chg="del">
          <pc:chgData name="Warycha, Valerie S" userId="e5ed3580-8ece-4be1-ab53-4d80a62114df" providerId="ADAL" clId="{95C0CD6D-C969-456F-917F-0E916D8BC7A0}" dt="2023-11-30T13:01:21.477" v="8522" actId="47"/>
          <pc:sldLayoutMkLst>
            <pc:docMk/>
            <pc:sldMasterMk cId="0" sldId="2147483700"/>
            <pc:sldLayoutMk cId="0" sldId="2147483682"/>
          </pc:sldLayoutMkLst>
        </pc:sldLayoutChg>
        <pc:sldLayoutChg chg="del">
          <pc:chgData name="Warycha, Valerie S" userId="e5ed3580-8ece-4be1-ab53-4d80a62114df" providerId="ADAL" clId="{95C0CD6D-C969-456F-917F-0E916D8BC7A0}" dt="2023-11-30T13:01:22.262" v="8541" actId="47"/>
          <pc:sldLayoutMkLst>
            <pc:docMk/>
            <pc:sldMasterMk cId="0" sldId="2147483700"/>
            <pc:sldLayoutMk cId="0" sldId="2147483683"/>
          </pc:sldLayoutMkLst>
        </pc:sldLayoutChg>
        <pc:sldLayoutChg chg="del">
          <pc:chgData name="Warycha, Valerie S" userId="e5ed3580-8ece-4be1-ab53-4d80a62114df" providerId="ADAL" clId="{95C0CD6D-C969-456F-917F-0E916D8BC7A0}" dt="2023-11-30T13:01:21.492" v="8523" actId="47"/>
          <pc:sldLayoutMkLst>
            <pc:docMk/>
            <pc:sldMasterMk cId="0" sldId="2147483700"/>
            <pc:sldLayoutMk cId="0" sldId="2147483684"/>
          </pc:sldLayoutMkLst>
        </pc:sldLayoutChg>
        <pc:sldLayoutChg chg="del">
          <pc:chgData name="Warycha, Valerie S" userId="e5ed3580-8ece-4be1-ab53-4d80a62114df" providerId="ADAL" clId="{95C0CD6D-C969-456F-917F-0E916D8BC7A0}" dt="2023-11-30T13:01:21.555" v="8524" actId="47"/>
          <pc:sldLayoutMkLst>
            <pc:docMk/>
            <pc:sldMasterMk cId="0" sldId="2147483700"/>
            <pc:sldLayoutMk cId="0" sldId="2147483685"/>
          </pc:sldLayoutMkLst>
        </pc:sldLayoutChg>
        <pc:sldLayoutChg chg="del">
          <pc:chgData name="Warycha, Valerie S" userId="e5ed3580-8ece-4be1-ab53-4d80a62114df" providerId="ADAL" clId="{95C0CD6D-C969-456F-917F-0E916D8BC7A0}" dt="2023-11-30T13:01:20.875" v="8513" actId="47"/>
          <pc:sldLayoutMkLst>
            <pc:docMk/>
            <pc:sldMasterMk cId="0" sldId="2147483700"/>
            <pc:sldLayoutMk cId="0" sldId="2147483686"/>
          </pc:sldLayoutMkLst>
        </pc:sldLayoutChg>
        <pc:sldLayoutChg chg="del">
          <pc:chgData name="Warycha, Valerie S" userId="e5ed3580-8ece-4be1-ab53-4d80a62114df" providerId="ADAL" clId="{95C0CD6D-C969-456F-917F-0E916D8BC7A0}" dt="2023-11-30T13:01:21.662" v="8527" actId="47"/>
          <pc:sldLayoutMkLst>
            <pc:docMk/>
            <pc:sldMasterMk cId="0" sldId="2147483700"/>
            <pc:sldLayoutMk cId="0" sldId="2147483687"/>
          </pc:sldLayoutMkLst>
        </pc:sldLayoutChg>
        <pc:sldLayoutChg chg="del">
          <pc:chgData name="Warycha, Valerie S" userId="e5ed3580-8ece-4be1-ab53-4d80a62114df" providerId="ADAL" clId="{95C0CD6D-C969-456F-917F-0E916D8BC7A0}" dt="2023-11-30T13:01:21.702" v="8528" actId="47"/>
          <pc:sldLayoutMkLst>
            <pc:docMk/>
            <pc:sldMasterMk cId="0" sldId="2147483700"/>
            <pc:sldLayoutMk cId="0" sldId="2147483688"/>
          </pc:sldLayoutMkLst>
        </pc:sldLayoutChg>
        <pc:sldLayoutChg chg="del">
          <pc:chgData name="Warycha, Valerie S" userId="e5ed3580-8ece-4be1-ab53-4d80a62114df" providerId="ADAL" clId="{95C0CD6D-C969-456F-917F-0E916D8BC7A0}" dt="2023-11-30T13:01:21.733" v="8529" actId="47"/>
          <pc:sldLayoutMkLst>
            <pc:docMk/>
            <pc:sldMasterMk cId="0" sldId="2147483700"/>
            <pc:sldLayoutMk cId="0" sldId="2147483689"/>
          </pc:sldLayoutMkLst>
        </pc:sldLayoutChg>
        <pc:sldLayoutChg chg="add del">
          <pc:chgData name="Warycha, Valerie S" userId="e5ed3580-8ece-4be1-ab53-4d80a62114df" providerId="ADAL" clId="{95C0CD6D-C969-456F-917F-0E916D8BC7A0}" dt="2023-11-30T13:01:24.585" v="8560" actId="47"/>
          <pc:sldLayoutMkLst>
            <pc:docMk/>
            <pc:sldMasterMk cId="0" sldId="2147483700"/>
            <pc:sldLayoutMk cId="0" sldId="2147483690"/>
          </pc:sldLayoutMkLst>
        </pc:sldLayoutChg>
        <pc:sldLayoutChg chg="del">
          <pc:chgData name="Warycha, Valerie S" userId="e5ed3580-8ece-4be1-ab53-4d80a62114df" providerId="ADAL" clId="{95C0CD6D-C969-456F-917F-0E916D8BC7A0}" dt="2023-11-30T13:01:21.856" v="8533" actId="47"/>
          <pc:sldLayoutMkLst>
            <pc:docMk/>
            <pc:sldMasterMk cId="0" sldId="2147483700"/>
            <pc:sldLayoutMk cId="0" sldId="2147483691"/>
          </pc:sldLayoutMkLst>
        </pc:sldLayoutChg>
        <pc:sldLayoutChg chg="del">
          <pc:chgData name="Warycha, Valerie S" userId="e5ed3580-8ece-4be1-ab53-4d80a62114df" providerId="ADAL" clId="{95C0CD6D-C969-456F-917F-0E916D8BC7A0}" dt="2023-11-30T13:01:21.925" v="8534" actId="47"/>
          <pc:sldLayoutMkLst>
            <pc:docMk/>
            <pc:sldMasterMk cId="0" sldId="2147483700"/>
            <pc:sldLayoutMk cId="0" sldId="2147483692"/>
          </pc:sldLayoutMkLst>
        </pc:sldLayoutChg>
        <pc:sldLayoutChg chg="del">
          <pc:chgData name="Warycha, Valerie S" userId="e5ed3580-8ece-4be1-ab53-4d80a62114df" providerId="ADAL" clId="{95C0CD6D-C969-456F-917F-0E916D8BC7A0}" dt="2023-11-30T13:01:21.978" v="8535" actId="47"/>
          <pc:sldLayoutMkLst>
            <pc:docMk/>
            <pc:sldMasterMk cId="0" sldId="2147483700"/>
            <pc:sldLayoutMk cId="0" sldId="2147483693"/>
          </pc:sldLayoutMkLst>
        </pc:sldLayoutChg>
        <pc:sldLayoutChg chg="del">
          <pc:chgData name="Warycha, Valerie S" userId="e5ed3580-8ece-4be1-ab53-4d80a62114df" providerId="ADAL" clId="{95C0CD6D-C969-456F-917F-0E916D8BC7A0}" dt="2023-11-30T13:01:22.009" v="8536" actId="47"/>
          <pc:sldLayoutMkLst>
            <pc:docMk/>
            <pc:sldMasterMk cId="0" sldId="2147483700"/>
            <pc:sldLayoutMk cId="0" sldId="2147483694"/>
          </pc:sldLayoutMkLst>
        </pc:sldLayoutChg>
        <pc:sldLayoutChg chg="add del">
          <pc:chgData name="Warycha, Valerie S" userId="e5ed3580-8ece-4be1-ab53-4d80a62114df" providerId="ADAL" clId="{95C0CD6D-C969-456F-917F-0E916D8BC7A0}" dt="2023-11-30T13:01:35.221" v="8577" actId="47"/>
          <pc:sldLayoutMkLst>
            <pc:docMk/>
            <pc:sldMasterMk cId="0" sldId="2147483700"/>
            <pc:sldLayoutMk cId="0" sldId="2147483695"/>
          </pc:sldLayoutMkLst>
        </pc:sldLayoutChg>
      </pc:sldMasterChg>
      <pc:sldMasterChg chg="del delSldLayout">
        <pc:chgData name="Warycha, Valerie S" userId="e5ed3580-8ece-4be1-ab53-4d80a62114df" providerId="ADAL" clId="{95C0CD6D-C969-456F-917F-0E916D8BC7A0}" dt="2023-11-28T20:34:52.052" v="3328" actId="47"/>
        <pc:sldMasterMkLst>
          <pc:docMk/>
          <pc:sldMasterMk cId="0" sldId="2147483701"/>
        </pc:sldMasterMkLst>
        <pc:sldLayoutChg chg="del">
          <pc:chgData name="Warycha, Valerie S" userId="e5ed3580-8ece-4be1-ab53-4d80a62114df" providerId="ADAL" clId="{95C0CD6D-C969-456F-917F-0E916D8BC7A0}" dt="2023-11-28T20:34:52.052" v="3328" actId="47"/>
          <pc:sldLayoutMkLst>
            <pc:docMk/>
            <pc:sldMasterMk cId="0" sldId="2147483701"/>
            <pc:sldLayoutMk cId="0" sldId="2147483697"/>
          </pc:sldLayoutMkLst>
        </pc:sldLayoutChg>
      </pc:sldMasterChg>
      <pc:sldMasterChg chg="del delSldLayout">
        <pc:chgData name="Warycha, Valerie S" userId="e5ed3580-8ece-4be1-ab53-4d80a62114df" providerId="ADAL" clId="{95C0CD6D-C969-456F-917F-0E916D8BC7A0}" dt="2023-11-28T15:14:51.373" v="406" actId="47"/>
        <pc:sldMasterMkLst>
          <pc:docMk/>
          <pc:sldMasterMk cId="0" sldId="2147483702"/>
        </pc:sldMasterMkLst>
        <pc:sldLayoutChg chg="del">
          <pc:chgData name="Warycha, Valerie S" userId="e5ed3580-8ece-4be1-ab53-4d80a62114df" providerId="ADAL" clId="{95C0CD6D-C969-456F-917F-0E916D8BC7A0}" dt="2023-11-28T15:14:51.373" v="406" actId="47"/>
          <pc:sldLayoutMkLst>
            <pc:docMk/>
            <pc:sldMasterMk cId="0" sldId="2147483702"/>
            <pc:sldLayoutMk cId="0" sldId="2147483698"/>
          </pc:sldLayoutMkLst>
        </pc:sldLayoutChg>
        <pc:sldLayoutChg chg="del">
          <pc:chgData name="Warycha, Valerie S" userId="e5ed3580-8ece-4be1-ab53-4d80a62114df" providerId="ADAL" clId="{95C0CD6D-C969-456F-917F-0E916D8BC7A0}" dt="2023-11-28T15:14:51.373" v="406" actId="47"/>
          <pc:sldLayoutMkLst>
            <pc:docMk/>
            <pc:sldMasterMk cId="0" sldId="2147483702"/>
            <pc:sldLayoutMk cId="0" sldId="214748369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gb1e6b9991f_0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7" name="Google Shape;627;gb1e6b9991f_0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5187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gb1fd3f1638_0_13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3" name="Google Shape;653;gb1fd3f1638_0_13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b29055c952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b29055c952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b29055c952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b29055c952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23260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b29055c952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b29055c952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07185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b29055c952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b29055c952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90498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b29055c952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b29055c952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19487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b29055c952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b29055c952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3157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b29055c952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b29055c952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13691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8"/>
        <p:cNvGrpSpPr/>
        <p:nvPr/>
      </p:nvGrpSpPr>
      <p:grpSpPr>
        <a:xfrm>
          <a:off x="0" y="0"/>
          <a:ext cx="0" cy="0"/>
          <a:chOff x="0" y="0"/>
          <a:chExt cx="0" cy="0"/>
        </a:xfrm>
      </p:grpSpPr>
      <p:sp>
        <p:nvSpPr>
          <p:cNvPr id="3489" name="Google Shape;3489;g642a6e565d_1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0" name="Google Shape;3490;g642a6e565d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5"/>
        <p:cNvGrpSpPr/>
        <p:nvPr/>
      </p:nvGrpSpPr>
      <p:grpSpPr>
        <a:xfrm>
          <a:off x="0" y="0"/>
          <a:ext cx="0" cy="0"/>
          <a:chOff x="0" y="0"/>
          <a:chExt cx="0" cy="0"/>
        </a:xfrm>
      </p:grpSpPr>
      <p:sp>
        <p:nvSpPr>
          <p:cNvPr id="3216" name="Google Shape;3216;g63f4da5bfd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7" name="Google Shape;3217;g63f4da5bfd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5696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b29055c952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b29055c952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54034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g63f4da5bfd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0" name="Google Shape;740;g63f4da5bfd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g63f4da5bfd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0" name="Google Shape;740;g63f4da5bfd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9839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5"/>
        <p:cNvGrpSpPr/>
        <p:nvPr/>
      </p:nvGrpSpPr>
      <p:grpSpPr>
        <a:xfrm>
          <a:off x="0" y="0"/>
          <a:ext cx="0" cy="0"/>
          <a:chOff x="0" y="0"/>
          <a:chExt cx="0" cy="0"/>
        </a:xfrm>
      </p:grpSpPr>
      <p:sp>
        <p:nvSpPr>
          <p:cNvPr id="3216" name="Google Shape;3216;g63f4da5bfd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7" name="Google Shape;3217;g63f4da5bfd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0699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g63f4da5bfd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9" name="Google Shape;689;g63f4da5bfd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b29055c952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b29055c952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42876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b29055c952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b29055c952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37232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1240457" y="944441"/>
            <a:ext cx="8036350" cy="5046825"/>
          </a:xfrm>
          <a:custGeom>
            <a:avLst/>
            <a:gdLst/>
            <a:ahLst/>
            <a:cxnLst/>
            <a:rect l="l" t="t" r="r" b="b"/>
            <a:pathLst>
              <a:path w="321454" h="201873" extrusionOk="0">
                <a:moveTo>
                  <a:pt x="121441" y="0"/>
                </a:moveTo>
                <a:cubicBezTo>
                  <a:pt x="112290" y="0"/>
                  <a:pt x="103295" y="8344"/>
                  <a:pt x="101930" y="39984"/>
                </a:cubicBezTo>
                <a:cubicBezTo>
                  <a:pt x="99696" y="92871"/>
                  <a:pt x="68243" y="98455"/>
                  <a:pt x="55122" y="98455"/>
                </a:cubicBezTo>
                <a:cubicBezTo>
                  <a:pt x="53230" y="98455"/>
                  <a:pt x="51306" y="98331"/>
                  <a:pt x="49445" y="98052"/>
                </a:cubicBezTo>
                <a:cubicBezTo>
                  <a:pt x="46809" y="97586"/>
                  <a:pt x="44110" y="97369"/>
                  <a:pt x="41442" y="97400"/>
                </a:cubicBezTo>
                <a:cubicBezTo>
                  <a:pt x="27328" y="97400"/>
                  <a:pt x="0" y="103108"/>
                  <a:pt x="4808" y="148334"/>
                </a:cubicBezTo>
                <a:cubicBezTo>
                  <a:pt x="8810" y="186518"/>
                  <a:pt x="38992" y="193560"/>
                  <a:pt x="60736" y="193560"/>
                </a:cubicBezTo>
                <a:cubicBezTo>
                  <a:pt x="68336" y="193591"/>
                  <a:pt x="75905" y="192784"/>
                  <a:pt x="83349" y="191171"/>
                </a:cubicBezTo>
                <a:cubicBezTo>
                  <a:pt x="83349" y="191171"/>
                  <a:pt x="92283" y="189062"/>
                  <a:pt x="104660" y="189062"/>
                </a:cubicBezTo>
                <a:cubicBezTo>
                  <a:pt x="116540" y="189062"/>
                  <a:pt x="131584" y="190985"/>
                  <a:pt x="144892" y="198585"/>
                </a:cubicBezTo>
                <a:cubicBezTo>
                  <a:pt x="148862" y="200849"/>
                  <a:pt x="152677" y="201873"/>
                  <a:pt x="156245" y="201873"/>
                </a:cubicBezTo>
                <a:cubicBezTo>
                  <a:pt x="177028" y="201873"/>
                  <a:pt x="189684" y="167752"/>
                  <a:pt x="181587" y="150629"/>
                </a:cubicBezTo>
                <a:cubicBezTo>
                  <a:pt x="181587" y="150629"/>
                  <a:pt x="171692" y="101216"/>
                  <a:pt x="247969" y="88125"/>
                </a:cubicBezTo>
                <a:cubicBezTo>
                  <a:pt x="321454" y="75501"/>
                  <a:pt x="282742" y="19232"/>
                  <a:pt x="237608" y="19232"/>
                </a:cubicBezTo>
                <a:cubicBezTo>
                  <a:pt x="235902" y="19232"/>
                  <a:pt x="234196" y="19325"/>
                  <a:pt x="232490" y="19480"/>
                </a:cubicBezTo>
                <a:cubicBezTo>
                  <a:pt x="207675" y="21869"/>
                  <a:pt x="188691" y="26366"/>
                  <a:pt x="173771" y="26366"/>
                </a:cubicBezTo>
                <a:cubicBezTo>
                  <a:pt x="160308" y="26366"/>
                  <a:pt x="151344" y="21806"/>
                  <a:pt x="142069" y="10422"/>
                </a:cubicBezTo>
                <a:cubicBezTo>
                  <a:pt x="138409" y="5956"/>
                  <a:pt x="131677" y="0"/>
                  <a:pt x="1214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title"/>
          </p:nvPr>
        </p:nvSpPr>
        <p:spPr>
          <a:xfrm>
            <a:off x="3726025" y="1767600"/>
            <a:ext cx="4698000" cy="1786500"/>
          </a:xfrm>
          <a:prstGeom prst="rect">
            <a:avLst/>
          </a:prstGeom>
        </p:spPr>
        <p:txBody>
          <a:bodyPr spcFirstLastPara="1" wrap="square" lIns="91425" tIns="91425" rIns="91425" bIns="91425" anchor="b" anchorCtr="0">
            <a:noAutofit/>
          </a:bodyPr>
          <a:lstStyle>
            <a:lvl1pPr lvl="0" rtl="0">
              <a:lnSpc>
                <a:spcPct val="80000"/>
              </a:lnSpc>
              <a:spcBef>
                <a:spcPts val="0"/>
              </a:spcBef>
              <a:spcAft>
                <a:spcPts val="0"/>
              </a:spcAft>
              <a:buNone/>
              <a:defRPr sz="4800" i="0"/>
            </a:lvl1pPr>
            <a:lvl2pPr lvl="1" rtl="0">
              <a:lnSpc>
                <a:spcPct val="100000"/>
              </a:lnSpc>
              <a:spcBef>
                <a:spcPts val="0"/>
              </a:spcBef>
              <a:spcAft>
                <a:spcPts val="0"/>
              </a:spcAft>
              <a:buNone/>
              <a:defRPr sz="4800"/>
            </a:lvl2pPr>
            <a:lvl3pPr lvl="2" rtl="0">
              <a:lnSpc>
                <a:spcPct val="100000"/>
              </a:lnSpc>
              <a:spcBef>
                <a:spcPts val="0"/>
              </a:spcBef>
              <a:spcAft>
                <a:spcPts val="0"/>
              </a:spcAft>
              <a:buNone/>
              <a:defRPr sz="4800"/>
            </a:lvl3pPr>
            <a:lvl4pPr lvl="3" rtl="0">
              <a:lnSpc>
                <a:spcPct val="100000"/>
              </a:lnSpc>
              <a:spcBef>
                <a:spcPts val="0"/>
              </a:spcBef>
              <a:spcAft>
                <a:spcPts val="0"/>
              </a:spcAft>
              <a:buNone/>
              <a:defRPr sz="4800"/>
            </a:lvl4pPr>
            <a:lvl5pPr lvl="4" rtl="0">
              <a:lnSpc>
                <a:spcPct val="100000"/>
              </a:lnSpc>
              <a:spcBef>
                <a:spcPts val="0"/>
              </a:spcBef>
              <a:spcAft>
                <a:spcPts val="0"/>
              </a:spcAft>
              <a:buNone/>
              <a:defRPr sz="4800"/>
            </a:lvl5pPr>
            <a:lvl6pPr lvl="5" rtl="0">
              <a:lnSpc>
                <a:spcPct val="100000"/>
              </a:lnSpc>
              <a:spcBef>
                <a:spcPts val="0"/>
              </a:spcBef>
              <a:spcAft>
                <a:spcPts val="0"/>
              </a:spcAft>
              <a:buNone/>
              <a:defRPr sz="4800"/>
            </a:lvl6pPr>
            <a:lvl7pPr lvl="6" rtl="0">
              <a:lnSpc>
                <a:spcPct val="100000"/>
              </a:lnSpc>
              <a:spcBef>
                <a:spcPts val="0"/>
              </a:spcBef>
              <a:spcAft>
                <a:spcPts val="0"/>
              </a:spcAft>
              <a:buNone/>
              <a:defRPr sz="4800"/>
            </a:lvl7pPr>
            <a:lvl8pPr lvl="7" rtl="0">
              <a:lnSpc>
                <a:spcPct val="100000"/>
              </a:lnSpc>
              <a:spcBef>
                <a:spcPts val="0"/>
              </a:spcBef>
              <a:spcAft>
                <a:spcPts val="0"/>
              </a:spcAft>
              <a:buNone/>
              <a:defRPr sz="4800"/>
            </a:lvl8pPr>
            <a:lvl9pPr lvl="8" rtl="0">
              <a:lnSpc>
                <a:spcPct val="100000"/>
              </a:lnSpc>
              <a:spcBef>
                <a:spcPts val="0"/>
              </a:spcBef>
              <a:spcAft>
                <a:spcPts val="0"/>
              </a:spcAft>
              <a:buNone/>
              <a:defRPr sz="4800"/>
            </a:lvl9pPr>
          </a:lstStyle>
          <a:p>
            <a:endParaRPr/>
          </a:p>
        </p:txBody>
      </p:sp>
      <p:sp>
        <p:nvSpPr>
          <p:cNvPr id="11" name="Google Shape;11;p2"/>
          <p:cNvSpPr txBox="1">
            <a:spLocks noGrp="1"/>
          </p:cNvSpPr>
          <p:nvPr>
            <p:ph type="subTitle" idx="1"/>
          </p:nvPr>
        </p:nvSpPr>
        <p:spPr>
          <a:xfrm>
            <a:off x="3726025" y="3554150"/>
            <a:ext cx="4698000" cy="535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5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CUSTOM_22">
    <p:spTree>
      <p:nvGrpSpPr>
        <p:cNvPr id="1" name="Shape 33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p:nvPr/>
        </p:nvSpPr>
        <p:spPr>
          <a:xfrm>
            <a:off x="-1198" y="513512"/>
            <a:ext cx="4521870" cy="2637779"/>
          </a:xfrm>
          <a:custGeom>
            <a:avLst/>
            <a:gdLst/>
            <a:ahLst/>
            <a:cxnLst/>
            <a:rect l="l" t="t" r="r" b="b"/>
            <a:pathLst>
              <a:path w="141088" h="82302" extrusionOk="0">
                <a:moveTo>
                  <a:pt x="67569" y="1"/>
                </a:moveTo>
                <a:cubicBezTo>
                  <a:pt x="35272" y="1"/>
                  <a:pt x="8266" y="9518"/>
                  <a:pt x="0" y="12760"/>
                </a:cubicBezTo>
                <a:lnTo>
                  <a:pt x="0" y="82301"/>
                </a:lnTo>
                <a:cubicBezTo>
                  <a:pt x="8705" y="80012"/>
                  <a:pt x="37243" y="71725"/>
                  <a:pt x="55573" y="57021"/>
                </a:cubicBezTo>
                <a:cubicBezTo>
                  <a:pt x="67640" y="47328"/>
                  <a:pt x="82593" y="42137"/>
                  <a:pt x="97899" y="42137"/>
                </a:cubicBezTo>
                <a:cubicBezTo>
                  <a:pt x="101009" y="42137"/>
                  <a:pt x="104134" y="42351"/>
                  <a:pt x="107252" y="42786"/>
                </a:cubicBezTo>
                <a:cubicBezTo>
                  <a:pt x="109876" y="43136"/>
                  <a:pt x="112465" y="43704"/>
                  <a:pt x="115005" y="44473"/>
                </a:cubicBezTo>
                <a:cubicBezTo>
                  <a:pt x="116857" y="45053"/>
                  <a:pt x="118742" y="45330"/>
                  <a:pt x="120601" y="45330"/>
                </a:cubicBezTo>
                <a:cubicBezTo>
                  <a:pt x="127848" y="45330"/>
                  <a:pt x="134689" y="41109"/>
                  <a:pt x="137562" y="34114"/>
                </a:cubicBezTo>
                <a:cubicBezTo>
                  <a:pt x="141087" y="25526"/>
                  <a:pt x="137645" y="14765"/>
                  <a:pt x="109759" y="6110"/>
                </a:cubicBezTo>
                <a:cubicBezTo>
                  <a:pt x="95425" y="1655"/>
                  <a:pt x="81037" y="1"/>
                  <a:pt x="675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4"/>
          <p:cNvSpPr/>
          <p:nvPr/>
        </p:nvSpPr>
        <p:spPr>
          <a:xfrm>
            <a:off x="3114927" y="1047241"/>
            <a:ext cx="6027708" cy="4096663"/>
          </a:xfrm>
          <a:custGeom>
            <a:avLst/>
            <a:gdLst/>
            <a:ahLst/>
            <a:cxnLst/>
            <a:rect l="l" t="t" r="r" b="b"/>
            <a:pathLst>
              <a:path w="188072" h="127821" extrusionOk="0">
                <a:moveTo>
                  <a:pt x="188072" y="0"/>
                </a:moveTo>
                <a:cubicBezTo>
                  <a:pt x="179835" y="9491"/>
                  <a:pt x="169174" y="16375"/>
                  <a:pt x="160653" y="20853"/>
                </a:cubicBezTo>
                <a:cubicBezTo>
                  <a:pt x="153318" y="24712"/>
                  <a:pt x="145164" y="26784"/>
                  <a:pt x="136860" y="26884"/>
                </a:cubicBezTo>
                <a:cubicBezTo>
                  <a:pt x="97946" y="27319"/>
                  <a:pt x="88556" y="54403"/>
                  <a:pt x="88556" y="54403"/>
                </a:cubicBezTo>
                <a:cubicBezTo>
                  <a:pt x="79566" y="94721"/>
                  <a:pt x="44478" y="104328"/>
                  <a:pt x="44478" y="104328"/>
                </a:cubicBezTo>
                <a:cubicBezTo>
                  <a:pt x="10894" y="107837"/>
                  <a:pt x="2055" y="119784"/>
                  <a:pt x="0" y="127821"/>
                </a:cubicBezTo>
                <a:lnTo>
                  <a:pt x="141472" y="127821"/>
                </a:lnTo>
                <a:cubicBezTo>
                  <a:pt x="142591" y="121271"/>
                  <a:pt x="142675" y="113501"/>
                  <a:pt x="140970" y="104328"/>
                </a:cubicBezTo>
                <a:cubicBezTo>
                  <a:pt x="135056" y="72465"/>
                  <a:pt x="174722" y="68756"/>
                  <a:pt x="188072" y="68405"/>
                </a:cubicBezTo>
                <a:lnTo>
                  <a:pt x="1880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4"/>
          <p:cNvSpPr txBox="1">
            <a:spLocks noGrp="1"/>
          </p:cNvSpPr>
          <p:nvPr>
            <p:ph type="title"/>
          </p:nvPr>
        </p:nvSpPr>
        <p:spPr>
          <a:xfrm>
            <a:off x="4572000" y="1767600"/>
            <a:ext cx="3852000" cy="1170000"/>
          </a:xfrm>
          <a:prstGeom prst="rect">
            <a:avLst/>
          </a:prstGeom>
        </p:spPr>
        <p:txBody>
          <a:bodyPr spcFirstLastPara="1" wrap="square" lIns="91425" tIns="91425" rIns="91425" bIns="91425" anchor="b" anchorCtr="0">
            <a:noAutofit/>
          </a:bodyPr>
          <a:lstStyle>
            <a:lvl1pPr marL="0" marR="0" lvl="0" indent="0" algn="l" rtl="0">
              <a:lnSpc>
                <a:spcPct val="80000"/>
              </a:lnSpc>
              <a:spcBef>
                <a:spcPts val="0"/>
              </a:spcBef>
              <a:spcAft>
                <a:spcPts val="0"/>
              </a:spcAft>
              <a:buNone/>
              <a:defRPr sz="4800"/>
            </a:lvl1pPr>
            <a:lvl2pPr lvl="1" algn="ctr" rtl="0">
              <a:spcBef>
                <a:spcPts val="0"/>
              </a:spcBef>
              <a:spcAft>
                <a:spcPts val="0"/>
              </a:spcAft>
              <a:buNone/>
              <a:defRPr sz="4800"/>
            </a:lvl2pPr>
            <a:lvl3pPr lvl="2" algn="ctr" rtl="0">
              <a:spcBef>
                <a:spcPts val="0"/>
              </a:spcBef>
              <a:spcAft>
                <a:spcPts val="0"/>
              </a:spcAft>
              <a:buNone/>
              <a:defRPr sz="4800"/>
            </a:lvl3pPr>
            <a:lvl4pPr lvl="3" algn="ctr" rtl="0">
              <a:spcBef>
                <a:spcPts val="0"/>
              </a:spcBef>
              <a:spcAft>
                <a:spcPts val="0"/>
              </a:spcAft>
              <a:buNone/>
              <a:defRPr sz="4800"/>
            </a:lvl4pPr>
            <a:lvl5pPr lvl="4" algn="ctr" rtl="0">
              <a:spcBef>
                <a:spcPts val="0"/>
              </a:spcBef>
              <a:spcAft>
                <a:spcPts val="0"/>
              </a:spcAft>
              <a:buNone/>
              <a:defRPr sz="4800"/>
            </a:lvl5pPr>
            <a:lvl6pPr lvl="5" algn="ctr" rtl="0">
              <a:spcBef>
                <a:spcPts val="0"/>
              </a:spcBef>
              <a:spcAft>
                <a:spcPts val="0"/>
              </a:spcAft>
              <a:buNone/>
              <a:defRPr sz="4800"/>
            </a:lvl6pPr>
            <a:lvl7pPr lvl="6" algn="ctr" rtl="0">
              <a:spcBef>
                <a:spcPts val="0"/>
              </a:spcBef>
              <a:spcAft>
                <a:spcPts val="0"/>
              </a:spcAft>
              <a:buNone/>
              <a:defRPr sz="4800"/>
            </a:lvl7pPr>
            <a:lvl8pPr lvl="7" algn="ctr" rtl="0">
              <a:spcBef>
                <a:spcPts val="0"/>
              </a:spcBef>
              <a:spcAft>
                <a:spcPts val="0"/>
              </a:spcAft>
              <a:buNone/>
              <a:defRPr sz="4800"/>
            </a:lvl8pPr>
            <a:lvl9pPr lvl="8" algn="ctr" rtl="0">
              <a:spcBef>
                <a:spcPts val="0"/>
              </a:spcBef>
              <a:spcAft>
                <a:spcPts val="0"/>
              </a:spcAft>
              <a:buNone/>
              <a:defRPr sz="4800"/>
            </a:lvl9pPr>
          </a:lstStyle>
          <a:p>
            <a:endParaRPr/>
          </a:p>
        </p:txBody>
      </p:sp>
      <p:sp>
        <p:nvSpPr>
          <p:cNvPr id="20" name="Google Shape;20;p4"/>
          <p:cNvSpPr txBox="1">
            <a:spLocks noGrp="1"/>
          </p:cNvSpPr>
          <p:nvPr>
            <p:ph type="subTitle" idx="1"/>
          </p:nvPr>
        </p:nvSpPr>
        <p:spPr>
          <a:xfrm>
            <a:off x="4572000" y="2670475"/>
            <a:ext cx="3852000" cy="1140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500"/>
              <a:buNone/>
              <a:defRPr sz="1500"/>
            </a:lvl1pPr>
            <a:lvl2pPr lvl="1" algn="ctr" rtl="0">
              <a:lnSpc>
                <a:spcPct val="100000"/>
              </a:lnSpc>
              <a:spcBef>
                <a:spcPts val="0"/>
              </a:spcBef>
              <a:spcAft>
                <a:spcPts val="0"/>
              </a:spcAft>
              <a:buSzPts val="1500"/>
              <a:buNone/>
              <a:defRPr sz="1500"/>
            </a:lvl2pPr>
            <a:lvl3pPr lvl="2" algn="ctr" rtl="0">
              <a:lnSpc>
                <a:spcPct val="100000"/>
              </a:lnSpc>
              <a:spcBef>
                <a:spcPts val="0"/>
              </a:spcBef>
              <a:spcAft>
                <a:spcPts val="0"/>
              </a:spcAft>
              <a:buSzPts val="1500"/>
              <a:buNone/>
              <a:defRPr sz="1500"/>
            </a:lvl3pPr>
            <a:lvl4pPr lvl="3" algn="ctr" rtl="0">
              <a:lnSpc>
                <a:spcPct val="100000"/>
              </a:lnSpc>
              <a:spcBef>
                <a:spcPts val="0"/>
              </a:spcBef>
              <a:spcAft>
                <a:spcPts val="0"/>
              </a:spcAft>
              <a:buSzPts val="1500"/>
              <a:buNone/>
              <a:defRPr sz="1500"/>
            </a:lvl4pPr>
            <a:lvl5pPr lvl="4" algn="ctr" rtl="0">
              <a:lnSpc>
                <a:spcPct val="100000"/>
              </a:lnSpc>
              <a:spcBef>
                <a:spcPts val="0"/>
              </a:spcBef>
              <a:spcAft>
                <a:spcPts val="0"/>
              </a:spcAft>
              <a:buSzPts val="1500"/>
              <a:buNone/>
              <a:defRPr sz="1500"/>
            </a:lvl5pPr>
            <a:lvl6pPr lvl="5" algn="ctr" rtl="0">
              <a:lnSpc>
                <a:spcPct val="100000"/>
              </a:lnSpc>
              <a:spcBef>
                <a:spcPts val="0"/>
              </a:spcBef>
              <a:spcAft>
                <a:spcPts val="0"/>
              </a:spcAft>
              <a:buSzPts val="1500"/>
              <a:buNone/>
              <a:defRPr sz="1500"/>
            </a:lvl6pPr>
            <a:lvl7pPr lvl="6" algn="ctr" rtl="0">
              <a:lnSpc>
                <a:spcPct val="100000"/>
              </a:lnSpc>
              <a:spcBef>
                <a:spcPts val="0"/>
              </a:spcBef>
              <a:spcAft>
                <a:spcPts val="0"/>
              </a:spcAft>
              <a:buSzPts val="1500"/>
              <a:buNone/>
              <a:defRPr sz="1500"/>
            </a:lvl7pPr>
            <a:lvl8pPr lvl="7" algn="ctr" rtl="0">
              <a:lnSpc>
                <a:spcPct val="100000"/>
              </a:lnSpc>
              <a:spcBef>
                <a:spcPts val="0"/>
              </a:spcBef>
              <a:spcAft>
                <a:spcPts val="0"/>
              </a:spcAft>
              <a:buSzPts val="1500"/>
              <a:buNone/>
              <a:defRPr sz="1500"/>
            </a:lvl8pPr>
            <a:lvl9pPr lvl="8" algn="ctr" rtl="0">
              <a:lnSpc>
                <a:spcPct val="100000"/>
              </a:lnSpc>
              <a:spcBef>
                <a:spcPts val="0"/>
              </a:spcBef>
              <a:spcAft>
                <a:spcPts val="0"/>
              </a:spcAft>
              <a:buSzPts val="1500"/>
              <a:buNone/>
              <a:defRPr sz="15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p:nvPr/>
        </p:nvSpPr>
        <p:spPr>
          <a:xfrm>
            <a:off x="11" y="30"/>
            <a:ext cx="7859225" cy="4550226"/>
          </a:xfrm>
          <a:custGeom>
            <a:avLst/>
            <a:gdLst/>
            <a:ahLst/>
            <a:cxnLst/>
            <a:rect l="l" t="t" r="r" b="b"/>
            <a:pathLst>
              <a:path w="288174" h="166843" extrusionOk="0">
                <a:moveTo>
                  <a:pt x="0" y="0"/>
                </a:moveTo>
                <a:lnTo>
                  <a:pt x="0" y="166843"/>
                </a:lnTo>
                <a:cubicBezTo>
                  <a:pt x="14167" y="158901"/>
                  <a:pt x="36550" y="149220"/>
                  <a:pt x="61456" y="149220"/>
                </a:cubicBezTo>
                <a:cubicBezTo>
                  <a:pt x="67691" y="149220"/>
                  <a:pt x="74084" y="149826"/>
                  <a:pt x="80545" y="151219"/>
                </a:cubicBezTo>
                <a:cubicBezTo>
                  <a:pt x="89042" y="153051"/>
                  <a:pt x="97540" y="153813"/>
                  <a:pt x="105794" y="153813"/>
                </a:cubicBezTo>
                <a:cubicBezTo>
                  <a:pt x="146345" y="153813"/>
                  <a:pt x="181030" y="135437"/>
                  <a:pt x="181030" y="135437"/>
                </a:cubicBezTo>
                <a:cubicBezTo>
                  <a:pt x="181030" y="135437"/>
                  <a:pt x="213283" y="110335"/>
                  <a:pt x="245793" y="108129"/>
                </a:cubicBezTo>
                <a:cubicBezTo>
                  <a:pt x="278302" y="105902"/>
                  <a:pt x="264274" y="69708"/>
                  <a:pt x="264274" y="69708"/>
                </a:cubicBezTo>
                <a:cubicBezTo>
                  <a:pt x="264274" y="69708"/>
                  <a:pt x="254166" y="37199"/>
                  <a:pt x="275603" y="26106"/>
                </a:cubicBezTo>
                <a:cubicBezTo>
                  <a:pt x="288173" y="19604"/>
                  <a:pt x="286400" y="8255"/>
                  <a:pt x="2828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7"/>
          <p:cNvSpPr txBox="1">
            <a:spLocks noGrp="1"/>
          </p:cNvSpPr>
          <p:nvPr>
            <p:ph type="title"/>
          </p:nvPr>
        </p:nvSpPr>
        <p:spPr>
          <a:xfrm>
            <a:off x="720000" y="862775"/>
            <a:ext cx="3852000" cy="903900"/>
          </a:xfrm>
          <a:prstGeom prst="rect">
            <a:avLst/>
          </a:prstGeom>
        </p:spPr>
        <p:txBody>
          <a:bodyPr spcFirstLastPara="1" wrap="square" lIns="91425" tIns="91425" rIns="91425" bIns="91425" anchor="t" anchorCtr="0">
            <a:noAutofit/>
          </a:bodyPr>
          <a:lstStyle>
            <a:lvl1pPr marL="0" marR="0" lvl="0" indent="0" rtl="0">
              <a:lnSpc>
                <a:spcPct val="80000"/>
              </a:lnSpc>
              <a:spcBef>
                <a:spcPts val="0"/>
              </a:spcBef>
              <a:spcAft>
                <a:spcPts val="0"/>
              </a:spcAft>
              <a:buNone/>
              <a:defRPr sz="2200"/>
            </a:lvl1pPr>
            <a:lvl2pPr lvl="1" rtl="0">
              <a:spcBef>
                <a:spcPts val="0"/>
              </a:spcBef>
              <a:spcAft>
                <a:spcPts val="0"/>
              </a:spcAft>
              <a:buNone/>
              <a:defRPr sz="2200"/>
            </a:lvl2pPr>
            <a:lvl3pPr lvl="2" rtl="0">
              <a:spcBef>
                <a:spcPts val="0"/>
              </a:spcBef>
              <a:spcAft>
                <a:spcPts val="0"/>
              </a:spcAft>
              <a:buNone/>
              <a:defRPr sz="2200"/>
            </a:lvl3pPr>
            <a:lvl4pPr lvl="3" rtl="0">
              <a:spcBef>
                <a:spcPts val="0"/>
              </a:spcBef>
              <a:spcAft>
                <a:spcPts val="0"/>
              </a:spcAft>
              <a:buNone/>
              <a:defRPr sz="2200"/>
            </a:lvl4pPr>
            <a:lvl5pPr lvl="4" rtl="0">
              <a:spcBef>
                <a:spcPts val="0"/>
              </a:spcBef>
              <a:spcAft>
                <a:spcPts val="0"/>
              </a:spcAft>
              <a:buNone/>
              <a:defRPr sz="2200"/>
            </a:lvl5pPr>
            <a:lvl6pPr lvl="5" rtl="0">
              <a:spcBef>
                <a:spcPts val="0"/>
              </a:spcBef>
              <a:spcAft>
                <a:spcPts val="0"/>
              </a:spcAft>
              <a:buNone/>
              <a:defRPr sz="2200"/>
            </a:lvl6pPr>
            <a:lvl7pPr lvl="6" rtl="0">
              <a:spcBef>
                <a:spcPts val="0"/>
              </a:spcBef>
              <a:spcAft>
                <a:spcPts val="0"/>
              </a:spcAft>
              <a:buNone/>
              <a:defRPr sz="2200"/>
            </a:lvl7pPr>
            <a:lvl8pPr lvl="7" rtl="0">
              <a:spcBef>
                <a:spcPts val="0"/>
              </a:spcBef>
              <a:spcAft>
                <a:spcPts val="0"/>
              </a:spcAft>
              <a:buNone/>
              <a:defRPr sz="2200"/>
            </a:lvl8pPr>
            <a:lvl9pPr lvl="8" rtl="0">
              <a:spcBef>
                <a:spcPts val="0"/>
              </a:spcBef>
              <a:spcAft>
                <a:spcPts val="0"/>
              </a:spcAft>
              <a:buNone/>
              <a:defRPr sz="2200"/>
            </a:lvl9pPr>
          </a:lstStyle>
          <a:p>
            <a:endParaRPr/>
          </a:p>
        </p:txBody>
      </p:sp>
      <p:sp>
        <p:nvSpPr>
          <p:cNvPr id="34" name="Google Shape;34;p7"/>
          <p:cNvSpPr txBox="1">
            <a:spLocks noGrp="1"/>
          </p:cNvSpPr>
          <p:nvPr>
            <p:ph type="subTitle" idx="1"/>
          </p:nvPr>
        </p:nvSpPr>
        <p:spPr>
          <a:xfrm>
            <a:off x="720146" y="1272200"/>
            <a:ext cx="3852000" cy="22728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300"/>
              <a:buChar char="●"/>
              <a:defRPr sz="1200"/>
            </a:lvl1pPr>
            <a:lvl2pPr lvl="1" rtl="0">
              <a:lnSpc>
                <a:spcPct val="115000"/>
              </a:lnSpc>
              <a:spcBef>
                <a:spcPts val="0"/>
              </a:spcBef>
              <a:spcAft>
                <a:spcPts val="0"/>
              </a:spcAft>
              <a:buSzPts val="1300"/>
              <a:buChar char="○"/>
              <a:defRPr sz="1300"/>
            </a:lvl2pPr>
            <a:lvl3pPr lvl="2" rtl="0">
              <a:lnSpc>
                <a:spcPct val="115000"/>
              </a:lnSpc>
              <a:spcBef>
                <a:spcPts val="0"/>
              </a:spcBef>
              <a:spcAft>
                <a:spcPts val="0"/>
              </a:spcAft>
              <a:buSzPts val="1300"/>
              <a:buChar char="■"/>
              <a:defRPr sz="1300"/>
            </a:lvl3pPr>
            <a:lvl4pPr lvl="3" rtl="0">
              <a:lnSpc>
                <a:spcPct val="115000"/>
              </a:lnSpc>
              <a:spcBef>
                <a:spcPts val="0"/>
              </a:spcBef>
              <a:spcAft>
                <a:spcPts val="0"/>
              </a:spcAft>
              <a:buSzPts val="1300"/>
              <a:buChar char="●"/>
              <a:defRPr sz="1300"/>
            </a:lvl4pPr>
            <a:lvl5pPr lvl="4" rtl="0">
              <a:lnSpc>
                <a:spcPct val="115000"/>
              </a:lnSpc>
              <a:spcBef>
                <a:spcPts val="0"/>
              </a:spcBef>
              <a:spcAft>
                <a:spcPts val="0"/>
              </a:spcAft>
              <a:buSzPts val="1300"/>
              <a:buChar char="○"/>
              <a:defRPr sz="1300"/>
            </a:lvl5pPr>
            <a:lvl6pPr lvl="5" rtl="0">
              <a:lnSpc>
                <a:spcPct val="115000"/>
              </a:lnSpc>
              <a:spcBef>
                <a:spcPts val="0"/>
              </a:spcBef>
              <a:spcAft>
                <a:spcPts val="0"/>
              </a:spcAft>
              <a:buSzPts val="1300"/>
              <a:buChar char="■"/>
              <a:defRPr sz="1300"/>
            </a:lvl6pPr>
            <a:lvl7pPr lvl="6" rtl="0">
              <a:lnSpc>
                <a:spcPct val="115000"/>
              </a:lnSpc>
              <a:spcBef>
                <a:spcPts val="0"/>
              </a:spcBef>
              <a:spcAft>
                <a:spcPts val="0"/>
              </a:spcAft>
              <a:buSzPts val="1300"/>
              <a:buChar char="●"/>
              <a:defRPr sz="1300"/>
            </a:lvl7pPr>
            <a:lvl8pPr lvl="7" rtl="0">
              <a:lnSpc>
                <a:spcPct val="115000"/>
              </a:lnSpc>
              <a:spcBef>
                <a:spcPts val="0"/>
              </a:spcBef>
              <a:spcAft>
                <a:spcPts val="0"/>
              </a:spcAft>
              <a:buSzPts val="1300"/>
              <a:buChar char="○"/>
              <a:defRPr sz="1300"/>
            </a:lvl8pPr>
            <a:lvl9pPr lvl="8" rtl="0">
              <a:lnSpc>
                <a:spcPct val="115000"/>
              </a:lnSpc>
              <a:spcBef>
                <a:spcPts val="0"/>
              </a:spcBef>
              <a:spcAft>
                <a:spcPts val="0"/>
              </a:spcAft>
              <a:buSzPts val="1300"/>
              <a:buChar char="■"/>
              <a:defRPr sz="13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51"/>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2">
  <p:cSld name="CUSTOM_21">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720000" y="540000"/>
            <a:ext cx="7704000" cy="3204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200"/>
            </a:lvl1pPr>
            <a:lvl2pPr lvl="1" rtl="0">
              <a:spcBef>
                <a:spcPts val="0"/>
              </a:spcBef>
              <a:spcAft>
                <a:spcPts val="0"/>
              </a:spcAft>
              <a:buNone/>
              <a:defRPr sz="2200"/>
            </a:lvl2pPr>
            <a:lvl3pPr lvl="2" rtl="0">
              <a:spcBef>
                <a:spcPts val="0"/>
              </a:spcBef>
              <a:spcAft>
                <a:spcPts val="0"/>
              </a:spcAft>
              <a:buNone/>
              <a:defRPr sz="2200"/>
            </a:lvl3pPr>
            <a:lvl4pPr lvl="3" rtl="0">
              <a:spcBef>
                <a:spcPts val="0"/>
              </a:spcBef>
              <a:spcAft>
                <a:spcPts val="0"/>
              </a:spcAft>
              <a:buNone/>
              <a:defRPr sz="2200"/>
            </a:lvl4pPr>
            <a:lvl5pPr lvl="4" rtl="0">
              <a:spcBef>
                <a:spcPts val="0"/>
              </a:spcBef>
              <a:spcAft>
                <a:spcPts val="0"/>
              </a:spcAft>
              <a:buNone/>
              <a:defRPr sz="2200"/>
            </a:lvl5pPr>
            <a:lvl6pPr lvl="5" rtl="0">
              <a:spcBef>
                <a:spcPts val="0"/>
              </a:spcBef>
              <a:spcAft>
                <a:spcPts val="0"/>
              </a:spcAft>
              <a:buNone/>
              <a:defRPr sz="2200"/>
            </a:lvl6pPr>
            <a:lvl7pPr lvl="6" rtl="0">
              <a:spcBef>
                <a:spcPts val="0"/>
              </a:spcBef>
              <a:spcAft>
                <a:spcPts val="0"/>
              </a:spcAft>
              <a:buNone/>
              <a:defRPr sz="2200"/>
            </a:lvl7pPr>
            <a:lvl8pPr lvl="7" rtl="0">
              <a:spcBef>
                <a:spcPts val="0"/>
              </a:spcBef>
              <a:spcAft>
                <a:spcPts val="0"/>
              </a:spcAft>
              <a:buNone/>
              <a:defRPr sz="2200"/>
            </a:lvl8pPr>
            <a:lvl9pPr lvl="8" rtl="0">
              <a:spcBef>
                <a:spcPts val="0"/>
              </a:spcBef>
              <a:spcAft>
                <a:spcPts val="0"/>
              </a:spcAft>
              <a:buNone/>
              <a:defRPr sz="2200"/>
            </a:lvl9pPr>
          </a:lstStyle>
          <a:p>
            <a:endParaRPr/>
          </a:p>
        </p:txBody>
      </p:sp>
      <p:sp>
        <p:nvSpPr>
          <p:cNvPr id="70" name="Google Shape;70;p14"/>
          <p:cNvSpPr txBox="1">
            <a:spLocks noGrp="1"/>
          </p:cNvSpPr>
          <p:nvPr>
            <p:ph type="subTitle" idx="1"/>
          </p:nvPr>
        </p:nvSpPr>
        <p:spPr>
          <a:xfrm>
            <a:off x="719875" y="975825"/>
            <a:ext cx="7704000" cy="362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1400"/>
              <a:buChar char="●"/>
              <a:defRPr sz="1100"/>
            </a:lvl1pPr>
            <a:lvl2pPr lvl="1" rtl="0">
              <a:lnSpc>
                <a:spcPct val="115000"/>
              </a:lnSpc>
              <a:spcBef>
                <a:spcPts val="0"/>
              </a:spcBef>
              <a:spcAft>
                <a:spcPts val="0"/>
              </a:spcAft>
              <a:buClr>
                <a:schemeClr val="accent1"/>
              </a:buClr>
              <a:buSzPts val="1400"/>
              <a:buChar char="○"/>
              <a:defRPr sz="1300"/>
            </a:lvl2pPr>
            <a:lvl3pPr lvl="2" rtl="0">
              <a:lnSpc>
                <a:spcPct val="115000"/>
              </a:lnSpc>
              <a:spcBef>
                <a:spcPts val="0"/>
              </a:spcBef>
              <a:spcAft>
                <a:spcPts val="0"/>
              </a:spcAft>
              <a:buClr>
                <a:schemeClr val="accent1"/>
              </a:buClr>
              <a:buSzPts val="1400"/>
              <a:buChar char="■"/>
              <a:defRPr sz="1300"/>
            </a:lvl3pPr>
            <a:lvl4pPr lvl="3" rtl="0">
              <a:lnSpc>
                <a:spcPct val="115000"/>
              </a:lnSpc>
              <a:spcBef>
                <a:spcPts val="0"/>
              </a:spcBef>
              <a:spcAft>
                <a:spcPts val="0"/>
              </a:spcAft>
              <a:buClr>
                <a:schemeClr val="accent1"/>
              </a:buClr>
              <a:buSzPts val="1400"/>
              <a:buChar char="●"/>
              <a:defRPr sz="1300"/>
            </a:lvl4pPr>
            <a:lvl5pPr lvl="4" rtl="0">
              <a:lnSpc>
                <a:spcPct val="115000"/>
              </a:lnSpc>
              <a:spcBef>
                <a:spcPts val="0"/>
              </a:spcBef>
              <a:spcAft>
                <a:spcPts val="0"/>
              </a:spcAft>
              <a:buClr>
                <a:schemeClr val="accent1"/>
              </a:buClr>
              <a:buSzPts val="1400"/>
              <a:buChar char="○"/>
              <a:defRPr sz="1300"/>
            </a:lvl5pPr>
            <a:lvl6pPr lvl="5" rtl="0">
              <a:lnSpc>
                <a:spcPct val="115000"/>
              </a:lnSpc>
              <a:spcBef>
                <a:spcPts val="0"/>
              </a:spcBef>
              <a:spcAft>
                <a:spcPts val="0"/>
              </a:spcAft>
              <a:buClr>
                <a:schemeClr val="accent1"/>
              </a:buClr>
              <a:buSzPts val="1400"/>
              <a:buChar char="■"/>
              <a:defRPr sz="1300"/>
            </a:lvl6pPr>
            <a:lvl7pPr lvl="6" rtl="0">
              <a:lnSpc>
                <a:spcPct val="115000"/>
              </a:lnSpc>
              <a:spcBef>
                <a:spcPts val="0"/>
              </a:spcBef>
              <a:spcAft>
                <a:spcPts val="0"/>
              </a:spcAft>
              <a:buClr>
                <a:schemeClr val="accent1"/>
              </a:buClr>
              <a:buSzPts val="1400"/>
              <a:buChar char="●"/>
              <a:defRPr sz="1300"/>
            </a:lvl7pPr>
            <a:lvl8pPr lvl="7" rtl="0">
              <a:lnSpc>
                <a:spcPct val="115000"/>
              </a:lnSpc>
              <a:spcBef>
                <a:spcPts val="0"/>
              </a:spcBef>
              <a:spcAft>
                <a:spcPts val="0"/>
              </a:spcAft>
              <a:buClr>
                <a:schemeClr val="accent1"/>
              </a:buClr>
              <a:buSzPts val="1400"/>
              <a:buChar char="○"/>
              <a:defRPr sz="1300"/>
            </a:lvl8pPr>
            <a:lvl9pPr lvl="8" rtl="0">
              <a:lnSpc>
                <a:spcPct val="115000"/>
              </a:lnSpc>
              <a:spcBef>
                <a:spcPts val="0"/>
              </a:spcBef>
              <a:spcAft>
                <a:spcPts val="0"/>
              </a:spcAft>
              <a:buClr>
                <a:schemeClr val="accent1"/>
              </a:buClr>
              <a:buSzPts val="1400"/>
              <a:buChar char="■"/>
              <a:defRPr sz="1300"/>
            </a:lvl9pPr>
          </a:lstStyle>
          <a:p>
            <a:endParaRPr/>
          </a:p>
        </p:txBody>
      </p:sp>
      <p:sp>
        <p:nvSpPr>
          <p:cNvPr id="71" name="Google Shape;71;p14"/>
          <p:cNvSpPr/>
          <p:nvPr/>
        </p:nvSpPr>
        <p:spPr>
          <a:xfrm flipH="1">
            <a:off x="6839496" y="0"/>
            <a:ext cx="2304504" cy="1766653"/>
          </a:xfrm>
          <a:custGeom>
            <a:avLst/>
            <a:gdLst/>
            <a:ahLst/>
            <a:cxnLst/>
            <a:rect l="l" t="t" r="r" b="b"/>
            <a:pathLst>
              <a:path w="95702" h="73366" extrusionOk="0">
                <a:moveTo>
                  <a:pt x="0" y="0"/>
                </a:moveTo>
                <a:lnTo>
                  <a:pt x="0" y="73365"/>
                </a:lnTo>
                <a:cubicBezTo>
                  <a:pt x="0" y="73365"/>
                  <a:pt x="8657" y="72045"/>
                  <a:pt x="17216" y="50443"/>
                </a:cubicBezTo>
                <a:cubicBezTo>
                  <a:pt x="22619" y="36806"/>
                  <a:pt x="30868" y="34292"/>
                  <a:pt x="36217" y="34292"/>
                </a:cubicBezTo>
                <a:cubicBezTo>
                  <a:pt x="39341" y="34292"/>
                  <a:pt x="41476" y="35150"/>
                  <a:pt x="41476" y="35150"/>
                </a:cubicBezTo>
                <a:cubicBezTo>
                  <a:pt x="42656" y="35185"/>
                  <a:pt x="43808" y="35203"/>
                  <a:pt x="44933" y="35203"/>
                </a:cubicBezTo>
                <a:cubicBezTo>
                  <a:pt x="95701" y="35203"/>
                  <a:pt x="91707" y="0"/>
                  <a:pt x="917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2">
  <p:cSld name="CUSTOM_2_1">
    <p:spTree>
      <p:nvGrpSpPr>
        <p:cNvPr id="1" name="Shape 76"/>
        <p:cNvGrpSpPr/>
        <p:nvPr/>
      </p:nvGrpSpPr>
      <p:grpSpPr>
        <a:xfrm>
          <a:off x="0" y="0"/>
          <a:ext cx="0" cy="0"/>
          <a:chOff x="0" y="0"/>
          <a:chExt cx="0" cy="0"/>
        </a:xfrm>
      </p:grpSpPr>
      <p:sp>
        <p:nvSpPr>
          <p:cNvPr id="77" name="Google Shape;77;p16"/>
          <p:cNvSpPr/>
          <p:nvPr/>
        </p:nvSpPr>
        <p:spPr>
          <a:xfrm flipH="1">
            <a:off x="-390" y="1794698"/>
            <a:ext cx="9143665" cy="3349011"/>
          </a:xfrm>
          <a:custGeom>
            <a:avLst/>
            <a:gdLst/>
            <a:ahLst/>
            <a:cxnLst/>
            <a:rect l="l" t="t" r="r" b="b"/>
            <a:pathLst>
              <a:path w="285316" h="132516" extrusionOk="0">
                <a:moveTo>
                  <a:pt x="17" y="0"/>
                </a:moveTo>
                <a:lnTo>
                  <a:pt x="0" y="132515"/>
                </a:lnTo>
                <a:lnTo>
                  <a:pt x="285299" y="132515"/>
                </a:lnTo>
                <a:cubicBezTo>
                  <a:pt x="285299" y="132515"/>
                  <a:pt x="285316" y="60051"/>
                  <a:pt x="285299" y="59967"/>
                </a:cubicBezTo>
                <a:cubicBezTo>
                  <a:pt x="274828" y="44157"/>
                  <a:pt x="257486" y="26827"/>
                  <a:pt x="228589" y="26827"/>
                </a:cubicBezTo>
                <a:cubicBezTo>
                  <a:pt x="227191" y="26827"/>
                  <a:pt x="225765" y="26868"/>
                  <a:pt x="224313" y="26951"/>
                </a:cubicBezTo>
                <a:cubicBezTo>
                  <a:pt x="216176" y="27469"/>
                  <a:pt x="208206" y="29357"/>
                  <a:pt x="200720" y="32582"/>
                </a:cubicBezTo>
                <a:cubicBezTo>
                  <a:pt x="194457" y="35244"/>
                  <a:pt x="183524" y="38962"/>
                  <a:pt x="171313" y="38962"/>
                </a:cubicBezTo>
                <a:cubicBezTo>
                  <a:pt x="157395" y="38962"/>
                  <a:pt x="141819" y="34133"/>
                  <a:pt x="129608" y="17410"/>
                </a:cubicBezTo>
                <a:cubicBezTo>
                  <a:pt x="127336" y="14236"/>
                  <a:pt x="124295" y="11679"/>
                  <a:pt x="120770" y="9958"/>
                </a:cubicBezTo>
                <a:cubicBezTo>
                  <a:pt x="117232" y="8277"/>
                  <a:pt x="112356" y="6798"/>
                  <a:pt x="106138" y="6798"/>
                </a:cubicBezTo>
                <a:cubicBezTo>
                  <a:pt x="98638" y="6798"/>
                  <a:pt x="89187" y="8949"/>
                  <a:pt x="77778" y="15489"/>
                </a:cubicBezTo>
                <a:cubicBezTo>
                  <a:pt x="70549" y="19635"/>
                  <a:pt x="62804" y="21260"/>
                  <a:pt x="55106" y="21260"/>
                </a:cubicBezTo>
                <a:cubicBezTo>
                  <a:pt x="27255" y="21260"/>
                  <a:pt x="17" y="0"/>
                  <a:pt x="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6"/>
          <p:cNvSpPr txBox="1">
            <a:spLocks noGrp="1"/>
          </p:cNvSpPr>
          <p:nvPr>
            <p:ph type="title"/>
          </p:nvPr>
        </p:nvSpPr>
        <p:spPr>
          <a:xfrm>
            <a:off x="4215725" y="3311025"/>
            <a:ext cx="3852000" cy="7923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200"/>
            </a:lvl1pPr>
            <a:lvl2pPr lvl="1" algn="ctr" rtl="0">
              <a:spcBef>
                <a:spcPts val="0"/>
              </a:spcBef>
              <a:spcAft>
                <a:spcPts val="0"/>
              </a:spcAft>
              <a:buNone/>
              <a:defRPr sz="2200"/>
            </a:lvl2pPr>
            <a:lvl3pPr lvl="2" algn="ctr" rtl="0">
              <a:spcBef>
                <a:spcPts val="0"/>
              </a:spcBef>
              <a:spcAft>
                <a:spcPts val="0"/>
              </a:spcAft>
              <a:buNone/>
              <a:defRPr sz="2200"/>
            </a:lvl3pPr>
            <a:lvl4pPr lvl="3" algn="ctr" rtl="0">
              <a:spcBef>
                <a:spcPts val="0"/>
              </a:spcBef>
              <a:spcAft>
                <a:spcPts val="0"/>
              </a:spcAft>
              <a:buNone/>
              <a:defRPr sz="2200"/>
            </a:lvl4pPr>
            <a:lvl5pPr lvl="4" algn="ctr" rtl="0">
              <a:spcBef>
                <a:spcPts val="0"/>
              </a:spcBef>
              <a:spcAft>
                <a:spcPts val="0"/>
              </a:spcAft>
              <a:buNone/>
              <a:defRPr sz="2200"/>
            </a:lvl5pPr>
            <a:lvl6pPr lvl="5" algn="ctr" rtl="0">
              <a:spcBef>
                <a:spcPts val="0"/>
              </a:spcBef>
              <a:spcAft>
                <a:spcPts val="0"/>
              </a:spcAft>
              <a:buNone/>
              <a:defRPr sz="2200"/>
            </a:lvl6pPr>
            <a:lvl7pPr lvl="6" algn="ctr" rtl="0">
              <a:spcBef>
                <a:spcPts val="0"/>
              </a:spcBef>
              <a:spcAft>
                <a:spcPts val="0"/>
              </a:spcAft>
              <a:buNone/>
              <a:defRPr sz="2200"/>
            </a:lvl7pPr>
            <a:lvl8pPr lvl="7" algn="ctr" rtl="0">
              <a:spcBef>
                <a:spcPts val="0"/>
              </a:spcBef>
              <a:spcAft>
                <a:spcPts val="0"/>
              </a:spcAft>
              <a:buNone/>
              <a:defRPr sz="2200"/>
            </a:lvl8pPr>
            <a:lvl9pPr lvl="8" algn="ctr" rtl="0">
              <a:spcBef>
                <a:spcPts val="0"/>
              </a:spcBef>
              <a:spcAft>
                <a:spcPts val="0"/>
              </a:spcAft>
              <a:buNone/>
              <a:defRPr sz="2200"/>
            </a:lvl9pPr>
          </a:lstStyle>
          <a:p>
            <a:endParaRPr/>
          </a:p>
        </p:txBody>
      </p:sp>
      <p:sp>
        <p:nvSpPr>
          <p:cNvPr id="79" name="Google Shape;79;p16"/>
          <p:cNvSpPr txBox="1">
            <a:spLocks noGrp="1"/>
          </p:cNvSpPr>
          <p:nvPr>
            <p:ph type="subTitle" idx="1"/>
          </p:nvPr>
        </p:nvSpPr>
        <p:spPr>
          <a:xfrm>
            <a:off x="4215725" y="2172825"/>
            <a:ext cx="3852000" cy="1138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600"/>
              <a:buNone/>
              <a:defRPr sz="1500"/>
            </a:lvl1pPr>
            <a:lvl2pPr lvl="1" algn="r" rtl="0">
              <a:lnSpc>
                <a:spcPct val="100000"/>
              </a:lnSpc>
              <a:spcBef>
                <a:spcPts val="0"/>
              </a:spcBef>
              <a:spcAft>
                <a:spcPts val="0"/>
              </a:spcAft>
              <a:buSzPts val="1600"/>
              <a:buNone/>
              <a:defRPr sz="1600"/>
            </a:lvl2pPr>
            <a:lvl3pPr lvl="2" algn="r" rtl="0">
              <a:lnSpc>
                <a:spcPct val="100000"/>
              </a:lnSpc>
              <a:spcBef>
                <a:spcPts val="0"/>
              </a:spcBef>
              <a:spcAft>
                <a:spcPts val="0"/>
              </a:spcAft>
              <a:buSzPts val="1600"/>
              <a:buNone/>
              <a:defRPr sz="1600"/>
            </a:lvl3pPr>
            <a:lvl4pPr lvl="3" algn="r" rtl="0">
              <a:lnSpc>
                <a:spcPct val="100000"/>
              </a:lnSpc>
              <a:spcBef>
                <a:spcPts val="0"/>
              </a:spcBef>
              <a:spcAft>
                <a:spcPts val="0"/>
              </a:spcAft>
              <a:buSzPts val="1600"/>
              <a:buNone/>
              <a:defRPr sz="1600"/>
            </a:lvl4pPr>
            <a:lvl5pPr lvl="4" algn="r" rtl="0">
              <a:lnSpc>
                <a:spcPct val="100000"/>
              </a:lnSpc>
              <a:spcBef>
                <a:spcPts val="0"/>
              </a:spcBef>
              <a:spcAft>
                <a:spcPts val="0"/>
              </a:spcAft>
              <a:buSzPts val="1600"/>
              <a:buNone/>
              <a:defRPr sz="1600"/>
            </a:lvl5pPr>
            <a:lvl6pPr lvl="5" algn="r" rtl="0">
              <a:lnSpc>
                <a:spcPct val="100000"/>
              </a:lnSpc>
              <a:spcBef>
                <a:spcPts val="0"/>
              </a:spcBef>
              <a:spcAft>
                <a:spcPts val="0"/>
              </a:spcAft>
              <a:buSzPts val="1600"/>
              <a:buNone/>
              <a:defRPr sz="1600"/>
            </a:lvl6pPr>
            <a:lvl7pPr lvl="6" algn="r" rtl="0">
              <a:lnSpc>
                <a:spcPct val="100000"/>
              </a:lnSpc>
              <a:spcBef>
                <a:spcPts val="0"/>
              </a:spcBef>
              <a:spcAft>
                <a:spcPts val="0"/>
              </a:spcAft>
              <a:buSzPts val="1600"/>
              <a:buNone/>
              <a:defRPr sz="1600"/>
            </a:lvl7pPr>
            <a:lvl8pPr lvl="7" algn="r" rtl="0">
              <a:lnSpc>
                <a:spcPct val="100000"/>
              </a:lnSpc>
              <a:spcBef>
                <a:spcPts val="0"/>
              </a:spcBef>
              <a:spcAft>
                <a:spcPts val="0"/>
              </a:spcAft>
              <a:buSzPts val="1600"/>
              <a:buNone/>
              <a:defRPr sz="1600"/>
            </a:lvl8pPr>
            <a:lvl9pPr lvl="8" algn="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3">
  <p:cSld name="CUSTOM_2_1_1">
    <p:spTree>
      <p:nvGrpSpPr>
        <p:cNvPr id="1" name="Shape 80"/>
        <p:cNvGrpSpPr/>
        <p:nvPr/>
      </p:nvGrpSpPr>
      <p:grpSpPr>
        <a:xfrm>
          <a:off x="0" y="0"/>
          <a:ext cx="0" cy="0"/>
          <a:chOff x="0" y="0"/>
          <a:chExt cx="0" cy="0"/>
        </a:xfrm>
      </p:grpSpPr>
      <p:sp>
        <p:nvSpPr>
          <p:cNvPr id="81" name="Google Shape;81;p17"/>
          <p:cNvSpPr/>
          <p:nvPr/>
        </p:nvSpPr>
        <p:spPr>
          <a:xfrm>
            <a:off x="1271804" y="949075"/>
            <a:ext cx="6600392" cy="3245349"/>
          </a:xfrm>
          <a:custGeom>
            <a:avLst/>
            <a:gdLst/>
            <a:ahLst/>
            <a:cxnLst/>
            <a:rect l="l" t="t" r="r" b="b"/>
            <a:pathLst>
              <a:path w="235497" h="104985" extrusionOk="0">
                <a:moveTo>
                  <a:pt x="233990" y="20925"/>
                </a:moveTo>
                <a:cubicBezTo>
                  <a:pt x="233739" y="11244"/>
                  <a:pt x="226066" y="3404"/>
                  <a:pt x="216413" y="2958"/>
                </a:cubicBezTo>
                <a:cubicBezTo>
                  <a:pt x="205254" y="2511"/>
                  <a:pt x="189909" y="2009"/>
                  <a:pt x="174035" y="2009"/>
                </a:cubicBezTo>
                <a:cubicBezTo>
                  <a:pt x="154589" y="2009"/>
                  <a:pt x="135980" y="503"/>
                  <a:pt x="121891" y="279"/>
                </a:cubicBezTo>
                <a:cubicBezTo>
                  <a:pt x="103115" y="0"/>
                  <a:pt x="74379" y="0"/>
                  <a:pt x="50079" y="56"/>
                </a:cubicBezTo>
                <a:cubicBezTo>
                  <a:pt x="40566" y="84"/>
                  <a:pt x="31750" y="642"/>
                  <a:pt x="24496" y="1340"/>
                </a:cubicBezTo>
                <a:cubicBezTo>
                  <a:pt x="13364" y="2372"/>
                  <a:pt x="4632" y="11355"/>
                  <a:pt x="3878" y="22515"/>
                </a:cubicBezTo>
                <a:cubicBezTo>
                  <a:pt x="2930" y="36855"/>
                  <a:pt x="1591" y="56914"/>
                  <a:pt x="503" y="73319"/>
                </a:cubicBezTo>
                <a:cubicBezTo>
                  <a:pt x="0" y="80880"/>
                  <a:pt x="2595" y="88301"/>
                  <a:pt x="7701" y="93909"/>
                </a:cubicBezTo>
                <a:cubicBezTo>
                  <a:pt x="12806" y="99516"/>
                  <a:pt x="19976" y="102781"/>
                  <a:pt x="27565" y="102976"/>
                </a:cubicBezTo>
                <a:cubicBezTo>
                  <a:pt x="37106" y="103199"/>
                  <a:pt x="48182" y="103506"/>
                  <a:pt x="59370" y="103785"/>
                </a:cubicBezTo>
                <a:cubicBezTo>
                  <a:pt x="81270" y="104315"/>
                  <a:pt x="102446" y="104985"/>
                  <a:pt x="118878" y="104985"/>
                </a:cubicBezTo>
                <a:cubicBezTo>
                  <a:pt x="140249" y="104985"/>
                  <a:pt x="171412" y="104985"/>
                  <a:pt x="196214" y="102251"/>
                </a:cubicBezTo>
                <a:cubicBezTo>
                  <a:pt x="202715" y="101525"/>
                  <a:pt x="208685" y="101218"/>
                  <a:pt x="213930" y="101135"/>
                </a:cubicBezTo>
                <a:cubicBezTo>
                  <a:pt x="219733" y="101051"/>
                  <a:pt x="225257" y="98652"/>
                  <a:pt x="229275" y="94495"/>
                </a:cubicBezTo>
                <a:cubicBezTo>
                  <a:pt x="233292" y="90310"/>
                  <a:pt x="235496" y="84702"/>
                  <a:pt x="235357" y="78927"/>
                </a:cubicBezTo>
                <a:cubicBezTo>
                  <a:pt x="234938" y="61099"/>
                  <a:pt x="234352" y="36967"/>
                  <a:pt x="233990" y="2092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7"/>
          <p:cNvSpPr txBox="1">
            <a:spLocks noGrp="1"/>
          </p:cNvSpPr>
          <p:nvPr>
            <p:ph type="title"/>
          </p:nvPr>
        </p:nvSpPr>
        <p:spPr>
          <a:xfrm>
            <a:off x="2646000" y="2947625"/>
            <a:ext cx="3852000" cy="548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200">
                <a:solidFill>
                  <a:schemeClr val="lt1"/>
                </a:solidFill>
              </a:defRPr>
            </a:lvl1pPr>
            <a:lvl2pPr lvl="1" algn="ctr" rtl="0">
              <a:spcBef>
                <a:spcPts val="0"/>
              </a:spcBef>
              <a:spcAft>
                <a:spcPts val="0"/>
              </a:spcAft>
              <a:buNone/>
              <a:defRPr sz="2200">
                <a:solidFill>
                  <a:schemeClr val="lt1"/>
                </a:solidFill>
              </a:defRPr>
            </a:lvl2pPr>
            <a:lvl3pPr lvl="2" algn="ctr" rtl="0">
              <a:spcBef>
                <a:spcPts val="0"/>
              </a:spcBef>
              <a:spcAft>
                <a:spcPts val="0"/>
              </a:spcAft>
              <a:buNone/>
              <a:defRPr sz="2200">
                <a:solidFill>
                  <a:schemeClr val="lt1"/>
                </a:solidFill>
              </a:defRPr>
            </a:lvl3pPr>
            <a:lvl4pPr lvl="3" algn="ctr" rtl="0">
              <a:spcBef>
                <a:spcPts val="0"/>
              </a:spcBef>
              <a:spcAft>
                <a:spcPts val="0"/>
              </a:spcAft>
              <a:buNone/>
              <a:defRPr sz="2200">
                <a:solidFill>
                  <a:schemeClr val="lt1"/>
                </a:solidFill>
              </a:defRPr>
            </a:lvl4pPr>
            <a:lvl5pPr lvl="4" algn="ctr" rtl="0">
              <a:spcBef>
                <a:spcPts val="0"/>
              </a:spcBef>
              <a:spcAft>
                <a:spcPts val="0"/>
              </a:spcAft>
              <a:buNone/>
              <a:defRPr sz="2200">
                <a:solidFill>
                  <a:schemeClr val="lt1"/>
                </a:solidFill>
              </a:defRPr>
            </a:lvl5pPr>
            <a:lvl6pPr lvl="5" algn="ctr" rtl="0">
              <a:spcBef>
                <a:spcPts val="0"/>
              </a:spcBef>
              <a:spcAft>
                <a:spcPts val="0"/>
              </a:spcAft>
              <a:buNone/>
              <a:defRPr sz="2200">
                <a:solidFill>
                  <a:schemeClr val="lt1"/>
                </a:solidFill>
              </a:defRPr>
            </a:lvl6pPr>
            <a:lvl7pPr lvl="6" algn="ctr" rtl="0">
              <a:spcBef>
                <a:spcPts val="0"/>
              </a:spcBef>
              <a:spcAft>
                <a:spcPts val="0"/>
              </a:spcAft>
              <a:buNone/>
              <a:defRPr sz="2200">
                <a:solidFill>
                  <a:schemeClr val="lt1"/>
                </a:solidFill>
              </a:defRPr>
            </a:lvl7pPr>
            <a:lvl8pPr lvl="7" algn="ctr" rtl="0">
              <a:spcBef>
                <a:spcPts val="0"/>
              </a:spcBef>
              <a:spcAft>
                <a:spcPts val="0"/>
              </a:spcAft>
              <a:buNone/>
              <a:defRPr sz="2200">
                <a:solidFill>
                  <a:schemeClr val="lt1"/>
                </a:solidFill>
              </a:defRPr>
            </a:lvl8pPr>
            <a:lvl9pPr lvl="8" algn="ctr" rtl="0">
              <a:spcBef>
                <a:spcPts val="0"/>
              </a:spcBef>
              <a:spcAft>
                <a:spcPts val="0"/>
              </a:spcAft>
              <a:buNone/>
              <a:defRPr sz="2200">
                <a:solidFill>
                  <a:schemeClr val="lt1"/>
                </a:solidFill>
              </a:defRPr>
            </a:lvl9pPr>
          </a:lstStyle>
          <a:p>
            <a:endParaRPr/>
          </a:p>
        </p:txBody>
      </p:sp>
      <p:sp>
        <p:nvSpPr>
          <p:cNvPr id="83" name="Google Shape;83;p17"/>
          <p:cNvSpPr txBox="1">
            <a:spLocks noGrp="1"/>
          </p:cNvSpPr>
          <p:nvPr>
            <p:ph type="subTitle" idx="1"/>
          </p:nvPr>
        </p:nvSpPr>
        <p:spPr>
          <a:xfrm>
            <a:off x="2646000" y="1809425"/>
            <a:ext cx="3852000" cy="1138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lt1"/>
              </a:buClr>
              <a:buSzPts val="1600"/>
              <a:buNone/>
              <a:defRPr sz="1500">
                <a:solidFill>
                  <a:schemeClr val="lt1"/>
                </a:solidFill>
              </a:defRPr>
            </a:lvl1pPr>
            <a:lvl2pPr lvl="1" algn="r" rtl="0">
              <a:lnSpc>
                <a:spcPct val="100000"/>
              </a:lnSpc>
              <a:spcBef>
                <a:spcPts val="0"/>
              </a:spcBef>
              <a:spcAft>
                <a:spcPts val="0"/>
              </a:spcAft>
              <a:buClr>
                <a:schemeClr val="lt1"/>
              </a:buClr>
              <a:buSzPts val="1600"/>
              <a:buNone/>
              <a:defRPr sz="1600">
                <a:solidFill>
                  <a:schemeClr val="lt1"/>
                </a:solidFill>
              </a:defRPr>
            </a:lvl2pPr>
            <a:lvl3pPr lvl="2" algn="r" rtl="0">
              <a:lnSpc>
                <a:spcPct val="100000"/>
              </a:lnSpc>
              <a:spcBef>
                <a:spcPts val="0"/>
              </a:spcBef>
              <a:spcAft>
                <a:spcPts val="0"/>
              </a:spcAft>
              <a:buClr>
                <a:schemeClr val="lt1"/>
              </a:buClr>
              <a:buSzPts val="1600"/>
              <a:buNone/>
              <a:defRPr sz="1600">
                <a:solidFill>
                  <a:schemeClr val="lt1"/>
                </a:solidFill>
              </a:defRPr>
            </a:lvl3pPr>
            <a:lvl4pPr lvl="3" algn="r" rtl="0">
              <a:lnSpc>
                <a:spcPct val="100000"/>
              </a:lnSpc>
              <a:spcBef>
                <a:spcPts val="0"/>
              </a:spcBef>
              <a:spcAft>
                <a:spcPts val="0"/>
              </a:spcAft>
              <a:buClr>
                <a:schemeClr val="lt1"/>
              </a:buClr>
              <a:buSzPts val="1600"/>
              <a:buNone/>
              <a:defRPr sz="1600">
                <a:solidFill>
                  <a:schemeClr val="lt1"/>
                </a:solidFill>
              </a:defRPr>
            </a:lvl4pPr>
            <a:lvl5pPr lvl="4" algn="r" rtl="0">
              <a:lnSpc>
                <a:spcPct val="100000"/>
              </a:lnSpc>
              <a:spcBef>
                <a:spcPts val="0"/>
              </a:spcBef>
              <a:spcAft>
                <a:spcPts val="0"/>
              </a:spcAft>
              <a:buClr>
                <a:schemeClr val="lt1"/>
              </a:buClr>
              <a:buSzPts val="1600"/>
              <a:buNone/>
              <a:defRPr sz="1600">
                <a:solidFill>
                  <a:schemeClr val="lt1"/>
                </a:solidFill>
              </a:defRPr>
            </a:lvl5pPr>
            <a:lvl6pPr lvl="5" algn="r" rtl="0">
              <a:lnSpc>
                <a:spcPct val="100000"/>
              </a:lnSpc>
              <a:spcBef>
                <a:spcPts val="0"/>
              </a:spcBef>
              <a:spcAft>
                <a:spcPts val="0"/>
              </a:spcAft>
              <a:buClr>
                <a:schemeClr val="lt1"/>
              </a:buClr>
              <a:buSzPts val="1600"/>
              <a:buNone/>
              <a:defRPr sz="1600">
                <a:solidFill>
                  <a:schemeClr val="lt1"/>
                </a:solidFill>
              </a:defRPr>
            </a:lvl6pPr>
            <a:lvl7pPr lvl="6" algn="r" rtl="0">
              <a:lnSpc>
                <a:spcPct val="100000"/>
              </a:lnSpc>
              <a:spcBef>
                <a:spcPts val="0"/>
              </a:spcBef>
              <a:spcAft>
                <a:spcPts val="0"/>
              </a:spcAft>
              <a:buClr>
                <a:schemeClr val="lt1"/>
              </a:buClr>
              <a:buSzPts val="1600"/>
              <a:buNone/>
              <a:defRPr sz="1600">
                <a:solidFill>
                  <a:schemeClr val="lt1"/>
                </a:solidFill>
              </a:defRPr>
            </a:lvl7pPr>
            <a:lvl8pPr lvl="7" algn="r" rtl="0">
              <a:lnSpc>
                <a:spcPct val="100000"/>
              </a:lnSpc>
              <a:spcBef>
                <a:spcPts val="0"/>
              </a:spcBef>
              <a:spcAft>
                <a:spcPts val="0"/>
              </a:spcAft>
              <a:buClr>
                <a:schemeClr val="lt1"/>
              </a:buClr>
              <a:buSzPts val="1600"/>
              <a:buNone/>
              <a:defRPr sz="1600">
                <a:solidFill>
                  <a:schemeClr val="lt1"/>
                </a:solidFill>
              </a:defRPr>
            </a:lvl8pPr>
            <a:lvl9pPr lvl="8" algn="r" rtl="0">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84" name="Google Shape;84;p17"/>
          <p:cNvSpPr/>
          <p:nvPr/>
        </p:nvSpPr>
        <p:spPr>
          <a:xfrm flipH="1">
            <a:off x="-502" y="2806624"/>
            <a:ext cx="1833602" cy="2344223"/>
          </a:xfrm>
          <a:custGeom>
            <a:avLst/>
            <a:gdLst/>
            <a:ahLst/>
            <a:cxnLst/>
            <a:rect l="l" t="t" r="r" b="b"/>
            <a:pathLst>
              <a:path w="60202" h="85665" extrusionOk="0">
                <a:moveTo>
                  <a:pt x="60202" y="0"/>
                </a:moveTo>
                <a:cubicBezTo>
                  <a:pt x="53652" y="5330"/>
                  <a:pt x="41004" y="18096"/>
                  <a:pt x="42825" y="35756"/>
                </a:cubicBezTo>
                <a:cubicBezTo>
                  <a:pt x="45248" y="59449"/>
                  <a:pt x="28004" y="61120"/>
                  <a:pt x="28004" y="61120"/>
                </a:cubicBezTo>
                <a:cubicBezTo>
                  <a:pt x="12800" y="68472"/>
                  <a:pt x="4362" y="77143"/>
                  <a:pt x="1" y="85665"/>
                </a:cubicBezTo>
                <a:lnTo>
                  <a:pt x="60202" y="85665"/>
                </a:lnTo>
                <a:lnTo>
                  <a:pt x="6020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7"/>
          <p:cNvSpPr/>
          <p:nvPr/>
        </p:nvSpPr>
        <p:spPr>
          <a:xfrm rot="5400000">
            <a:off x="6349100" y="369250"/>
            <a:ext cx="3164147" cy="2425663"/>
          </a:xfrm>
          <a:custGeom>
            <a:avLst/>
            <a:gdLst/>
            <a:ahLst/>
            <a:cxnLst/>
            <a:rect l="l" t="t" r="r" b="b"/>
            <a:pathLst>
              <a:path w="95702" h="73366" extrusionOk="0">
                <a:moveTo>
                  <a:pt x="0" y="0"/>
                </a:moveTo>
                <a:lnTo>
                  <a:pt x="0" y="73365"/>
                </a:lnTo>
                <a:cubicBezTo>
                  <a:pt x="0" y="73365"/>
                  <a:pt x="8657" y="72045"/>
                  <a:pt x="17216" y="50443"/>
                </a:cubicBezTo>
                <a:cubicBezTo>
                  <a:pt x="22619" y="36806"/>
                  <a:pt x="30868" y="34292"/>
                  <a:pt x="36217" y="34292"/>
                </a:cubicBezTo>
                <a:cubicBezTo>
                  <a:pt x="39341" y="34292"/>
                  <a:pt x="41476" y="35150"/>
                  <a:pt x="41476" y="35150"/>
                </a:cubicBezTo>
                <a:cubicBezTo>
                  <a:pt x="42656" y="35185"/>
                  <a:pt x="43808" y="35203"/>
                  <a:pt x="44933" y="35203"/>
                </a:cubicBezTo>
                <a:cubicBezTo>
                  <a:pt x="95701" y="35203"/>
                  <a:pt x="91707" y="0"/>
                  <a:pt x="917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4">
  <p:cSld name="CUSTOM_12">
    <p:spTree>
      <p:nvGrpSpPr>
        <p:cNvPr id="1" name="Shape 303"/>
        <p:cNvGrpSpPr/>
        <p:nvPr/>
      </p:nvGrpSpPr>
      <p:grpSpPr>
        <a:xfrm>
          <a:off x="0" y="0"/>
          <a:ext cx="0" cy="0"/>
          <a:chOff x="0" y="0"/>
          <a:chExt cx="0" cy="0"/>
        </a:xfrm>
      </p:grpSpPr>
      <p:sp>
        <p:nvSpPr>
          <p:cNvPr id="304" name="Google Shape;304;p44"/>
          <p:cNvSpPr txBox="1">
            <a:spLocks noGrp="1"/>
          </p:cNvSpPr>
          <p:nvPr>
            <p:ph type="subTitle" idx="1"/>
          </p:nvPr>
        </p:nvSpPr>
        <p:spPr>
          <a:xfrm>
            <a:off x="3493200" y="1623087"/>
            <a:ext cx="2157600" cy="455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600"/>
              <a:buNone/>
              <a:defRPr sz="1600" b="1"/>
            </a:lvl1pPr>
            <a:lvl2pPr lvl="1" algn="ctr" rtl="0">
              <a:lnSpc>
                <a:spcPct val="100000"/>
              </a:lnSpc>
              <a:spcBef>
                <a:spcPts val="0"/>
              </a:spcBef>
              <a:spcAft>
                <a:spcPts val="0"/>
              </a:spcAft>
              <a:buSzPts val="1600"/>
              <a:buNone/>
              <a:defRPr sz="1600" b="1"/>
            </a:lvl2pPr>
            <a:lvl3pPr lvl="2" algn="ctr" rtl="0">
              <a:lnSpc>
                <a:spcPct val="100000"/>
              </a:lnSpc>
              <a:spcBef>
                <a:spcPts val="0"/>
              </a:spcBef>
              <a:spcAft>
                <a:spcPts val="0"/>
              </a:spcAft>
              <a:buSzPts val="1600"/>
              <a:buNone/>
              <a:defRPr sz="1600" b="1"/>
            </a:lvl3pPr>
            <a:lvl4pPr lvl="3" algn="ctr" rtl="0">
              <a:lnSpc>
                <a:spcPct val="100000"/>
              </a:lnSpc>
              <a:spcBef>
                <a:spcPts val="0"/>
              </a:spcBef>
              <a:spcAft>
                <a:spcPts val="0"/>
              </a:spcAft>
              <a:buSzPts val="1600"/>
              <a:buNone/>
              <a:defRPr sz="1600" b="1"/>
            </a:lvl4pPr>
            <a:lvl5pPr lvl="4" algn="ctr" rtl="0">
              <a:lnSpc>
                <a:spcPct val="100000"/>
              </a:lnSpc>
              <a:spcBef>
                <a:spcPts val="0"/>
              </a:spcBef>
              <a:spcAft>
                <a:spcPts val="0"/>
              </a:spcAft>
              <a:buSzPts val="1600"/>
              <a:buNone/>
              <a:defRPr sz="1600" b="1"/>
            </a:lvl5pPr>
            <a:lvl6pPr lvl="5" algn="ctr" rtl="0">
              <a:lnSpc>
                <a:spcPct val="100000"/>
              </a:lnSpc>
              <a:spcBef>
                <a:spcPts val="0"/>
              </a:spcBef>
              <a:spcAft>
                <a:spcPts val="0"/>
              </a:spcAft>
              <a:buSzPts val="1600"/>
              <a:buNone/>
              <a:defRPr sz="1600" b="1"/>
            </a:lvl6pPr>
            <a:lvl7pPr lvl="6" algn="ctr" rtl="0">
              <a:lnSpc>
                <a:spcPct val="100000"/>
              </a:lnSpc>
              <a:spcBef>
                <a:spcPts val="0"/>
              </a:spcBef>
              <a:spcAft>
                <a:spcPts val="0"/>
              </a:spcAft>
              <a:buSzPts val="1600"/>
              <a:buNone/>
              <a:defRPr sz="1600" b="1"/>
            </a:lvl7pPr>
            <a:lvl8pPr lvl="7" algn="ctr" rtl="0">
              <a:lnSpc>
                <a:spcPct val="100000"/>
              </a:lnSpc>
              <a:spcBef>
                <a:spcPts val="0"/>
              </a:spcBef>
              <a:spcAft>
                <a:spcPts val="0"/>
              </a:spcAft>
              <a:buSzPts val="1600"/>
              <a:buNone/>
              <a:defRPr sz="1600" b="1"/>
            </a:lvl8pPr>
            <a:lvl9pPr lvl="8" algn="ctr" rtl="0">
              <a:lnSpc>
                <a:spcPct val="100000"/>
              </a:lnSpc>
              <a:spcBef>
                <a:spcPts val="0"/>
              </a:spcBef>
              <a:spcAft>
                <a:spcPts val="0"/>
              </a:spcAft>
              <a:buSzPts val="1600"/>
              <a:buNone/>
              <a:defRPr sz="1600" b="1"/>
            </a:lvl9pPr>
          </a:lstStyle>
          <a:p>
            <a:endParaRPr/>
          </a:p>
        </p:txBody>
      </p:sp>
      <p:sp>
        <p:nvSpPr>
          <p:cNvPr id="305" name="Google Shape;305;p44"/>
          <p:cNvSpPr txBox="1">
            <a:spLocks noGrp="1"/>
          </p:cNvSpPr>
          <p:nvPr>
            <p:ph type="subTitle" idx="2"/>
          </p:nvPr>
        </p:nvSpPr>
        <p:spPr>
          <a:xfrm>
            <a:off x="3440025" y="1934350"/>
            <a:ext cx="2264100" cy="56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200"/>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306" name="Google Shape;306;p44"/>
          <p:cNvSpPr txBox="1">
            <a:spLocks noGrp="1"/>
          </p:cNvSpPr>
          <p:nvPr>
            <p:ph type="subTitle" idx="3"/>
          </p:nvPr>
        </p:nvSpPr>
        <p:spPr>
          <a:xfrm>
            <a:off x="3493200" y="2588771"/>
            <a:ext cx="2157600" cy="455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600"/>
              <a:buNone/>
              <a:defRPr sz="1600" b="1"/>
            </a:lvl1pPr>
            <a:lvl2pPr lvl="1" algn="ctr" rtl="0">
              <a:lnSpc>
                <a:spcPct val="100000"/>
              </a:lnSpc>
              <a:spcBef>
                <a:spcPts val="0"/>
              </a:spcBef>
              <a:spcAft>
                <a:spcPts val="0"/>
              </a:spcAft>
              <a:buSzPts val="1600"/>
              <a:buNone/>
              <a:defRPr sz="1600" b="1"/>
            </a:lvl2pPr>
            <a:lvl3pPr lvl="2" algn="ctr" rtl="0">
              <a:lnSpc>
                <a:spcPct val="100000"/>
              </a:lnSpc>
              <a:spcBef>
                <a:spcPts val="0"/>
              </a:spcBef>
              <a:spcAft>
                <a:spcPts val="0"/>
              </a:spcAft>
              <a:buSzPts val="1600"/>
              <a:buNone/>
              <a:defRPr sz="1600" b="1"/>
            </a:lvl3pPr>
            <a:lvl4pPr lvl="3" algn="ctr" rtl="0">
              <a:lnSpc>
                <a:spcPct val="100000"/>
              </a:lnSpc>
              <a:spcBef>
                <a:spcPts val="0"/>
              </a:spcBef>
              <a:spcAft>
                <a:spcPts val="0"/>
              </a:spcAft>
              <a:buSzPts val="1600"/>
              <a:buNone/>
              <a:defRPr sz="1600" b="1"/>
            </a:lvl4pPr>
            <a:lvl5pPr lvl="4" algn="ctr" rtl="0">
              <a:lnSpc>
                <a:spcPct val="100000"/>
              </a:lnSpc>
              <a:spcBef>
                <a:spcPts val="0"/>
              </a:spcBef>
              <a:spcAft>
                <a:spcPts val="0"/>
              </a:spcAft>
              <a:buSzPts val="1600"/>
              <a:buNone/>
              <a:defRPr sz="1600" b="1"/>
            </a:lvl5pPr>
            <a:lvl6pPr lvl="5" algn="ctr" rtl="0">
              <a:lnSpc>
                <a:spcPct val="100000"/>
              </a:lnSpc>
              <a:spcBef>
                <a:spcPts val="0"/>
              </a:spcBef>
              <a:spcAft>
                <a:spcPts val="0"/>
              </a:spcAft>
              <a:buSzPts val="1600"/>
              <a:buNone/>
              <a:defRPr sz="1600" b="1"/>
            </a:lvl6pPr>
            <a:lvl7pPr lvl="6" algn="ctr" rtl="0">
              <a:lnSpc>
                <a:spcPct val="100000"/>
              </a:lnSpc>
              <a:spcBef>
                <a:spcPts val="0"/>
              </a:spcBef>
              <a:spcAft>
                <a:spcPts val="0"/>
              </a:spcAft>
              <a:buSzPts val="1600"/>
              <a:buNone/>
              <a:defRPr sz="1600" b="1"/>
            </a:lvl7pPr>
            <a:lvl8pPr lvl="7" algn="ctr" rtl="0">
              <a:lnSpc>
                <a:spcPct val="100000"/>
              </a:lnSpc>
              <a:spcBef>
                <a:spcPts val="0"/>
              </a:spcBef>
              <a:spcAft>
                <a:spcPts val="0"/>
              </a:spcAft>
              <a:buSzPts val="1600"/>
              <a:buNone/>
              <a:defRPr sz="1600" b="1"/>
            </a:lvl8pPr>
            <a:lvl9pPr lvl="8" algn="ctr" rtl="0">
              <a:lnSpc>
                <a:spcPct val="100000"/>
              </a:lnSpc>
              <a:spcBef>
                <a:spcPts val="0"/>
              </a:spcBef>
              <a:spcAft>
                <a:spcPts val="0"/>
              </a:spcAft>
              <a:buSzPts val="1600"/>
              <a:buNone/>
              <a:defRPr sz="1600" b="1"/>
            </a:lvl9pPr>
          </a:lstStyle>
          <a:p>
            <a:endParaRPr/>
          </a:p>
        </p:txBody>
      </p:sp>
      <p:sp>
        <p:nvSpPr>
          <p:cNvPr id="307" name="Google Shape;307;p44"/>
          <p:cNvSpPr txBox="1">
            <a:spLocks noGrp="1"/>
          </p:cNvSpPr>
          <p:nvPr>
            <p:ph type="subTitle" idx="4"/>
          </p:nvPr>
        </p:nvSpPr>
        <p:spPr>
          <a:xfrm>
            <a:off x="3440025" y="2899942"/>
            <a:ext cx="2264100" cy="56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200"/>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308" name="Google Shape;308;p44"/>
          <p:cNvSpPr txBox="1">
            <a:spLocks noGrp="1"/>
          </p:cNvSpPr>
          <p:nvPr>
            <p:ph type="title"/>
          </p:nvPr>
        </p:nvSpPr>
        <p:spPr>
          <a:xfrm>
            <a:off x="720000" y="540000"/>
            <a:ext cx="7704000" cy="3204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200"/>
            </a:lvl1pPr>
            <a:lvl2pPr lvl="1" algn="ctr" rtl="0">
              <a:spcBef>
                <a:spcPts val="0"/>
              </a:spcBef>
              <a:spcAft>
                <a:spcPts val="0"/>
              </a:spcAft>
              <a:buNone/>
              <a:defRPr sz="2200"/>
            </a:lvl2pPr>
            <a:lvl3pPr lvl="2" algn="ctr" rtl="0">
              <a:spcBef>
                <a:spcPts val="0"/>
              </a:spcBef>
              <a:spcAft>
                <a:spcPts val="0"/>
              </a:spcAft>
              <a:buNone/>
              <a:defRPr sz="2200"/>
            </a:lvl3pPr>
            <a:lvl4pPr lvl="3" algn="ctr" rtl="0">
              <a:spcBef>
                <a:spcPts val="0"/>
              </a:spcBef>
              <a:spcAft>
                <a:spcPts val="0"/>
              </a:spcAft>
              <a:buNone/>
              <a:defRPr sz="2200"/>
            </a:lvl4pPr>
            <a:lvl5pPr lvl="4" algn="ctr" rtl="0">
              <a:spcBef>
                <a:spcPts val="0"/>
              </a:spcBef>
              <a:spcAft>
                <a:spcPts val="0"/>
              </a:spcAft>
              <a:buNone/>
              <a:defRPr sz="2200"/>
            </a:lvl5pPr>
            <a:lvl6pPr lvl="5" algn="ctr" rtl="0">
              <a:spcBef>
                <a:spcPts val="0"/>
              </a:spcBef>
              <a:spcAft>
                <a:spcPts val="0"/>
              </a:spcAft>
              <a:buNone/>
              <a:defRPr sz="2200"/>
            </a:lvl6pPr>
            <a:lvl7pPr lvl="6" algn="ctr" rtl="0">
              <a:spcBef>
                <a:spcPts val="0"/>
              </a:spcBef>
              <a:spcAft>
                <a:spcPts val="0"/>
              </a:spcAft>
              <a:buNone/>
              <a:defRPr sz="2200"/>
            </a:lvl7pPr>
            <a:lvl8pPr lvl="7" algn="ctr" rtl="0">
              <a:spcBef>
                <a:spcPts val="0"/>
              </a:spcBef>
              <a:spcAft>
                <a:spcPts val="0"/>
              </a:spcAft>
              <a:buNone/>
              <a:defRPr sz="2200"/>
            </a:lvl8pPr>
            <a:lvl9pPr lvl="8" algn="ctr" rtl="0">
              <a:spcBef>
                <a:spcPts val="0"/>
              </a:spcBef>
              <a:spcAft>
                <a:spcPts val="0"/>
              </a:spcAft>
              <a:buNone/>
              <a:defRPr sz="22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hanks ">
  <p:cSld name="CUSTOM_16">
    <p:spTree>
      <p:nvGrpSpPr>
        <p:cNvPr id="1" name="Shape 326"/>
        <p:cNvGrpSpPr/>
        <p:nvPr/>
      </p:nvGrpSpPr>
      <p:grpSpPr>
        <a:xfrm>
          <a:off x="0" y="0"/>
          <a:ext cx="0" cy="0"/>
          <a:chOff x="0" y="0"/>
          <a:chExt cx="0" cy="0"/>
        </a:xfrm>
      </p:grpSpPr>
      <p:sp>
        <p:nvSpPr>
          <p:cNvPr id="327" name="Google Shape;327;p49"/>
          <p:cNvSpPr/>
          <p:nvPr/>
        </p:nvSpPr>
        <p:spPr>
          <a:xfrm rot="10800000">
            <a:off x="2323857" y="-92094"/>
            <a:ext cx="6820143" cy="3719569"/>
          </a:xfrm>
          <a:custGeom>
            <a:avLst/>
            <a:gdLst/>
            <a:ahLst/>
            <a:cxnLst/>
            <a:rect l="l" t="t" r="r" b="b"/>
            <a:pathLst>
              <a:path w="206671" h="146584" extrusionOk="0">
                <a:moveTo>
                  <a:pt x="56380" y="1"/>
                </a:moveTo>
                <a:cubicBezTo>
                  <a:pt x="45303" y="1"/>
                  <a:pt x="35614" y="5699"/>
                  <a:pt x="27824" y="23957"/>
                </a:cubicBezTo>
                <a:cubicBezTo>
                  <a:pt x="19887" y="42579"/>
                  <a:pt x="4729" y="57957"/>
                  <a:pt x="0" y="62485"/>
                </a:cubicBezTo>
                <a:lnTo>
                  <a:pt x="0" y="144855"/>
                </a:lnTo>
                <a:cubicBezTo>
                  <a:pt x="3365" y="146069"/>
                  <a:pt x="6536" y="146583"/>
                  <a:pt x="9495" y="146583"/>
                </a:cubicBezTo>
                <a:cubicBezTo>
                  <a:pt x="25925" y="146583"/>
                  <a:pt x="35797" y="130724"/>
                  <a:pt x="35797" y="130724"/>
                </a:cubicBezTo>
                <a:cubicBezTo>
                  <a:pt x="35797" y="130724"/>
                  <a:pt x="46953" y="107144"/>
                  <a:pt x="69315" y="107144"/>
                </a:cubicBezTo>
                <a:cubicBezTo>
                  <a:pt x="77490" y="107144"/>
                  <a:pt x="87163" y="110295"/>
                  <a:pt x="98335" y="118901"/>
                </a:cubicBezTo>
                <a:cubicBezTo>
                  <a:pt x="103193" y="122645"/>
                  <a:pt x="108026" y="124272"/>
                  <a:pt x="112834" y="124272"/>
                </a:cubicBezTo>
                <a:cubicBezTo>
                  <a:pt x="136983" y="124272"/>
                  <a:pt x="160500" y="83221"/>
                  <a:pt x="183291" y="62998"/>
                </a:cubicBezTo>
                <a:cubicBezTo>
                  <a:pt x="206671" y="42239"/>
                  <a:pt x="200689" y="6622"/>
                  <a:pt x="165827" y="6622"/>
                </a:cubicBezTo>
                <a:cubicBezTo>
                  <a:pt x="158026" y="6622"/>
                  <a:pt x="148779" y="8406"/>
                  <a:pt x="138091" y="12538"/>
                </a:cubicBezTo>
                <a:cubicBezTo>
                  <a:pt x="132235" y="14802"/>
                  <a:pt x="126433" y="15715"/>
                  <a:pt x="120717" y="15715"/>
                </a:cubicBezTo>
                <a:cubicBezTo>
                  <a:pt x="96998" y="15715"/>
                  <a:pt x="74774" y="1"/>
                  <a:pt x="563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49"/>
          <p:cNvSpPr txBox="1">
            <a:spLocks noGrp="1"/>
          </p:cNvSpPr>
          <p:nvPr>
            <p:ph type="title"/>
          </p:nvPr>
        </p:nvSpPr>
        <p:spPr>
          <a:xfrm>
            <a:off x="4572025" y="862800"/>
            <a:ext cx="3852000" cy="903900"/>
          </a:xfrm>
          <a:prstGeom prst="rect">
            <a:avLst/>
          </a:prstGeom>
        </p:spPr>
        <p:txBody>
          <a:bodyPr spcFirstLastPara="1" wrap="square" lIns="91425" tIns="91425" rIns="91425" bIns="91425" anchor="b" anchorCtr="0">
            <a:noAutofit/>
          </a:bodyPr>
          <a:lstStyle>
            <a:lvl1pPr marL="0" marR="0" lvl="0" indent="0" algn="l" rtl="0">
              <a:lnSpc>
                <a:spcPct val="80000"/>
              </a:lnSpc>
              <a:spcBef>
                <a:spcPts val="0"/>
              </a:spcBef>
              <a:spcAft>
                <a:spcPts val="0"/>
              </a:spcAft>
              <a:buNone/>
              <a:defRPr sz="3200"/>
            </a:lvl1pPr>
            <a:lvl2pPr lvl="1" algn="ctr" rtl="0">
              <a:spcBef>
                <a:spcPts val="0"/>
              </a:spcBef>
              <a:spcAft>
                <a:spcPts val="0"/>
              </a:spcAft>
              <a:buNone/>
              <a:defRPr sz="3200"/>
            </a:lvl2pPr>
            <a:lvl3pPr lvl="2" algn="ctr" rtl="0">
              <a:spcBef>
                <a:spcPts val="0"/>
              </a:spcBef>
              <a:spcAft>
                <a:spcPts val="0"/>
              </a:spcAft>
              <a:buNone/>
              <a:defRPr sz="3200"/>
            </a:lvl3pPr>
            <a:lvl4pPr lvl="3" algn="ctr" rtl="0">
              <a:spcBef>
                <a:spcPts val="0"/>
              </a:spcBef>
              <a:spcAft>
                <a:spcPts val="0"/>
              </a:spcAft>
              <a:buNone/>
              <a:defRPr sz="3200"/>
            </a:lvl4pPr>
            <a:lvl5pPr lvl="4" algn="ctr" rtl="0">
              <a:spcBef>
                <a:spcPts val="0"/>
              </a:spcBef>
              <a:spcAft>
                <a:spcPts val="0"/>
              </a:spcAft>
              <a:buNone/>
              <a:defRPr sz="3200"/>
            </a:lvl5pPr>
            <a:lvl6pPr lvl="5" algn="ctr" rtl="0">
              <a:spcBef>
                <a:spcPts val="0"/>
              </a:spcBef>
              <a:spcAft>
                <a:spcPts val="0"/>
              </a:spcAft>
              <a:buNone/>
              <a:defRPr sz="3200"/>
            </a:lvl6pPr>
            <a:lvl7pPr lvl="6" algn="ctr" rtl="0">
              <a:spcBef>
                <a:spcPts val="0"/>
              </a:spcBef>
              <a:spcAft>
                <a:spcPts val="0"/>
              </a:spcAft>
              <a:buNone/>
              <a:defRPr sz="3200"/>
            </a:lvl7pPr>
            <a:lvl8pPr lvl="7" algn="ctr" rtl="0">
              <a:spcBef>
                <a:spcPts val="0"/>
              </a:spcBef>
              <a:spcAft>
                <a:spcPts val="0"/>
              </a:spcAft>
              <a:buNone/>
              <a:defRPr sz="3200"/>
            </a:lvl8pPr>
            <a:lvl9pPr lvl="8" algn="ctr" rtl="0">
              <a:spcBef>
                <a:spcPts val="0"/>
              </a:spcBef>
              <a:spcAft>
                <a:spcPts val="0"/>
              </a:spcAft>
              <a:buNone/>
              <a:defRPr sz="3200"/>
            </a:lvl9pPr>
          </a:lstStyle>
          <a:p>
            <a:endParaRPr/>
          </a:p>
        </p:txBody>
      </p:sp>
      <p:sp>
        <p:nvSpPr>
          <p:cNvPr id="329" name="Google Shape;329;p49"/>
          <p:cNvSpPr txBox="1">
            <a:spLocks noGrp="1"/>
          </p:cNvSpPr>
          <p:nvPr>
            <p:ph type="subTitle" idx="1"/>
          </p:nvPr>
        </p:nvSpPr>
        <p:spPr>
          <a:xfrm>
            <a:off x="4572025" y="1766700"/>
            <a:ext cx="3852000" cy="903900"/>
          </a:xfrm>
          <a:prstGeom prst="rect">
            <a:avLst/>
          </a:prstGeom>
        </p:spPr>
        <p:txBody>
          <a:bodyPr spcFirstLastPara="1" wrap="square" lIns="91425" tIns="91425" rIns="91425" bIns="91425" anchor="b" anchorCtr="0">
            <a:noAutofit/>
          </a:bodyPr>
          <a:lstStyle>
            <a:lvl1pPr lvl="0" rtl="0">
              <a:lnSpc>
                <a:spcPct val="90000"/>
              </a:lnSpc>
              <a:spcBef>
                <a:spcPts val="0"/>
              </a:spcBef>
              <a:spcAft>
                <a:spcPts val="0"/>
              </a:spcAft>
              <a:buSzPts val="1100"/>
              <a:buNone/>
              <a:defRPr sz="12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330" name="Google Shape;330;p49"/>
          <p:cNvSpPr txBox="1"/>
          <p:nvPr/>
        </p:nvSpPr>
        <p:spPr>
          <a:xfrm>
            <a:off x="4572025" y="3808800"/>
            <a:ext cx="3852000" cy="280800"/>
          </a:xfrm>
          <a:prstGeom prst="rect">
            <a:avLst/>
          </a:prstGeom>
          <a:noFill/>
          <a:ln>
            <a:noFill/>
          </a:ln>
        </p:spPr>
        <p:txBody>
          <a:bodyPr spcFirstLastPara="1" wrap="square" lIns="91425" tIns="91425" rIns="91425" bIns="91425" anchor="ctr" anchorCtr="0">
            <a:noAutofit/>
          </a:bodyPr>
          <a:lstStyle/>
          <a:p>
            <a:pPr marL="0" lvl="0" indent="0" algn="l" rtl="0">
              <a:spcBef>
                <a:spcPts val="300"/>
              </a:spcBef>
              <a:spcAft>
                <a:spcPts val="0"/>
              </a:spcAft>
              <a:buNone/>
            </a:pPr>
            <a:r>
              <a:rPr lang="en" sz="900">
                <a:solidFill>
                  <a:schemeClr val="accent1"/>
                </a:solidFill>
                <a:latin typeface="Merriweather Sans"/>
                <a:ea typeface="Merriweather Sans"/>
                <a:cs typeface="Merriweather Sans"/>
                <a:sym typeface="Merriweather Sans"/>
              </a:rPr>
              <a:t>CREDITS: This presentation template was created by </a:t>
            </a:r>
            <a:r>
              <a:rPr lang="en" sz="900" b="1">
                <a:solidFill>
                  <a:schemeClr val="accent1"/>
                </a:solidFill>
                <a:uFill>
                  <a:noFill/>
                </a:uFill>
                <a:latin typeface="Merriweather Sans"/>
                <a:ea typeface="Merriweather Sans"/>
                <a:cs typeface="Merriweather Sans"/>
                <a:sym typeface="Merriweather Sans"/>
                <a:hlinkClick r:id="rId2">
                  <a:extLst>
                    <a:ext uri="{A12FA001-AC4F-418D-AE19-62706E023703}">
                      <ahyp:hlinkClr xmlns:ahyp="http://schemas.microsoft.com/office/drawing/2018/hyperlinkcolor" val="tx"/>
                    </a:ext>
                  </a:extLst>
                </a:hlinkClick>
              </a:rPr>
              <a:t>Slidesgo</a:t>
            </a:r>
            <a:r>
              <a:rPr lang="en" sz="900">
                <a:solidFill>
                  <a:schemeClr val="accent1"/>
                </a:solidFill>
                <a:latin typeface="Merriweather Sans"/>
                <a:ea typeface="Merriweather Sans"/>
                <a:cs typeface="Merriweather Sans"/>
                <a:sym typeface="Merriweather Sans"/>
              </a:rPr>
              <a:t>, including icons by </a:t>
            </a:r>
            <a:r>
              <a:rPr lang="en" sz="900" b="1">
                <a:solidFill>
                  <a:schemeClr val="accent1"/>
                </a:solidFill>
                <a:uFill>
                  <a:noFill/>
                </a:uFill>
                <a:latin typeface="Merriweather Sans"/>
                <a:ea typeface="Merriweather Sans"/>
                <a:cs typeface="Merriweather Sans"/>
                <a:sym typeface="Merriweather Sans"/>
                <a:hlinkClick r:id="rId3">
                  <a:extLst>
                    <a:ext uri="{A12FA001-AC4F-418D-AE19-62706E023703}">
                      <ahyp:hlinkClr xmlns:ahyp="http://schemas.microsoft.com/office/drawing/2018/hyperlinkcolor" val="tx"/>
                    </a:ext>
                  </a:extLst>
                </a:hlinkClick>
              </a:rPr>
              <a:t>Flaticon</a:t>
            </a:r>
            <a:r>
              <a:rPr lang="en" sz="900">
                <a:solidFill>
                  <a:schemeClr val="accent1"/>
                </a:solidFill>
                <a:latin typeface="Merriweather Sans"/>
                <a:ea typeface="Merriweather Sans"/>
                <a:cs typeface="Merriweather Sans"/>
                <a:sym typeface="Merriweather Sans"/>
              </a:rPr>
              <a:t>, infographics &amp; images by </a:t>
            </a:r>
            <a:r>
              <a:rPr lang="en" sz="900" b="1">
                <a:solidFill>
                  <a:schemeClr val="accent1"/>
                </a:solidFill>
                <a:uFill>
                  <a:noFill/>
                </a:uFill>
                <a:latin typeface="Merriweather Sans"/>
                <a:ea typeface="Merriweather Sans"/>
                <a:cs typeface="Merriweather Sans"/>
                <a:sym typeface="Merriweather Sans"/>
                <a:hlinkClick r:id="rId4">
                  <a:extLst>
                    <a:ext uri="{A12FA001-AC4F-418D-AE19-62706E023703}">
                      <ahyp:hlinkClr xmlns:ahyp="http://schemas.microsoft.com/office/drawing/2018/hyperlinkcolor" val="tx"/>
                    </a:ext>
                  </a:extLst>
                </a:hlinkClick>
              </a:rPr>
              <a:t>Freepik</a:t>
            </a:r>
            <a:endParaRPr sz="900">
              <a:solidFill>
                <a:schemeClr val="accent1"/>
              </a:solidFill>
              <a:latin typeface="Merriweather Sans"/>
              <a:ea typeface="Merriweather Sans"/>
              <a:cs typeface="Merriweather Sans"/>
              <a:sym typeface="Merriweather San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2">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2800"/>
              <a:buFont typeface="Merriweather Black"/>
              <a:buNone/>
              <a:defRPr sz="2800">
                <a:solidFill>
                  <a:schemeClr val="accent1"/>
                </a:solidFill>
                <a:latin typeface="Merriweather Black"/>
                <a:ea typeface="Merriweather Black"/>
                <a:cs typeface="Merriweather Black"/>
                <a:sym typeface="Merriweather Black"/>
              </a:defRPr>
            </a:lvl1pPr>
            <a:lvl2pPr lvl="1">
              <a:spcBef>
                <a:spcPts val="0"/>
              </a:spcBef>
              <a:spcAft>
                <a:spcPts val="0"/>
              </a:spcAft>
              <a:buClr>
                <a:schemeClr val="accent1"/>
              </a:buClr>
              <a:buSzPts val="2800"/>
              <a:buFont typeface="Merriweather Black"/>
              <a:buNone/>
              <a:defRPr sz="2800">
                <a:solidFill>
                  <a:schemeClr val="accent1"/>
                </a:solidFill>
                <a:latin typeface="Merriweather Black"/>
                <a:ea typeface="Merriweather Black"/>
                <a:cs typeface="Merriweather Black"/>
                <a:sym typeface="Merriweather Black"/>
              </a:defRPr>
            </a:lvl2pPr>
            <a:lvl3pPr lvl="2">
              <a:spcBef>
                <a:spcPts val="0"/>
              </a:spcBef>
              <a:spcAft>
                <a:spcPts val="0"/>
              </a:spcAft>
              <a:buClr>
                <a:schemeClr val="accent1"/>
              </a:buClr>
              <a:buSzPts val="2800"/>
              <a:buFont typeface="Merriweather Black"/>
              <a:buNone/>
              <a:defRPr sz="2800">
                <a:solidFill>
                  <a:schemeClr val="accent1"/>
                </a:solidFill>
                <a:latin typeface="Merriweather Black"/>
                <a:ea typeface="Merriweather Black"/>
                <a:cs typeface="Merriweather Black"/>
                <a:sym typeface="Merriweather Black"/>
              </a:defRPr>
            </a:lvl3pPr>
            <a:lvl4pPr lvl="3">
              <a:spcBef>
                <a:spcPts val="0"/>
              </a:spcBef>
              <a:spcAft>
                <a:spcPts val="0"/>
              </a:spcAft>
              <a:buClr>
                <a:schemeClr val="accent1"/>
              </a:buClr>
              <a:buSzPts val="2800"/>
              <a:buFont typeface="Merriweather Black"/>
              <a:buNone/>
              <a:defRPr sz="2800">
                <a:solidFill>
                  <a:schemeClr val="accent1"/>
                </a:solidFill>
                <a:latin typeface="Merriweather Black"/>
                <a:ea typeface="Merriweather Black"/>
                <a:cs typeface="Merriweather Black"/>
                <a:sym typeface="Merriweather Black"/>
              </a:defRPr>
            </a:lvl4pPr>
            <a:lvl5pPr lvl="4">
              <a:spcBef>
                <a:spcPts val="0"/>
              </a:spcBef>
              <a:spcAft>
                <a:spcPts val="0"/>
              </a:spcAft>
              <a:buClr>
                <a:schemeClr val="accent1"/>
              </a:buClr>
              <a:buSzPts val="2800"/>
              <a:buFont typeface="Merriweather Black"/>
              <a:buNone/>
              <a:defRPr sz="2800">
                <a:solidFill>
                  <a:schemeClr val="accent1"/>
                </a:solidFill>
                <a:latin typeface="Merriweather Black"/>
                <a:ea typeface="Merriweather Black"/>
                <a:cs typeface="Merriweather Black"/>
                <a:sym typeface="Merriweather Black"/>
              </a:defRPr>
            </a:lvl5pPr>
            <a:lvl6pPr lvl="5">
              <a:spcBef>
                <a:spcPts val="0"/>
              </a:spcBef>
              <a:spcAft>
                <a:spcPts val="0"/>
              </a:spcAft>
              <a:buClr>
                <a:schemeClr val="accent1"/>
              </a:buClr>
              <a:buSzPts val="2800"/>
              <a:buFont typeface="Merriweather Black"/>
              <a:buNone/>
              <a:defRPr sz="2800">
                <a:solidFill>
                  <a:schemeClr val="accent1"/>
                </a:solidFill>
                <a:latin typeface="Merriweather Black"/>
                <a:ea typeface="Merriweather Black"/>
                <a:cs typeface="Merriweather Black"/>
                <a:sym typeface="Merriweather Black"/>
              </a:defRPr>
            </a:lvl6pPr>
            <a:lvl7pPr lvl="6">
              <a:spcBef>
                <a:spcPts val="0"/>
              </a:spcBef>
              <a:spcAft>
                <a:spcPts val="0"/>
              </a:spcAft>
              <a:buClr>
                <a:schemeClr val="accent1"/>
              </a:buClr>
              <a:buSzPts val="2800"/>
              <a:buFont typeface="Merriweather Black"/>
              <a:buNone/>
              <a:defRPr sz="2800">
                <a:solidFill>
                  <a:schemeClr val="accent1"/>
                </a:solidFill>
                <a:latin typeface="Merriweather Black"/>
                <a:ea typeface="Merriweather Black"/>
                <a:cs typeface="Merriweather Black"/>
                <a:sym typeface="Merriweather Black"/>
              </a:defRPr>
            </a:lvl7pPr>
            <a:lvl8pPr lvl="7">
              <a:spcBef>
                <a:spcPts val="0"/>
              </a:spcBef>
              <a:spcAft>
                <a:spcPts val="0"/>
              </a:spcAft>
              <a:buClr>
                <a:schemeClr val="accent1"/>
              </a:buClr>
              <a:buSzPts val="2800"/>
              <a:buFont typeface="Merriweather Black"/>
              <a:buNone/>
              <a:defRPr sz="2800">
                <a:solidFill>
                  <a:schemeClr val="accent1"/>
                </a:solidFill>
                <a:latin typeface="Merriweather Black"/>
                <a:ea typeface="Merriweather Black"/>
                <a:cs typeface="Merriweather Black"/>
                <a:sym typeface="Merriweather Black"/>
              </a:defRPr>
            </a:lvl8pPr>
            <a:lvl9pPr lvl="8">
              <a:spcBef>
                <a:spcPts val="0"/>
              </a:spcBef>
              <a:spcAft>
                <a:spcPts val="0"/>
              </a:spcAft>
              <a:buClr>
                <a:schemeClr val="accent1"/>
              </a:buClr>
              <a:buSzPts val="2800"/>
              <a:buFont typeface="Merriweather Black"/>
              <a:buNone/>
              <a:defRPr sz="2800">
                <a:solidFill>
                  <a:schemeClr val="accent1"/>
                </a:solidFill>
                <a:latin typeface="Merriweather Black"/>
                <a:ea typeface="Merriweather Black"/>
                <a:cs typeface="Merriweather Black"/>
                <a:sym typeface="Merriweather Black"/>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1"/>
              </a:buClr>
              <a:buSzPts val="1400"/>
              <a:buFont typeface="Merriweather Sans"/>
              <a:buChar char="●"/>
              <a:defRPr>
                <a:solidFill>
                  <a:schemeClr val="accent1"/>
                </a:solidFill>
                <a:latin typeface="Merriweather Sans"/>
                <a:ea typeface="Merriweather Sans"/>
                <a:cs typeface="Merriweather Sans"/>
                <a:sym typeface="Merriweather Sans"/>
              </a:defRPr>
            </a:lvl1pPr>
            <a:lvl2pPr marL="914400" lvl="1" indent="-317500">
              <a:lnSpc>
                <a:spcPct val="115000"/>
              </a:lnSpc>
              <a:spcBef>
                <a:spcPts val="1600"/>
              </a:spcBef>
              <a:spcAft>
                <a:spcPts val="0"/>
              </a:spcAft>
              <a:buClr>
                <a:schemeClr val="accent1"/>
              </a:buClr>
              <a:buSzPts val="1400"/>
              <a:buFont typeface="Merriweather Sans"/>
              <a:buChar char="○"/>
              <a:defRPr>
                <a:solidFill>
                  <a:schemeClr val="accent1"/>
                </a:solidFill>
                <a:latin typeface="Merriweather Sans"/>
                <a:ea typeface="Merriweather Sans"/>
                <a:cs typeface="Merriweather Sans"/>
                <a:sym typeface="Merriweather Sans"/>
              </a:defRPr>
            </a:lvl2pPr>
            <a:lvl3pPr marL="1371600" lvl="2" indent="-317500">
              <a:lnSpc>
                <a:spcPct val="115000"/>
              </a:lnSpc>
              <a:spcBef>
                <a:spcPts val="1600"/>
              </a:spcBef>
              <a:spcAft>
                <a:spcPts val="0"/>
              </a:spcAft>
              <a:buClr>
                <a:schemeClr val="accent1"/>
              </a:buClr>
              <a:buSzPts val="1400"/>
              <a:buFont typeface="Merriweather Sans"/>
              <a:buChar char="■"/>
              <a:defRPr>
                <a:solidFill>
                  <a:schemeClr val="accent1"/>
                </a:solidFill>
                <a:latin typeface="Merriweather Sans"/>
                <a:ea typeface="Merriweather Sans"/>
                <a:cs typeface="Merriweather Sans"/>
                <a:sym typeface="Merriweather Sans"/>
              </a:defRPr>
            </a:lvl3pPr>
            <a:lvl4pPr marL="1828800" lvl="3" indent="-317500">
              <a:lnSpc>
                <a:spcPct val="115000"/>
              </a:lnSpc>
              <a:spcBef>
                <a:spcPts val="1600"/>
              </a:spcBef>
              <a:spcAft>
                <a:spcPts val="0"/>
              </a:spcAft>
              <a:buClr>
                <a:schemeClr val="accent1"/>
              </a:buClr>
              <a:buSzPts val="1400"/>
              <a:buFont typeface="Merriweather Sans"/>
              <a:buChar char="●"/>
              <a:defRPr>
                <a:solidFill>
                  <a:schemeClr val="accent1"/>
                </a:solidFill>
                <a:latin typeface="Merriweather Sans"/>
                <a:ea typeface="Merriweather Sans"/>
                <a:cs typeface="Merriweather Sans"/>
                <a:sym typeface="Merriweather Sans"/>
              </a:defRPr>
            </a:lvl4pPr>
            <a:lvl5pPr marL="2286000" lvl="4" indent="-317500">
              <a:lnSpc>
                <a:spcPct val="115000"/>
              </a:lnSpc>
              <a:spcBef>
                <a:spcPts val="1600"/>
              </a:spcBef>
              <a:spcAft>
                <a:spcPts val="0"/>
              </a:spcAft>
              <a:buClr>
                <a:schemeClr val="accent1"/>
              </a:buClr>
              <a:buSzPts val="1400"/>
              <a:buFont typeface="Merriweather Sans"/>
              <a:buChar char="○"/>
              <a:defRPr>
                <a:solidFill>
                  <a:schemeClr val="accent1"/>
                </a:solidFill>
                <a:latin typeface="Merriweather Sans"/>
                <a:ea typeface="Merriweather Sans"/>
                <a:cs typeface="Merriweather Sans"/>
                <a:sym typeface="Merriweather Sans"/>
              </a:defRPr>
            </a:lvl5pPr>
            <a:lvl6pPr marL="2743200" lvl="5" indent="-317500">
              <a:lnSpc>
                <a:spcPct val="115000"/>
              </a:lnSpc>
              <a:spcBef>
                <a:spcPts val="1600"/>
              </a:spcBef>
              <a:spcAft>
                <a:spcPts val="0"/>
              </a:spcAft>
              <a:buClr>
                <a:schemeClr val="accent1"/>
              </a:buClr>
              <a:buSzPts val="1400"/>
              <a:buFont typeface="Merriweather Sans"/>
              <a:buChar char="■"/>
              <a:defRPr>
                <a:solidFill>
                  <a:schemeClr val="accent1"/>
                </a:solidFill>
                <a:latin typeface="Merriweather Sans"/>
                <a:ea typeface="Merriweather Sans"/>
                <a:cs typeface="Merriweather Sans"/>
                <a:sym typeface="Merriweather Sans"/>
              </a:defRPr>
            </a:lvl6pPr>
            <a:lvl7pPr marL="3200400" lvl="6" indent="-317500">
              <a:lnSpc>
                <a:spcPct val="115000"/>
              </a:lnSpc>
              <a:spcBef>
                <a:spcPts val="1600"/>
              </a:spcBef>
              <a:spcAft>
                <a:spcPts val="0"/>
              </a:spcAft>
              <a:buClr>
                <a:schemeClr val="accent1"/>
              </a:buClr>
              <a:buSzPts val="1400"/>
              <a:buFont typeface="Merriweather Sans"/>
              <a:buChar char="●"/>
              <a:defRPr>
                <a:solidFill>
                  <a:schemeClr val="accent1"/>
                </a:solidFill>
                <a:latin typeface="Merriweather Sans"/>
                <a:ea typeface="Merriweather Sans"/>
                <a:cs typeface="Merriweather Sans"/>
                <a:sym typeface="Merriweather Sans"/>
              </a:defRPr>
            </a:lvl7pPr>
            <a:lvl8pPr marL="3657600" lvl="7" indent="-317500">
              <a:lnSpc>
                <a:spcPct val="115000"/>
              </a:lnSpc>
              <a:spcBef>
                <a:spcPts val="1600"/>
              </a:spcBef>
              <a:spcAft>
                <a:spcPts val="0"/>
              </a:spcAft>
              <a:buClr>
                <a:schemeClr val="accent1"/>
              </a:buClr>
              <a:buSzPts val="1400"/>
              <a:buFont typeface="Merriweather Sans"/>
              <a:buChar char="○"/>
              <a:defRPr>
                <a:solidFill>
                  <a:schemeClr val="accent1"/>
                </a:solidFill>
                <a:latin typeface="Merriweather Sans"/>
                <a:ea typeface="Merriweather Sans"/>
                <a:cs typeface="Merriweather Sans"/>
                <a:sym typeface="Merriweather Sans"/>
              </a:defRPr>
            </a:lvl8pPr>
            <a:lvl9pPr marL="4114800" lvl="8" indent="-317500">
              <a:lnSpc>
                <a:spcPct val="115000"/>
              </a:lnSpc>
              <a:spcBef>
                <a:spcPts val="1600"/>
              </a:spcBef>
              <a:spcAft>
                <a:spcPts val="1600"/>
              </a:spcAft>
              <a:buClr>
                <a:schemeClr val="accent1"/>
              </a:buClr>
              <a:buSzPts val="1400"/>
              <a:buFont typeface="Merriweather Sans"/>
              <a:buChar char="■"/>
              <a:defRPr>
                <a:solidFill>
                  <a:schemeClr val="accent1"/>
                </a:solidFill>
                <a:latin typeface="Merriweather Sans"/>
                <a:ea typeface="Merriweather Sans"/>
                <a:cs typeface="Merriweather Sans"/>
                <a:sym typeface="Merriweather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3" r:id="rId3"/>
    <p:sldLayoutId id="2147483658" r:id="rId4"/>
    <p:sldLayoutId id="2147483660" r:id="rId5"/>
    <p:sldLayoutId id="2147483662" r:id="rId6"/>
    <p:sldLayoutId id="2147483663" r:id="rId7"/>
    <p:sldLayoutId id="2147483690" r:id="rId8"/>
    <p:sldLayoutId id="2147483695" r:id="rId9"/>
    <p:sldLayoutId id="2147483696" r:id="rId10"/>
  </p:sldLayoutIdLst>
  <mc:AlternateContent xmlns:mc="http://schemas.openxmlformats.org/markup-compatibility/2006" xmlns:p14="http://schemas.microsoft.com/office/powerpoint/2010/main">
    <mc:Choice Requires="p14">
      <p:transition spd="slow">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grpSp>
        <p:nvGrpSpPr>
          <p:cNvPr id="346" name="Google Shape;346;p56"/>
          <p:cNvGrpSpPr/>
          <p:nvPr/>
        </p:nvGrpSpPr>
        <p:grpSpPr>
          <a:xfrm>
            <a:off x="1833315" y="1623694"/>
            <a:ext cx="1656772" cy="3483368"/>
            <a:chOff x="1921948" y="1623694"/>
            <a:chExt cx="1656772" cy="3483368"/>
          </a:xfrm>
        </p:grpSpPr>
        <p:sp>
          <p:nvSpPr>
            <p:cNvPr id="347" name="Google Shape;347;p56"/>
            <p:cNvSpPr/>
            <p:nvPr/>
          </p:nvSpPr>
          <p:spPr>
            <a:xfrm>
              <a:off x="1921948" y="1623694"/>
              <a:ext cx="1656772" cy="3483368"/>
            </a:xfrm>
            <a:custGeom>
              <a:avLst/>
              <a:gdLst/>
              <a:ahLst/>
              <a:cxnLst/>
              <a:rect l="l" t="t" r="r" b="b"/>
              <a:pathLst>
                <a:path w="67520" h="141961" extrusionOk="0">
                  <a:moveTo>
                    <a:pt x="16620" y="0"/>
                  </a:moveTo>
                  <a:cubicBezTo>
                    <a:pt x="16117" y="0"/>
                    <a:pt x="15612" y="360"/>
                    <a:pt x="15635" y="1006"/>
                  </a:cubicBezTo>
                  <a:cubicBezTo>
                    <a:pt x="15635" y="1090"/>
                    <a:pt x="15635" y="1194"/>
                    <a:pt x="15635" y="1278"/>
                  </a:cubicBezTo>
                  <a:cubicBezTo>
                    <a:pt x="15865" y="4062"/>
                    <a:pt x="16096" y="6845"/>
                    <a:pt x="16347" y="9608"/>
                  </a:cubicBezTo>
                  <a:cubicBezTo>
                    <a:pt x="16451" y="10968"/>
                    <a:pt x="16619" y="12308"/>
                    <a:pt x="16765" y="13668"/>
                  </a:cubicBezTo>
                  <a:cubicBezTo>
                    <a:pt x="16556" y="13501"/>
                    <a:pt x="16389" y="13292"/>
                    <a:pt x="16284" y="13040"/>
                  </a:cubicBezTo>
                  <a:cubicBezTo>
                    <a:pt x="14631" y="9462"/>
                    <a:pt x="12642" y="6050"/>
                    <a:pt x="10821" y="2534"/>
                  </a:cubicBezTo>
                  <a:cubicBezTo>
                    <a:pt x="10717" y="2325"/>
                    <a:pt x="10591" y="2115"/>
                    <a:pt x="10445" y="1906"/>
                  </a:cubicBezTo>
                  <a:cubicBezTo>
                    <a:pt x="10282" y="1640"/>
                    <a:pt x="9995" y="1489"/>
                    <a:pt x="9693" y="1489"/>
                  </a:cubicBezTo>
                  <a:cubicBezTo>
                    <a:pt x="9567" y="1489"/>
                    <a:pt x="9438" y="1516"/>
                    <a:pt x="9314" y="1571"/>
                  </a:cubicBezTo>
                  <a:cubicBezTo>
                    <a:pt x="8896" y="1760"/>
                    <a:pt x="8728" y="2220"/>
                    <a:pt x="8896" y="2743"/>
                  </a:cubicBezTo>
                  <a:cubicBezTo>
                    <a:pt x="8980" y="2973"/>
                    <a:pt x="9084" y="3204"/>
                    <a:pt x="9189" y="3413"/>
                  </a:cubicBezTo>
                  <a:cubicBezTo>
                    <a:pt x="10591" y="6176"/>
                    <a:pt x="12014" y="8917"/>
                    <a:pt x="13396" y="11680"/>
                  </a:cubicBezTo>
                  <a:cubicBezTo>
                    <a:pt x="14107" y="13040"/>
                    <a:pt x="14756" y="14422"/>
                    <a:pt x="15321" y="15824"/>
                  </a:cubicBezTo>
                  <a:cubicBezTo>
                    <a:pt x="15007" y="15719"/>
                    <a:pt x="14714" y="15531"/>
                    <a:pt x="14505" y="15280"/>
                  </a:cubicBezTo>
                  <a:cubicBezTo>
                    <a:pt x="11407" y="12685"/>
                    <a:pt x="8289" y="10089"/>
                    <a:pt x="5191" y="7515"/>
                  </a:cubicBezTo>
                  <a:cubicBezTo>
                    <a:pt x="4898" y="7264"/>
                    <a:pt x="4605" y="7055"/>
                    <a:pt x="4291" y="6866"/>
                  </a:cubicBezTo>
                  <a:cubicBezTo>
                    <a:pt x="4124" y="6768"/>
                    <a:pt x="3955" y="6725"/>
                    <a:pt x="3796" y="6725"/>
                  </a:cubicBezTo>
                  <a:cubicBezTo>
                    <a:pt x="3039" y="6725"/>
                    <a:pt x="2480" y="7695"/>
                    <a:pt x="3119" y="8352"/>
                  </a:cubicBezTo>
                  <a:cubicBezTo>
                    <a:pt x="3329" y="8583"/>
                    <a:pt x="3559" y="8792"/>
                    <a:pt x="3789" y="8980"/>
                  </a:cubicBezTo>
                  <a:cubicBezTo>
                    <a:pt x="7891" y="12371"/>
                    <a:pt x="11973" y="15803"/>
                    <a:pt x="16117" y="19173"/>
                  </a:cubicBezTo>
                  <a:cubicBezTo>
                    <a:pt x="16975" y="19884"/>
                    <a:pt x="17393" y="20763"/>
                    <a:pt x="17707" y="21768"/>
                  </a:cubicBezTo>
                  <a:cubicBezTo>
                    <a:pt x="17351" y="21768"/>
                    <a:pt x="17142" y="21538"/>
                    <a:pt x="16870" y="21391"/>
                  </a:cubicBezTo>
                  <a:cubicBezTo>
                    <a:pt x="14882" y="20177"/>
                    <a:pt x="12914" y="18963"/>
                    <a:pt x="10842" y="17854"/>
                  </a:cubicBezTo>
                  <a:cubicBezTo>
                    <a:pt x="7891" y="16285"/>
                    <a:pt x="4961" y="14694"/>
                    <a:pt x="2010" y="13124"/>
                  </a:cubicBezTo>
                  <a:cubicBezTo>
                    <a:pt x="1864" y="13020"/>
                    <a:pt x="1696" y="12957"/>
                    <a:pt x="1529" y="12873"/>
                  </a:cubicBezTo>
                  <a:cubicBezTo>
                    <a:pt x="1365" y="12819"/>
                    <a:pt x="1209" y="12792"/>
                    <a:pt x="1063" y="12792"/>
                  </a:cubicBezTo>
                  <a:cubicBezTo>
                    <a:pt x="705" y="12792"/>
                    <a:pt x="410" y="12952"/>
                    <a:pt x="231" y="13250"/>
                  </a:cubicBezTo>
                  <a:cubicBezTo>
                    <a:pt x="1" y="13710"/>
                    <a:pt x="126" y="14275"/>
                    <a:pt x="566" y="14568"/>
                  </a:cubicBezTo>
                  <a:cubicBezTo>
                    <a:pt x="754" y="14715"/>
                    <a:pt x="964" y="14840"/>
                    <a:pt x="1194" y="14945"/>
                  </a:cubicBezTo>
                  <a:cubicBezTo>
                    <a:pt x="6970" y="18084"/>
                    <a:pt x="12831" y="21119"/>
                    <a:pt x="18482" y="24531"/>
                  </a:cubicBezTo>
                  <a:cubicBezTo>
                    <a:pt x="18607" y="24614"/>
                    <a:pt x="18754" y="24677"/>
                    <a:pt x="18900" y="24698"/>
                  </a:cubicBezTo>
                  <a:cubicBezTo>
                    <a:pt x="19402" y="24803"/>
                    <a:pt x="19528" y="25159"/>
                    <a:pt x="19612" y="25682"/>
                  </a:cubicBezTo>
                  <a:cubicBezTo>
                    <a:pt x="18230" y="25284"/>
                    <a:pt x="16933" y="24949"/>
                    <a:pt x="15656" y="24552"/>
                  </a:cubicBezTo>
                  <a:cubicBezTo>
                    <a:pt x="12077" y="23484"/>
                    <a:pt x="8498" y="22396"/>
                    <a:pt x="4919" y="21308"/>
                  </a:cubicBezTo>
                  <a:cubicBezTo>
                    <a:pt x="4645" y="21198"/>
                    <a:pt x="4355" y="21136"/>
                    <a:pt x="4063" y="21136"/>
                  </a:cubicBezTo>
                  <a:cubicBezTo>
                    <a:pt x="4021" y="21136"/>
                    <a:pt x="3978" y="21137"/>
                    <a:pt x="3936" y="21140"/>
                  </a:cubicBezTo>
                  <a:cubicBezTo>
                    <a:pt x="3517" y="21161"/>
                    <a:pt x="3161" y="21454"/>
                    <a:pt x="3077" y="21852"/>
                  </a:cubicBezTo>
                  <a:cubicBezTo>
                    <a:pt x="2952" y="22249"/>
                    <a:pt x="3119" y="22689"/>
                    <a:pt x="3475" y="22898"/>
                  </a:cubicBezTo>
                  <a:cubicBezTo>
                    <a:pt x="3726" y="23024"/>
                    <a:pt x="3977" y="23128"/>
                    <a:pt x="4250" y="23191"/>
                  </a:cubicBezTo>
                  <a:cubicBezTo>
                    <a:pt x="5191" y="23484"/>
                    <a:pt x="6133" y="23735"/>
                    <a:pt x="7075" y="24049"/>
                  </a:cubicBezTo>
                  <a:cubicBezTo>
                    <a:pt x="11428" y="25473"/>
                    <a:pt x="15865" y="26707"/>
                    <a:pt x="20323" y="27775"/>
                  </a:cubicBezTo>
                  <a:cubicBezTo>
                    <a:pt x="20742" y="27838"/>
                    <a:pt x="21119" y="28110"/>
                    <a:pt x="21307" y="28465"/>
                  </a:cubicBezTo>
                  <a:cubicBezTo>
                    <a:pt x="22102" y="29951"/>
                    <a:pt x="22940" y="31416"/>
                    <a:pt x="23756" y="32882"/>
                  </a:cubicBezTo>
                  <a:cubicBezTo>
                    <a:pt x="23840" y="33049"/>
                    <a:pt x="24070" y="33195"/>
                    <a:pt x="23923" y="33488"/>
                  </a:cubicBezTo>
                  <a:cubicBezTo>
                    <a:pt x="22898" y="32986"/>
                    <a:pt x="21893" y="32463"/>
                    <a:pt x="20868" y="31982"/>
                  </a:cubicBezTo>
                  <a:cubicBezTo>
                    <a:pt x="16912" y="30098"/>
                    <a:pt x="12872" y="28403"/>
                    <a:pt x="8959" y="26435"/>
                  </a:cubicBezTo>
                  <a:cubicBezTo>
                    <a:pt x="8833" y="26372"/>
                    <a:pt x="8728" y="26331"/>
                    <a:pt x="8603" y="26289"/>
                  </a:cubicBezTo>
                  <a:cubicBezTo>
                    <a:pt x="8482" y="26237"/>
                    <a:pt x="8356" y="26212"/>
                    <a:pt x="8231" y="26212"/>
                  </a:cubicBezTo>
                  <a:cubicBezTo>
                    <a:pt x="7905" y="26212"/>
                    <a:pt x="7592" y="26383"/>
                    <a:pt x="7410" y="26686"/>
                  </a:cubicBezTo>
                  <a:cubicBezTo>
                    <a:pt x="7138" y="27126"/>
                    <a:pt x="7263" y="27712"/>
                    <a:pt x="7703" y="27984"/>
                  </a:cubicBezTo>
                  <a:cubicBezTo>
                    <a:pt x="7975" y="28193"/>
                    <a:pt x="8268" y="28361"/>
                    <a:pt x="8561" y="28486"/>
                  </a:cubicBezTo>
                  <a:cubicBezTo>
                    <a:pt x="11114" y="29679"/>
                    <a:pt x="13668" y="30872"/>
                    <a:pt x="16242" y="32065"/>
                  </a:cubicBezTo>
                  <a:cubicBezTo>
                    <a:pt x="19151" y="33405"/>
                    <a:pt x="22102" y="34702"/>
                    <a:pt x="25012" y="36084"/>
                  </a:cubicBezTo>
                  <a:cubicBezTo>
                    <a:pt x="25849" y="36502"/>
                    <a:pt x="26246" y="37151"/>
                    <a:pt x="26623" y="37905"/>
                  </a:cubicBezTo>
                  <a:cubicBezTo>
                    <a:pt x="26539" y="37960"/>
                    <a:pt x="26446" y="37988"/>
                    <a:pt x="26356" y="37988"/>
                  </a:cubicBezTo>
                  <a:cubicBezTo>
                    <a:pt x="26312" y="37988"/>
                    <a:pt x="26267" y="37981"/>
                    <a:pt x="26225" y="37967"/>
                  </a:cubicBezTo>
                  <a:cubicBezTo>
                    <a:pt x="22207" y="36900"/>
                    <a:pt x="18147" y="36188"/>
                    <a:pt x="14086" y="35330"/>
                  </a:cubicBezTo>
                  <a:cubicBezTo>
                    <a:pt x="13835" y="35267"/>
                    <a:pt x="13563" y="35226"/>
                    <a:pt x="13270" y="35205"/>
                  </a:cubicBezTo>
                  <a:cubicBezTo>
                    <a:pt x="12831" y="35205"/>
                    <a:pt x="12454" y="35540"/>
                    <a:pt x="12370" y="35979"/>
                  </a:cubicBezTo>
                  <a:cubicBezTo>
                    <a:pt x="12266" y="36377"/>
                    <a:pt x="12433" y="36795"/>
                    <a:pt x="12810" y="36984"/>
                  </a:cubicBezTo>
                  <a:cubicBezTo>
                    <a:pt x="13019" y="37109"/>
                    <a:pt x="13249" y="37193"/>
                    <a:pt x="13479" y="37235"/>
                  </a:cubicBezTo>
                  <a:cubicBezTo>
                    <a:pt x="14296" y="37423"/>
                    <a:pt x="15112" y="37591"/>
                    <a:pt x="15907" y="37758"/>
                  </a:cubicBezTo>
                  <a:cubicBezTo>
                    <a:pt x="19695" y="38574"/>
                    <a:pt x="23484" y="39223"/>
                    <a:pt x="27251" y="40102"/>
                  </a:cubicBezTo>
                  <a:cubicBezTo>
                    <a:pt x="28360" y="40353"/>
                    <a:pt x="28570" y="41149"/>
                    <a:pt x="29030" y="42028"/>
                  </a:cubicBezTo>
                  <a:cubicBezTo>
                    <a:pt x="28737" y="41965"/>
                    <a:pt x="28591" y="41944"/>
                    <a:pt x="28444" y="41923"/>
                  </a:cubicBezTo>
                  <a:cubicBezTo>
                    <a:pt x="25033" y="41128"/>
                    <a:pt x="21621" y="40416"/>
                    <a:pt x="18189" y="39746"/>
                  </a:cubicBezTo>
                  <a:cubicBezTo>
                    <a:pt x="17959" y="39685"/>
                    <a:pt x="17718" y="39646"/>
                    <a:pt x="17465" y="39646"/>
                  </a:cubicBezTo>
                  <a:cubicBezTo>
                    <a:pt x="17373" y="39646"/>
                    <a:pt x="17279" y="39651"/>
                    <a:pt x="17184" y="39663"/>
                  </a:cubicBezTo>
                  <a:cubicBezTo>
                    <a:pt x="16242" y="39788"/>
                    <a:pt x="16054" y="41086"/>
                    <a:pt x="16933" y="41483"/>
                  </a:cubicBezTo>
                  <a:cubicBezTo>
                    <a:pt x="17205" y="41588"/>
                    <a:pt x="17519" y="41672"/>
                    <a:pt x="17812" y="41714"/>
                  </a:cubicBezTo>
                  <a:cubicBezTo>
                    <a:pt x="21830" y="42551"/>
                    <a:pt x="25849" y="43346"/>
                    <a:pt x="29888" y="44162"/>
                  </a:cubicBezTo>
                  <a:cubicBezTo>
                    <a:pt x="30307" y="44204"/>
                    <a:pt x="30663" y="44455"/>
                    <a:pt x="30872" y="44832"/>
                  </a:cubicBezTo>
                  <a:cubicBezTo>
                    <a:pt x="31856" y="46423"/>
                    <a:pt x="32881" y="47993"/>
                    <a:pt x="33865" y="49583"/>
                  </a:cubicBezTo>
                  <a:cubicBezTo>
                    <a:pt x="33969" y="49751"/>
                    <a:pt x="34179" y="49897"/>
                    <a:pt x="34116" y="50127"/>
                  </a:cubicBezTo>
                  <a:cubicBezTo>
                    <a:pt x="34076" y="50139"/>
                    <a:pt x="34038" y="50144"/>
                    <a:pt x="34002" y="50144"/>
                  </a:cubicBezTo>
                  <a:cubicBezTo>
                    <a:pt x="33850" y="50144"/>
                    <a:pt x="33728" y="50053"/>
                    <a:pt x="33593" y="50002"/>
                  </a:cubicBezTo>
                  <a:cubicBezTo>
                    <a:pt x="29972" y="48327"/>
                    <a:pt x="26225" y="46946"/>
                    <a:pt x="22521" y="45481"/>
                  </a:cubicBezTo>
                  <a:cubicBezTo>
                    <a:pt x="21181" y="44958"/>
                    <a:pt x="19842" y="44455"/>
                    <a:pt x="18482" y="43953"/>
                  </a:cubicBezTo>
                  <a:cubicBezTo>
                    <a:pt x="18187" y="43814"/>
                    <a:pt x="17863" y="43733"/>
                    <a:pt x="17535" y="43733"/>
                  </a:cubicBezTo>
                  <a:cubicBezTo>
                    <a:pt x="17467" y="43733"/>
                    <a:pt x="17399" y="43737"/>
                    <a:pt x="17330" y="43744"/>
                  </a:cubicBezTo>
                  <a:cubicBezTo>
                    <a:pt x="16849" y="43786"/>
                    <a:pt x="16472" y="44142"/>
                    <a:pt x="16389" y="44623"/>
                  </a:cubicBezTo>
                  <a:cubicBezTo>
                    <a:pt x="16347" y="45083"/>
                    <a:pt x="16661" y="45523"/>
                    <a:pt x="17121" y="45648"/>
                  </a:cubicBezTo>
                  <a:cubicBezTo>
                    <a:pt x="17540" y="45774"/>
                    <a:pt x="17958" y="45879"/>
                    <a:pt x="18356" y="46046"/>
                  </a:cubicBezTo>
                  <a:cubicBezTo>
                    <a:pt x="21747" y="47365"/>
                    <a:pt x="25158" y="48641"/>
                    <a:pt x="28549" y="50002"/>
                  </a:cubicBezTo>
                  <a:cubicBezTo>
                    <a:pt x="30914" y="50964"/>
                    <a:pt x="33279" y="51864"/>
                    <a:pt x="35560" y="53016"/>
                  </a:cubicBezTo>
                  <a:cubicBezTo>
                    <a:pt x="36544" y="53518"/>
                    <a:pt x="36858" y="54439"/>
                    <a:pt x="37444" y="55360"/>
                  </a:cubicBezTo>
                  <a:cubicBezTo>
                    <a:pt x="37151" y="55318"/>
                    <a:pt x="37025" y="55297"/>
                    <a:pt x="36900" y="55255"/>
                  </a:cubicBezTo>
                  <a:cubicBezTo>
                    <a:pt x="32107" y="53832"/>
                    <a:pt x="27230" y="52806"/>
                    <a:pt x="22333" y="51823"/>
                  </a:cubicBezTo>
                  <a:cubicBezTo>
                    <a:pt x="22089" y="51751"/>
                    <a:pt x="21837" y="51719"/>
                    <a:pt x="21587" y="51719"/>
                  </a:cubicBezTo>
                  <a:cubicBezTo>
                    <a:pt x="21472" y="51719"/>
                    <a:pt x="21357" y="51726"/>
                    <a:pt x="21244" y="51739"/>
                  </a:cubicBezTo>
                  <a:cubicBezTo>
                    <a:pt x="20575" y="51844"/>
                    <a:pt x="20219" y="52555"/>
                    <a:pt x="20554" y="53141"/>
                  </a:cubicBezTo>
                  <a:cubicBezTo>
                    <a:pt x="20742" y="53455"/>
                    <a:pt x="21077" y="53664"/>
                    <a:pt x="21454" y="53706"/>
                  </a:cubicBezTo>
                  <a:cubicBezTo>
                    <a:pt x="22081" y="53832"/>
                    <a:pt x="22730" y="53957"/>
                    <a:pt x="23358" y="54083"/>
                  </a:cubicBezTo>
                  <a:cubicBezTo>
                    <a:pt x="27879" y="55025"/>
                    <a:pt x="32400" y="56029"/>
                    <a:pt x="36879" y="57201"/>
                  </a:cubicBezTo>
                  <a:cubicBezTo>
                    <a:pt x="37569" y="57369"/>
                    <a:pt x="38386" y="57432"/>
                    <a:pt x="38930" y="57829"/>
                  </a:cubicBezTo>
                  <a:cubicBezTo>
                    <a:pt x="39495" y="58248"/>
                    <a:pt x="39788" y="59001"/>
                    <a:pt x="40185" y="59608"/>
                  </a:cubicBezTo>
                  <a:cubicBezTo>
                    <a:pt x="40416" y="59964"/>
                    <a:pt x="40751" y="60236"/>
                    <a:pt x="40813" y="60759"/>
                  </a:cubicBezTo>
                  <a:cubicBezTo>
                    <a:pt x="40499" y="60676"/>
                    <a:pt x="40248" y="60613"/>
                    <a:pt x="40018" y="60550"/>
                  </a:cubicBezTo>
                  <a:cubicBezTo>
                    <a:pt x="36711" y="59629"/>
                    <a:pt x="33404" y="58708"/>
                    <a:pt x="30097" y="57787"/>
                  </a:cubicBezTo>
                  <a:cubicBezTo>
                    <a:pt x="29846" y="57704"/>
                    <a:pt x="29574" y="57662"/>
                    <a:pt x="29302" y="57620"/>
                  </a:cubicBezTo>
                  <a:cubicBezTo>
                    <a:pt x="29237" y="57606"/>
                    <a:pt x="29171" y="57600"/>
                    <a:pt x="29107" y="57600"/>
                  </a:cubicBezTo>
                  <a:cubicBezTo>
                    <a:pt x="28675" y="57600"/>
                    <a:pt x="28278" y="57892"/>
                    <a:pt x="28151" y="58311"/>
                  </a:cubicBezTo>
                  <a:cubicBezTo>
                    <a:pt x="28046" y="58813"/>
                    <a:pt x="28318" y="59315"/>
                    <a:pt x="28779" y="59504"/>
                  </a:cubicBezTo>
                  <a:cubicBezTo>
                    <a:pt x="28925" y="59566"/>
                    <a:pt x="29072" y="59608"/>
                    <a:pt x="29218" y="59650"/>
                  </a:cubicBezTo>
                  <a:cubicBezTo>
                    <a:pt x="32128" y="60425"/>
                    <a:pt x="35037" y="61199"/>
                    <a:pt x="37925" y="61952"/>
                  </a:cubicBezTo>
                  <a:cubicBezTo>
                    <a:pt x="39390" y="62329"/>
                    <a:pt x="40834" y="62706"/>
                    <a:pt x="42257" y="63208"/>
                  </a:cubicBezTo>
                  <a:cubicBezTo>
                    <a:pt x="42571" y="63313"/>
                    <a:pt x="42843" y="63501"/>
                    <a:pt x="43053" y="63773"/>
                  </a:cubicBezTo>
                  <a:cubicBezTo>
                    <a:pt x="43764" y="64841"/>
                    <a:pt x="44518" y="65887"/>
                    <a:pt x="45250" y="66955"/>
                  </a:cubicBezTo>
                  <a:cubicBezTo>
                    <a:pt x="45334" y="67080"/>
                    <a:pt x="45522" y="67206"/>
                    <a:pt x="45376" y="67436"/>
                  </a:cubicBezTo>
                  <a:cubicBezTo>
                    <a:pt x="45020" y="67415"/>
                    <a:pt x="44748" y="67206"/>
                    <a:pt x="44455" y="67059"/>
                  </a:cubicBezTo>
                  <a:cubicBezTo>
                    <a:pt x="40227" y="65008"/>
                    <a:pt x="36000" y="62999"/>
                    <a:pt x="31604" y="61345"/>
                  </a:cubicBezTo>
                  <a:cubicBezTo>
                    <a:pt x="31332" y="61220"/>
                    <a:pt x="31039" y="61115"/>
                    <a:pt x="30725" y="61073"/>
                  </a:cubicBezTo>
                  <a:cubicBezTo>
                    <a:pt x="30669" y="61063"/>
                    <a:pt x="30613" y="61057"/>
                    <a:pt x="30557" y="61057"/>
                  </a:cubicBezTo>
                  <a:cubicBezTo>
                    <a:pt x="30182" y="61057"/>
                    <a:pt x="29846" y="61297"/>
                    <a:pt x="29700" y="61680"/>
                  </a:cubicBezTo>
                  <a:cubicBezTo>
                    <a:pt x="29511" y="62078"/>
                    <a:pt x="29658" y="62559"/>
                    <a:pt x="30056" y="62810"/>
                  </a:cubicBezTo>
                  <a:cubicBezTo>
                    <a:pt x="30307" y="62978"/>
                    <a:pt x="30579" y="63104"/>
                    <a:pt x="30872" y="63208"/>
                  </a:cubicBezTo>
                  <a:cubicBezTo>
                    <a:pt x="32588" y="63857"/>
                    <a:pt x="34304" y="64527"/>
                    <a:pt x="35979" y="65301"/>
                  </a:cubicBezTo>
                  <a:cubicBezTo>
                    <a:pt x="39599" y="67017"/>
                    <a:pt x="43325" y="68524"/>
                    <a:pt x="46904" y="70366"/>
                  </a:cubicBezTo>
                  <a:cubicBezTo>
                    <a:pt x="47553" y="70722"/>
                    <a:pt x="47574" y="70701"/>
                    <a:pt x="47511" y="71412"/>
                  </a:cubicBezTo>
                  <a:cubicBezTo>
                    <a:pt x="47385" y="73150"/>
                    <a:pt x="47239" y="74887"/>
                    <a:pt x="47092" y="76624"/>
                  </a:cubicBezTo>
                  <a:cubicBezTo>
                    <a:pt x="47071" y="76833"/>
                    <a:pt x="47176" y="77126"/>
                    <a:pt x="46883" y="77273"/>
                  </a:cubicBezTo>
                  <a:cubicBezTo>
                    <a:pt x="46799" y="77210"/>
                    <a:pt x="46736" y="77168"/>
                    <a:pt x="46653" y="77105"/>
                  </a:cubicBezTo>
                  <a:cubicBezTo>
                    <a:pt x="42739" y="72940"/>
                    <a:pt x="38302" y="69361"/>
                    <a:pt x="33844" y="65824"/>
                  </a:cubicBezTo>
                  <a:cubicBezTo>
                    <a:pt x="33551" y="65573"/>
                    <a:pt x="33258" y="65364"/>
                    <a:pt x="32944" y="65176"/>
                  </a:cubicBezTo>
                  <a:cubicBezTo>
                    <a:pt x="32777" y="65083"/>
                    <a:pt x="32612" y="65043"/>
                    <a:pt x="32455" y="65043"/>
                  </a:cubicBezTo>
                  <a:cubicBezTo>
                    <a:pt x="31684" y="65043"/>
                    <a:pt x="31128" y="66022"/>
                    <a:pt x="31772" y="66682"/>
                  </a:cubicBezTo>
                  <a:cubicBezTo>
                    <a:pt x="32065" y="66975"/>
                    <a:pt x="32358" y="67227"/>
                    <a:pt x="32672" y="67457"/>
                  </a:cubicBezTo>
                  <a:cubicBezTo>
                    <a:pt x="37527" y="71224"/>
                    <a:pt x="42153" y="75263"/>
                    <a:pt x="46527" y="79533"/>
                  </a:cubicBezTo>
                  <a:cubicBezTo>
                    <a:pt x="46695" y="79700"/>
                    <a:pt x="46862" y="79826"/>
                    <a:pt x="46841" y="80056"/>
                  </a:cubicBezTo>
                  <a:cubicBezTo>
                    <a:pt x="46757" y="81270"/>
                    <a:pt x="46674" y="82484"/>
                    <a:pt x="46590" y="83740"/>
                  </a:cubicBezTo>
                  <a:cubicBezTo>
                    <a:pt x="46192" y="83552"/>
                    <a:pt x="46004" y="83258"/>
                    <a:pt x="45774" y="83028"/>
                  </a:cubicBezTo>
                  <a:cubicBezTo>
                    <a:pt x="42278" y="79407"/>
                    <a:pt x="38783" y="75808"/>
                    <a:pt x="35267" y="72208"/>
                  </a:cubicBezTo>
                  <a:cubicBezTo>
                    <a:pt x="34953" y="71873"/>
                    <a:pt x="34618" y="71559"/>
                    <a:pt x="34262" y="71287"/>
                  </a:cubicBezTo>
                  <a:cubicBezTo>
                    <a:pt x="34065" y="71136"/>
                    <a:pt x="33833" y="71062"/>
                    <a:pt x="33603" y="71062"/>
                  </a:cubicBezTo>
                  <a:cubicBezTo>
                    <a:pt x="33323" y="71062"/>
                    <a:pt x="33046" y="71173"/>
                    <a:pt x="32839" y="71392"/>
                  </a:cubicBezTo>
                  <a:cubicBezTo>
                    <a:pt x="32525" y="71768"/>
                    <a:pt x="32546" y="72250"/>
                    <a:pt x="32965" y="72731"/>
                  </a:cubicBezTo>
                  <a:cubicBezTo>
                    <a:pt x="33342" y="73150"/>
                    <a:pt x="33781" y="73547"/>
                    <a:pt x="34179" y="73966"/>
                  </a:cubicBezTo>
                  <a:cubicBezTo>
                    <a:pt x="37967" y="77984"/>
                    <a:pt x="41902" y="81856"/>
                    <a:pt x="45815" y="85728"/>
                  </a:cubicBezTo>
                  <a:cubicBezTo>
                    <a:pt x="46381" y="86251"/>
                    <a:pt x="46569" y="86733"/>
                    <a:pt x="46276" y="87507"/>
                  </a:cubicBezTo>
                  <a:cubicBezTo>
                    <a:pt x="45774" y="87151"/>
                    <a:pt x="45313" y="86837"/>
                    <a:pt x="44853" y="86523"/>
                  </a:cubicBezTo>
                  <a:cubicBezTo>
                    <a:pt x="41357" y="84054"/>
                    <a:pt x="37841" y="81584"/>
                    <a:pt x="34179" y="79345"/>
                  </a:cubicBezTo>
                  <a:cubicBezTo>
                    <a:pt x="33907" y="79177"/>
                    <a:pt x="33655" y="79031"/>
                    <a:pt x="33362" y="78926"/>
                  </a:cubicBezTo>
                  <a:cubicBezTo>
                    <a:pt x="33235" y="78866"/>
                    <a:pt x="33101" y="78837"/>
                    <a:pt x="32969" y="78837"/>
                  </a:cubicBezTo>
                  <a:cubicBezTo>
                    <a:pt x="32645" y="78837"/>
                    <a:pt x="32333" y="79011"/>
                    <a:pt x="32169" y="79324"/>
                  </a:cubicBezTo>
                  <a:cubicBezTo>
                    <a:pt x="31918" y="79721"/>
                    <a:pt x="32002" y="80245"/>
                    <a:pt x="32379" y="80559"/>
                  </a:cubicBezTo>
                  <a:cubicBezTo>
                    <a:pt x="32567" y="80726"/>
                    <a:pt x="32776" y="80852"/>
                    <a:pt x="32986" y="80977"/>
                  </a:cubicBezTo>
                  <a:cubicBezTo>
                    <a:pt x="37318" y="83635"/>
                    <a:pt x="41441" y="86628"/>
                    <a:pt x="45753" y="89349"/>
                  </a:cubicBezTo>
                  <a:cubicBezTo>
                    <a:pt x="46108" y="89516"/>
                    <a:pt x="46318" y="89914"/>
                    <a:pt x="46255" y="90312"/>
                  </a:cubicBezTo>
                  <a:cubicBezTo>
                    <a:pt x="46192" y="90981"/>
                    <a:pt x="46192" y="91672"/>
                    <a:pt x="46150" y="92342"/>
                  </a:cubicBezTo>
                  <a:cubicBezTo>
                    <a:pt x="46108" y="93598"/>
                    <a:pt x="46067" y="94874"/>
                    <a:pt x="46004" y="96130"/>
                  </a:cubicBezTo>
                  <a:cubicBezTo>
                    <a:pt x="45978" y="96134"/>
                    <a:pt x="45954" y="96136"/>
                    <a:pt x="45931" y="96136"/>
                  </a:cubicBezTo>
                  <a:cubicBezTo>
                    <a:pt x="45696" y="96136"/>
                    <a:pt x="45618" y="95951"/>
                    <a:pt x="45522" y="95837"/>
                  </a:cubicBezTo>
                  <a:cubicBezTo>
                    <a:pt x="42634" y="92488"/>
                    <a:pt x="39516" y="89370"/>
                    <a:pt x="36439" y="86210"/>
                  </a:cubicBezTo>
                  <a:cubicBezTo>
                    <a:pt x="36272" y="86021"/>
                    <a:pt x="36083" y="85854"/>
                    <a:pt x="35895" y="85707"/>
                  </a:cubicBezTo>
                  <a:cubicBezTo>
                    <a:pt x="35716" y="85558"/>
                    <a:pt x="35503" y="85484"/>
                    <a:pt x="35291" y="85484"/>
                  </a:cubicBezTo>
                  <a:cubicBezTo>
                    <a:pt x="35058" y="85484"/>
                    <a:pt x="34826" y="85574"/>
                    <a:pt x="34639" y="85749"/>
                  </a:cubicBezTo>
                  <a:cubicBezTo>
                    <a:pt x="34241" y="86084"/>
                    <a:pt x="34200" y="86670"/>
                    <a:pt x="34514" y="87068"/>
                  </a:cubicBezTo>
                  <a:cubicBezTo>
                    <a:pt x="34702" y="87319"/>
                    <a:pt x="34911" y="87549"/>
                    <a:pt x="35121" y="87758"/>
                  </a:cubicBezTo>
                  <a:cubicBezTo>
                    <a:pt x="38616" y="91337"/>
                    <a:pt x="42111" y="94895"/>
                    <a:pt x="45481" y="98579"/>
                  </a:cubicBezTo>
                  <a:cubicBezTo>
                    <a:pt x="45648" y="98767"/>
                    <a:pt x="45920" y="98935"/>
                    <a:pt x="45920" y="99249"/>
                  </a:cubicBezTo>
                  <a:cubicBezTo>
                    <a:pt x="45899" y="99960"/>
                    <a:pt x="45983" y="100693"/>
                    <a:pt x="45815" y="101467"/>
                  </a:cubicBezTo>
                  <a:cubicBezTo>
                    <a:pt x="45355" y="101237"/>
                    <a:pt x="44936" y="100965"/>
                    <a:pt x="44539" y="100651"/>
                  </a:cubicBezTo>
                  <a:cubicBezTo>
                    <a:pt x="41127" y="98097"/>
                    <a:pt x="37758" y="95481"/>
                    <a:pt x="34262" y="93053"/>
                  </a:cubicBezTo>
                  <a:cubicBezTo>
                    <a:pt x="34032" y="92865"/>
                    <a:pt x="33760" y="92698"/>
                    <a:pt x="33488" y="92572"/>
                  </a:cubicBezTo>
                  <a:cubicBezTo>
                    <a:pt x="33349" y="92499"/>
                    <a:pt x="33200" y="92464"/>
                    <a:pt x="33052" y="92464"/>
                  </a:cubicBezTo>
                  <a:cubicBezTo>
                    <a:pt x="32777" y="92464"/>
                    <a:pt x="32507" y="92584"/>
                    <a:pt x="32316" y="92802"/>
                  </a:cubicBezTo>
                  <a:cubicBezTo>
                    <a:pt x="32023" y="93179"/>
                    <a:pt x="32023" y="93723"/>
                    <a:pt x="32358" y="94079"/>
                  </a:cubicBezTo>
                  <a:cubicBezTo>
                    <a:pt x="32567" y="94288"/>
                    <a:pt x="32797" y="94498"/>
                    <a:pt x="33069" y="94665"/>
                  </a:cubicBezTo>
                  <a:cubicBezTo>
                    <a:pt x="34827" y="95942"/>
                    <a:pt x="36586" y="97197"/>
                    <a:pt x="38344" y="98474"/>
                  </a:cubicBezTo>
                  <a:cubicBezTo>
                    <a:pt x="40688" y="100211"/>
                    <a:pt x="43011" y="101990"/>
                    <a:pt x="45502" y="103476"/>
                  </a:cubicBezTo>
                  <a:cubicBezTo>
                    <a:pt x="45836" y="103686"/>
                    <a:pt x="45857" y="103916"/>
                    <a:pt x="45857" y="104230"/>
                  </a:cubicBezTo>
                  <a:cubicBezTo>
                    <a:pt x="45836" y="106134"/>
                    <a:pt x="45836" y="108039"/>
                    <a:pt x="45815" y="109923"/>
                  </a:cubicBezTo>
                  <a:cubicBezTo>
                    <a:pt x="45815" y="110069"/>
                    <a:pt x="45836" y="110236"/>
                    <a:pt x="45585" y="110299"/>
                  </a:cubicBezTo>
                  <a:cubicBezTo>
                    <a:pt x="45376" y="110048"/>
                    <a:pt x="45167" y="109797"/>
                    <a:pt x="44936" y="109546"/>
                  </a:cubicBezTo>
                  <a:cubicBezTo>
                    <a:pt x="41609" y="105590"/>
                    <a:pt x="38176" y="101718"/>
                    <a:pt x="34514" y="98056"/>
                  </a:cubicBezTo>
                  <a:cubicBezTo>
                    <a:pt x="34283" y="97763"/>
                    <a:pt x="33990" y="97532"/>
                    <a:pt x="33676" y="97344"/>
                  </a:cubicBezTo>
                  <a:cubicBezTo>
                    <a:pt x="33537" y="97271"/>
                    <a:pt x="33388" y="97236"/>
                    <a:pt x="33240" y="97236"/>
                  </a:cubicBezTo>
                  <a:cubicBezTo>
                    <a:pt x="32965" y="97236"/>
                    <a:pt x="32695" y="97356"/>
                    <a:pt x="32504" y="97574"/>
                  </a:cubicBezTo>
                  <a:cubicBezTo>
                    <a:pt x="32211" y="97909"/>
                    <a:pt x="32190" y="98390"/>
                    <a:pt x="32442" y="98767"/>
                  </a:cubicBezTo>
                  <a:cubicBezTo>
                    <a:pt x="32609" y="98976"/>
                    <a:pt x="32797" y="99186"/>
                    <a:pt x="33007" y="99374"/>
                  </a:cubicBezTo>
                  <a:cubicBezTo>
                    <a:pt x="37255" y="103727"/>
                    <a:pt x="41316" y="108269"/>
                    <a:pt x="45292" y="112894"/>
                  </a:cubicBezTo>
                  <a:cubicBezTo>
                    <a:pt x="45941" y="113648"/>
                    <a:pt x="45815" y="114360"/>
                    <a:pt x="45815" y="115155"/>
                  </a:cubicBezTo>
                  <a:cubicBezTo>
                    <a:pt x="45648" y="115155"/>
                    <a:pt x="45481" y="115092"/>
                    <a:pt x="45376" y="114946"/>
                  </a:cubicBezTo>
                  <a:cubicBezTo>
                    <a:pt x="44476" y="114150"/>
                    <a:pt x="43618" y="113313"/>
                    <a:pt x="42697" y="112560"/>
                  </a:cubicBezTo>
                  <a:cubicBezTo>
                    <a:pt x="38511" y="109169"/>
                    <a:pt x="34325" y="105778"/>
                    <a:pt x="30118" y="102388"/>
                  </a:cubicBezTo>
                  <a:cubicBezTo>
                    <a:pt x="30077" y="102346"/>
                    <a:pt x="30035" y="102304"/>
                    <a:pt x="29972" y="102283"/>
                  </a:cubicBezTo>
                  <a:cubicBezTo>
                    <a:pt x="29739" y="102131"/>
                    <a:pt x="29496" y="102053"/>
                    <a:pt x="29269" y="102053"/>
                  </a:cubicBezTo>
                  <a:cubicBezTo>
                    <a:pt x="29028" y="102053"/>
                    <a:pt x="28805" y="102142"/>
                    <a:pt x="28632" y="102325"/>
                  </a:cubicBezTo>
                  <a:cubicBezTo>
                    <a:pt x="28277" y="102702"/>
                    <a:pt x="28277" y="103288"/>
                    <a:pt x="28611" y="103665"/>
                  </a:cubicBezTo>
                  <a:cubicBezTo>
                    <a:pt x="28863" y="103958"/>
                    <a:pt x="29135" y="104209"/>
                    <a:pt x="29428" y="104418"/>
                  </a:cubicBezTo>
                  <a:cubicBezTo>
                    <a:pt x="32755" y="107118"/>
                    <a:pt x="36104" y="109797"/>
                    <a:pt x="39453" y="112497"/>
                  </a:cubicBezTo>
                  <a:cubicBezTo>
                    <a:pt x="41420" y="114067"/>
                    <a:pt x="43367" y="115657"/>
                    <a:pt x="45250" y="117311"/>
                  </a:cubicBezTo>
                  <a:cubicBezTo>
                    <a:pt x="45878" y="117792"/>
                    <a:pt x="46150" y="118587"/>
                    <a:pt x="45941" y="119341"/>
                  </a:cubicBezTo>
                  <a:cubicBezTo>
                    <a:pt x="45892" y="119355"/>
                    <a:pt x="45843" y="119362"/>
                    <a:pt x="45796" y="119362"/>
                  </a:cubicBezTo>
                  <a:cubicBezTo>
                    <a:pt x="45702" y="119362"/>
                    <a:pt x="45613" y="119334"/>
                    <a:pt x="45543" y="119278"/>
                  </a:cubicBezTo>
                  <a:cubicBezTo>
                    <a:pt x="42446" y="117666"/>
                    <a:pt x="39348" y="116055"/>
                    <a:pt x="36251" y="114443"/>
                  </a:cubicBezTo>
                  <a:cubicBezTo>
                    <a:pt x="34890" y="113732"/>
                    <a:pt x="33551" y="112978"/>
                    <a:pt x="32190" y="112288"/>
                  </a:cubicBezTo>
                  <a:cubicBezTo>
                    <a:pt x="31971" y="112174"/>
                    <a:pt x="31765" y="112121"/>
                    <a:pt x="31580" y="112121"/>
                  </a:cubicBezTo>
                  <a:cubicBezTo>
                    <a:pt x="31253" y="112121"/>
                    <a:pt x="30990" y="112287"/>
                    <a:pt x="30830" y="112581"/>
                  </a:cubicBezTo>
                  <a:cubicBezTo>
                    <a:pt x="30579" y="113062"/>
                    <a:pt x="30725" y="113648"/>
                    <a:pt x="31165" y="113962"/>
                  </a:cubicBezTo>
                  <a:cubicBezTo>
                    <a:pt x="31395" y="114129"/>
                    <a:pt x="31625" y="114255"/>
                    <a:pt x="31876" y="114380"/>
                  </a:cubicBezTo>
                  <a:cubicBezTo>
                    <a:pt x="34702" y="115908"/>
                    <a:pt x="37548" y="117436"/>
                    <a:pt x="40458" y="118838"/>
                  </a:cubicBezTo>
                  <a:cubicBezTo>
                    <a:pt x="42132" y="119655"/>
                    <a:pt x="43785" y="120534"/>
                    <a:pt x="45481" y="121329"/>
                  </a:cubicBezTo>
                  <a:cubicBezTo>
                    <a:pt x="45962" y="121517"/>
                    <a:pt x="46276" y="121999"/>
                    <a:pt x="46255" y="122522"/>
                  </a:cubicBezTo>
                  <a:cubicBezTo>
                    <a:pt x="46318" y="123443"/>
                    <a:pt x="46443" y="124364"/>
                    <a:pt x="46506" y="125264"/>
                  </a:cubicBezTo>
                  <a:cubicBezTo>
                    <a:pt x="46569" y="125494"/>
                    <a:pt x="46548" y="125745"/>
                    <a:pt x="46464" y="125954"/>
                  </a:cubicBezTo>
                  <a:cubicBezTo>
                    <a:pt x="46192" y="125892"/>
                    <a:pt x="45920" y="125745"/>
                    <a:pt x="45711" y="125557"/>
                  </a:cubicBezTo>
                  <a:cubicBezTo>
                    <a:pt x="42132" y="123401"/>
                    <a:pt x="38574" y="121245"/>
                    <a:pt x="34995" y="119090"/>
                  </a:cubicBezTo>
                  <a:cubicBezTo>
                    <a:pt x="34723" y="118901"/>
                    <a:pt x="34409" y="118755"/>
                    <a:pt x="34095" y="118650"/>
                  </a:cubicBezTo>
                  <a:cubicBezTo>
                    <a:pt x="33990" y="118608"/>
                    <a:pt x="33883" y="118589"/>
                    <a:pt x="33777" y="118589"/>
                  </a:cubicBezTo>
                  <a:cubicBezTo>
                    <a:pt x="33461" y="118589"/>
                    <a:pt x="33158" y="118765"/>
                    <a:pt x="32986" y="119048"/>
                  </a:cubicBezTo>
                  <a:cubicBezTo>
                    <a:pt x="32755" y="119466"/>
                    <a:pt x="32839" y="119990"/>
                    <a:pt x="33195" y="120303"/>
                  </a:cubicBezTo>
                  <a:cubicBezTo>
                    <a:pt x="33321" y="120408"/>
                    <a:pt x="33446" y="120492"/>
                    <a:pt x="33572" y="120576"/>
                  </a:cubicBezTo>
                  <a:cubicBezTo>
                    <a:pt x="36690" y="122459"/>
                    <a:pt x="39746" y="124447"/>
                    <a:pt x="42969" y="126185"/>
                  </a:cubicBezTo>
                  <a:cubicBezTo>
                    <a:pt x="43974" y="126708"/>
                    <a:pt x="44936" y="127294"/>
                    <a:pt x="45899" y="127901"/>
                  </a:cubicBezTo>
                  <a:cubicBezTo>
                    <a:pt x="46988" y="128571"/>
                    <a:pt x="47322" y="129491"/>
                    <a:pt x="47050" y="130831"/>
                  </a:cubicBezTo>
                  <a:cubicBezTo>
                    <a:pt x="46715" y="130810"/>
                    <a:pt x="46401" y="130705"/>
                    <a:pt x="46108" y="130559"/>
                  </a:cubicBezTo>
                  <a:cubicBezTo>
                    <a:pt x="41902" y="128989"/>
                    <a:pt x="37716" y="127419"/>
                    <a:pt x="33530" y="125850"/>
                  </a:cubicBezTo>
                  <a:cubicBezTo>
                    <a:pt x="33216" y="125703"/>
                    <a:pt x="32902" y="125599"/>
                    <a:pt x="32567" y="125536"/>
                  </a:cubicBezTo>
                  <a:cubicBezTo>
                    <a:pt x="32501" y="125521"/>
                    <a:pt x="32434" y="125513"/>
                    <a:pt x="32368" y="125513"/>
                  </a:cubicBezTo>
                  <a:cubicBezTo>
                    <a:pt x="31975" y="125513"/>
                    <a:pt x="31604" y="125770"/>
                    <a:pt x="31479" y="126164"/>
                  </a:cubicBezTo>
                  <a:cubicBezTo>
                    <a:pt x="31311" y="126582"/>
                    <a:pt x="31479" y="127043"/>
                    <a:pt x="31876" y="127273"/>
                  </a:cubicBezTo>
                  <a:cubicBezTo>
                    <a:pt x="32086" y="127419"/>
                    <a:pt x="32295" y="127524"/>
                    <a:pt x="32525" y="127608"/>
                  </a:cubicBezTo>
                  <a:cubicBezTo>
                    <a:pt x="37109" y="129366"/>
                    <a:pt x="41671" y="131145"/>
                    <a:pt x="46360" y="132610"/>
                  </a:cubicBezTo>
                  <a:cubicBezTo>
                    <a:pt x="47574" y="132987"/>
                    <a:pt x="47574" y="132987"/>
                    <a:pt x="47783" y="134242"/>
                  </a:cubicBezTo>
                  <a:cubicBezTo>
                    <a:pt x="47950" y="135184"/>
                    <a:pt x="48097" y="136126"/>
                    <a:pt x="48264" y="137256"/>
                  </a:cubicBezTo>
                  <a:cubicBezTo>
                    <a:pt x="47825" y="137005"/>
                    <a:pt x="47532" y="136859"/>
                    <a:pt x="47239" y="136691"/>
                  </a:cubicBezTo>
                  <a:cubicBezTo>
                    <a:pt x="43764" y="134703"/>
                    <a:pt x="40290" y="132694"/>
                    <a:pt x="36795" y="130705"/>
                  </a:cubicBezTo>
                  <a:cubicBezTo>
                    <a:pt x="36565" y="130559"/>
                    <a:pt x="36313" y="130412"/>
                    <a:pt x="36062" y="130308"/>
                  </a:cubicBezTo>
                  <a:cubicBezTo>
                    <a:pt x="35916" y="130242"/>
                    <a:pt x="35774" y="130212"/>
                    <a:pt x="35640" y="130212"/>
                  </a:cubicBezTo>
                  <a:cubicBezTo>
                    <a:pt x="34794" y="130212"/>
                    <a:pt x="34266" y="131386"/>
                    <a:pt x="35079" y="131982"/>
                  </a:cubicBezTo>
                  <a:cubicBezTo>
                    <a:pt x="35309" y="132149"/>
                    <a:pt x="35539" y="132296"/>
                    <a:pt x="35790" y="132422"/>
                  </a:cubicBezTo>
                  <a:cubicBezTo>
                    <a:pt x="37381" y="133342"/>
                    <a:pt x="38972" y="134242"/>
                    <a:pt x="40562" y="135184"/>
                  </a:cubicBezTo>
                  <a:cubicBezTo>
                    <a:pt x="42906" y="136566"/>
                    <a:pt x="45334" y="137821"/>
                    <a:pt x="47741" y="139098"/>
                  </a:cubicBezTo>
                  <a:cubicBezTo>
                    <a:pt x="48432" y="139454"/>
                    <a:pt x="48892" y="139852"/>
                    <a:pt x="48871" y="140668"/>
                  </a:cubicBezTo>
                  <a:cubicBezTo>
                    <a:pt x="48871" y="140919"/>
                    <a:pt x="48934" y="141149"/>
                    <a:pt x="49018" y="141379"/>
                  </a:cubicBezTo>
                  <a:cubicBezTo>
                    <a:pt x="49127" y="141725"/>
                    <a:pt x="49458" y="141961"/>
                    <a:pt x="49804" y="141961"/>
                  </a:cubicBezTo>
                  <a:cubicBezTo>
                    <a:pt x="49856" y="141961"/>
                    <a:pt x="49908" y="141955"/>
                    <a:pt x="49959" y="141944"/>
                  </a:cubicBezTo>
                  <a:cubicBezTo>
                    <a:pt x="50357" y="141882"/>
                    <a:pt x="50629" y="141568"/>
                    <a:pt x="50650" y="141170"/>
                  </a:cubicBezTo>
                  <a:cubicBezTo>
                    <a:pt x="50650" y="140877"/>
                    <a:pt x="50650" y="140563"/>
                    <a:pt x="50608" y="140270"/>
                  </a:cubicBezTo>
                  <a:cubicBezTo>
                    <a:pt x="50441" y="139077"/>
                    <a:pt x="50294" y="137884"/>
                    <a:pt x="50106" y="136712"/>
                  </a:cubicBezTo>
                  <a:cubicBezTo>
                    <a:pt x="50001" y="136335"/>
                    <a:pt x="50106" y="135917"/>
                    <a:pt x="50357" y="135624"/>
                  </a:cubicBezTo>
                  <a:cubicBezTo>
                    <a:pt x="53831" y="131480"/>
                    <a:pt x="57034" y="127147"/>
                    <a:pt x="60634" y="123108"/>
                  </a:cubicBezTo>
                  <a:cubicBezTo>
                    <a:pt x="60801" y="122941"/>
                    <a:pt x="60947" y="122731"/>
                    <a:pt x="61073" y="122543"/>
                  </a:cubicBezTo>
                  <a:cubicBezTo>
                    <a:pt x="61563" y="121800"/>
                    <a:pt x="60943" y="121009"/>
                    <a:pt x="60249" y="121009"/>
                  </a:cubicBezTo>
                  <a:cubicBezTo>
                    <a:pt x="60025" y="121009"/>
                    <a:pt x="59792" y="121092"/>
                    <a:pt x="59587" y="121287"/>
                  </a:cubicBezTo>
                  <a:cubicBezTo>
                    <a:pt x="59357" y="121517"/>
                    <a:pt x="59127" y="121769"/>
                    <a:pt x="58896" y="122020"/>
                  </a:cubicBezTo>
                  <a:cubicBezTo>
                    <a:pt x="55903" y="125410"/>
                    <a:pt x="53141" y="128968"/>
                    <a:pt x="50420" y="132547"/>
                  </a:cubicBezTo>
                  <a:cubicBezTo>
                    <a:pt x="50211" y="132840"/>
                    <a:pt x="50064" y="133175"/>
                    <a:pt x="49625" y="133363"/>
                  </a:cubicBezTo>
                  <a:cubicBezTo>
                    <a:pt x="49499" y="132568"/>
                    <a:pt x="49415" y="131856"/>
                    <a:pt x="49248" y="131145"/>
                  </a:cubicBezTo>
                  <a:cubicBezTo>
                    <a:pt x="49101" y="130496"/>
                    <a:pt x="49290" y="130057"/>
                    <a:pt x="49708" y="129575"/>
                  </a:cubicBezTo>
                  <a:cubicBezTo>
                    <a:pt x="51069" y="127985"/>
                    <a:pt x="52492" y="126457"/>
                    <a:pt x="53894" y="124908"/>
                  </a:cubicBezTo>
                  <a:cubicBezTo>
                    <a:pt x="56343" y="122187"/>
                    <a:pt x="58792" y="119424"/>
                    <a:pt x="61240" y="116683"/>
                  </a:cubicBezTo>
                  <a:cubicBezTo>
                    <a:pt x="61513" y="116369"/>
                    <a:pt x="61847" y="116076"/>
                    <a:pt x="62120" y="115741"/>
                  </a:cubicBezTo>
                  <a:cubicBezTo>
                    <a:pt x="62496" y="115280"/>
                    <a:pt x="62496" y="114778"/>
                    <a:pt x="62161" y="114401"/>
                  </a:cubicBezTo>
                  <a:cubicBezTo>
                    <a:pt x="61971" y="114178"/>
                    <a:pt x="61698" y="114068"/>
                    <a:pt x="61424" y="114068"/>
                  </a:cubicBezTo>
                  <a:cubicBezTo>
                    <a:pt x="61184" y="114068"/>
                    <a:pt x="60944" y="114152"/>
                    <a:pt x="60759" y="114318"/>
                  </a:cubicBezTo>
                  <a:cubicBezTo>
                    <a:pt x="60403" y="114632"/>
                    <a:pt x="60068" y="114946"/>
                    <a:pt x="59775" y="115301"/>
                  </a:cubicBezTo>
                  <a:cubicBezTo>
                    <a:pt x="56301" y="119131"/>
                    <a:pt x="52869" y="123003"/>
                    <a:pt x="49499" y="126938"/>
                  </a:cubicBezTo>
                  <a:cubicBezTo>
                    <a:pt x="49311" y="127147"/>
                    <a:pt x="49185" y="127482"/>
                    <a:pt x="48829" y="127524"/>
                  </a:cubicBezTo>
                  <a:cubicBezTo>
                    <a:pt x="48515" y="126436"/>
                    <a:pt x="48515" y="126457"/>
                    <a:pt x="48955" y="125599"/>
                  </a:cubicBezTo>
                  <a:cubicBezTo>
                    <a:pt x="51613" y="120492"/>
                    <a:pt x="54522" y="115511"/>
                    <a:pt x="57682" y="110697"/>
                  </a:cubicBezTo>
                  <a:cubicBezTo>
                    <a:pt x="57829" y="110467"/>
                    <a:pt x="57975" y="110216"/>
                    <a:pt x="58080" y="109964"/>
                  </a:cubicBezTo>
                  <a:cubicBezTo>
                    <a:pt x="58268" y="109567"/>
                    <a:pt x="58122" y="109085"/>
                    <a:pt x="57745" y="108834"/>
                  </a:cubicBezTo>
                  <a:cubicBezTo>
                    <a:pt x="57570" y="108715"/>
                    <a:pt x="57371" y="108656"/>
                    <a:pt x="57174" y="108656"/>
                  </a:cubicBezTo>
                  <a:cubicBezTo>
                    <a:pt x="56924" y="108656"/>
                    <a:pt x="56677" y="108751"/>
                    <a:pt x="56489" y="108939"/>
                  </a:cubicBezTo>
                  <a:cubicBezTo>
                    <a:pt x="56343" y="109085"/>
                    <a:pt x="56196" y="109274"/>
                    <a:pt x="56092" y="109441"/>
                  </a:cubicBezTo>
                  <a:cubicBezTo>
                    <a:pt x="53413" y="113522"/>
                    <a:pt x="50859" y="117666"/>
                    <a:pt x="48683" y="122041"/>
                  </a:cubicBezTo>
                  <a:cubicBezTo>
                    <a:pt x="48578" y="122250"/>
                    <a:pt x="48536" y="122522"/>
                    <a:pt x="48180" y="122627"/>
                  </a:cubicBezTo>
                  <a:cubicBezTo>
                    <a:pt x="48076" y="120785"/>
                    <a:pt x="47971" y="118943"/>
                    <a:pt x="47867" y="117122"/>
                  </a:cubicBezTo>
                  <a:cubicBezTo>
                    <a:pt x="47867" y="116871"/>
                    <a:pt x="47950" y="116641"/>
                    <a:pt x="48118" y="116452"/>
                  </a:cubicBezTo>
                  <a:cubicBezTo>
                    <a:pt x="49227" y="114883"/>
                    <a:pt x="50378" y="113334"/>
                    <a:pt x="51613" y="111848"/>
                  </a:cubicBezTo>
                  <a:cubicBezTo>
                    <a:pt x="54501" y="108311"/>
                    <a:pt x="57410" y="104795"/>
                    <a:pt x="60299" y="101258"/>
                  </a:cubicBezTo>
                  <a:cubicBezTo>
                    <a:pt x="60550" y="100986"/>
                    <a:pt x="60759" y="100672"/>
                    <a:pt x="60927" y="100358"/>
                  </a:cubicBezTo>
                  <a:cubicBezTo>
                    <a:pt x="61136" y="100002"/>
                    <a:pt x="61073" y="99542"/>
                    <a:pt x="60759" y="99249"/>
                  </a:cubicBezTo>
                  <a:cubicBezTo>
                    <a:pt x="60584" y="99073"/>
                    <a:pt x="60349" y="98988"/>
                    <a:pt x="60112" y="98988"/>
                  </a:cubicBezTo>
                  <a:cubicBezTo>
                    <a:pt x="59953" y="98988"/>
                    <a:pt x="59793" y="99026"/>
                    <a:pt x="59650" y="99102"/>
                  </a:cubicBezTo>
                  <a:cubicBezTo>
                    <a:pt x="59357" y="99269"/>
                    <a:pt x="59106" y="99500"/>
                    <a:pt x="58917" y="99772"/>
                  </a:cubicBezTo>
                  <a:cubicBezTo>
                    <a:pt x="58038" y="100839"/>
                    <a:pt x="57180" y="101927"/>
                    <a:pt x="56280" y="102974"/>
                  </a:cubicBezTo>
                  <a:cubicBezTo>
                    <a:pt x="53518" y="106302"/>
                    <a:pt x="50713" y="109588"/>
                    <a:pt x="48201" y="113104"/>
                  </a:cubicBezTo>
                  <a:cubicBezTo>
                    <a:pt x="48123" y="113221"/>
                    <a:pt x="48063" y="113357"/>
                    <a:pt x="47902" y="113357"/>
                  </a:cubicBezTo>
                  <a:cubicBezTo>
                    <a:pt x="47890" y="113357"/>
                    <a:pt x="47879" y="113356"/>
                    <a:pt x="47867" y="113355"/>
                  </a:cubicBezTo>
                  <a:cubicBezTo>
                    <a:pt x="47762" y="113167"/>
                    <a:pt x="47741" y="112957"/>
                    <a:pt x="47762" y="112727"/>
                  </a:cubicBezTo>
                  <a:cubicBezTo>
                    <a:pt x="47762" y="111074"/>
                    <a:pt x="47783" y="109420"/>
                    <a:pt x="47741" y="107767"/>
                  </a:cubicBezTo>
                  <a:cubicBezTo>
                    <a:pt x="47720" y="107223"/>
                    <a:pt x="47908" y="106699"/>
                    <a:pt x="48306" y="106302"/>
                  </a:cubicBezTo>
                  <a:cubicBezTo>
                    <a:pt x="51404" y="102890"/>
                    <a:pt x="54543" y="99562"/>
                    <a:pt x="57808" y="96297"/>
                  </a:cubicBezTo>
                  <a:cubicBezTo>
                    <a:pt x="57955" y="96151"/>
                    <a:pt x="58101" y="96004"/>
                    <a:pt x="58248" y="95837"/>
                  </a:cubicBezTo>
                  <a:cubicBezTo>
                    <a:pt x="58603" y="95460"/>
                    <a:pt x="58582" y="94874"/>
                    <a:pt x="58227" y="94498"/>
                  </a:cubicBezTo>
                  <a:cubicBezTo>
                    <a:pt x="58038" y="94298"/>
                    <a:pt x="57785" y="94198"/>
                    <a:pt x="57530" y="94198"/>
                  </a:cubicBezTo>
                  <a:cubicBezTo>
                    <a:pt x="57303" y="94198"/>
                    <a:pt x="57074" y="94277"/>
                    <a:pt x="56887" y="94435"/>
                  </a:cubicBezTo>
                  <a:cubicBezTo>
                    <a:pt x="56510" y="94749"/>
                    <a:pt x="56155" y="95084"/>
                    <a:pt x="55820" y="95439"/>
                  </a:cubicBezTo>
                  <a:cubicBezTo>
                    <a:pt x="53329" y="97951"/>
                    <a:pt x="50901" y="100483"/>
                    <a:pt x="48578" y="103141"/>
                  </a:cubicBezTo>
                  <a:cubicBezTo>
                    <a:pt x="48369" y="103351"/>
                    <a:pt x="48243" y="103644"/>
                    <a:pt x="47867" y="103790"/>
                  </a:cubicBezTo>
                  <a:cubicBezTo>
                    <a:pt x="47846" y="103497"/>
                    <a:pt x="47825" y="103225"/>
                    <a:pt x="47825" y="102974"/>
                  </a:cubicBezTo>
                  <a:cubicBezTo>
                    <a:pt x="47846" y="101655"/>
                    <a:pt x="47887" y="100337"/>
                    <a:pt x="47887" y="99018"/>
                  </a:cubicBezTo>
                  <a:cubicBezTo>
                    <a:pt x="47825" y="98474"/>
                    <a:pt x="48139" y="97951"/>
                    <a:pt x="48641" y="97742"/>
                  </a:cubicBezTo>
                  <a:cubicBezTo>
                    <a:pt x="52890" y="95544"/>
                    <a:pt x="57055" y="93200"/>
                    <a:pt x="61220" y="90856"/>
                  </a:cubicBezTo>
                  <a:cubicBezTo>
                    <a:pt x="61429" y="90751"/>
                    <a:pt x="61638" y="90626"/>
                    <a:pt x="61827" y="90479"/>
                  </a:cubicBezTo>
                  <a:cubicBezTo>
                    <a:pt x="62182" y="90186"/>
                    <a:pt x="62308" y="89726"/>
                    <a:pt x="62120" y="89307"/>
                  </a:cubicBezTo>
                  <a:cubicBezTo>
                    <a:pt x="61955" y="88962"/>
                    <a:pt x="61622" y="88758"/>
                    <a:pt x="61264" y="88758"/>
                  </a:cubicBezTo>
                  <a:cubicBezTo>
                    <a:pt x="61166" y="88758"/>
                    <a:pt x="61067" y="88773"/>
                    <a:pt x="60968" y="88805"/>
                  </a:cubicBezTo>
                  <a:cubicBezTo>
                    <a:pt x="60696" y="88888"/>
                    <a:pt x="60445" y="88993"/>
                    <a:pt x="60215" y="89140"/>
                  </a:cubicBezTo>
                  <a:cubicBezTo>
                    <a:pt x="56448" y="91254"/>
                    <a:pt x="52680" y="93367"/>
                    <a:pt x="48913" y="95481"/>
                  </a:cubicBezTo>
                  <a:cubicBezTo>
                    <a:pt x="48667" y="95614"/>
                    <a:pt x="48455" y="95867"/>
                    <a:pt x="48106" y="95867"/>
                  </a:cubicBezTo>
                  <a:cubicBezTo>
                    <a:pt x="48070" y="95867"/>
                    <a:pt x="48032" y="95864"/>
                    <a:pt x="47992" y="95858"/>
                  </a:cubicBezTo>
                  <a:cubicBezTo>
                    <a:pt x="48034" y="95398"/>
                    <a:pt x="48034" y="94916"/>
                    <a:pt x="48013" y="94456"/>
                  </a:cubicBezTo>
                  <a:cubicBezTo>
                    <a:pt x="47825" y="93137"/>
                    <a:pt x="48411" y="92342"/>
                    <a:pt x="49499" y="91609"/>
                  </a:cubicBezTo>
                  <a:cubicBezTo>
                    <a:pt x="53685" y="88805"/>
                    <a:pt x="57829" y="85896"/>
                    <a:pt x="61994" y="83028"/>
                  </a:cubicBezTo>
                  <a:cubicBezTo>
                    <a:pt x="62287" y="82819"/>
                    <a:pt x="62601" y="82631"/>
                    <a:pt x="62894" y="82400"/>
                  </a:cubicBezTo>
                  <a:cubicBezTo>
                    <a:pt x="63396" y="81982"/>
                    <a:pt x="63501" y="81396"/>
                    <a:pt x="63166" y="80956"/>
                  </a:cubicBezTo>
                  <a:cubicBezTo>
                    <a:pt x="62980" y="80708"/>
                    <a:pt x="62713" y="80578"/>
                    <a:pt x="62414" y="80578"/>
                  </a:cubicBezTo>
                  <a:cubicBezTo>
                    <a:pt x="62208" y="80578"/>
                    <a:pt x="61986" y="80640"/>
                    <a:pt x="61764" y="80768"/>
                  </a:cubicBezTo>
                  <a:cubicBezTo>
                    <a:pt x="61659" y="80831"/>
                    <a:pt x="61554" y="80893"/>
                    <a:pt x="61471" y="80956"/>
                  </a:cubicBezTo>
                  <a:cubicBezTo>
                    <a:pt x="57348" y="83782"/>
                    <a:pt x="53204" y="86565"/>
                    <a:pt x="49185" y="89537"/>
                  </a:cubicBezTo>
                  <a:cubicBezTo>
                    <a:pt x="48934" y="89788"/>
                    <a:pt x="48620" y="89998"/>
                    <a:pt x="48306" y="90144"/>
                  </a:cubicBezTo>
                  <a:cubicBezTo>
                    <a:pt x="48076" y="89600"/>
                    <a:pt x="48432" y="89307"/>
                    <a:pt x="48683" y="88993"/>
                  </a:cubicBezTo>
                  <a:cubicBezTo>
                    <a:pt x="51927" y="84744"/>
                    <a:pt x="55443" y="80747"/>
                    <a:pt x="59085" y="76833"/>
                  </a:cubicBezTo>
                  <a:cubicBezTo>
                    <a:pt x="59231" y="76687"/>
                    <a:pt x="59357" y="76519"/>
                    <a:pt x="59482" y="76331"/>
                  </a:cubicBezTo>
                  <a:cubicBezTo>
                    <a:pt x="59912" y="75636"/>
                    <a:pt x="59336" y="74850"/>
                    <a:pt x="58652" y="74850"/>
                  </a:cubicBezTo>
                  <a:cubicBezTo>
                    <a:pt x="58471" y="74850"/>
                    <a:pt x="58281" y="74906"/>
                    <a:pt x="58101" y="75033"/>
                  </a:cubicBezTo>
                  <a:cubicBezTo>
                    <a:pt x="57892" y="75180"/>
                    <a:pt x="57724" y="75347"/>
                    <a:pt x="57557" y="75536"/>
                  </a:cubicBezTo>
                  <a:cubicBezTo>
                    <a:pt x="54648" y="78717"/>
                    <a:pt x="51676" y="81856"/>
                    <a:pt x="49101" y="85330"/>
                  </a:cubicBezTo>
                  <a:cubicBezTo>
                    <a:pt x="48934" y="85561"/>
                    <a:pt x="48808" y="85812"/>
                    <a:pt x="48536" y="85917"/>
                  </a:cubicBezTo>
                  <a:cubicBezTo>
                    <a:pt x="48369" y="85728"/>
                    <a:pt x="48432" y="85519"/>
                    <a:pt x="48453" y="85310"/>
                  </a:cubicBezTo>
                  <a:cubicBezTo>
                    <a:pt x="48536" y="84096"/>
                    <a:pt x="48683" y="82861"/>
                    <a:pt x="48662" y="81647"/>
                  </a:cubicBezTo>
                  <a:cubicBezTo>
                    <a:pt x="48662" y="80621"/>
                    <a:pt x="49080" y="79952"/>
                    <a:pt x="49813" y="79303"/>
                  </a:cubicBezTo>
                  <a:cubicBezTo>
                    <a:pt x="53392" y="76163"/>
                    <a:pt x="56992" y="73066"/>
                    <a:pt x="60613" y="70010"/>
                  </a:cubicBezTo>
                  <a:cubicBezTo>
                    <a:pt x="60885" y="69822"/>
                    <a:pt x="61136" y="69592"/>
                    <a:pt x="61345" y="69320"/>
                  </a:cubicBezTo>
                  <a:cubicBezTo>
                    <a:pt x="61617" y="68964"/>
                    <a:pt x="61596" y="68482"/>
                    <a:pt x="61324" y="68127"/>
                  </a:cubicBezTo>
                  <a:cubicBezTo>
                    <a:pt x="61134" y="67909"/>
                    <a:pt x="60863" y="67788"/>
                    <a:pt x="60588" y="67788"/>
                  </a:cubicBezTo>
                  <a:cubicBezTo>
                    <a:pt x="60440" y="67788"/>
                    <a:pt x="60291" y="67823"/>
                    <a:pt x="60152" y="67896"/>
                  </a:cubicBezTo>
                  <a:cubicBezTo>
                    <a:pt x="59859" y="68064"/>
                    <a:pt x="59587" y="68252"/>
                    <a:pt x="59336" y="68482"/>
                  </a:cubicBezTo>
                  <a:cubicBezTo>
                    <a:pt x="56029" y="71224"/>
                    <a:pt x="52785" y="74008"/>
                    <a:pt x="49646" y="76938"/>
                  </a:cubicBezTo>
                  <a:cubicBezTo>
                    <a:pt x="49478" y="77147"/>
                    <a:pt x="49248" y="77315"/>
                    <a:pt x="48997" y="77377"/>
                  </a:cubicBezTo>
                  <a:cubicBezTo>
                    <a:pt x="49060" y="76456"/>
                    <a:pt x="49122" y="75619"/>
                    <a:pt x="49185" y="74761"/>
                  </a:cubicBezTo>
                  <a:cubicBezTo>
                    <a:pt x="49206" y="74552"/>
                    <a:pt x="49311" y="74343"/>
                    <a:pt x="49499" y="74217"/>
                  </a:cubicBezTo>
                  <a:cubicBezTo>
                    <a:pt x="49708" y="74050"/>
                    <a:pt x="49897" y="73840"/>
                    <a:pt x="50085" y="73652"/>
                  </a:cubicBezTo>
                  <a:cubicBezTo>
                    <a:pt x="54648" y="69194"/>
                    <a:pt x="58917" y="64464"/>
                    <a:pt x="63564" y="60090"/>
                  </a:cubicBezTo>
                  <a:cubicBezTo>
                    <a:pt x="64275" y="59420"/>
                    <a:pt x="64380" y="58834"/>
                    <a:pt x="63899" y="58353"/>
                  </a:cubicBezTo>
                  <a:cubicBezTo>
                    <a:pt x="63708" y="58162"/>
                    <a:pt x="63504" y="58065"/>
                    <a:pt x="63276" y="58065"/>
                  </a:cubicBezTo>
                  <a:cubicBezTo>
                    <a:pt x="62953" y="58065"/>
                    <a:pt x="62583" y="58261"/>
                    <a:pt x="62140" y="58666"/>
                  </a:cubicBezTo>
                  <a:cubicBezTo>
                    <a:pt x="60717" y="59964"/>
                    <a:pt x="59336" y="61304"/>
                    <a:pt x="57996" y="62706"/>
                  </a:cubicBezTo>
                  <a:cubicBezTo>
                    <a:pt x="55317" y="65510"/>
                    <a:pt x="52618" y="68315"/>
                    <a:pt x="49918" y="71119"/>
                  </a:cubicBezTo>
                  <a:cubicBezTo>
                    <a:pt x="49813" y="71224"/>
                    <a:pt x="49708" y="71329"/>
                    <a:pt x="49415" y="71580"/>
                  </a:cubicBezTo>
                  <a:cubicBezTo>
                    <a:pt x="49666" y="70115"/>
                    <a:pt x="49373" y="68775"/>
                    <a:pt x="50294" y="67666"/>
                  </a:cubicBezTo>
                  <a:cubicBezTo>
                    <a:pt x="50525" y="67331"/>
                    <a:pt x="50755" y="66996"/>
                    <a:pt x="50943" y="66662"/>
                  </a:cubicBezTo>
                  <a:cubicBezTo>
                    <a:pt x="53915" y="62141"/>
                    <a:pt x="57117" y="57787"/>
                    <a:pt x="60529" y="53623"/>
                  </a:cubicBezTo>
                  <a:cubicBezTo>
                    <a:pt x="60696" y="53434"/>
                    <a:pt x="60843" y="53246"/>
                    <a:pt x="60968" y="53036"/>
                  </a:cubicBezTo>
                  <a:cubicBezTo>
                    <a:pt x="61220" y="52639"/>
                    <a:pt x="61157" y="52095"/>
                    <a:pt x="60801" y="51781"/>
                  </a:cubicBezTo>
                  <a:cubicBezTo>
                    <a:pt x="60621" y="51610"/>
                    <a:pt x="60392" y="51526"/>
                    <a:pt x="60162" y="51526"/>
                  </a:cubicBezTo>
                  <a:cubicBezTo>
                    <a:pt x="59911" y="51526"/>
                    <a:pt x="59658" y="51626"/>
                    <a:pt x="59461" y="51823"/>
                  </a:cubicBezTo>
                  <a:cubicBezTo>
                    <a:pt x="59294" y="51990"/>
                    <a:pt x="59127" y="52157"/>
                    <a:pt x="58980" y="52367"/>
                  </a:cubicBezTo>
                  <a:cubicBezTo>
                    <a:pt x="56029" y="55883"/>
                    <a:pt x="53287" y="59587"/>
                    <a:pt x="50755" y="63438"/>
                  </a:cubicBezTo>
                  <a:cubicBezTo>
                    <a:pt x="50608" y="63669"/>
                    <a:pt x="50525" y="63983"/>
                    <a:pt x="50106" y="64171"/>
                  </a:cubicBezTo>
                  <a:cubicBezTo>
                    <a:pt x="50294" y="62392"/>
                    <a:pt x="50462" y="60697"/>
                    <a:pt x="50629" y="59001"/>
                  </a:cubicBezTo>
                  <a:cubicBezTo>
                    <a:pt x="50650" y="58771"/>
                    <a:pt x="50839" y="58646"/>
                    <a:pt x="51006" y="58499"/>
                  </a:cubicBezTo>
                  <a:cubicBezTo>
                    <a:pt x="51885" y="57641"/>
                    <a:pt x="52764" y="56804"/>
                    <a:pt x="53664" y="55967"/>
                  </a:cubicBezTo>
                  <a:cubicBezTo>
                    <a:pt x="57745" y="52116"/>
                    <a:pt x="62015" y="48495"/>
                    <a:pt x="66159" y="44707"/>
                  </a:cubicBezTo>
                  <a:cubicBezTo>
                    <a:pt x="66389" y="44497"/>
                    <a:pt x="66598" y="44288"/>
                    <a:pt x="66808" y="44058"/>
                  </a:cubicBezTo>
                  <a:cubicBezTo>
                    <a:pt x="67080" y="43702"/>
                    <a:pt x="67059" y="43200"/>
                    <a:pt x="66766" y="42865"/>
                  </a:cubicBezTo>
                  <a:cubicBezTo>
                    <a:pt x="66588" y="42632"/>
                    <a:pt x="66311" y="42507"/>
                    <a:pt x="66029" y="42507"/>
                  </a:cubicBezTo>
                  <a:cubicBezTo>
                    <a:pt x="65881" y="42507"/>
                    <a:pt x="65731" y="42541"/>
                    <a:pt x="65594" y="42614"/>
                  </a:cubicBezTo>
                  <a:cubicBezTo>
                    <a:pt x="65385" y="42739"/>
                    <a:pt x="65175" y="42865"/>
                    <a:pt x="65008" y="43032"/>
                  </a:cubicBezTo>
                  <a:cubicBezTo>
                    <a:pt x="60592" y="47113"/>
                    <a:pt x="55924" y="50902"/>
                    <a:pt x="51697" y="55192"/>
                  </a:cubicBezTo>
                  <a:cubicBezTo>
                    <a:pt x="51550" y="55360"/>
                    <a:pt x="51425" y="55590"/>
                    <a:pt x="51069" y="55590"/>
                  </a:cubicBezTo>
                  <a:cubicBezTo>
                    <a:pt x="51048" y="54543"/>
                    <a:pt x="51257" y="53539"/>
                    <a:pt x="51383" y="52513"/>
                  </a:cubicBezTo>
                  <a:cubicBezTo>
                    <a:pt x="51425" y="52367"/>
                    <a:pt x="51508" y="52241"/>
                    <a:pt x="51634" y="52137"/>
                  </a:cubicBezTo>
                  <a:cubicBezTo>
                    <a:pt x="52973" y="50692"/>
                    <a:pt x="54334" y="49227"/>
                    <a:pt x="55694" y="47783"/>
                  </a:cubicBezTo>
                  <a:cubicBezTo>
                    <a:pt x="58896" y="44372"/>
                    <a:pt x="62140" y="41044"/>
                    <a:pt x="65259" y="37570"/>
                  </a:cubicBezTo>
                  <a:cubicBezTo>
                    <a:pt x="65510" y="37319"/>
                    <a:pt x="65740" y="37026"/>
                    <a:pt x="65887" y="36670"/>
                  </a:cubicBezTo>
                  <a:cubicBezTo>
                    <a:pt x="66033" y="36293"/>
                    <a:pt x="65929" y="35853"/>
                    <a:pt x="65594" y="35602"/>
                  </a:cubicBezTo>
                  <a:cubicBezTo>
                    <a:pt x="65424" y="35455"/>
                    <a:pt x="65211" y="35381"/>
                    <a:pt x="64998" y="35381"/>
                  </a:cubicBezTo>
                  <a:cubicBezTo>
                    <a:pt x="64818" y="35381"/>
                    <a:pt x="64638" y="35434"/>
                    <a:pt x="64485" y="35540"/>
                  </a:cubicBezTo>
                  <a:cubicBezTo>
                    <a:pt x="64192" y="35749"/>
                    <a:pt x="63919" y="36000"/>
                    <a:pt x="63689" y="36293"/>
                  </a:cubicBezTo>
                  <a:cubicBezTo>
                    <a:pt x="62601" y="37486"/>
                    <a:pt x="61513" y="38700"/>
                    <a:pt x="60403" y="39893"/>
                  </a:cubicBezTo>
                  <a:cubicBezTo>
                    <a:pt x="57682" y="42760"/>
                    <a:pt x="54941" y="45607"/>
                    <a:pt x="52325" y="48579"/>
                  </a:cubicBezTo>
                  <a:cubicBezTo>
                    <a:pt x="52230" y="48673"/>
                    <a:pt x="52153" y="48836"/>
                    <a:pt x="51938" y="48836"/>
                  </a:cubicBezTo>
                  <a:cubicBezTo>
                    <a:pt x="51915" y="48836"/>
                    <a:pt x="51891" y="48834"/>
                    <a:pt x="51864" y="48830"/>
                  </a:cubicBezTo>
                  <a:cubicBezTo>
                    <a:pt x="51948" y="48244"/>
                    <a:pt x="52032" y="47679"/>
                    <a:pt x="52094" y="47093"/>
                  </a:cubicBezTo>
                  <a:cubicBezTo>
                    <a:pt x="52136" y="46569"/>
                    <a:pt x="52325" y="46088"/>
                    <a:pt x="52638" y="45669"/>
                  </a:cubicBezTo>
                  <a:cubicBezTo>
                    <a:pt x="56092" y="40856"/>
                    <a:pt x="59231" y="35833"/>
                    <a:pt x="62580" y="30956"/>
                  </a:cubicBezTo>
                  <a:cubicBezTo>
                    <a:pt x="62726" y="30789"/>
                    <a:pt x="62831" y="30621"/>
                    <a:pt x="62936" y="30433"/>
                  </a:cubicBezTo>
                  <a:cubicBezTo>
                    <a:pt x="63229" y="29847"/>
                    <a:pt x="63124" y="29344"/>
                    <a:pt x="62664" y="29051"/>
                  </a:cubicBezTo>
                  <a:cubicBezTo>
                    <a:pt x="62498" y="28949"/>
                    <a:pt x="62312" y="28900"/>
                    <a:pt x="62128" y="28900"/>
                  </a:cubicBezTo>
                  <a:cubicBezTo>
                    <a:pt x="61824" y="28900"/>
                    <a:pt x="61528" y="29034"/>
                    <a:pt x="61345" y="29282"/>
                  </a:cubicBezTo>
                  <a:cubicBezTo>
                    <a:pt x="61094" y="29596"/>
                    <a:pt x="60864" y="29930"/>
                    <a:pt x="60634" y="30265"/>
                  </a:cubicBezTo>
                  <a:cubicBezTo>
                    <a:pt x="58185" y="33781"/>
                    <a:pt x="55883" y="37402"/>
                    <a:pt x="53518" y="40981"/>
                  </a:cubicBezTo>
                  <a:cubicBezTo>
                    <a:pt x="53392" y="41170"/>
                    <a:pt x="53329" y="41421"/>
                    <a:pt x="53057" y="41504"/>
                  </a:cubicBezTo>
                  <a:cubicBezTo>
                    <a:pt x="53036" y="41483"/>
                    <a:pt x="52994" y="41442"/>
                    <a:pt x="52994" y="41442"/>
                  </a:cubicBezTo>
                  <a:cubicBezTo>
                    <a:pt x="53371" y="39202"/>
                    <a:pt x="53748" y="36963"/>
                    <a:pt x="54124" y="34723"/>
                  </a:cubicBezTo>
                  <a:cubicBezTo>
                    <a:pt x="54124" y="34556"/>
                    <a:pt x="54208" y="34367"/>
                    <a:pt x="54334" y="34242"/>
                  </a:cubicBezTo>
                  <a:cubicBezTo>
                    <a:pt x="55652" y="33133"/>
                    <a:pt x="56636" y="31689"/>
                    <a:pt x="57829" y="30475"/>
                  </a:cubicBezTo>
                  <a:cubicBezTo>
                    <a:pt x="60989" y="27252"/>
                    <a:pt x="63940" y="23840"/>
                    <a:pt x="66954" y="20512"/>
                  </a:cubicBezTo>
                  <a:cubicBezTo>
                    <a:pt x="67038" y="20408"/>
                    <a:pt x="67122" y="20324"/>
                    <a:pt x="67205" y="20219"/>
                  </a:cubicBezTo>
                  <a:cubicBezTo>
                    <a:pt x="67519" y="19759"/>
                    <a:pt x="67498" y="19298"/>
                    <a:pt x="67143" y="18984"/>
                  </a:cubicBezTo>
                  <a:cubicBezTo>
                    <a:pt x="66973" y="18835"/>
                    <a:pt x="66784" y="18756"/>
                    <a:pt x="66585" y="18756"/>
                  </a:cubicBezTo>
                  <a:cubicBezTo>
                    <a:pt x="66367" y="18756"/>
                    <a:pt x="66138" y="18850"/>
                    <a:pt x="65908" y="19047"/>
                  </a:cubicBezTo>
                  <a:cubicBezTo>
                    <a:pt x="65510" y="19382"/>
                    <a:pt x="65133" y="19738"/>
                    <a:pt x="64778" y="20136"/>
                  </a:cubicBezTo>
                  <a:cubicBezTo>
                    <a:pt x="61722" y="23400"/>
                    <a:pt x="58666" y="26665"/>
                    <a:pt x="55610" y="29930"/>
                  </a:cubicBezTo>
                  <a:cubicBezTo>
                    <a:pt x="55443" y="30098"/>
                    <a:pt x="55338" y="30391"/>
                    <a:pt x="55004" y="30391"/>
                  </a:cubicBezTo>
                  <a:cubicBezTo>
                    <a:pt x="55004" y="30349"/>
                    <a:pt x="55004" y="30307"/>
                    <a:pt x="55004" y="30244"/>
                  </a:cubicBezTo>
                  <a:cubicBezTo>
                    <a:pt x="55192" y="28779"/>
                    <a:pt x="55715" y="27356"/>
                    <a:pt x="56531" y="26100"/>
                  </a:cubicBezTo>
                  <a:cubicBezTo>
                    <a:pt x="58959" y="22208"/>
                    <a:pt x="61240" y="18210"/>
                    <a:pt x="63752" y="14338"/>
                  </a:cubicBezTo>
                  <a:cubicBezTo>
                    <a:pt x="64568" y="13082"/>
                    <a:pt x="65343" y="11806"/>
                    <a:pt x="66117" y="10508"/>
                  </a:cubicBezTo>
                  <a:cubicBezTo>
                    <a:pt x="66557" y="9796"/>
                    <a:pt x="66473" y="9210"/>
                    <a:pt x="65950" y="8896"/>
                  </a:cubicBezTo>
                  <a:cubicBezTo>
                    <a:pt x="65791" y="8791"/>
                    <a:pt x="65627" y="8739"/>
                    <a:pt x="65461" y="8739"/>
                  </a:cubicBezTo>
                  <a:cubicBezTo>
                    <a:pt x="65101" y="8739"/>
                    <a:pt x="64737" y="8982"/>
                    <a:pt x="64422" y="9441"/>
                  </a:cubicBezTo>
                  <a:cubicBezTo>
                    <a:pt x="64401" y="9462"/>
                    <a:pt x="64401" y="9503"/>
                    <a:pt x="64380" y="9524"/>
                  </a:cubicBezTo>
                  <a:cubicBezTo>
                    <a:pt x="62161" y="13208"/>
                    <a:pt x="59754" y="16745"/>
                    <a:pt x="57599" y="20470"/>
                  </a:cubicBezTo>
                  <a:cubicBezTo>
                    <a:pt x="57431" y="20805"/>
                    <a:pt x="57222" y="21119"/>
                    <a:pt x="56929" y="21391"/>
                  </a:cubicBezTo>
                  <a:cubicBezTo>
                    <a:pt x="56845" y="21015"/>
                    <a:pt x="56992" y="20701"/>
                    <a:pt x="57055" y="20387"/>
                  </a:cubicBezTo>
                  <a:cubicBezTo>
                    <a:pt x="57913" y="16515"/>
                    <a:pt x="58917" y="12706"/>
                    <a:pt x="59922" y="8876"/>
                  </a:cubicBezTo>
                  <a:cubicBezTo>
                    <a:pt x="60027" y="8562"/>
                    <a:pt x="60089" y="8227"/>
                    <a:pt x="60110" y="7892"/>
                  </a:cubicBezTo>
                  <a:cubicBezTo>
                    <a:pt x="60152" y="7452"/>
                    <a:pt x="59838" y="7034"/>
                    <a:pt x="59420" y="6950"/>
                  </a:cubicBezTo>
                  <a:cubicBezTo>
                    <a:pt x="59332" y="6924"/>
                    <a:pt x="59244" y="6911"/>
                    <a:pt x="59158" y="6911"/>
                  </a:cubicBezTo>
                  <a:cubicBezTo>
                    <a:pt x="58835" y="6911"/>
                    <a:pt x="58543" y="7088"/>
                    <a:pt x="58394" y="7369"/>
                  </a:cubicBezTo>
                  <a:cubicBezTo>
                    <a:pt x="58248" y="7641"/>
                    <a:pt x="58143" y="7934"/>
                    <a:pt x="58080" y="8248"/>
                  </a:cubicBezTo>
                  <a:cubicBezTo>
                    <a:pt x="57327" y="11178"/>
                    <a:pt x="56594" y="14108"/>
                    <a:pt x="55841" y="17059"/>
                  </a:cubicBezTo>
                  <a:cubicBezTo>
                    <a:pt x="55757" y="17310"/>
                    <a:pt x="55799" y="17624"/>
                    <a:pt x="55506" y="17833"/>
                  </a:cubicBezTo>
                  <a:cubicBezTo>
                    <a:pt x="55485" y="17729"/>
                    <a:pt x="55464" y="17624"/>
                    <a:pt x="55464" y="17519"/>
                  </a:cubicBezTo>
                  <a:cubicBezTo>
                    <a:pt x="55506" y="14213"/>
                    <a:pt x="55129" y="10927"/>
                    <a:pt x="55024" y="7620"/>
                  </a:cubicBezTo>
                  <a:cubicBezTo>
                    <a:pt x="55004" y="6971"/>
                    <a:pt x="54690" y="6615"/>
                    <a:pt x="54187" y="6594"/>
                  </a:cubicBezTo>
                  <a:cubicBezTo>
                    <a:pt x="54172" y="6594"/>
                    <a:pt x="54157" y="6593"/>
                    <a:pt x="54142" y="6593"/>
                  </a:cubicBezTo>
                  <a:cubicBezTo>
                    <a:pt x="53623" y="6593"/>
                    <a:pt x="53286" y="6948"/>
                    <a:pt x="53224" y="7599"/>
                  </a:cubicBezTo>
                  <a:cubicBezTo>
                    <a:pt x="53204" y="7934"/>
                    <a:pt x="53204" y="8269"/>
                    <a:pt x="53204" y="8603"/>
                  </a:cubicBezTo>
                  <a:cubicBezTo>
                    <a:pt x="53371" y="13375"/>
                    <a:pt x="53476" y="18147"/>
                    <a:pt x="53518" y="22940"/>
                  </a:cubicBezTo>
                  <a:cubicBezTo>
                    <a:pt x="53518" y="23087"/>
                    <a:pt x="53622" y="23296"/>
                    <a:pt x="53329" y="23421"/>
                  </a:cubicBezTo>
                  <a:cubicBezTo>
                    <a:pt x="53015" y="22626"/>
                    <a:pt x="52722" y="21831"/>
                    <a:pt x="52366" y="21056"/>
                  </a:cubicBezTo>
                  <a:cubicBezTo>
                    <a:pt x="50797" y="17436"/>
                    <a:pt x="49269" y="13794"/>
                    <a:pt x="47908" y="10068"/>
                  </a:cubicBezTo>
                  <a:cubicBezTo>
                    <a:pt x="47846" y="9859"/>
                    <a:pt x="47762" y="9671"/>
                    <a:pt x="47657" y="9482"/>
                  </a:cubicBezTo>
                  <a:cubicBezTo>
                    <a:pt x="47480" y="9193"/>
                    <a:pt x="47167" y="9014"/>
                    <a:pt x="46831" y="9014"/>
                  </a:cubicBezTo>
                  <a:cubicBezTo>
                    <a:pt x="46731" y="9014"/>
                    <a:pt x="46628" y="9030"/>
                    <a:pt x="46527" y="9064"/>
                  </a:cubicBezTo>
                  <a:cubicBezTo>
                    <a:pt x="46088" y="9210"/>
                    <a:pt x="45795" y="9650"/>
                    <a:pt x="45857" y="10131"/>
                  </a:cubicBezTo>
                  <a:cubicBezTo>
                    <a:pt x="45899" y="10403"/>
                    <a:pt x="45983" y="10675"/>
                    <a:pt x="46088" y="10927"/>
                  </a:cubicBezTo>
                  <a:cubicBezTo>
                    <a:pt x="47427" y="14568"/>
                    <a:pt x="48934" y="18168"/>
                    <a:pt x="50483" y="21726"/>
                  </a:cubicBezTo>
                  <a:cubicBezTo>
                    <a:pt x="50880" y="22668"/>
                    <a:pt x="51362" y="23589"/>
                    <a:pt x="51634" y="24656"/>
                  </a:cubicBezTo>
                  <a:cubicBezTo>
                    <a:pt x="51425" y="24489"/>
                    <a:pt x="51236" y="24280"/>
                    <a:pt x="51111" y="24028"/>
                  </a:cubicBezTo>
                  <a:cubicBezTo>
                    <a:pt x="49185" y="21015"/>
                    <a:pt x="47218" y="18022"/>
                    <a:pt x="45460" y="14903"/>
                  </a:cubicBezTo>
                  <a:cubicBezTo>
                    <a:pt x="45130" y="14316"/>
                    <a:pt x="44752" y="14033"/>
                    <a:pt x="44365" y="14033"/>
                  </a:cubicBezTo>
                  <a:cubicBezTo>
                    <a:pt x="44186" y="14033"/>
                    <a:pt x="44006" y="14093"/>
                    <a:pt x="43827" y="14213"/>
                  </a:cubicBezTo>
                  <a:cubicBezTo>
                    <a:pt x="43283" y="14547"/>
                    <a:pt x="43241" y="15112"/>
                    <a:pt x="43723" y="15908"/>
                  </a:cubicBezTo>
                  <a:cubicBezTo>
                    <a:pt x="44790" y="17687"/>
                    <a:pt x="45836" y="19487"/>
                    <a:pt x="46946" y="21245"/>
                  </a:cubicBezTo>
                  <a:cubicBezTo>
                    <a:pt x="48808" y="24196"/>
                    <a:pt x="50776" y="27084"/>
                    <a:pt x="52492" y="30119"/>
                  </a:cubicBezTo>
                  <a:cubicBezTo>
                    <a:pt x="52659" y="30412"/>
                    <a:pt x="52911" y="30684"/>
                    <a:pt x="52848" y="31061"/>
                  </a:cubicBezTo>
                  <a:cubicBezTo>
                    <a:pt x="52701" y="31877"/>
                    <a:pt x="52534" y="32714"/>
                    <a:pt x="52325" y="33698"/>
                  </a:cubicBezTo>
                  <a:lnTo>
                    <a:pt x="52325" y="33719"/>
                  </a:lnTo>
                  <a:cubicBezTo>
                    <a:pt x="52073" y="33384"/>
                    <a:pt x="51948" y="33195"/>
                    <a:pt x="51801" y="33007"/>
                  </a:cubicBezTo>
                  <a:cubicBezTo>
                    <a:pt x="49018" y="29156"/>
                    <a:pt x="46360" y="25242"/>
                    <a:pt x="43660" y="21328"/>
                  </a:cubicBezTo>
                  <a:cubicBezTo>
                    <a:pt x="42969" y="20345"/>
                    <a:pt x="42299" y="19361"/>
                    <a:pt x="41588" y="18419"/>
                  </a:cubicBezTo>
                  <a:cubicBezTo>
                    <a:pt x="41340" y="18093"/>
                    <a:pt x="41044" y="17938"/>
                    <a:pt x="40744" y="17938"/>
                  </a:cubicBezTo>
                  <a:cubicBezTo>
                    <a:pt x="40563" y="17938"/>
                    <a:pt x="40380" y="17995"/>
                    <a:pt x="40206" y="18105"/>
                  </a:cubicBezTo>
                  <a:cubicBezTo>
                    <a:pt x="39767" y="18398"/>
                    <a:pt x="39662" y="18901"/>
                    <a:pt x="39955" y="19487"/>
                  </a:cubicBezTo>
                  <a:cubicBezTo>
                    <a:pt x="40039" y="19654"/>
                    <a:pt x="40144" y="19801"/>
                    <a:pt x="40248" y="19947"/>
                  </a:cubicBezTo>
                  <a:cubicBezTo>
                    <a:pt x="40751" y="20680"/>
                    <a:pt x="41253" y="21412"/>
                    <a:pt x="41776" y="22145"/>
                  </a:cubicBezTo>
                  <a:cubicBezTo>
                    <a:pt x="44371" y="25849"/>
                    <a:pt x="46820" y="29658"/>
                    <a:pt x="49583" y="33258"/>
                  </a:cubicBezTo>
                  <a:cubicBezTo>
                    <a:pt x="50253" y="34095"/>
                    <a:pt x="50839" y="34995"/>
                    <a:pt x="51466" y="35874"/>
                  </a:cubicBezTo>
                  <a:cubicBezTo>
                    <a:pt x="51613" y="36084"/>
                    <a:pt x="51822" y="36314"/>
                    <a:pt x="51780" y="36607"/>
                  </a:cubicBezTo>
                  <a:cubicBezTo>
                    <a:pt x="51697" y="37570"/>
                    <a:pt x="51529" y="38512"/>
                    <a:pt x="51278" y="39453"/>
                  </a:cubicBezTo>
                  <a:cubicBezTo>
                    <a:pt x="51069" y="39244"/>
                    <a:pt x="50943" y="39160"/>
                    <a:pt x="50839" y="39056"/>
                  </a:cubicBezTo>
                  <a:cubicBezTo>
                    <a:pt x="47867" y="35833"/>
                    <a:pt x="44853" y="32651"/>
                    <a:pt x="41902" y="29407"/>
                  </a:cubicBezTo>
                  <a:cubicBezTo>
                    <a:pt x="40751" y="28151"/>
                    <a:pt x="39578" y="26896"/>
                    <a:pt x="38637" y="25452"/>
                  </a:cubicBezTo>
                  <a:cubicBezTo>
                    <a:pt x="38474" y="25186"/>
                    <a:pt x="38187" y="25035"/>
                    <a:pt x="37885" y="25035"/>
                  </a:cubicBezTo>
                  <a:cubicBezTo>
                    <a:pt x="37759" y="25035"/>
                    <a:pt x="37630" y="25061"/>
                    <a:pt x="37506" y="25117"/>
                  </a:cubicBezTo>
                  <a:cubicBezTo>
                    <a:pt x="37088" y="25326"/>
                    <a:pt x="36837" y="25766"/>
                    <a:pt x="36879" y="26247"/>
                  </a:cubicBezTo>
                  <a:cubicBezTo>
                    <a:pt x="36941" y="26770"/>
                    <a:pt x="37276" y="27126"/>
                    <a:pt x="37590" y="27503"/>
                  </a:cubicBezTo>
                  <a:cubicBezTo>
                    <a:pt x="40855" y="31312"/>
                    <a:pt x="44246" y="35016"/>
                    <a:pt x="47783" y="38595"/>
                  </a:cubicBezTo>
                  <a:cubicBezTo>
                    <a:pt x="48704" y="39537"/>
                    <a:pt x="49604" y="40500"/>
                    <a:pt x="50525" y="41442"/>
                  </a:cubicBezTo>
                  <a:cubicBezTo>
                    <a:pt x="50755" y="41651"/>
                    <a:pt x="50943" y="41860"/>
                    <a:pt x="50880" y="42216"/>
                  </a:cubicBezTo>
                  <a:cubicBezTo>
                    <a:pt x="50608" y="43848"/>
                    <a:pt x="50378" y="45481"/>
                    <a:pt x="50106" y="47197"/>
                  </a:cubicBezTo>
                  <a:cubicBezTo>
                    <a:pt x="49959" y="47093"/>
                    <a:pt x="49834" y="46946"/>
                    <a:pt x="49729" y="46820"/>
                  </a:cubicBezTo>
                  <a:cubicBezTo>
                    <a:pt x="47322" y="43304"/>
                    <a:pt x="44685" y="39956"/>
                    <a:pt x="42530" y="36272"/>
                  </a:cubicBezTo>
                  <a:cubicBezTo>
                    <a:pt x="41713" y="34912"/>
                    <a:pt x="40855" y="33572"/>
                    <a:pt x="39997" y="32233"/>
                  </a:cubicBezTo>
                  <a:cubicBezTo>
                    <a:pt x="39756" y="31836"/>
                    <a:pt x="39457" y="31640"/>
                    <a:pt x="39140" y="31640"/>
                  </a:cubicBezTo>
                  <a:cubicBezTo>
                    <a:pt x="38989" y="31640"/>
                    <a:pt x="38834" y="31685"/>
                    <a:pt x="38679" y="31772"/>
                  </a:cubicBezTo>
                  <a:cubicBezTo>
                    <a:pt x="38218" y="32044"/>
                    <a:pt x="38009" y="32609"/>
                    <a:pt x="38218" y="33112"/>
                  </a:cubicBezTo>
                  <a:cubicBezTo>
                    <a:pt x="38323" y="33363"/>
                    <a:pt x="38448" y="33614"/>
                    <a:pt x="38616" y="33844"/>
                  </a:cubicBezTo>
                  <a:cubicBezTo>
                    <a:pt x="39558" y="35372"/>
                    <a:pt x="40520" y="36900"/>
                    <a:pt x="41483" y="38428"/>
                  </a:cubicBezTo>
                  <a:cubicBezTo>
                    <a:pt x="43869" y="42237"/>
                    <a:pt x="46569" y="45774"/>
                    <a:pt x="49311" y="49311"/>
                  </a:cubicBezTo>
                  <a:cubicBezTo>
                    <a:pt x="49499" y="49541"/>
                    <a:pt x="49771" y="49730"/>
                    <a:pt x="49729" y="50085"/>
                  </a:cubicBezTo>
                  <a:cubicBezTo>
                    <a:pt x="49562" y="51320"/>
                    <a:pt x="49415" y="52534"/>
                    <a:pt x="49248" y="53769"/>
                  </a:cubicBezTo>
                  <a:cubicBezTo>
                    <a:pt x="49080" y="53706"/>
                    <a:pt x="48934" y="53581"/>
                    <a:pt x="48850" y="53413"/>
                  </a:cubicBezTo>
                  <a:cubicBezTo>
                    <a:pt x="46569" y="50023"/>
                    <a:pt x="44225" y="46695"/>
                    <a:pt x="42216" y="43158"/>
                  </a:cubicBezTo>
                  <a:cubicBezTo>
                    <a:pt x="42132" y="42990"/>
                    <a:pt x="42027" y="42844"/>
                    <a:pt x="41923" y="42697"/>
                  </a:cubicBezTo>
                  <a:cubicBezTo>
                    <a:pt x="41648" y="42313"/>
                    <a:pt x="41337" y="42117"/>
                    <a:pt x="41014" y="42117"/>
                  </a:cubicBezTo>
                  <a:cubicBezTo>
                    <a:pt x="40845" y="42117"/>
                    <a:pt x="40672" y="42171"/>
                    <a:pt x="40499" y="42279"/>
                  </a:cubicBezTo>
                  <a:cubicBezTo>
                    <a:pt x="40018" y="42572"/>
                    <a:pt x="39913" y="43074"/>
                    <a:pt x="40227" y="43723"/>
                  </a:cubicBezTo>
                  <a:cubicBezTo>
                    <a:pt x="40290" y="43869"/>
                    <a:pt x="40395" y="43995"/>
                    <a:pt x="40458" y="44121"/>
                  </a:cubicBezTo>
                  <a:cubicBezTo>
                    <a:pt x="41399" y="45837"/>
                    <a:pt x="42488" y="47490"/>
                    <a:pt x="43534" y="49123"/>
                  </a:cubicBezTo>
                  <a:cubicBezTo>
                    <a:pt x="45104" y="51550"/>
                    <a:pt x="46841" y="53853"/>
                    <a:pt x="48474" y="56218"/>
                  </a:cubicBezTo>
                  <a:cubicBezTo>
                    <a:pt x="48787" y="56636"/>
                    <a:pt x="48913" y="57139"/>
                    <a:pt x="48829" y="57662"/>
                  </a:cubicBezTo>
                  <a:cubicBezTo>
                    <a:pt x="48641" y="59106"/>
                    <a:pt x="48515" y="60592"/>
                    <a:pt x="48369" y="62036"/>
                  </a:cubicBezTo>
                  <a:cubicBezTo>
                    <a:pt x="48327" y="62266"/>
                    <a:pt x="48411" y="62538"/>
                    <a:pt x="48139" y="62727"/>
                  </a:cubicBezTo>
                  <a:cubicBezTo>
                    <a:pt x="48013" y="62517"/>
                    <a:pt x="47887" y="62308"/>
                    <a:pt x="47762" y="62099"/>
                  </a:cubicBezTo>
                  <a:cubicBezTo>
                    <a:pt x="45585" y="58164"/>
                    <a:pt x="43367" y="54229"/>
                    <a:pt x="41399" y="50190"/>
                  </a:cubicBezTo>
                  <a:cubicBezTo>
                    <a:pt x="41253" y="49813"/>
                    <a:pt x="41023" y="49478"/>
                    <a:pt x="40771" y="49185"/>
                  </a:cubicBezTo>
                  <a:cubicBezTo>
                    <a:pt x="40574" y="48988"/>
                    <a:pt x="40311" y="48882"/>
                    <a:pt x="40044" y="48882"/>
                  </a:cubicBezTo>
                  <a:cubicBezTo>
                    <a:pt x="39886" y="48882"/>
                    <a:pt x="39726" y="48919"/>
                    <a:pt x="39578" y="48997"/>
                  </a:cubicBezTo>
                  <a:cubicBezTo>
                    <a:pt x="39181" y="49227"/>
                    <a:pt x="39013" y="49667"/>
                    <a:pt x="39139" y="50106"/>
                  </a:cubicBezTo>
                  <a:cubicBezTo>
                    <a:pt x="39181" y="50253"/>
                    <a:pt x="39223" y="50399"/>
                    <a:pt x="39306" y="50525"/>
                  </a:cubicBezTo>
                  <a:cubicBezTo>
                    <a:pt x="41818" y="55715"/>
                    <a:pt x="44748" y="60676"/>
                    <a:pt x="47594" y="65678"/>
                  </a:cubicBezTo>
                  <a:cubicBezTo>
                    <a:pt x="48013" y="66389"/>
                    <a:pt x="48034" y="66410"/>
                    <a:pt x="47741" y="67289"/>
                  </a:cubicBezTo>
                  <a:cubicBezTo>
                    <a:pt x="47699" y="67248"/>
                    <a:pt x="47636" y="67206"/>
                    <a:pt x="47615" y="67164"/>
                  </a:cubicBezTo>
                  <a:cubicBezTo>
                    <a:pt x="45041" y="63313"/>
                    <a:pt x="42467" y="59462"/>
                    <a:pt x="39913" y="55632"/>
                  </a:cubicBezTo>
                  <a:cubicBezTo>
                    <a:pt x="39285" y="54690"/>
                    <a:pt x="38804" y="53769"/>
                    <a:pt x="38804" y="52534"/>
                  </a:cubicBezTo>
                  <a:cubicBezTo>
                    <a:pt x="38825" y="50860"/>
                    <a:pt x="38490" y="49185"/>
                    <a:pt x="38323" y="47511"/>
                  </a:cubicBezTo>
                  <a:cubicBezTo>
                    <a:pt x="37862" y="43367"/>
                    <a:pt x="37318" y="39223"/>
                    <a:pt x="37088" y="35079"/>
                  </a:cubicBezTo>
                  <a:cubicBezTo>
                    <a:pt x="37088" y="34765"/>
                    <a:pt x="37025" y="34451"/>
                    <a:pt x="36941" y="34158"/>
                  </a:cubicBezTo>
                  <a:cubicBezTo>
                    <a:pt x="36824" y="33768"/>
                    <a:pt x="36453" y="33505"/>
                    <a:pt x="36047" y="33505"/>
                  </a:cubicBezTo>
                  <a:cubicBezTo>
                    <a:pt x="36017" y="33505"/>
                    <a:pt x="35988" y="33507"/>
                    <a:pt x="35958" y="33509"/>
                  </a:cubicBezTo>
                  <a:cubicBezTo>
                    <a:pt x="35497" y="33551"/>
                    <a:pt x="35141" y="33886"/>
                    <a:pt x="35079" y="34326"/>
                  </a:cubicBezTo>
                  <a:cubicBezTo>
                    <a:pt x="35058" y="34514"/>
                    <a:pt x="35037" y="34702"/>
                    <a:pt x="35058" y="34870"/>
                  </a:cubicBezTo>
                  <a:cubicBezTo>
                    <a:pt x="35288" y="38302"/>
                    <a:pt x="35602" y="41714"/>
                    <a:pt x="36020" y="45125"/>
                  </a:cubicBezTo>
                  <a:cubicBezTo>
                    <a:pt x="36230" y="46737"/>
                    <a:pt x="36418" y="48369"/>
                    <a:pt x="36627" y="49981"/>
                  </a:cubicBezTo>
                  <a:cubicBezTo>
                    <a:pt x="36601" y="49990"/>
                    <a:pt x="36575" y="49994"/>
                    <a:pt x="36550" y="49994"/>
                  </a:cubicBezTo>
                  <a:cubicBezTo>
                    <a:pt x="36460" y="49994"/>
                    <a:pt x="36388" y="49938"/>
                    <a:pt x="36355" y="49855"/>
                  </a:cubicBezTo>
                  <a:cubicBezTo>
                    <a:pt x="35100" y="47888"/>
                    <a:pt x="33865" y="45920"/>
                    <a:pt x="32609" y="43953"/>
                  </a:cubicBezTo>
                  <a:cubicBezTo>
                    <a:pt x="32504" y="43807"/>
                    <a:pt x="32442" y="43639"/>
                    <a:pt x="32442" y="43451"/>
                  </a:cubicBezTo>
                  <a:cubicBezTo>
                    <a:pt x="32525" y="42614"/>
                    <a:pt x="32316" y="41797"/>
                    <a:pt x="32295" y="40981"/>
                  </a:cubicBezTo>
                  <a:cubicBezTo>
                    <a:pt x="32169" y="36544"/>
                    <a:pt x="31960" y="32107"/>
                    <a:pt x="32002" y="27649"/>
                  </a:cubicBezTo>
                  <a:cubicBezTo>
                    <a:pt x="32023" y="27419"/>
                    <a:pt x="32002" y="27168"/>
                    <a:pt x="31960" y="26917"/>
                  </a:cubicBezTo>
                  <a:cubicBezTo>
                    <a:pt x="31876" y="26372"/>
                    <a:pt x="31437" y="26100"/>
                    <a:pt x="30997" y="26100"/>
                  </a:cubicBezTo>
                  <a:cubicBezTo>
                    <a:pt x="30558" y="26100"/>
                    <a:pt x="30118" y="26372"/>
                    <a:pt x="30035" y="26917"/>
                  </a:cubicBezTo>
                  <a:cubicBezTo>
                    <a:pt x="30014" y="27105"/>
                    <a:pt x="29993" y="27293"/>
                    <a:pt x="29993" y="27482"/>
                  </a:cubicBezTo>
                  <a:cubicBezTo>
                    <a:pt x="29993" y="30600"/>
                    <a:pt x="29993" y="33719"/>
                    <a:pt x="30181" y="36837"/>
                  </a:cubicBezTo>
                  <a:cubicBezTo>
                    <a:pt x="30223" y="37863"/>
                    <a:pt x="30265" y="38867"/>
                    <a:pt x="30328" y="39893"/>
                  </a:cubicBezTo>
                  <a:cubicBezTo>
                    <a:pt x="30035" y="39872"/>
                    <a:pt x="29993" y="39725"/>
                    <a:pt x="29930" y="39579"/>
                  </a:cubicBezTo>
                  <a:cubicBezTo>
                    <a:pt x="29072" y="38135"/>
                    <a:pt x="28193" y="36691"/>
                    <a:pt x="27356" y="35247"/>
                  </a:cubicBezTo>
                  <a:cubicBezTo>
                    <a:pt x="26288" y="33426"/>
                    <a:pt x="26288" y="33405"/>
                    <a:pt x="26665" y="31375"/>
                  </a:cubicBezTo>
                  <a:cubicBezTo>
                    <a:pt x="27502" y="26917"/>
                    <a:pt x="28339" y="22459"/>
                    <a:pt x="29156" y="18001"/>
                  </a:cubicBezTo>
                  <a:cubicBezTo>
                    <a:pt x="29218" y="17729"/>
                    <a:pt x="29260" y="17457"/>
                    <a:pt x="29260" y="17184"/>
                  </a:cubicBezTo>
                  <a:cubicBezTo>
                    <a:pt x="29260" y="16703"/>
                    <a:pt x="28904" y="16305"/>
                    <a:pt x="28423" y="16243"/>
                  </a:cubicBezTo>
                  <a:cubicBezTo>
                    <a:pt x="28366" y="16232"/>
                    <a:pt x="28310" y="16227"/>
                    <a:pt x="28254" y="16227"/>
                  </a:cubicBezTo>
                  <a:cubicBezTo>
                    <a:pt x="27880" y="16227"/>
                    <a:pt x="27543" y="16464"/>
                    <a:pt x="27398" y="16829"/>
                  </a:cubicBezTo>
                  <a:cubicBezTo>
                    <a:pt x="27314" y="17059"/>
                    <a:pt x="27251" y="17289"/>
                    <a:pt x="27209" y="17519"/>
                  </a:cubicBezTo>
                  <a:cubicBezTo>
                    <a:pt x="26456" y="21622"/>
                    <a:pt x="25556" y="25703"/>
                    <a:pt x="25012" y="29826"/>
                  </a:cubicBezTo>
                  <a:cubicBezTo>
                    <a:pt x="24991" y="30077"/>
                    <a:pt x="25012" y="30391"/>
                    <a:pt x="24719" y="30621"/>
                  </a:cubicBezTo>
                  <a:cubicBezTo>
                    <a:pt x="23965" y="29282"/>
                    <a:pt x="23212" y="27942"/>
                    <a:pt x="22458" y="26603"/>
                  </a:cubicBezTo>
                  <a:cubicBezTo>
                    <a:pt x="22333" y="26372"/>
                    <a:pt x="22395" y="26121"/>
                    <a:pt x="22416" y="25891"/>
                  </a:cubicBezTo>
                  <a:cubicBezTo>
                    <a:pt x="22437" y="24970"/>
                    <a:pt x="22500" y="24049"/>
                    <a:pt x="22521" y="23128"/>
                  </a:cubicBezTo>
                  <a:cubicBezTo>
                    <a:pt x="22647" y="18231"/>
                    <a:pt x="22542" y="13333"/>
                    <a:pt x="22898" y="8457"/>
                  </a:cubicBezTo>
                  <a:cubicBezTo>
                    <a:pt x="22919" y="8269"/>
                    <a:pt x="22919" y="8080"/>
                    <a:pt x="22898" y="7892"/>
                  </a:cubicBezTo>
                  <a:cubicBezTo>
                    <a:pt x="22835" y="7410"/>
                    <a:pt x="22437" y="7055"/>
                    <a:pt x="21956" y="7055"/>
                  </a:cubicBezTo>
                  <a:cubicBezTo>
                    <a:pt x="21928" y="7052"/>
                    <a:pt x="21900" y="7051"/>
                    <a:pt x="21873" y="7051"/>
                  </a:cubicBezTo>
                  <a:cubicBezTo>
                    <a:pt x="21467" y="7051"/>
                    <a:pt x="21112" y="7334"/>
                    <a:pt x="21014" y="7745"/>
                  </a:cubicBezTo>
                  <a:cubicBezTo>
                    <a:pt x="20930" y="8017"/>
                    <a:pt x="20888" y="8289"/>
                    <a:pt x="20888" y="8562"/>
                  </a:cubicBezTo>
                  <a:cubicBezTo>
                    <a:pt x="20658" y="12140"/>
                    <a:pt x="20554" y="15719"/>
                    <a:pt x="20595" y="19298"/>
                  </a:cubicBezTo>
                  <a:cubicBezTo>
                    <a:pt x="20595" y="20408"/>
                    <a:pt x="20595" y="21538"/>
                    <a:pt x="20616" y="22647"/>
                  </a:cubicBezTo>
                  <a:cubicBezTo>
                    <a:pt x="20051" y="22019"/>
                    <a:pt x="19528" y="21370"/>
                    <a:pt x="19507" y="20596"/>
                  </a:cubicBezTo>
                  <a:cubicBezTo>
                    <a:pt x="19486" y="19696"/>
                    <a:pt x="19423" y="18817"/>
                    <a:pt x="19298" y="17938"/>
                  </a:cubicBezTo>
                  <a:cubicBezTo>
                    <a:pt x="18712" y="12831"/>
                    <a:pt x="18084" y="7724"/>
                    <a:pt x="17770" y="2576"/>
                  </a:cubicBezTo>
                  <a:cubicBezTo>
                    <a:pt x="17791" y="1969"/>
                    <a:pt x="17707" y="1362"/>
                    <a:pt x="17561" y="755"/>
                  </a:cubicBezTo>
                  <a:cubicBezTo>
                    <a:pt x="17439" y="238"/>
                    <a:pt x="17030" y="0"/>
                    <a:pt x="16620" y="0"/>
                  </a:cubicBezTo>
                  <a:close/>
                </a:path>
              </a:pathLst>
            </a:custGeom>
            <a:solidFill>
              <a:srgbClr val="00B6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56"/>
            <p:cNvSpPr/>
            <p:nvPr/>
          </p:nvSpPr>
          <p:spPr>
            <a:xfrm>
              <a:off x="2857100" y="3859642"/>
              <a:ext cx="172572" cy="147838"/>
            </a:xfrm>
            <a:custGeom>
              <a:avLst/>
              <a:gdLst/>
              <a:ahLst/>
              <a:cxnLst/>
              <a:rect l="l" t="t" r="r" b="b"/>
              <a:pathLst>
                <a:path w="7033" h="6025" extrusionOk="0">
                  <a:moveTo>
                    <a:pt x="3996" y="1"/>
                  </a:moveTo>
                  <a:cubicBezTo>
                    <a:pt x="3263" y="1"/>
                    <a:pt x="2516" y="271"/>
                    <a:pt x="1905" y="875"/>
                  </a:cubicBezTo>
                  <a:cubicBezTo>
                    <a:pt x="0" y="2759"/>
                    <a:pt x="1319" y="6003"/>
                    <a:pt x="3998" y="6024"/>
                  </a:cubicBezTo>
                  <a:cubicBezTo>
                    <a:pt x="4011" y="6024"/>
                    <a:pt x="4024" y="6024"/>
                    <a:pt x="4037" y="6024"/>
                  </a:cubicBezTo>
                  <a:cubicBezTo>
                    <a:pt x="5693" y="6024"/>
                    <a:pt x="7033" y="4693"/>
                    <a:pt x="7033" y="3031"/>
                  </a:cubicBezTo>
                  <a:cubicBezTo>
                    <a:pt x="7033" y="1212"/>
                    <a:pt x="5546" y="1"/>
                    <a:pt x="3996" y="1"/>
                  </a:cubicBezTo>
                  <a:close/>
                </a:path>
              </a:pathLst>
            </a:custGeom>
            <a:solidFill>
              <a:srgbClr val="932E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56"/>
            <p:cNvSpPr/>
            <p:nvPr/>
          </p:nvSpPr>
          <p:spPr>
            <a:xfrm>
              <a:off x="2979315" y="3731267"/>
              <a:ext cx="172572" cy="147814"/>
            </a:xfrm>
            <a:custGeom>
              <a:avLst/>
              <a:gdLst/>
              <a:ahLst/>
              <a:cxnLst/>
              <a:rect l="l" t="t" r="r" b="b"/>
              <a:pathLst>
                <a:path w="7033" h="6024" extrusionOk="0">
                  <a:moveTo>
                    <a:pt x="3987" y="0"/>
                  </a:moveTo>
                  <a:cubicBezTo>
                    <a:pt x="3254" y="0"/>
                    <a:pt x="2510" y="271"/>
                    <a:pt x="1905" y="875"/>
                  </a:cubicBezTo>
                  <a:cubicBezTo>
                    <a:pt x="1" y="2759"/>
                    <a:pt x="1319" y="6003"/>
                    <a:pt x="3977" y="6024"/>
                  </a:cubicBezTo>
                  <a:cubicBezTo>
                    <a:pt x="3990" y="6024"/>
                    <a:pt x="4003" y="6024"/>
                    <a:pt x="4016" y="6024"/>
                  </a:cubicBezTo>
                  <a:cubicBezTo>
                    <a:pt x="5673" y="6024"/>
                    <a:pt x="7012" y="4692"/>
                    <a:pt x="7033" y="3031"/>
                  </a:cubicBezTo>
                  <a:cubicBezTo>
                    <a:pt x="7033" y="1211"/>
                    <a:pt x="5537" y="0"/>
                    <a:pt x="3987" y="0"/>
                  </a:cubicBezTo>
                  <a:close/>
                </a:path>
              </a:pathLst>
            </a:custGeom>
            <a:solidFill>
              <a:srgbClr val="932E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56"/>
            <p:cNvSpPr/>
            <p:nvPr/>
          </p:nvSpPr>
          <p:spPr>
            <a:xfrm>
              <a:off x="3107713" y="2190675"/>
              <a:ext cx="172572" cy="147814"/>
            </a:xfrm>
            <a:custGeom>
              <a:avLst/>
              <a:gdLst/>
              <a:ahLst/>
              <a:cxnLst/>
              <a:rect l="l" t="t" r="r" b="b"/>
              <a:pathLst>
                <a:path w="7033" h="6024" extrusionOk="0">
                  <a:moveTo>
                    <a:pt x="3986" y="0"/>
                  </a:moveTo>
                  <a:cubicBezTo>
                    <a:pt x="3254" y="0"/>
                    <a:pt x="2509" y="270"/>
                    <a:pt x="1905" y="875"/>
                  </a:cubicBezTo>
                  <a:cubicBezTo>
                    <a:pt x="0" y="2759"/>
                    <a:pt x="1319" y="6003"/>
                    <a:pt x="3977" y="6024"/>
                  </a:cubicBezTo>
                  <a:cubicBezTo>
                    <a:pt x="3990" y="6024"/>
                    <a:pt x="4002" y="6024"/>
                    <a:pt x="4015" y="6024"/>
                  </a:cubicBezTo>
                  <a:cubicBezTo>
                    <a:pt x="5672" y="6024"/>
                    <a:pt x="7012" y="4692"/>
                    <a:pt x="7032" y="3031"/>
                  </a:cubicBezTo>
                  <a:cubicBezTo>
                    <a:pt x="7032" y="1211"/>
                    <a:pt x="5536" y="0"/>
                    <a:pt x="3986" y="0"/>
                  </a:cubicBezTo>
                  <a:close/>
                </a:path>
              </a:pathLst>
            </a:custGeom>
            <a:solidFill>
              <a:srgbClr val="932E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56"/>
            <p:cNvSpPr/>
            <p:nvPr/>
          </p:nvSpPr>
          <p:spPr>
            <a:xfrm>
              <a:off x="3120546" y="2376956"/>
              <a:ext cx="172572" cy="147961"/>
            </a:xfrm>
            <a:custGeom>
              <a:avLst/>
              <a:gdLst/>
              <a:ahLst/>
              <a:cxnLst/>
              <a:rect l="l" t="t" r="r" b="b"/>
              <a:pathLst>
                <a:path w="7033" h="6030" extrusionOk="0">
                  <a:moveTo>
                    <a:pt x="3998" y="0"/>
                  </a:moveTo>
                  <a:cubicBezTo>
                    <a:pt x="3262" y="0"/>
                    <a:pt x="2513" y="273"/>
                    <a:pt x="1905" y="880"/>
                  </a:cubicBezTo>
                  <a:cubicBezTo>
                    <a:pt x="0" y="2764"/>
                    <a:pt x="1319" y="6008"/>
                    <a:pt x="3977" y="6029"/>
                  </a:cubicBezTo>
                  <a:cubicBezTo>
                    <a:pt x="3990" y="6029"/>
                    <a:pt x="4002" y="6029"/>
                    <a:pt x="4015" y="6029"/>
                  </a:cubicBezTo>
                  <a:cubicBezTo>
                    <a:pt x="5672" y="6029"/>
                    <a:pt x="7012" y="4677"/>
                    <a:pt x="7033" y="3015"/>
                  </a:cubicBezTo>
                  <a:cubicBezTo>
                    <a:pt x="7033" y="1200"/>
                    <a:pt x="5544" y="0"/>
                    <a:pt x="3998" y="0"/>
                  </a:cubicBezTo>
                  <a:close/>
                </a:path>
              </a:pathLst>
            </a:custGeom>
            <a:solidFill>
              <a:srgbClr val="932E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56"/>
            <p:cNvSpPr/>
            <p:nvPr/>
          </p:nvSpPr>
          <p:spPr>
            <a:xfrm>
              <a:off x="3107713" y="3127868"/>
              <a:ext cx="172572" cy="147814"/>
            </a:xfrm>
            <a:custGeom>
              <a:avLst/>
              <a:gdLst/>
              <a:ahLst/>
              <a:cxnLst/>
              <a:rect l="l" t="t" r="r" b="b"/>
              <a:pathLst>
                <a:path w="7033" h="6024" extrusionOk="0">
                  <a:moveTo>
                    <a:pt x="3986" y="0"/>
                  </a:moveTo>
                  <a:cubicBezTo>
                    <a:pt x="3254" y="0"/>
                    <a:pt x="2509" y="271"/>
                    <a:pt x="1905" y="875"/>
                  </a:cubicBezTo>
                  <a:cubicBezTo>
                    <a:pt x="0" y="2759"/>
                    <a:pt x="1319" y="6003"/>
                    <a:pt x="3977" y="6024"/>
                  </a:cubicBezTo>
                  <a:cubicBezTo>
                    <a:pt x="3990" y="6024"/>
                    <a:pt x="4002" y="6024"/>
                    <a:pt x="4015" y="6024"/>
                  </a:cubicBezTo>
                  <a:cubicBezTo>
                    <a:pt x="5672" y="6024"/>
                    <a:pt x="7012" y="4692"/>
                    <a:pt x="7032" y="3031"/>
                  </a:cubicBezTo>
                  <a:cubicBezTo>
                    <a:pt x="7032" y="1211"/>
                    <a:pt x="5536" y="0"/>
                    <a:pt x="3986" y="0"/>
                  </a:cubicBezTo>
                  <a:close/>
                </a:path>
              </a:pathLst>
            </a:custGeom>
            <a:solidFill>
              <a:srgbClr val="932E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56"/>
            <p:cNvSpPr/>
            <p:nvPr/>
          </p:nvSpPr>
          <p:spPr>
            <a:xfrm>
              <a:off x="2581336" y="2672227"/>
              <a:ext cx="172572" cy="147961"/>
            </a:xfrm>
            <a:custGeom>
              <a:avLst/>
              <a:gdLst/>
              <a:ahLst/>
              <a:cxnLst/>
              <a:rect l="l" t="t" r="r" b="b"/>
              <a:pathLst>
                <a:path w="7033" h="6030" extrusionOk="0">
                  <a:moveTo>
                    <a:pt x="3998" y="1"/>
                  </a:moveTo>
                  <a:cubicBezTo>
                    <a:pt x="3262" y="1"/>
                    <a:pt x="2513" y="273"/>
                    <a:pt x="1905" y="881"/>
                  </a:cubicBezTo>
                  <a:cubicBezTo>
                    <a:pt x="0" y="2764"/>
                    <a:pt x="1319" y="6008"/>
                    <a:pt x="3977" y="6029"/>
                  </a:cubicBezTo>
                  <a:cubicBezTo>
                    <a:pt x="3990" y="6029"/>
                    <a:pt x="4002" y="6030"/>
                    <a:pt x="4015" y="6030"/>
                  </a:cubicBezTo>
                  <a:cubicBezTo>
                    <a:pt x="5672" y="6030"/>
                    <a:pt x="7012" y="4677"/>
                    <a:pt x="7033" y="3015"/>
                  </a:cubicBezTo>
                  <a:cubicBezTo>
                    <a:pt x="7033" y="1201"/>
                    <a:pt x="5544" y="1"/>
                    <a:pt x="3998" y="1"/>
                  </a:cubicBezTo>
                  <a:close/>
                </a:path>
              </a:pathLst>
            </a:custGeom>
            <a:solidFill>
              <a:srgbClr val="932E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56"/>
            <p:cNvSpPr/>
            <p:nvPr/>
          </p:nvSpPr>
          <p:spPr>
            <a:xfrm>
              <a:off x="2471953" y="2408927"/>
              <a:ext cx="172572" cy="147814"/>
            </a:xfrm>
            <a:custGeom>
              <a:avLst/>
              <a:gdLst/>
              <a:ahLst/>
              <a:cxnLst/>
              <a:rect l="l" t="t" r="r" b="b"/>
              <a:pathLst>
                <a:path w="7033" h="6024" extrusionOk="0">
                  <a:moveTo>
                    <a:pt x="3996" y="0"/>
                  </a:moveTo>
                  <a:cubicBezTo>
                    <a:pt x="3263" y="0"/>
                    <a:pt x="2516" y="270"/>
                    <a:pt x="1905" y="875"/>
                  </a:cubicBezTo>
                  <a:cubicBezTo>
                    <a:pt x="0" y="2759"/>
                    <a:pt x="1319" y="6003"/>
                    <a:pt x="3998" y="6024"/>
                  </a:cubicBezTo>
                  <a:cubicBezTo>
                    <a:pt x="4011" y="6024"/>
                    <a:pt x="4024" y="6024"/>
                    <a:pt x="4037" y="6024"/>
                  </a:cubicBezTo>
                  <a:cubicBezTo>
                    <a:pt x="5693" y="6024"/>
                    <a:pt x="7033" y="4692"/>
                    <a:pt x="7033" y="3031"/>
                  </a:cubicBezTo>
                  <a:cubicBezTo>
                    <a:pt x="7033" y="1211"/>
                    <a:pt x="5546" y="0"/>
                    <a:pt x="3996" y="0"/>
                  </a:cubicBezTo>
                  <a:close/>
                </a:path>
              </a:pathLst>
            </a:custGeom>
            <a:solidFill>
              <a:srgbClr val="932E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56"/>
            <p:cNvSpPr/>
            <p:nvPr/>
          </p:nvSpPr>
          <p:spPr>
            <a:xfrm>
              <a:off x="2754391" y="2717030"/>
              <a:ext cx="172572" cy="147838"/>
            </a:xfrm>
            <a:custGeom>
              <a:avLst/>
              <a:gdLst/>
              <a:ahLst/>
              <a:cxnLst/>
              <a:rect l="l" t="t" r="r" b="b"/>
              <a:pathLst>
                <a:path w="7033" h="6025" extrusionOk="0">
                  <a:moveTo>
                    <a:pt x="3996" y="1"/>
                  </a:moveTo>
                  <a:cubicBezTo>
                    <a:pt x="3263" y="1"/>
                    <a:pt x="2516" y="271"/>
                    <a:pt x="1905" y="875"/>
                  </a:cubicBezTo>
                  <a:cubicBezTo>
                    <a:pt x="1" y="2759"/>
                    <a:pt x="1319" y="6003"/>
                    <a:pt x="3998" y="6024"/>
                  </a:cubicBezTo>
                  <a:cubicBezTo>
                    <a:pt x="4011" y="6024"/>
                    <a:pt x="4024" y="6024"/>
                    <a:pt x="4037" y="6024"/>
                  </a:cubicBezTo>
                  <a:cubicBezTo>
                    <a:pt x="5693" y="6024"/>
                    <a:pt x="7033" y="4693"/>
                    <a:pt x="7033" y="3031"/>
                  </a:cubicBezTo>
                  <a:cubicBezTo>
                    <a:pt x="7033" y="1212"/>
                    <a:pt x="5546" y="1"/>
                    <a:pt x="3996" y="1"/>
                  </a:cubicBezTo>
                  <a:close/>
                </a:path>
              </a:pathLst>
            </a:custGeom>
            <a:solidFill>
              <a:srgbClr val="932E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56"/>
            <p:cNvSpPr/>
            <p:nvPr/>
          </p:nvSpPr>
          <p:spPr>
            <a:xfrm>
              <a:off x="3030669" y="3879026"/>
              <a:ext cx="172572" cy="147961"/>
            </a:xfrm>
            <a:custGeom>
              <a:avLst/>
              <a:gdLst/>
              <a:ahLst/>
              <a:cxnLst/>
              <a:rect l="l" t="t" r="r" b="b"/>
              <a:pathLst>
                <a:path w="7033" h="6030" extrusionOk="0">
                  <a:moveTo>
                    <a:pt x="3998" y="1"/>
                  </a:moveTo>
                  <a:cubicBezTo>
                    <a:pt x="3262" y="1"/>
                    <a:pt x="2513" y="273"/>
                    <a:pt x="1905" y="881"/>
                  </a:cubicBezTo>
                  <a:cubicBezTo>
                    <a:pt x="1" y="2764"/>
                    <a:pt x="1319" y="6008"/>
                    <a:pt x="3977" y="6029"/>
                  </a:cubicBezTo>
                  <a:cubicBezTo>
                    <a:pt x="3990" y="6029"/>
                    <a:pt x="4003" y="6030"/>
                    <a:pt x="4015" y="6030"/>
                  </a:cubicBezTo>
                  <a:cubicBezTo>
                    <a:pt x="5672" y="6030"/>
                    <a:pt x="7012" y="4677"/>
                    <a:pt x="7033" y="3015"/>
                  </a:cubicBezTo>
                  <a:cubicBezTo>
                    <a:pt x="7033" y="1201"/>
                    <a:pt x="5544" y="1"/>
                    <a:pt x="3998" y="1"/>
                  </a:cubicBezTo>
                  <a:close/>
                </a:path>
              </a:pathLst>
            </a:custGeom>
            <a:solidFill>
              <a:srgbClr val="932E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7" name="Google Shape;357;p56"/>
          <p:cNvSpPr txBox="1">
            <a:spLocks noGrp="1"/>
          </p:cNvSpPr>
          <p:nvPr>
            <p:ph type="title"/>
          </p:nvPr>
        </p:nvSpPr>
        <p:spPr>
          <a:xfrm>
            <a:off x="3726024" y="737667"/>
            <a:ext cx="5348819" cy="2816433"/>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Issuing &amp; Reissuing Absentee Ballots</a:t>
            </a:r>
            <a:endParaRPr dirty="0"/>
          </a:p>
        </p:txBody>
      </p:sp>
      <p:sp>
        <p:nvSpPr>
          <p:cNvPr id="358" name="Google Shape;358;p56"/>
          <p:cNvSpPr txBox="1">
            <a:spLocks noGrp="1"/>
          </p:cNvSpPr>
          <p:nvPr>
            <p:ph type="subTitle" idx="1"/>
          </p:nvPr>
        </p:nvSpPr>
        <p:spPr>
          <a:xfrm>
            <a:off x="3726025" y="3554150"/>
            <a:ext cx="4698000" cy="535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Valerie Warycha, Republican Co-Counsel</a:t>
            </a:r>
          </a:p>
          <a:p>
            <a:pPr marL="0" lvl="0" indent="0" algn="l" rtl="0">
              <a:spcBef>
                <a:spcPts val="0"/>
              </a:spcBef>
              <a:spcAft>
                <a:spcPts val="0"/>
              </a:spcAft>
              <a:buNone/>
            </a:pPr>
            <a:r>
              <a:rPr lang="en" dirty="0"/>
              <a:t>Indiana Election Division</a:t>
            </a:r>
          </a:p>
          <a:p>
            <a:pPr marL="0" lvl="0" indent="0" algn="l" rtl="0">
              <a:spcBef>
                <a:spcPts val="0"/>
              </a:spcBef>
              <a:spcAft>
                <a:spcPts val="0"/>
              </a:spcAft>
              <a:buNone/>
            </a:pPr>
            <a:r>
              <a:rPr lang="en" dirty="0"/>
              <a:t>Election Administrators’ Conference </a:t>
            </a:r>
          </a:p>
          <a:p>
            <a:pPr marL="0" lvl="0" indent="0" algn="l" rtl="0">
              <a:spcBef>
                <a:spcPts val="0"/>
              </a:spcBef>
              <a:spcAft>
                <a:spcPts val="0"/>
              </a:spcAft>
              <a:buNone/>
            </a:pPr>
            <a:r>
              <a:rPr lang="en" dirty="0"/>
              <a:t>December 12, 2024</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6"/>
                                        </p:tgtEl>
                                        <p:attrNameLst>
                                          <p:attrName>style.visibility</p:attrName>
                                        </p:attrNameLst>
                                      </p:cBhvr>
                                      <p:to>
                                        <p:strVal val="visible"/>
                                      </p:to>
                                    </p:set>
                                    <p:animEffect transition="in" filter="fade">
                                      <p:cBhvr>
                                        <p:cTn id="7" dur="1000"/>
                                        <p:tgtEl>
                                          <p:spTgt spid="34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57"/>
                                        </p:tgtEl>
                                        <p:attrNameLst>
                                          <p:attrName>style.visibility</p:attrName>
                                        </p:attrNameLst>
                                      </p:cBhvr>
                                      <p:to>
                                        <p:strVal val="visible"/>
                                      </p:to>
                                    </p:set>
                                    <p:animEffect transition="in" filter="fade">
                                      <p:cBhvr>
                                        <p:cTn id="11" dur="1000"/>
                                        <p:tgtEl>
                                          <p:spTgt spid="357"/>
                                        </p:tgtEl>
                                      </p:cBhvr>
                                    </p:animEffect>
                                  </p:childTnLst>
                                </p:cTn>
                              </p:par>
                              <p:par>
                                <p:cTn id="12" presetID="10" presetClass="entr" presetSubtype="0" fill="hold" nodeType="withEffect">
                                  <p:stCondLst>
                                    <p:cond delay="0"/>
                                  </p:stCondLst>
                                  <p:childTnLst>
                                    <p:set>
                                      <p:cBhvr>
                                        <p:cTn id="13" dur="1" fill="hold">
                                          <p:stCondLst>
                                            <p:cond delay="0"/>
                                          </p:stCondLst>
                                        </p:cTn>
                                        <p:tgtEl>
                                          <p:spTgt spid="358"/>
                                        </p:tgtEl>
                                        <p:attrNameLst>
                                          <p:attrName>style.visibility</p:attrName>
                                        </p:attrNameLst>
                                      </p:cBhvr>
                                      <p:to>
                                        <p:strVal val="visible"/>
                                      </p:to>
                                    </p:set>
                                    <p:animEffect transition="in" filter="fade">
                                      <p:cBhvr>
                                        <p:cTn id="14" dur="1000"/>
                                        <p:tgtEl>
                                          <p:spTgt spid="3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grpSp>
        <p:nvGrpSpPr>
          <p:cNvPr id="633" name="Google Shape;633;p62"/>
          <p:cNvGrpSpPr/>
          <p:nvPr/>
        </p:nvGrpSpPr>
        <p:grpSpPr>
          <a:xfrm>
            <a:off x="580900" y="232529"/>
            <a:ext cx="1838450" cy="2011642"/>
            <a:chOff x="580900" y="232529"/>
            <a:chExt cx="1838450" cy="2011642"/>
          </a:xfrm>
        </p:grpSpPr>
        <p:sp>
          <p:nvSpPr>
            <p:cNvPr id="634" name="Google Shape;634;p62"/>
            <p:cNvSpPr/>
            <p:nvPr/>
          </p:nvSpPr>
          <p:spPr>
            <a:xfrm>
              <a:off x="803412" y="831704"/>
              <a:ext cx="1415181" cy="1074140"/>
            </a:xfrm>
            <a:custGeom>
              <a:avLst/>
              <a:gdLst/>
              <a:ahLst/>
              <a:cxnLst/>
              <a:rect l="l" t="t" r="r" b="b"/>
              <a:pathLst>
                <a:path w="33371" h="25329" extrusionOk="0">
                  <a:moveTo>
                    <a:pt x="22939" y="1"/>
                  </a:moveTo>
                  <a:lnTo>
                    <a:pt x="1096" y="5456"/>
                  </a:lnTo>
                  <a:cubicBezTo>
                    <a:pt x="0" y="9382"/>
                    <a:pt x="1027" y="14495"/>
                    <a:pt x="2214" y="19494"/>
                  </a:cubicBezTo>
                  <a:cubicBezTo>
                    <a:pt x="3248" y="23844"/>
                    <a:pt x="7391" y="25328"/>
                    <a:pt x="11908" y="25328"/>
                  </a:cubicBezTo>
                  <a:cubicBezTo>
                    <a:pt x="15473" y="25328"/>
                    <a:pt x="19270" y="24405"/>
                    <a:pt x="21958" y="23237"/>
                  </a:cubicBezTo>
                  <a:cubicBezTo>
                    <a:pt x="33371" y="18307"/>
                    <a:pt x="28554" y="9062"/>
                    <a:pt x="229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62"/>
            <p:cNvSpPr/>
            <p:nvPr/>
          </p:nvSpPr>
          <p:spPr>
            <a:xfrm>
              <a:off x="580900" y="837514"/>
              <a:ext cx="1838450" cy="1406657"/>
            </a:xfrm>
            <a:custGeom>
              <a:avLst/>
              <a:gdLst/>
              <a:ahLst/>
              <a:cxnLst/>
              <a:rect l="l" t="t" r="r" b="b"/>
              <a:pathLst>
                <a:path w="43352" h="33170" extrusionOk="0">
                  <a:moveTo>
                    <a:pt x="28552" y="1"/>
                  </a:moveTo>
                  <a:cubicBezTo>
                    <a:pt x="28415" y="69"/>
                    <a:pt x="27958" y="161"/>
                    <a:pt x="27798" y="206"/>
                  </a:cubicBezTo>
                  <a:cubicBezTo>
                    <a:pt x="29099" y="3698"/>
                    <a:pt x="30058" y="5981"/>
                    <a:pt x="30400" y="10112"/>
                  </a:cubicBezTo>
                  <a:cubicBezTo>
                    <a:pt x="31245" y="15111"/>
                    <a:pt x="26132" y="15408"/>
                    <a:pt x="21019" y="16595"/>
                  </a:cubicBezTo>
                  <a:cubicBezTo>
                    <a:pt x="18512" y="17175"/>
                    <a:pt x="15675" y="18056"/>
                    <a:pt x="13296" y="18056"/>
                  </a:cubicBezTo>
                  <a:cubicBezTo>
                    <a:pt x="10997" y="18056"/>
                    <a:pt x="9126" y="17233"/>
                    <a:pt x="8397" y="14518"/>
                  </a:cubicBezTo>
                  <a:cubicBezTo>
                    <a:pt x="7393" y="10729"/>
                    <a:pt x="7507" y="9884"/>
                    <a:pt x="6708" y="3744"/>
                  </a:cubicBezTo>
                  <a:cubicBezTo>
                    <a:pt x="6069" y="4041"/>
                    <a:pt x="5544" y="4086"/>
                    <a:pt x="5407" y="4840"/>
                  </a:cubicBezTo>
                  <a:cubicBezTo>
                    <a:pt x="5247" y="5958"/>
                    <a:pt x="5087" y="7077"/>
                    <a:pt x="4927" y="8195"/>
                  </a:cubicBezTo>
                  <a:cubicBezTo>
                    <a:pt x="4585" y="10432"/>
                    <a:pt x="4151" y="12669"/>
                    <a:pt x="3421" y="14792"/>
                  </a:cubicBezTo>
                  <a:cubicBezTo>
                    <a:pt x="2942" y="16138"/>
                    <a:pt x="2417" y="17462"/>
                    <a:pt x="1846" y="18763"/>
                  </a:cubicBezTo>
                  <a:cubicBezTo>
                    <a:pt x="1253" y="20041"/>
                    <a:pt x="545" y="21297"/>
                    <a:pt x="271" y="22689"/>
                  </a:cubicBezTo>
                  <a:cubicBezTo>
                    <a:pt x="0" y="24177"/>
                    <a:pt x="621" y="26022"/>
                    <a:pt x="2331" y="26022"/>
                  </a:cubicBezTo>
                  <a:cubicBezTo>
                    <a:pt x="2352" y="26022"/>
                    <a:pt x="2373" y="26022"/>
                    <a:pt x="2394" y="26022"/>
                  </a:cubicBezTo>
                  <a:cubicBezTo>
                    <a:pt x="3216" y="25999"/>
                    <a:pt x="4129" y="25839"/>
                    <a:pt x="4790" y="25382"/>
                  </a:cubicBezTo>
                  <a:cubicBezTo>
                    <a:pt x="5064" y="25200"/>
                    <a:pt x="5293" y="24949"/>
                    <a:pt x="5589" y="24857"/>
                  </a:cubicBezTo>
                  <a:lnTo>
                    <a:pt x="5589" y="24857"/>
                  </a:lnTo>
                  <a:cubicBezTo>
                    <a:pt x="5133" y="26136"/>
                    <a:pt x="4585" y="27254"/>
                    <a:pt x="4905" y="28669"/>
                  </a:cubicBezTo>
                  <a:cubicBezTo>
                    <a:pt x="5110" y="29651"/>
                    <a:pt x="5704" y="30541"/>
                    <a:pt x="6571" y="31066"/>
                  </a:cubicBezTo>
                  <a:cubicBezTo>
                    <a:pt x="7162" y="31431"/>
                    <a:pt x="7780" y="31594"/>
                    <a:pt x="8387" y="31594"/>
                  </a:cubicBezTo>
                  <a:cubicBezTo>
                    <a:pt x="9866" y="31594"/>
                    <a:pt x="11279" y="30629"/>
                    <a:pt x="12072" y="29286"/>
                  </a:cubicBezTo>
                  <a:cubicBezTo>
                    <a:pt x="12186" y="29103"/>
                    <a:pt x="12277" y="28920"/>
                    <a:pt x="12368" y="28738"/>
                  </a:cubicBezTo>
                  <a:lnTo>
                    <a:pt x="12368" y="28738"/>
                  </a:lnTo>
                  <a:cubicBezTo>
                    <a:pt x="12242" y="31750"/>
                    <a:pt x="14496" y="33169"/>
                    <a:pt x="16708" y="33169"/>
                  </a:cubicBezTo>
                  <a:cubicBezTo>
                    <a:pt x="18871" y="33169"/>
                    <a:pt x="20994" y="31813"/>
                    <a:pt x="20814" y="29263"/>
                  </a:cubicBezTo>
                  <a:lnTo>
                    <a:pt x="20814" y="29263"/>
                  </a:lnTo>
                  <a:cubicBezTo>
                    <a:pt x="21427" y="31426"/>
                    <a:pt x="23236" y="32384"/>
                    <a:pt x="25104" y="32384"/>
                  </a:cubicBezTo>
                  <a:cubicBezTo>
                    <a:pt x="27830" y="32384"/>
                    <a:pt x="30682" y="30344"/>
                    <a:pt x="30127" y="27026"/>
                  </a:cubicBezTo>
                  <a:lnTo>
                    <a:pt x="30127" y="27026"/>
                  </a:lnTo>
                  <a:cubicBezTo>
                    <a:pt x="30864" y="28126"/>
                    <a:pt x="31926" y="28585"/>
                    <a:pt x="33013" y="28585"/>
                  </a:cubicBezTo>
                  <a:cubicBezTo>
                    <a:pt x="36235" y="28585"/>
                    <a:pt x="39672" y="24551"/>
                    <a:pt x="35491" y="21205"/>
                  </a:cubicBezTo>
                  <a:lnTo>
                    <a:pt x="35491" y="21205"/>
                  </a:lnTo>
                  <a:cubicBezTo>
                    <a:pt x="36144" y="21500"/>
                    <a:pt x="36811" y="21640"/>
                    <a:pt x="37452" y="21640"/>
                  </a:cubicBezTo>
                  <a:cubicBezTo>
                    <a:pt x="39048" y="21640"/>
                    <a:pt x="40483" y="20767"/>
                    <a:pt x="41151" y="19220"/>
                  </a:cubicBezTo>
                  <a:cubicBezTo>
                    <a:pt x="42201" y="17211"/>
                    <a:pt x="40740" y="14472"/>
                    <a:pt x="38869" y="13810"/>
                  </a:cubicBezTo>
                  <a:lnTo>
                    <a:pt x="38869" y="13810"/>
                  </a:lnTo>
                  <a:cubicBezTo>
                    <a:pt x="39248" y="13899"/>
                    <a:pt x="39599" y="13940"/>
                    <a:pt x="39921" y="13940"/>
                  </a:cubicBezTo>
                  <a:cubicBezTo>
                    <a:pt x="43066" y="13940"/>
                    <a:pt x="43351" y="10016"/>
                    <a:pt x="38526" y="8629"/>
                  </a:cubicBezTo>
                  <a:cubicBezTo>
                    <a:pt x="35422" y="7739"/>
                    <a:pt x="30948" y="3105"/>
                    <a:pt x="285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62"/>
            <p:cNvSpPr/>
            <p:nvPr/>
          </p:nvSpPr>
          <p:spPr>
            <a:xfrm>
              <a:off x="1093776" y="1356370"/>
              <a:ext cx="354315" cy="368818"/>
            </a:xfrm>
            <a:custGeom>
              <a:avLst/>
              <a:gdLst/>
              <a:ahLst/>
              <a:cxnLst/>
              <a:rect l="l" t="t" r="r" b="b"/>
              <a:pathLst>
                <a:path w="8355" h="8697" extrusionOk="0">
                  <a:moveTo>
                    <a:pt x="6871" y="0"/>
                  </a:moveTo>
                  <a:cubicBezTo>
                    <a:pt x="3196" y="297"/>
                    <a:pt x="1" y="5478"/>
                    <a:pt x="2489" y="8697"/>
                  </a:cubicBezTo>
                  <a:cubicBezTo>
                    <a:pt x="4566" y="8286"/>
                    <a:pt x="8218" y="5615"/>
                    <a:pt x="8355" y="730"/>
                  </a:cubicBezTo>
                  <a:lnTo>
                    <a:pt x="68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62"/>
            <p:cNvSpPr/>
            <p:nvPr/>
          </p:nvSpPr>
          <p:spPr>
            <a:xfrm>
              <a:off x="1404496" y="1334276"/>
              <a:ext cx="397994" cy="282985"/>
            </a:xfrm>
            <a:custGeom>
              <a:avLst/>
              <a:gdLst/>
              <a:ahLst/>
              <a:cxnLst/>
              <a:rect l="l" t="t" r="r" b="b"/>
              <a:pathLst>
                <a:path w="9385" h="6673" extrusionOk="0">
                  <a:moveTo>
                    <a:pt x="2457" y="1"/>
                  </a:moveTo>
                  <a:cubicBezTo>
                    <a:pt x="1990" y="1"/>
                    <a:pt x="1532" y="65"/>
                    <a:pt x="1096" y="202"/>
                  </a:cubicBezTo>
                  <a:lnTo>
                    <a:pt x="1" y="1457"/>
                  </a:lnTo>
                  <a:cubicBezTo>
                    <a:pt x="1715" y="5345"/>
                    <a:pt x="5276" y="6672"/>
                    <a:pt x="7549" y="6672"/>
                  </a:cubicBezTo>
                  <a:cubicBezTo>
                    <a:pt x="7878" y="6672"/>
                    <a:pt x="8180" y="6645"/>
                    <a:pt x="8446" y="6593"/>
                  </a:cubicBezTo>
                  <a:cubicBezTo>
                    <a:pt x="9385" y="3157"/>
                    <a:pt x="5726" y="1"/>
                    <a:pt x="2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62"/>
            <p:cNvSpPr/>
            <p:nvPr/>
          </p:nvSpPr>
          <p:spPr>
            <a:xfrm>
              <a:off x="1188642" y="1248909"/>
              <a:ext cx="83288" cy="64883"/>
            </a:xfrm>
            <a:custGeom>
              <a:avLst/>
              <a:gdLst/>
              <a:ahLst/>
              <a:cxnLst/>
              <a:rect l="l" t="t" r="r" b="b"/>
              <a:pathLst>
                <a:path w="1964" h="1530" extrusionOk="0">
                  <a:moveTo>
                    <a:pt x="982" y="0"/>
                  </a:moveTo>
                  <a:cubicBezTo>
                    <a:pt x="0" y="0"/>
                    <a:pt x="0" y="1530"/>
                    <a:pt x="982" y="1530"/>
                  </a:cubicBezTo>
                  <a:cubicBezTo>
                    <a:pt x="1963" y="1530"/>
                    <a:pt x="1963" y="0"/>
                    <a:pt x="9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62"/>
            <p:cNvSpPr/>
            <p:nvPr/>
          </p:nvSpPr>
          <p:spPr>
            <a:xfrm>
              <a:off x="1489693" y="1176308"/>
              <a:ext cx="83288" cy="64883"/>
            </a:xfrm>
            <a:custGeom>
              <a:avLst/>
              <a:gdLst/>
              <a:ahLst/>
              <a:cxnLst/>
              <a:rect l="l" t="t" r="r" b="b"/>
              <a:pathLst>
                <a:path w="1964" h="1530" extrusionOk="0">
                  <a:moveTo>
                    <a:pt x="982" y="1"/>
                  </a:moveTo>
                  <a:cubicBezTo>
                    <a:pt x="0" y="1"/>
                    <a:pt x="0" y="1530"/>
                    <a:pt x="982" y="1530"/>
                  </a:cubicBezTo>
                  <a:cubicBezTo>
                    <a:pt x="1963" y="1530"/>
                    <a:pt x="1963" y="1"/>
                    <a:pt x="9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62"/>
            <p:cNvSpPr/>
            <p:nvPr/>
          </p:nvSpPr>
          <p:spPr>
            <a:xfrm>
              <a:off x="1077280" y="1151118"/>
              <a:ext cx="244988" cy="113398"/>
            </a:xfrm>
            <a:custGeom>
              <a:avLst/>
              <a:gdLst/>
              <a:ahLst/>
              <a:cxnLst/>
              <a:rect l="l" t="t" r="r" b="b"/>
              <a:pathLst>
                <a:path w="5777" h="2674" extrusionOk="0">
                  <a:moveTo>
                    <a:pt x="4817" y="1"/>
                  </a:moveTo>
                  <a:cubicBezTo>
                    <a:pt x="4809" y="1"/>
                    <a:pt x="4802" y="1"/>
                    <a:pt x="4795" y="1"/>
                  </a:cubicBezTo>
                  <a:cubicBezTo>
                    <a:pt x="3174" y="1"/>
                    <a:pt x="1850" y="389"/>
                    <a:pt x="595" y="1416"/>
                  </a:cubicBezTo>
                  <a:cubicBezTo>
                    <a:pt x="0" y="1903"/>
                    <a:pt x="544" y="2674"/>
                    <a:pt x="1169" y="2674"/>
                  </a:cubicBezTo>
                  <a:cubicBezTo>
                    <a:pt x="1336" y="2674"/>
                    <a:pt x="1509" y="2619"/>
                    <a:pt x="1668" y="2489"/>
                  </a:cubicBezTo>
                  <a:cubicBezTo>
                    <a:pt x="2604" y="1736"/>
                    <a:pt x="3608" y="1508"/>
                    <a:pt x="4795" y="1508"/>
                  </a:cubicBezTo>
                  <a:cubicBezTo>
                    <a:pt x="5769" y="1508"/>
                    <a:pt x="5776" y="1"/>
                    <a:pt x="48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62"/>
            <p:cNvSpPr/>
            <p:nvPr/>
          </p:nvSpPr>
          <p:spPr>
            <a:xfrm>
              <a:off x="1387363" y="1082206"/>
              <a:ext cx="256523" cy="94950"/>
            </a:xfrm>
            <a:custGeom>
              <a:avLst/>
              <a:gdLst/>
              <a:ahLst/>
              <a:cxnLst/>
              <a:rect l="l" t="t" r="r" b="b"/>
              <a:pathLst>
                <a:path w="6049" h="2239" extrusionOk="0">
                  <a:moveTo>
                    <a:pt x="3855" y="1"/>
                  </a:moveTo>
                  <a:cubicBezTo>
                    <a:pt x="2781" y="1"/>
                    <a:pt x="1782" y="302"/>
                    <a:pt x="747" y="827"/>
                  </a:cubicBezTo>
                  <a:cubicBezTo>
                    <a:pt x="0" y="1220"/>
                    <a:pt x="454" y="2238"/>
                    <a:pt x="1148" y="2238"/>
                  </a:cubicBezTo>
                  <a:cubicBezTo>
                    <a:pt x="1260" y="2238"/>
                    <a:pt x="1379" y="2212"/>
                    <a:pt x="1500" y="2151"/>
                  </a:cubicBezTo>
                  <a:cubicBezTo>
                    <a:pt x="2289" y="1748"/>
                    <a:pt x="3029" y="1506"/>
                    <a:pt x="3838" y="1506"/>
                  </a:cubicBezTo>
                  <a:cubicBezTo>
                    <a:pt x="4128" y="1506"/>
                    <a:pt x="4428" y="1537"/>
                    <a:pt x="4741" y="1603"/>
                  </a:cubicBezTo>
                  <a:cubicBezTo>
                    <a:pt x="4804" y="1617"/>
                    <a:pt x="4864" y="1623"/>
                    <a:pt x="4922" y="1623"/>
                  </a:cubicBezTo>
                  <a:cubicBezTo>
                    <a:pt x="5748" y="1623"/>
                    <a:pt x="6048" y="334"/>
                    <a:pt x="5152" y="142"/>
                  </a:cubicBezTo>
                  <a:cubicBezTo>
                    <a:pt x="4704" y="46"/>
                    <a:pt x="4274" y="1"/>
                    <a:pt x="38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62"/>
            <p:cNvSpPr/>
            <p:nvPr/>
          </p:nvSpPr>
          <p:spPr>
            <a:xfrm>
              <a:off x="1222186" y="1254041"/>
              <a:ext cx="373356" cy="184133"/>
            </a:xfrm>
            <a:custGeom>
              <a:avLst/>
              <a:gdLst/>
              <a:ahLst/>
              <a:cxnLst/>
              <a:rect l="l" t="t" r="r" b="b"/>
              <a:pathLst>
                <a:path w="8804" h="4342" extrusionOk="0">
                  <a:moveTo>
                    <a:pt x="5004" y="1"/>
                  </a:moveTo>
                  <a:cubicBezTo>
                    <a:pt x="4620" y="1"/>
                    <a:pt x="4212" y="76"/>
                    <a:pt x="3797" y="245"/>
                  </a:cubicBezTo>
                  <a:cubicBezTo>
                    <a:pt x="0" y="1530"/>
                    <a:pt x="1258" y="4341"/>
                    <a:pt x="3800" y="4341"/>
                  </a:cubicBezTo>
                  <a:cubicBezTo>
                    <a:pt x="4192" y="4341"/>
                    <a:pt x="4614" y="4274"/>
                    <a:pt x="5053" y="4125"/>
                  </a:cubicBezTo>
                  <a:cubicBezTo>
                    <a:pt x="8804" y="2849"/>
                    <a:pt x="7367" y="1"/>
                    <a:pt x="5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62"/>
            <p:cNvSpPr/>
            <p:nvPr/>
          </p:nvSpPr>
          <p:spPr>
            <a:xfrm>
              <a:off x="1006671" y="1371849"/>
              <a:ext cx="166534" cy="128792"/>
            </a:xfrm>
            <a:custGeom>
              <a:avLst/>
              <a:gdLst/>
              <a:ahLst/>
              <a:cxnLst/>
              <a:rect l="l" t="t" r="r" b="b"/>
              <a:pathLst>
                <a:path w="3927" h="3037" extrusionOk="0">
                  <a:moveTo>
                    <a:pt x="1963" y="0"/>
                  </a:moveTo>
                  <a:cubicBezTo>
                    <a:pt x="0" y="0"/>
                    <a:pt x="0" y="3036"/>
                    <a:pt x="1963" y="3036"/>
                  </a:cubicBezTo>
                  <a:cubicBezTo>
                    <a:pt x="3926" y="3036"/>
                    <a:pt x="3926" y="0"/>
                    <a:pt x="19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62"/>
            <p:cNvSpPr/>
            <p:nvPr/>
          </p:nvSpPr>
          <p:spPr>
            <a:xfrm>
              <a:off x="1665854" y="1228596"/>
              <a:ext cx="166534" cy="128749"/>
            </a:xfrm>
            <a:custGeom>
              <a:avLst/>
              <a:gdLst/>
              <a:ahLst/>
              <a:cxnLst/>
              <a:rect l="l" t="t" r="r" b="b"/>
              <a:pathLst>
                <a:path w="3927" h="3036" extrusionOk="0">
                  <a:moveTo>
                    <a:pt x="1963" y="0"/>
                  </a:moveTo>
                  <a:cubicBezTo>
                    <a:pt x="0" y="0"/>
                    <a:pt x="0" y="3036"/>
                    <a:pt x="1963" y="3036"/>
                  </a:cubicBezTo>
                  <a:cubicBezTo>
                    <a:pt x="3926" y="3036"/>
                    <a:pt x="3926" y="0"/>
                    <a:pt x="19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62"/>
            <p:cNvSpPr/>
            <p:nvPr/>
          </p:nvSpPr>
          <p:spPr>
            <a:xfrm>
              <a:off x="1308655" y="1442500"/>
              <a:ext cx="247702" cy="124466"/>
            </a:xfrm>
            <a:custGeom>
              <a:avLst/>
              <a:gdLst/>
              <a:ahLst/>
              <a:cxnLst/>
              <a:rect l="l" t="t" r="r" b="b"/>
              <a:pathLst>
                <a:path w="5841" h="2935" extrusionOk="0">
                  <a:moveTo>
                    <a:pt x="5661" y="1"/>
                  </a:moveTo>
                  <a:lnTo>
                    <a:pt x="1" y="1119"/>
                  </a:lnTo>
                  <a:cubicBezTo>
                    <a:pt x="561" y="2402"/>
                    <a:pt x="1612" y="2934"/>
                    <a:pt x="2658" y="2934"/>
                  </a:cubicBezTo>
                  <a:cubicBezTo>
                    <a:pt x="4254" y="2934"/>
                    <a:pt x="5841" y="1696"/>
                    <a:pt x="56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62"/>
            <p:cNvSpPr/>
            <p:nvPr/>
          </p:nvSpPr>
          <p:spPr>
            <a:xfrm>
              <a:off x="694298" y="1295558"/>
              <a:ext cx="178832" cy="196559"/>
            </a:xfrm>
            <a:custGeom>
              <a:avLst/>
              <a:gdLst/>
              <a:ahLst/>
              <a:cxnLst/>
              <a:rect l="l" t="t" r="r" b="b"/>
              <a:pathLst>
                <a:path w="4217" h="4635" extrusionOk="0">
                  <a:moveTo>
                    <a:pt x="2868" y="0"/>
                  </a:moveTo>
                  <a:cubicBezTo>
                    <a:pt x="1399" y="0"/>
                    <a:pt x="1" y="1006"/>
                    <a:pt x="336" y="2758"/>
                  </a:cubicBezTo>
                  <a:cubicBezTo>
                    <a:pt x="574" y="4019"/>
                    <a:pt x="1332" y="4634"/>
                    <a:pt x="2360" y="4634"/>
                  </a:cubicBezTo>
                  <a:cubicBezTo>
                    <a:pt x="2914" y="4634"/>
                    <a:pt x="3546" y="4456"/>
                    <a:pt x="4216" y="4105"/>
                  </a:cubicBezTo>
                  <a:lnTo>
                    <a:pt x="3851" y="156"/>
                  </a:lnTo>
                  <a:cubicBezTo>
                    <a:pt x="3533" y="51"/>
                    <a:pt x="3199" y="0"/>
                    <a:pt x="28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62"/>
            <p:cNvSpPr/>
            <p:nvPr/>
          </p:nvSpPr>
          <p:spPr>
            <a:xfrm>
              <a:off x="1893327" y="1026567"/>
              <a:ext cx="195244" cy="194269"/>
            </a:xfrm>
            <a:custGeom>
              <a:avLst/>
              <a:gdLst/>
              <a:ahLst/>
              <a:cxnLst/>
              <a:rect l="l" t="t" r="r" b="b"/>
              <a:pathLst>
                <a:path w="4604" h="4581" extrusionOk="0">
                  <a:moveTo>
                    <a:pt x="2007" y="0"/>
                  </a:moveTo>
                  <a:cubicBezTo>
                    <a:pt x="1303" y="0"/>
                    <a:pt x="567" y="264"/>
                    <a:pt x="0" y="747"/>
                  </a:cubicBezTo>
                  <a:lnTo>
                    <a:pt x="1164" y="4559"/>
                  </a:lnTo>
                  <a:cubicBezTo>
                    <a:pt x="1334" y="4573"/>
                    <a:pt x="1498" y="4580"/>
                    <a:pt x="1657" y="4580"/>
                  </a:cubicBezTo>
                  <a:cubicBezTo>
                    <a:pt x="3508" y="4580"/>
                    <a:pt x="4603" y="3607"/>
                    <a:pt x="4246" y="1820"/>
                  </a:cubicBezTo>
                  <a:cubicBezTo>
                    <a:pt x="3989" y="561"/>
                    <a:pt x="3033" y="0"/>
                    <a:pt x="20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62"/>
            <p:cNvSpPr/>
            <p:nvPr/>
          </p:nvSpPr>
          <p:spPr>
            <a:xfrm>
              <a:off x="710073" y="275869"/>
              <a:ext cx="1132959" cy="701081"/>
            </a:xfrm>
            <a:custGeom>
              <a:avLst/>
              <a:gdLst/>
              <a:ahLst/>
              <a:cxnLst/>
              <a:rect l="l" t="t" r="r" b="b"/>
              <a:pathLst>
                <a:path w="26716" h="16532" extrusionOk="0">
                  <a:moveTo>
                    <a:pt x="18474" y="1"/>
                  </a:moveTo>
                  <a:cubicBezTo>
                    <a:pt x="9342" y="1"/>
                    <a:pt x="1" y="7048"/>
                    <a:pt x="2064" y="16532"/>
                  </a:cubicBezTo>
                  <a:lnTo>
                    <a:pt x="26122" y="11327"/>
                  </a:lnTo>
                  <a:cubicBezTo>
                    <a:pt x="22949" y="7105"/>
                    <a:pt x="24661" y="4320"/>
                    <a:pt x="26715" y="2266"/>
                  </a:cubicBezTo>
                  <a:cubicBezTo>
                    <a:pt x="24235" y="707"/>
                    <a:pt x="21365" y="1"/>
                    <a:pt x="18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62"/>
            <p:cNvSpPr/>
            <p:nvPr/>
          </p:nvSpPr>
          <p:spPr>
            <a:xfrm>
              <a:off x="595276" y="627724"/>
              <a:ext cx="1401992" cy="516311"/>
            </a:xfrm>
            <a:custGeom>
              <a:avLst/>
              <a:gdLst/>
              <a:ahLst/>
              <a:cxnLst/>
              <a:rect l="l" t="t" r="r" b="b"/>
              <a:pathLst>
                <a:path w="33060" h="12175" extrusionOk="0">
                  <a:moveTo>
                    <a:pt x="28933" y="1"/>
                  </a:moveTo>
                  <a:cubicBezTo>
                    <a:pt x="28428" y="1"/>
                    <a:pt x="27889" y="164"/>
                    <a:pt x="27345" y="542"/>
                  </a:cubicBezTo>
                  <a:cubicBezTo>
                    <a:pt x="21265" y="4760"/>
                    <a:pt x="12774" y="6106"/>
                    <a:pt x="5378" y="6106"/>
                  </a:cubicBezTo>
                  <a:cubicBezTo>
                    <a:pt x="4889" y="6106"/>
                    <a:pt x="4405" y="6100"/>
                    <a:pt x="3927" y="6089"/>
                  </a:cubicBezTo>
                  <a:cubicBezTo>
                    <a:pt x="3897" y="6088"/>
                    <a:pt x="3868" y="6088"/>
                    <a:pt x="3839" y="6088"/>
                  </a:cubicBezTo>
                  <a:cubicBezTo>
                    <a:pt x="1" y="6088"/>
                    <a:pt x="30" y="12070"/>
                    <a:pt x="3927" y="12161"/>
                  </a:cubicBezTo>
                  <a:cubicBezTo>
                    <a:pt x="4319" y="12170"/>
                    <a:pt x="4711" y="12175"/>
                    <a:pt x="5103" y="12175"/>
                  </a:cubicBezTo>
                  <a:cubicBezTo>
                    <a:pt x="9324" y="12175"/>
                    <a:pt x="13555" y="11624"/>
                    <a:pt x="17690" y="10768"/>
                  </a:cubicBezTo>
                  <a:cubicBezTo>
                    <a:pt x="22095" y="9832"/>
                    <a:pt x="26683" y="8394"/>
                    <a:pt x="30404" y="5792"/>
                  </a:cubicBezTo>
                  <a:cubicBezTo>
                    <a:pt x="33059" y="3953"/>
                    <a:pt x="31412" y="1"/>
                    <a:pt x="289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62"/>
            <p:cNvSpPr/>
            <p:nvPr/>
          </p:nvSpPr>
          <p:spPr>
            <a:xfrm>
              <a:off x="1753934" y="232529"/>
              <a:ext cx="332051" cy="257541"/>
            </a:xfrm>
            <a:custGeom>
              <a:avLst/>
              <a:gdLst/>
              <a:ahLst/>
              <a:cxnLst/>
              <a:rect l="l" t="t" r="r" b="b"/>
              <a:pathLst>
                <a:path w="7830" h="6073" extrusionOk="0">
                  <a:moveTo>
                    <a:pt x="3926" y="1"/>
                  </a:moveTo>
                  <a:cubicBezTo>
                    <a:pt x="0" y="1"/>
                    <a:pt x="0" y="6072"/>
                    <a:pt x="3926" y="6072"/>
                  </a:cubicBezTo>
                  <a:cubicBezTo>
                    <a:pt x="7830" y="6072"/>
                    <a:pt x="7830" y="1"/>
                    <a:pt x="39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TextBox 10">
            <a:extLst>
              <a:ext uri="{FF2B5EF4-FFF2-40B4-BE49-F238E27FC236}">
                <a16:creationId xmlns:a16="http://schemas.microsoft.com/office/drawing/2014/main" id="{A93EA03E-4C65-3ACA-1E14-C2222241C3DC}"/>
              </a:ext>
            </a:extLst>
          </p:cNvPr>
          <p:cNvSpPr txBox="1"/>
          <p:nvPr/>
        </p:nvSpPr>
        <p:spPr>
          <a:xfrm>
            <a:off x="2400903" y="1297256"/>
            <a:ext cx="5635814" cy="2677656"/>
          </a:xfrm>
          <a:prstGeom prst="rect">
            <a:avLst/>
          </a:prstGeom>
          <a:noFill/>
        </p:spPr>
        <p:txBody>
          <a:bodyPr wrap="square">
            <a:spAutoFit/>
          </a:bodyPr>
          <a:lstStyle/>
          <a:p>
            <a:pPr marL="0" lvl="0" indent="0" algn="l" rtl="0">
              <a:spcBef>
                <a:spcPts val="0"/>
              </a:spcBef>
              <a:spcAft>
                <a:spcPts val="0"/>
              </a:spcAft>
              <a:buNone/>
            </a:pPr>
            <a:r>
              <a:rPr lang="en" dirty="0">
                <a:solidFill>
                  <a:schemeClr val="bg1"/>
                </a:solidFill>
                <a:latin typeface="Merriweather Sans" pitchFamily="2" charset="0"/>
              </a:rPr>
              <a:t>Voter has been mailed a ballot and then notifies t</a:t>
            </a:r>
            <a:r>
              <a:rPr lang="en-US" dirty="0">
                <a:solidFill>
                  <a:schemeClr val="bg1"/>
                </a:solidFill>
                <a:latin typeface="Merriweather Sans" pitchFamily="2" charset="0"/>
              </a:rPr>
              <a:t>he</a:t>
            </a:r>
            <a:r>
              <a:rPr lang="en" dirty="0">
                <a:solidFill>
                  <a:schemeClr val="bg1"/>
                </a:solidFill>
                <a:latin typeface="Merriweather Sans" pitchFamily="2" charset="0"/>
              </a:rPr>
              <a:t> county election board that the ballot has been: </a:t>
            </a:r>
          </a:p>
          <a:p>
            <a:pPr marL="0" lvl="0" indent="0" algn="l" rtl="0">
              <a:spcBef>
                <a:spcPts val="0"/>
              </a:spcBef>
              <a:spcAft>
                <a:spcPts val="0"/>
              </a:spcAft>
              <a:buNone/>
            </a:pPr>
            <a:endParaRPr lang="en" dirty="0">
              <a:solidFill>
                <a:schemeClr val="bg1"/>
              </a:solidFill>
              <a:latin typeface="Merriweather Sans" pitchFamily="2" charset="0"/>
            </a:endParaRPr>
          </a:p>
          <a:p>
            <a:pPr marL="342900" lvl="0" indent="-342900" algn="l" rtl="0">
              <a:spcBef>
                <a:spcPts val="0"/>
              </a:spcBef>
              <a:spcAft>
                <a:spcPts val="0"/>
              </a:spcAft>
              <a:buClr>
                <a:schemeClr val="bg1"/>
              </a:buClr>
              <a:buFont typeface="+mj-lt"/>
              <a:buAutoNum type="arabicPeriod"/>
            </a:pPr>
            <a:r>
              <a:rPr lang="en" dirty="0">
                <a:solidFill>
                  <a:schemeClr val="bg1"/>
                </a:solidFill>
                <a:latin typeface="Merriweather Sans" pitchFamily="2" charset="0"/>
              </a:rPr>
              <a:t>Destroyed,</a:t>
            </a:r>
          </a:p>
          <a:p>
            <a:pPr marL="342900" lvl="0" indent="-342900" algn="l" rtl="0">
              <a:spcBef>
                <a:spcPts val="0"/>
              </a:spcBef>
              <a:spcAft>
                <a:spcPts val="0"/>
              </a:spcAft>
              <a:buClr>
                <a:schemeClr val="bg1"/>
              </a:buClr>
              <a:buFont typeface="+mj-lt"/>
              <a:buAutoNum type="arabicPeriod"/>
            </a:pPr>
            <a:r>
              <a:rPr lang="en" dirty="0">
                <a:solidFill>
                  <a:schemeClr val="bg1"/>
                </a:solidFill>
                <a:latin typeface="Merriweather Sans" pitchFamily="2" charset="0"/>
              </a:rPr>
              <a:t>Spoiled,</a:t>
            </a:r>
          </a:p>
          <a:p>
            <a:pPr marL="342900" lvl="0" indent="-342900" algn="l" rtl="0">
              <a:spcBef>
                <a:spcPts val="0"/>
              </a:spcBef>
              <a:spcAft>
                <a:spcPts val="0"/>
              </a:spcAft>
              <a:buClr>
                <a:schemeClr val="bg1"/>
              </a:buClr>
              <a:buFont typeface="+mj-lt"/>
              <a:buAutoNum type="arabicPeriod"/>
            </a:pPr>
            <a:r>
              <a:rPr lang="en" dirty="0">
                <a:solidFill>
                  <a:schemeClr val="bg1"/>
                </a:solidFill>
                <a:latin typeface="Merriweather Sans" pitchFamily="2" charset="0"/>
              </a:rPr>
              <a:t>Lost,</a:t>
            </a:r>
          </a:p>
          <a:p>
            <a:pPr marL="342900" lvl="0" indent="-342900" algn="l" rtl="0">
              <a:spcBef>
                <a:spcPts val="0"/>
              </a:spcBef>
              <a:spcAft>
                <a:spcPts val="0"/>
              </a:spcAft>
              <a:buClr>
                <a:schemeClr val="bg1"/>
              </a:buClr>
              <a:buFont typeface="+mj-lt"/>
              <a:buAutoNum type="arabicPeriod"/>
            </a:pPr>
            <a:r>
              <a:rPr lang="en" dirty="0">
                <a:solidFill>
                  <a:schemeClr val="bg1"/>
                </a:solidFill>
                <a:latin typeface="Merriweather Sans" pitchFamily="2" charset="0"/>
              </a:rPr>
              <a:t>Does not have the bipartisan initials of election officials,</a:t>
            </a:r>
          </a:p>
          <a:p>
            <a:pPr marL="342900" lvl="0" indent="-342900" algn="l" rtl="0">
              <a:spcBef>
                <a:spcPts val="0"/>
              </a:spcBef>
              <a:spcAft>
                <a:spcPts val="0"/>
              </a:spcAft>
              <a:buClr>
                <a:schemeClr val="bg1"/>
              </a:buClr>
              <a:buFont typeface="+mj-lt"/>
              <a:buAutoNum type="arabicPeriod"/>
            </a:pPr>
            <a:r>
              <a:rPr lang="en" dirty="0">
                <a:solidFill>
                  <a:schemeClr val="bg1"/>
                </a:solidFill>
                <a:latin typeface="Merriweather Sans" pitchFamily="2" charset="0"/>
              </a:rPr>
              <a:t>Was returned in an envelope not signed by the voter,</a:t>
            </a:r>
          </a:p>
          <a:p>
            <a:pPr marL="342900" lvl="0" indent="-342900" algn="l" rtl="0">
              <a:spcBef>
                <a:spcPts val="0"/>
              </a:spcBef>
              <a:spcAft>
                <a:spcPts val="0"/>
              </a:spcAft>
              <a:buClr>
                <a:schemeClr val="bg1"/>
              </a:buClr>
              <a:buFont typeface="+mj-lt"/>
              <a:buAutoNum type="arabicPeriod"/>
            </a:pPr>
            <a:r>
              <a:rPr lang="en" dirty="0">
                <a:solidFill>
                  <a:schemeClr val="bg1"/>
                </a:solidFill>
                <a:latin typeface="Merriweather Sans" pitchFamily="2" charset="0"/>
              </a:rPr>
              <a:t>Voter did not received the ballot, or</a:t>
            </a:r>
          </a:p>
          <a:p>
            <a:pPr marL="342900" lvl="0" indent="-342900" algn="l" rtl="0">
              <a:spcBef>
                <a:spcPts val="0"/>
              </a:spcBef>
              <a:spcAft>
                <a:spcPts val="0"/>
              </a:spcAft>
              <a:buClr>
                <a:schemeClr val="bg1"/>
              </a:buClr>
              <a:buFont typeface="+mj-lt"/>
              <a:buAutoNum type="arabicPeriod"/>
            </a:pPr>
            <a:r>
              <a:rPr lang="en" dirty="0">
                <a:solidFill>
                  <a:schemeClr val="bg1"/>
                </a:solidFill>
                <a:latin typeface="Merriweather Sans" pitchFamily="2" charset="0"/>
              </a:rPr>
              <a:t>The county election board has authorized the use of a replacement ballot to replace a defective ballot supplied to the voter. </a:t>
            </a:r>
          </a:p>
        </p:txBody>
      </p:sp>
      <p:sp>
        <p:nvSpPr>
          <p:cNvPr id="12" name="Google Shape;363;p57">
            <a:extLst>
              <a:ext uri="{FF2B5EF4-FFF2-40B4-BE49-F238E27FC236}">
                <a16:creationId xmlns:a16="http://schemas.microsoft.com/office/drawing/2014/main" id="{E93EFDF7-A25E-87BB-4DCE-1C0166D83CFC}"/>
              </a:ext>
            </a:extLst>
          </p:cNvPr>
          <p:cNvSpPr txBox="1">
            <a:spLocks noGrp="1"/>
          </p:cNvSpPr>
          <p:nvPr>
            <p:ph type="title"/>
          </p:nvPr>
        </p:nvSpPr>
        <p:spPr>
          <a:xfrm>
            <a:off x="1432506" y="574910"/>
            <a:ext cx="7704000" cy="32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accent1"/>
                </a:solidFill>
              </a:rPr>
              <a:t>When Can a CEB Issue a New Absentee Ballot?</a:t>
            </a:r>
            <a:endParaRPr dirty="0">
              <a:solidFill>
                <a:schemeClr val="accent1"/>
              </a:solidFill>
            </a:endParaRPr>
          </a:p>
        </p:txBody>
      </p:sp>
    </p:spTree>
    <p:extLst>
      <p:ext uri="{BB962C8B-B14F-4D97-AF65-F5344CB8AC3E}">
        <p14:creationId xmlns:p14="http://schemas.microsoft.com/office/powerpoint/2010/main" val="4218815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33"/>
                                        </p:tgtEl>
                                        <p:attrNameLst>
                                          <p:attrName>style.visibility</p:attrName>
                                        </p:attrNameLst>
                                      </p:cBhvr>
                                      <p:to>
                                        <p:strVal val="visible"/>
                                      </p:to>
                                    </p:set>
                                    <p:animEffect transition="in" filter="fade">
                                      <p:cBhvr>
                                        <p:cTn id="7" dur="1000"/>
                                        <p:tgtEl>
                                          <p:spTgt spid="6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93" name="Speech Bubble: Rectangle with Corners Rounded 692">
            <a:extLst>
              <a:ext uri="{FF2B5EF4-FFF2-40B4-BE49-F238E27FC236}">
                <a16:creationId xmlns:a16="http://schemas.microsoft.com/office/drawing/2014/main" id="{BFF92AEE-B303-4190-558B-0BB1C1E3BF6B}"/>
              </a:ext>
            </a:extLst>
          </p:cNvPr>
          <p:cNvSpPr/>
          <p:nvPr/>
        </p:nvSpPr>
        <p:spPr>
          <a:xfrm rot="11338044">
            <a:off x="6500663" y="2131847"/>
            <a:ext cx="2092414" cy="1572475"/>
          </a:xfrm>
          <a:prstGeom prst="wedgeRoundRectCallou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691" name="Speech Bubble: Oval 690">
            <a:extLst>
              <a:ext uri="{FF2B5EF4-FFF2-40B4-BE49-F238E27FC236}">
                <a16:creationId xmlns:a16="http://schemas.microsoft.com/office/drawing/2014/main" id="{A900974D-C3B4-474C-4B5A-A299587C1DE1}"/>
              </a:ext>
            </a:extLst>
          </p:cNvPr>
          <p:cNvSpPr/>
          <p:nvPr/>
        </p:nvSpPr>
        <p:spPr>
          <a:xfrm rot="2981183">
            <a:off x="2917498" y="351191"/>
            <a:ext cx="2953824" cy="1979062"/>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5" name="Google Shape;655;p63"/>
          <p:cNvSpPr/>
          <p:nvPr/>
        </p:nvSpPr>
        <p:spPr>
          <a:xfrm rot="2323444">
            <a:off x="3325886" y="3009298"/>
            <a:ext cx="2596728" cy="2425534"/>
          </a:xfrm>
          <a:custGeom>
            <a:avLst/>
            <a:gdLst/>
            <a:ahLst/>
            <a:cxnLst/>
            <a:rect l="l" t="t" r="r" b="b"/>
            <a:pathLst>
              <a:path w="156773" h="145450" extrusionOk="0">
                <a:moveTo>
                  <a:pt x="125624" y="0"/>
                </a:moveTo>
                <a:cubicBezTo>
                  <a:pt x="116880" y="0"/>
                  <a:pt x="107504" y="2838"/>
                  <a:pt x="98887" y="4543"/>
                </a:cubicBezTo>
                <a:cubicBezTo>
                  <a:pt x="72625" y="9749"/>
                  <a:pt x="53253" y="15683"/>
                  <a:pt x="36217" y="38692"/>
                </a:cubicBezTo>
                <a:cubicBezTo>
                  <a:pt x="20750" y="59633"/>
                  <a:pt x="13055" y="85206"/>
                  <a:pt x="5667" y="110167"/>
                </a:cubicBezTo>
                <a:cubicBezTo>
                  <a:pt x="2451" y="120963"/>
                  <a:pt x="1" y="134631"/>
                  <a:pt x="8653" y="141866"/>
                </a:cubicBezTo>
                <a:cubicBezTo>
                  <a:pt x="11699" y="144411"/>
                  <a:pt x="15215" y="145450"/>
                  <a:pt x="18928" y="145450"/>
                </a:cubicBezTo>
                <a:cubicBezTo>
                  <a:pt x="27112" y="145450"/>
                  <a:pt x="36251" y="140403"/>
                  <a:pt x="43414" y="135320"/>
                </a:cubicBezTo>
                <a:cubicBezTo>
                  <a:pt x="66308" y="119088"/>
                  <a:pt x="89202" y="102855"/>
                  <a:pt x="112095" y="86623"/>
                </a:cubicBezTo>
                <a:cubicBezTo>
                  <a:pt x="124461" y="77818"/>
                  <a:pt x="137133" y="68783"/>
                  <a:pt x="145441" y="56073"/>
                </a:cubicBezTo>
                <a:cubicBezTo>
                  <a:pt x="153710" y="43401"/>
                  <a:pt x="156773" y="26096"/>
                  <a:pt x="148963" y="13118"/>
                </a:cubicBezTo>
                <a:cubicBezTo>
                  <a:pt x="142830" y="2962"/>
                  <a:pt x="134557" y="0"/>
                  <a:pt x="1256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6" name="Google Shape;656;p63"/>
          <p:cNvSpPr txBox="1">
            <a:spLocks noGrp="1"/>
          </p:cNvSpPr>
          <p:nvPr>
            <p:ph type="title"/>
          </p:nvPr>
        </p:nvSpPr>
        <p:spPr>
          <a:xfrm>
            <a:off x="3170008" y="1432622"/>
            <a:ext cx="3009512" cy="106070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bg1"/>
                </a:solidFill>
              </a:rPr>
              <a:t>Distressed </a:t>
            </a:r>
            <a:br>
              <a:rPr lang="en" dirty="0">
                <a:solidFill>
                  <a:schemeClr val="bg1"/>
                </a:solidFill>
              </a:rPr>
            </a:br>
            <a:r>
              <a:rPr lang="en" dirty="0">
                <a:solidFill>
                  <a:schemeClr val="bg1"/>
                </a:solidFill>
              </a:rPr>
              <a:t>Voter</a:t>
            </a:r>
            <a:endParaRPr dirty="0">
              <a:solidFill>
                <a:schemeClr val="bg1"/>
              </a:solidFill>
            </a:endParaRPr>
          </a:p>
          <a:p>
            <a:pPr marL="0" lvl="0" indent="0" algn="ctr" rtl="0">
              <a:spcBef>
                <a:spcPts val="0"/>
              </a:spcBef>
              <a:spcAft>
                <a:spcPts val="0"/>
              </a:spcAft>
              <a:buNone/>
            </a:pPr>
            <a:endParaRPr dirty="0"/>
          </a:p>
        </p:txBody>
      </p:sp>
      <p:sp>
        <p:nvSpPr>
          <p:cNvPr id="657" name="Google Shape;657;p63"/>
          <p:cNvSpPr txBox="1">
            <a:spLocks noGrp="1"/>
          </p:cNvSpPr>
          <p:nvPr>
            <p:ph type="subTitle" idx="1"/>
          </p:nvPr>
        </p:nvSpPr>
        <p:spPr>
          <a:xfrm>
            <a:off x="2465302" y="497417"/>
            <a:ext cx="3105409" cy="1138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000" dirty="0">
                <a:solidFill>
                  <a:schemeClr val="bg1"/>
                </a:solidFill>
              </a:rPr>
              <a:t>‘‘I made a </a:t>
            </a:r>
          </a:p>
          <a:p>
            <a:pPr marL="0" lvl="0" indent="0" algn="ctr" rtl="0">
              <a:spcBef>
                <a:spcPts val="0"/>
              </a:spcBef>
              <a:spcAft>
                <a:spcPts val="0"/>
              </a:spcAft>
              <a:buNone/>
            </a:pPr>
            <a:r>
              <a:rPr lang="en" sz="2000" dirty="0">
                <a:solidFill>
                  <a:schemeClr val="bg1"/>
                </a:solidFill>
              </a:rPr>
              <a:t>mistake</a:t>
            </a:r>
          </a:p>
          <a:p>
            <a:pPr marL="0" lvl="0" indent="0" algn="ctr" rtl="0">
              <a:spcBef>
                <a:spcPts val="0"/>
              </a:spcBef>
              <a:spcAft>
                <a:spcPts val="0"/>
              </a:spcAft>
              <a:buNone/>
            </a:pPr>
            <a:r>
              <a:rPr lang="en" sz="2000" dirty="0">
                <a:solidFill>
                  <a:schemeClr val="bg1"/>
                </a:solidFill>
              </a:rPr>
              <a:t> on my </a:t>
            </a:r>
          </a:p>
          <a:p>
            <a:pPr marL="0" lvl="0" indent="0" algn="ctr" rtl="0">
              <a:spcBef>
                <a:spcPts val="0"/>
              </a:spcBef>
              <a:spcAft>
                <a:spcPts val="0"/>
              </a:spcAft>
              <a:buNone/>
            </a:pPr>
            <a:r>
              <a:rPr lang="en" sz="2000" dirty="0">
                <a:solidFill>
                  <a:schemeClr val="bg1"/>
                </a:solidFill>
              </a:rPr>
              <a:t>BALLOT!”</a:t>
            </a:r>
            <a:endParaRPr sz="2000" dirty="0">
              <a:solidFill>
                <a:schemeClr val="bg1"/>
              </a:solidFill>
            </a:endParaRPr>
          </a:p>
        </p:txBody>
      </p:sp>
      <p:grpSp>
        <p:nvGrpSpPr>
          <p:cNvPr id="658" name="Google Shape;658;p63"/>
          <p:cNvGrpSpPr/>
          <p:nvPr/>
        </p:nvGrpSpPr>
        <p:grpSpPr>
          <a:xfrm>
            <a:off x="-68897" y="371403"/>
            <a:ext cx="3448024" cy="3700182"/>
            <a:chOff x="554947" y="1026563"/>
            <a:chExt cx="2645813" cy="2839523"/>
          </a:xfrm>
        </p:grpSpPr>
        <p:sp>
          <p:nvSpPr>
            <p:cNvPr id="659" name="Google Shape;659;p63"/>
            <p:cNvSpPr/>
            <p:nvPr/>
          </p:nvSpPr>
          <p:spPr>
            <a:xfrm>
              <a:off x="784197" y="1026563"/>
              <a:ext cx="260948" cy="175097"/>
            </a:xfrm>
            <a:custGeom>
              <a:avLst/>
              <a:gdLst/>
              <a:ahLst/>
              <a:cxnLst/>
              <a:rect l="l" t="t" r="r" b="b"/>
              <a:pathLst>
                <a:path w="4125" h="2768" extrusionOk="0">
                  <a:moveTo>
                    <a:pt x="2158" y="1"/>
                  </a:moveTo>
                  <a:cubicBezTo>
                    <a:pt x="2117" y="1"/>
                    <a:pt x="2075" y="2"/>
                    <a:pt x="2032" y="5"/>
                  </a:cubicBezTo>
                  <a:cubicBezTo>
                    <a:pt x="0" y="51"/>
                    <a:pt x="206" y="2767"/>
                    <a:pt x="1895" y="2767"/>
                  </a:cubicBezTo>
                  <a:cubicBezTo>
                    <a:pt x="4124" y="2745"/>
                    <a:pt x="3893" y="1"/>
                    <a:pt x="21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63"/>
            <p:cNvSpPr/>
            <p:nvPr/>
          </p:nvSpPr>
          <p:spPr>
            <a:xfrm>
              <a:off x="1015788" y="1241326"/>
              <a:ext cx="1816258" cy="1178234"/>
            </a:xfrm>
            <a:custGeom>
              <a:avLst/>
              <a:gdLst/>
              <a:ahLst/>
              <a:cxnLst/>
              <a:rect l="l" t="t" r="r" b="b"/>
              <a:pathLst>
                <a:path w="28711" h="18626" extrusionOk="0">
                  <a:moveTo>
                    <a:pt x="13442" y="1"/>
                  </a:moveTo>
                  <a:cubicBezTo>
                    <a:pt x="2710" y="1"/>
                    <a:pt x="1" y="17905"/>
                    <a:pt x="15558" y="18614"/>
                  </a:cubicBezTo>
                  <a:cubicBezTo>
                    <a:pt x="15734" y="18622"/>
                    <a:pt x="15907" y="18626"/>
                    <a:pt x="16079" y="18626"/>
                  </a:cubicBezTo>
                  <a:cubicBezTo>
                    <a:pt x="27358" y="18626"/>
                    <a:pt x="28711" y="1836"/>
                    <a:pt x="15535" y="217"/>
                  </a:cubicBezTo>
                  <a:cubicBezTo>
                    <a:pt x="14808" y="70"/>
                    <a:pt x="14109" y="1"/>
                    <a:pt x="134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1" name="Google Shape;661;p63"/>
            <p:cNvSpPr/>
            <p:nvPr/>
          </p:nvSpPr>
          <p:spPr>
            <a:xfrm>
              <a:off x="554947" y="2278829"/>
              <a:ext cx="2237823" cy="1587257"/>
            </a:xfrm>
            <a:custGeom>
              <a:avLst/>
              <a:gdLst/>
              <a:ahLst/>
              <a:cxnLst/>
              <a:rect l="l" t="t" r="r" b="b"/>
              <a:pathLst>
                <a:path w="35375" h="25092" extrusionOk="0">
                  <a:moveTo>
                    <a:pt x="15563" y="1"/>
                  </a:moveTo>
                  <a:cubicBezTo>
                    <a:pt x="2731" y="1"/>
                    <a:pt x="1" y="19146"/>
                    <a:pt x="12754" y="23326"/>
                  </a:cubicBezTo>
                  <a:cubicBezTo>
                    <a:pt x="16217" y="24472"/>
                    <a:pt x="19417" y="25092"/>
                    <a:pt x="22243" y="25092"/>
                  </a:cubicBezTo>
                  <a:cubicBezTo>
                    <a:pt x="28935" y="25092"/>
                    <a:pt x="33532" y="21614"/>
                    <a:pt x="34575" y="13397"/>
                  </a:cubicBezTo>
                  <a:cubicBezTo>
                    <a:pt x="35374" y="7052"/>
                    <a:pt x="30147" y="2167"/>
                    <a:pt x="24372" y="1003"/>
                  </a:cubicBezTo>
                  <a:lnTo>
                    <a:pt x="18415" y="296"/>
                  </a:lnTo>
                  <a:cubicBezTo>
                    <a:pt x="17416" y="95"/>
                    <a:pt x="16465" y="1"/>
                    <a:pt x="155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63"/>
            <p:cNvSpPr/>
            <p:nvPr/>
          </p:nvSpPr>
          <p:spPr>
            <a:xfrm>
              <a:off x="2157862" y="1829694"/>
              <a:ext cx="740269" cy="257015"/>
            </a:xfrm>
            <a:custGeom>
              <a:avLst/>
              <a:gdLst/>
              <a:ahLst/>
              <a:cxnLst/>
              <a:rect l="l" t="t" r="r" b="b"/>
              <a:pathLst>
                <a:path w="11702" h="4063" extrusionOk="0">
                  <a:moveTo>
                    <a:pt x="1864" y="0"/>
                  </a:moveTo>
                  <a:lnTo>
                    <a:pt x="1864" y="0"/>
                  </a:lnTo>
                  <a:cubicBezTo>
                    <a:pt x="1" y="3122"/>
                    <a:pt x="1699" y="4063"/>
                    <a:pt x="4370" y="4063"/>
                  </a:cubicBezTo>
                  <a:cubicBezTo>
                    <a:pt x="6641" y="4063"/>
                    <a:pt x="9614" y="3383"/>
                    <a:pt x="11701" y="2785"/>
                  </a:cubicBezTo>
                  <a:cubicBezTo>
                    <a:pt x="7388" y="1119"/>
                    <a:pt x="4740" y="594"/>
                    <a:pt x="18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63"/>
            <p:cNvSpPr/>
            <p:nvPr/>
          </p:nvSpPr>
          <p:spPr>
            <a:xfrm>
              <a:off x="2041846" y="1722850"/>
              <a:ext cx="132909" cy="102540"/>
            </a:xfrm>
            <a:custGeom>
              <a:avLst/>
              <a:gdLst/>
              <a:ahLst/>
              <a:cxnLst/>
              <a:rect l="l" t="t" r="r" b="b"/>
              <a:pathLst>
                <a:path w="2101" h="1621" extrusionOk="0">
                  <a:moveTo>
                    <a:pt x="1050" y="0"/>
                  </a:moveTo>
                  <a:cubicBezTo>
                    <a:pt x="0" y="0"/>
                    <a:pt x="0" y="1621"/>
                    <a:pt x="1050" y="1621"/>
                  </a:cubicBezTo>
                  <a:cubicBezTo>
                    <a:pt x="2100" y="1621"/>
                    <a:pt x="2100" y="0"/>
                    <a:pt x="10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63"/>
            <p:cNvSpPr/>
            <p:nvPr/>
          </p:nvSpPr>
          <p:spPr>
            <a:xfrm>
              <a:off x="2355167" y="1722850"/>
              <a:ext cx="131454" cy="102540"/>
            </a:xfrm>
            <a:custGeom>
              <a:avLst/>
              <a:gdLst/>
              <a:ahLst/>
              <a:cxnLst/>
              <a:rect l="l" t="t" r="r" b="b"/>
              <a:pathLst>
                <a:path w="2078" h="1621" extrusionOk="0">
                  <a:moveTo>
                    <a:pt x="1050" y="0"/>
                  </a:moveTo>
                  <a:cubicBezTo>
                    <a:pt x="0" y="0"/>
                    <a:pt x="0" y="1621"/>
                    <a:pt x="1050" y="1621"/>
                  </a:cubicBezTo>
                  <a:cubicBezTo>
                    <a:pt x="2077" y="1621"/>
                    <a:pt x="2077" y="0"/>
                    <a:pt x="10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63"/>
            <p:cNvSpPr/>
            <p:nvPr/>
          </p:nvSpPr>
          <p:spPr>
            <a:xfrm rot="9961208">
              <a:off x="1881280" y="2113500"/>
              <a:ext cx="404231" cy="217796"/>
            </a:xfrm>
            <a:custGeom>
              <a:avLst/>
              <a:gdLst/>
              <a:ahLst/>
              <a:cxnLst/>
              <a:rect l="l" t="t" r="r" b="b"/>
              <a:pathLst>
                <a:path w="6390" h="3443" extrusionOk="0">
                  <a:moveTo>
                    <a:pt x="486" y="0"/>
                  </a:moveTo>
                  <a:cubicBezTo>
                    <a:pt x="239" y="0"/>
                    <a:pt x="1" y="190"/>
                    <a:pt x="111" y="479"/>
                  </a:cubicBezTo>
                  <a:cubicBezTo>
                    <a:pt x="802" y="2533"/>
                    <a:pt x="2913" y="3442"/>
                    <a:pt x="4963" y="3442"/>
                  </a:cubicBezTo>
                  <a:cubicBezTo>
                    <a:pt x="5282" y="3442"/>
                    <a:pt x="5599" y="3420"/>
                    <a:pt x="5909" y="3377"/>
                  </a:cubicBezTo>
                  <a:cubicBezTo>
                    <a:pt x="6390" y="3312"/>
                    <a:pt x="6200" y="2597"/>
                    <a:pt x="5742" y="2597"/>
                  </a:cubicBezTo>
                  <a:cubicBezTo>
                    <a:pt x="5722" y="2597"/>
                    <a:pt x="5701" y="2598"/>
                    <a:pt x="5680" y="2601"/>
                  </a:cubicBezTo>
                  <a:cubicBezTo>
                    <a:pt x="5440" y="2634"/>
                    <a:pt x="5191" y="2651"/>
                    <a:pt x="4938" y="2651"/>
                  </a:cubicBezTo>
                  <a:cubicBezTo>
                    <a:pt x="3271" y="2651"/>
                    <a:pt x="1442" y="1918"/>
                    <a:pt x="887" y="273"/>
                  </a:cubicBezTo>
                  <a:cubicBezTo>
                    <a:pt x="814" y="83"/>
                    <a:pt x="648" y="0"/>
                    <a:pt x="4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63"/>
            <p:cNvSpPr/>
            <p:nvPr/>
          </p:nvSpPr>
          <p:spPr>
            <a:xfrm>
              <a:off x="1702525" y="1789271"/>
              <a:ext cx="262845" cy="205081"/>
            </a:xfrm>
            <a:custGeom>
              <a:avLst/>
              <a:gdLst/>
              <a:ahLst/>
              <a:cxnLst/>
              <a:rect l="l" t="t" r="r" b="b"/>
              <a:pathLst>
                <a:path w="4155" h="3242" extrusionOk="0">
                  <a:moveTo>
                    <a:pt x="2077" y="0"/>
                  </a:moveTo>
                  <a:cubicBezTo>
                    <a:pt x="0" y="0"/>
                    <a:pt x="0" y="3241"/>
                    <a:pt x="2077" y="3241"/>
                  </a:cubicBezTo>
                  <a:cubicBezTo>
                    <a:pt x="4154" y="3241"/>
                    <a:pt x="4154" y="0"/>
                    <a:pt x="20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63"/>
            <p:cNvSpPr/>
            <p:nvPr/>
          </p:nvSpPr>
          <p:spPr>
            <a:xfrm>
              <a:off x="2487124" y="2270416"/>
              <a:ext cx="713636" cy="569634"/>
            </a:xfrm>
            <a:custGeom>
              <a:avLst/>
              <a:gdLst/>
              <a:ahLst/>
              <a:cxnLst/>
              <a:rect l="l" t="t" r="r" b="b"/>
              <a:pathLst>
                <a:path w="11281" h="9005" extrusionOk="0">
                  <a:moveTo>
                    <a:pt x="10042" y="1"/>
                  </a:moveTo>
                  <a:cubicBezTo>
                    <a:pt x="9864" y="1"/>
                    <a:pt x="9679" y="60"/>
                    <a:pt x="9509" y="200"/>
                  </a:cubicBezTo>
                  <a:cubicBezTo>
                    <a:pt x="6565" y="2688"/>
                    <a:pt x="3598" y="5176"/>
                    <a:pt x="630" y="7642"/>
                  </a:cubicBezTo>
                  <a:cubicBezTo>
                    <a:pt x="1" y="8181"/>
                    <a:pt x="591" y="9005"/>
                    <a:pt x="1260" y="9005"/>
                  </a:cubicBezTo>
                  <a:cubicBezTo>
                    <a:pt x="1440" y="9005"/>
                    <a:pt x="1625" y="8946"/>
                    <a:pt x="1794" y="8806"/>
                  </a:cubicBezTo>
                  <a:cubicBezTo>
                    <a:pt x="4739" y="6318"/>
                    <a:pt x="7706" y="3830"/>
                    <a:pt x="10651" y="1342"/>
                  </a:cubicBezTo>
                  <a:cubicBezTo>
                    <a:pt x="11280" y="820"/>
                    <a:pt x="10705" y="1"/>
                    <a:pt x="100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63"/>
            <p:cNvSpPr/>
            <p:nvPr/>
          </p:nvSpPr>
          <p:spPr>
            <a:xfrm>
              <a:off x="2878570" y="2199503"/>
              <a:ext cx="99698" cy="293199"/>
            </a:xfrm>
            <a:custGeom>
              <a:avLst/>
              <a:gdLst/>
              <a:ahLst/>
              <a:cxnLst/>
              <a:rect l="l" t="t" r="r" b="b"/>
              <a:pathLst>
                <a:path w="1576" h="4635" extrusionOk="0">
                  <a:moveTo>
                    <a:pt x="582" y="0"/>
                  </a:moveTo>
                  <a:cubicBezTo>
                    <a:pt x="282" y="0"/>
                    <a:pt x="1" y="195"/>
                    <a:pt x="35" y="591"/>
                  </a:cubicBezTo>
                  <a:lnTo>
                    <a:pt x="331" y="4061"/>
                  </a:lnTo>
                  <a:cubicBezTo>
                    <a:pt x="366" y="4440"/>
                    <a:pt x="690" y="4634"/>
                    <a:pt x="994" y="4634"/>
                  </a:cubicBezTo>
                  <a:cubicBezTo>
                    <a:pt x="1294" y="4634"/>
                    <a:pt x="1575" y="4446"/>
                    <a:pt x="1541" y="4061"/>
                  </a:cubicBezTo>
                  <a:cubicBezTo>
                    <a:pt x="1450" y="2896"/>
                    <a:pt x="1336" y="1732"/>
                    <a:pt x="1244" y="591"/>
                  </a:cubicBezTo>
                  <a:cubicBezTo>
                    <a:pt x="1210" y="200"/>
                    <a:pt x="886" y="0"/>
                    <a:pt x="5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63"/>
            <p:cNvSpPr/>
            <p:nvPr/>
          </p:nvSpPr>
          <p:spPr>
            <a:xfrm>
              <a:off x="2788363" y="2535596"/>
              <a:ext cx="384051" cy="107348"/>
            </a:xfrm>
            <a:custGeom>
              <a:avLst/>
              <a:gdLst/>
              <a:ahLst/>
              <a:cxnLst/>
              <a:rect l="l" t="t" r="r" b="b"/>
              <a:pathLst>
                <a:path w="6071" h="1697" extrusionOk="0">
                  <a:moveTo>
                    <a:pt x="714" y="0"/>
                  </a:moveTo>
                  <a:cubicBezTo>
                    <a:pt x="0" y="0"/>
                    <a:pt x="21" y="1146"/>
                    <a:pt x="776" y="1213"/>
                  </a:cubicBezTo>
                  <a:cubicBezTo>
                    <a:pt x="2282" y="1372"/>
                    <a:pt x="3789" y="1532"/>
                    <a:pt x="5295" y="1692"/>
                  </a:cubicBezTo>
                  <a:cubicBezTo>
                    <a:pt x="5323" y="1695"/>
                    <a:pt x="5350" y="1697"/>
                    <a:pt x="5375" y="1697"/>
                  </a:cubicBezTo>
                  <a:cubicBezTo>
                    <a:pt x="6070" y="1697"/>
                    <a:pt x="6044" y="548"/>
                    <a:pt x="5295" y="482"/>
                  </a:cubicBezTo>
                  <a:cubicBezTo>
                    <a:pt x="3789" y="322"/>
                    <a:pt x="2282" y="163"/>
                    <a:pt x="776" y="3"/>
                  </a:cubicBezTo>
                  <a:cubicBezTo>
                    <a:pt x="754" y="1"/>
                    <a:pt x="734" y="0"/>
                    <a:pt x="7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63"/>
            <p:cNvSpPr/>
            <p:nvPr/>
          </p:nvSpPr>
          <p:spPr>
            <a:xfrm>
              <a:off x="598786" y="2102971"/>
              <a:ext cx="671442" cy="529212"/>
            </a:xfrm>
            <a:custGeom>
              <a:avLst/>
              <a:gdLst/>
              <a:ahLst/>
              <a:cxnLst/>
              <a:rect l="l" t="t" r="r" b="b"/>
              <a:pathLst>
                <a:path w="10614" h="8366" extrusionOk="0">
                  <a:moveTo>
                    <a:pt x="1256" y="0"/>
                  </a:moveTo>
                  <a:cubicBezTo>
                    <a:pt x="587" y="0"/>
                    <a:pt x="1" y="824"/>
                    <a:pt x="649" y="1364"/>
                  </a:cubicBezTo>
                  <a:cubicBezTo>
                    <a:pt x="3365" y="3624"/>
                    <a:pt x="6104" y="5906"/>
                    <a:pt x="8820" y="8166"/>
                  </a:cubicBezTo>
                  <a:cubicBezTo>
                    <a:pt x="8990" y="8306"/>
                    <a:pt x="9175" y="8365"/>
                    <a:pt x="9355" y="8365"/>
                  </a:cubicBezTo>
                  <a:cubicBezTo>
                    <a:pt x="10024" y="8365"/>
                    <a:pt x="10614" y="7546"/>
                    <a:pt x="9984" y="7024"/>
                  </a:cubicBezTo>
                  <a:cubicBezTo>
                    <a:pt x="7245" y="4765"/>
                    <a:pt x="4506" y="2482"/>
                    <a:pt x="1790" y="200"/>
                  </a:cubicBezTo>
                  <a:cubicBezTo>
                    <a:pt x="1621" y="60"/>
                    <a:pt x="1436" y="0"/>
                    <a:pt x="12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63"/>
            <p:cNvSpPr/>
            <p:nvPr/>
          </p:nvSpPr>
          <p:spPr>
            <a:xfrm>
              <a:off x="872949" y="2062865"/>
              <a:ext cx="96851" cy="293199"/>
            </a:xfrm>
            <a:custGeom>
              <a:avLst/>
              <a:gdLst/>
              <a:ahLst/>
              <a:cxnLst/>
              <a:rect l="l" t="t" r="r" b="b"/>
              <a:pathLst>
                <a:path w="1531" h="4635" extrusionOk="0">
                  <a:moveTo>
                    <a:pt x="943" y="1"/>
                  </a:moveTo>
                  <a:cubicBezTo>
                    <a:pt x="640" y="1"/>
                    <a:pt x="321" y="195"/>
                    <a:pt x="286" y="583"/>
                  </a:cubicBezTo>
                  <a:cubicBezTo>
                    <a:pt x="195" y="1724"/>
                    <a:pt x="127" y="2888"/>
                    <a:pt x="35" y="4052"/>
                  </a:cubicBezTo>
                  <a:cubicBezTo>
                    <a:pt x="1" y="4440"/>
                    <a:pt x="286" y="4634"/>
                    <a:pt x="589" y="4634"/>
                  </a:cubicBezTo>
                  <a:cubicBezTo>
                    <a:pt x="891" y="4634"/>
                    <a:pt x="1211" y="4440"/>
                    <a:pt x="1245" y="4052"/>
                  </a:cubicBezTo>
                  <a:cubicBezTo>
                    <a:pt x="1336" y="2888"/>
                    <a:pt x="1405" y="1724"/>
                    <a:pt x="1496" y="583"/>
                  </a:cubicBezTo>
                  <a:cubicBezTo>
                    <a:pt x="1530" y="195"/>
                    <a:pt x="1245" y="1"/>
                    <a:pt x="9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63"/>
            <p:cNvSpPr/>
            <p:nvPr/>
          </p:nvSpPr>
          <p:spPr>
            <a:xfrm>
              <a:off x="631174" y="2370997"/>
              <a:ext cx="402840" cy="105767"/>
            </a:xfrm>
            <a:custGeom>
              <a:avLst/>
              <a:gdLst/>
              <a:ahLst/>
              <a:cxnLst/>
              <a:rect l="l" t="t" r="r" b="b"/>
              <a:pathLst>
                <a:path w="6368" h="1672" extrusionOk="0">
                  <a:moveTo>
                    <a:pt x="5654" y="0"/>
                  </a:moveTo>
                  <a:cubicBezTo>
                    <a:pt x="5634" y="0"/>
                    <a:pt x="5613" y="1"/>
                    <a:pt x="5592" y="3"/>
                  </a:cubicBezTo>
                  <a:cubicBezTo>
                    <a:pt x="3994" y="163"/>
                    <a:pt x="2374" y="300"/>
                    <a:pt x="776" y="459"/>
                  </a:cubicBezTo>
                  <a:cubicBezTo>
                    <a:pt x="21" y="526"/>
                    <a:pt x="0" y="1672"/>
                    <a:pt x="714" y="1672"/>
                  </a:cubicBezTo>
                  <a:cubicBezTo>
                    <a:pt x="734" y="1672"/>
                    <a:pt x="754" y="1671"/>
                    <a:pt x="776" y="1669"/>
                  </a:cubicBezTo>
                  <a:cubicBezTo>
                    <a:pt x="2374" y="1532"/>
                    <a:pt x="3994" y="1372"/>
                    <a:pt x="5592" y="1213"/>
                  </a:cubicBezTo>
                  <a:cubicBezTo>
                    <a:pt x="6347" y="1146"/>
                    <a:pt x="6367" y="0"/>
                    <a:pt x="56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63"/>
            <p:cNvSpPr/>
            <p:nvPr/>
          </p:nvSpPr>
          <p:spPr>
            <a:xfrm>
              <a:off x="1166470" y="2322035"/>
              <a:ext cx="603374" cy="1054186"/>
            </a:xfrm>
            <a:custGeom>
              <a:avLst/>
              <a:gdLst/>
              <a:ahLst/>
              <a:cxnLst/>
              <a:rect l="l" t="t" r="r" b="b"/>
              <a:pathLst>
                <a:path w="9538" h="16665" extrusionOk="0">
                  <a:moveTo>
                    <a:pt x="6594" y="0"/>
                  </a:moveTo>
                  <a:cubicBezTo>
                    <a:pt x="5615" y="0"/>
                    <a:pt x="4617" y="497"/>
                    <a:pt x="4183" y="1644"/>
                  </a:cubicBezTo>
                  <a:cubicBezTo>
                    <a:pt x="2677" y="5570"/>
                    <a:pt x="1421" y="9565"/>
                    <a:pt x="440" y="13650"/>
                  </a:cubicBezTo>
                  <a:cubicBezTo>
                    <a:pt x="1" y="15475"/>
                    <a:pt x="1515" y="16664"/>
                    <a:pt x="2953" y="16664"/>
                  </a:cubicBezTo>
                  <a:cubicBezTo>
                    <a:pt x="3907" y="16664"/>
                    <a:pt x="4827" y="16140"/>
                    <a:pt x="5119" y="14928"/>
                  </a:cubicBezTo>
                  <a:cubicBezTo>
                    <a:pt x="6100" y="10843"/>
                    <a:pt x="7356" y="6848"/>
                    <a:pt x="8862" y="2922"/>
                  </a:cubicBezTo>
                  <a:cubicBezTo>
                    <a:pt x="9538" y="1157"/>
                    <a:pt x="8089" y="0"/>
                    <a:pt x="65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63"/>
            <p:cNvSpPr/>
            <p:nvPr/>
          </p:nvSpPr>
          <p:spPr>
            <a:xfrm>
              <a:off x="1561015" y="2466454"/>
              <a:ext cx="17397" cy="47696"/>
            </a:xfrm>
            <a:custGeom>
              <a:avLst/>
              <a:gdLst/>
              <a:ahLst/>
              <a:cxnLst/>
              <a:rect l="l" t="t" r="r" b="b"/>
              <a:pathLst>
                <a:path w="275" h="754" fill="none" extrusionOk="0">
                  <a:moveTo>
                    <a:pt x="274" y="0"/>
                  </a:moveTo>
                  <a:cubicBezTo>
                    <a:pt x="183" y="251"/>
                    <a:pt x="92" y="502"/>
                    <a:pt x="0" y="754"/>
                  </a:cubicBezTo>
                </a:path>
              </a:pathLst>
            </a:custGeom>
            <a:noFill/>
            <a:ln w="112975" cap="flat" cmpd="sng">
              <a:solidFill>
                <a:srgbClr val="388369"/>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63"/>
            <p:cNvSpPr/>
            <p:nvPr/>
          </p:nvSpPr>
          <p:spPr>
            <a:xfrm>
              <a:off x="1374718" y="2672930"/>
              <a:ext cx="128608" cy="421674"/>
            </a:xfrm>
            <a:custGeom>
              <a:avLst/>
              <a:gdLst/>
              <a:ahLst/>
              <a:cxnLst/>
              <a:rect l="l" t="t" r="r" b="b"/>
              <a:pathLst>
                <a:path w="2033" h="6666" fill="none" extrusionOk="0">
                  <a:moveTo>
                    <a:pt x="2032" y="0"/>
                  </a:moveTo>
                  <a:cubicBezTo>
                    <a:pt x="1279" y="2192"/>
                    <a:pt x="594" y="4428"/>
                    <a:pt x="1" y="6665"/>
                  </a:cubicBezTo>
                </a:path>
              </a:pathLst>
            </a:custGeom>
            <a:noFill/>
            <a:ln w="112975" cap="flat" cmpd="sng">
              <a:solidFill>
                <a:schemeClr val="accent5"/>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63"/>
            <p:cNvSpPr/>
            <p:nvPr/>
          </p:nvSpPr>
          <p:spPr>
            <a:xfrm>
              <a:off x="1341507" y="3176848"/>
              <a:ext cx="13095" cy="49151"/>
            </a:xfrm>
            <a:custGeom>
              <a:avLst/>
              <a:gdLst/>
              <a:ahLst/>
              <a:cxnLst/>
              <a:rect l="l" t="t" r="r" b="b"/>
              <a:pathLst>
                <a:path w="207" h="777" fill="none" extrusionOk="0">
                  <a:moveTo>
                    <a:pt x="206" y="0"/>
                  </a:moveTo>
                  <a:cubicBezTo>
                    <a:pt x="138" y="251"/>
                    <a:pt x="69" y="502"/>
                    <a:pt x="1" y="776"/>
                  </a:cubicBezTo>
                </a:path>
              </a:pathLst>
            </a:custGeom>
            <a:noFill/>
            <a:ln w="112975" cap="flat" cmpd="sng">
              <a:solidFill>
                <a:schemeClr val="accent5"/>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63"/>
            <p:cNvSpPr/>
            <p:nvPr/>
          </p:nvSpPr>
          <p:spPr>
            <a:xfrm>
              <a:off x="1109031" y="2084689"/>
              <a:ext cx="1560814" cy="554768"/>
            </a:xfrm>
            <a:custGeom>
              <a:avLst/>
              <a:gdLst/>
              <a:ahLst/>
              <a:cxnLst/>
              <a:rect l="l" t="t" r="r" b="b"/>
              <a:pathLst>
                <a:path w="24673" h="8770" extrusionOk="0">
                  <a:moveTo>
                    <a:pt x="3347" y="1"/>
                  </a:moveTo>
                  <a:cubicBezTo>
                    <a:pt x="1336" y="1"/>
                    <a:pt x="1" y="3171"/>
                    <a:pt x="2169" y="4597"/>
                  </a:cubicBezTo>
                  <a:cubicBezTo>
                    <a:pt x="6114" y="7248"/>
                    <a:pt x="10804" y="8769"/>
                    <a:pt x="15512" y="8769"/>
                  </a:cubicBezTo>
                  <a:cubicBezTo>
                    <a:pt x="17696" y="8769"/>
                    <a:pt x="19885" y="8442"/>
                    <a:pt x="22005" y="7747"/>
                  </a:cubicBezTo>
                  <a:cubicBezTo>
                    <a:pt x="24672" y="6858"/>
                    <a:pt x="23893" y="2934"/>
                    <a:pt x="21499" y="2934"/>
                  </a:cubicBezTo>
                  <a:cubicBezTo>
                    <a:pt x="21250" y="2934"/>
                    <a:pt x="20985" y="2976"/>
                    <a:pt x="20703" y="3068"/>
                  </a:cubicBezTo>
                  <a:cubicBezTo>
                    <a:pt x="18968" y="3639"/>
                    <a:pt x="17211" y="3907"/>
                    <a:pt x="15469" y="3907"/>
                  </a:cubicBezTo>
                  <a:cubicBezTo>
                    <a:pt x="11642" y="3907"/>
                    <a:pt x="7890" y="2616"/>
                    <a:pt x="4612" y="420"/>
                  </a:cubicBezTo>
                  <a:cubicBezTo>
                    <a:pt x="4178" y="127"/>
                    <a:pt x="3749" y="1"/>
                    <a:pt x="33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63"/>
            <p:cNvSpPr/>
            <p:nvPr/>
          </p:nvSpPr>
          <p:spPr>
            <a:xfrm>
              <a:off x="1322783" y="2244100"/>
              <a:ext cx="43333" cy="27454"/>
            </a:xfrm>
            <a:custGeom>
              <a:avLst/>
              <a:gdLst/>
              <a:ahLst/>
              <a:cxnLst/>
              <a:rect l="l" t="t" r="r" b="b"/>
              <a:pathLst>
                <a:path w="685" h="434" fill="none" extrusionOk="0">
                  <a:moveTo>
                    <a:pt x="0" y="0"/>
                  </a:moveTo>
                  <a:cubicBezTo>
                    <a:pt x="228" y="137"/>
                    <a:pt x="457" y="297"/>
                    <a:pt x="685" y="434"/>
                  </a:cubicBezTo>
                </a:path>
              </a:pathLst>
            </a:custGeom>
            <a:noFill/>
            <a:ln w="112975" cap="flat" cmpd="sng">
              <a:solidFill>
                <a:schemeClr val="accent5"/>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63"/>
            <p:cNvSpPr/>
            <p:nvPr/>
          </p:nvSpPr>
          <p:spPr>
            <a:xfrm>
              <a:off x="1535016" y="2363912"/>
              <a:ext cx="782653" cy="154538"/>
            </a:xfrm>
            <a:custGeom>
              <a:avLst/>
              <a:gdLst/>
              <a:ahLst/>
              <a:cxnLst/>
              <a:rect l="l" t="t" r="r" b="b"/>
              <a:pathLst>
                <a:path w="12372" h="2443" fill="none" extrusionOk="0">
                  <a:moveTo>
                    <a:pt x="0" y="1"/>
                  </a:moveTo>
                  <a:cubicBezTo>
                    <a:pt x="3858" y="1758"/>
                    <a:pt x="8240" y="2443"/>
                    <a:pt x="12372" y="1598"/>
                  </a:cubicBezTo>
                </a:path>
              </a:pathLst>
            </a:custGeom>
            <a:noFill/>
            <a:ln w="112975" cap="flat" cmpd="sng">
              <a:solidFill>
                <a:schemeClr val="accent5"/>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63"/>
            <p:cNvSpPr/>
            <p:nvPr/>
          </p:nvSpPr>
          <p:spPr>
            <a:xfrm>
              <a:off x="2411467" y="2426032"/>
              <a:ext cx="49153" cy="15941"/>
            </a:xfrm>
            <a:custGeom>
              <a:avLst/>
              <a:gdLst/>
              <a:ahLst/>
              <a:cxnLst/>
              <a:rect l="l" t="t" r="r" b="b"/>
              <a:pathLst>
                <a:path w="777" h="252" fill="none" extrusionOk="0">
                  <a:moveTo>
                    <a:pt x="0" y="251"/>
                  </a:moveTo>
                  <a:cubicBezTo>
                    <a:pt x="251" y="183"/>
                    <a:pt x="525" y="91"/>
                    <a:pt x="776" y="0"/>
                  </a:cubicBezTo>
                </a:path>
              </a:pathLst>
            </a:custGeom>
            <a:noFill/>
            <a:ln w="112975" cap="flat" cmpd="sng">
              <a:solidFill>
                <a:schemeClr val="accent5"/>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63"/>
            <p:cNvSpPr/>
            <p:nvPr/>
          </p:nvSpPr>
          <p:spPr>
            <a:xfrm>
              <a:off x="2018693" y="2683052"/>
              <a:ext cx="330723" cy="255624"/>
            </a:xfrm>
            <a:custGeom>
              <a:avLst/>
              <a:gdLst/>
              <a:ahLst/>
              <a:cxnLst/>
              <a:rect l="l" t="t" r="r" b="b"/>
              <a:pathLst>
                <a:path w="5228" h="4041" extrusionOk="0">
                  <a:moveTo>
                    <a:pt x="2626" y="0"/>
                  </a:moveTo>
                  <a:cubicBezTo>
                    <a:pt x="1" y="0"/>
                    <a:pt x="1" y="4040"/>
                    <a:pt x="2626" y="4040"/>
                  </a:cubicBezTo>
                  <a:cubicBezTo>
                    <a:pt x="5228" y="4040"/>
                    <a:pt x="5228" y="0"/>
                    <a:pt x="26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63"/>
            <p:cNvSpPr/>
            <p:nvPr/>
          </p:nvSpPr>
          <p:spPr>
            <a:xfrm>
              <a:off x="2183292" y="2746563"/>
              <a:ext cx="78063" cy="62119"/>
            </a:xfrm>
            <a:custGeom>
              <a:avLst/>
              <a:gdLst/>
              <a:ahLst/>
              <a:cxnLst/>
              <a:rect l="l" t="t" r="r" b="b"/>
              <a:pathLst>
                <a:path w="1234" h="982" extrusionOk="0">
                  <a:moveTo>
                    <a:pt x="617" y="0"/>
                  </a:moveTo>
                  <a:cubicBezTo>
                    <a:pt x="1" y="0"/>
                    <a:pt x="1" y="982"/>
                    <a:pt x="617" y="982"/>
                  </a:cubicBezTo>
                  <a:cubicBezTo>
                    <a:pt x="1234" y="982"/>
                    <a:pt x="1234" y="0"/>
                    <a:pt x="6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63"/>
            <p:cNvSpPr/>
            <p:nvPr/>
          </p:nvSpPr>
          <p:spPr>
            <a:xfrm>
              <a:off x="2126992" y="2818741"/>
              <a:ext cx="78063" cy="62182"/>
            </a:xfrm>
            <a:custGeom>
              <a:avLst/>
              <a:gdLst/>
              <a:ahLst/>
              <a:cxnLst/>
              <a:rect l="l" t="t" r="r" b="b"/>
              <a:pathLst>
                <a:path w="1234" h="983" extrusionOk="0">
                  <a:moveTo>
                    <a:pt x="617" y="1"/>
                  </a:moveTo>
                  <a:cubicBezTo>
                    <a:pt x="1" y="1"/>
                    <a:pt x="1" y="982"/>
                    <a:pt x="617" y="982"/>
                  </a:cubicBezTo>
                  <a:cubicBezTo>
                    <a:pt x="1233" y="982"/>
                    <a:pt x="1233" y="1"/>
                    <a:pt x="6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63"/>
            <p:cNvSpPr/>
            <p:nvPr/>
          </p:nvSpPr>
          <p:spPr>
            <a:xfrm>
              <a:off x="2060570" y="3067094"/>
              <a:ext cx="329268" cy="255624"/>
            </a:xfrm>
            <a:custGeom>
              <a:avLst/>
              <a:gdLst/>
              <a:ahLst/>
              <a:cxnLst/>
              <a:rect l="l" t="t" r="r" b="b"/>
              <a:pathLst>
                <a:path w="5205" h="4041" extrusionOk="0">
                  <a:moveTo>
                    <a:pt x="2603" y="1"/>
                  </a:moveTo>
                  <a:cubicBezTo>
                    <a:pt x="1" y="1"/>
                    <a:pt x="1" y="4041"/>
                    <a:pt x="2603" y="4041"/>
                  </a:cubicBezTo>
                  <a:cubicBezTo>
                    <a:pt x="5205" y="4041"/>
                    <a:pt x="5205" y="1"/>
                    <a:pt x="2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63"/>
            <p:cNvSpPr/>
            <p:nvPr/>
          </p:nvSpPr>
          <p:spPr>
            <a:xfrm>
              <a:off x="2223778" y="3130606"/>
              <a:ext cx="79455" cy="60727"/>
            </a:xfrm>
            <a:custGeom>
              <a:avLst/>
              <a:gdLst/>
              <a:ahLst/>
              <a:cxnLst/>
              <a:rect l="l" t="t" r="r" b="b"/>
              <a:pathLst>
                <a:path w="1256" h="960" extrusionOk="0">
                  <a:moveTo>
                    <a:pt x="616" y="1"/>
                  </a:moveTo>
                  <a:cubicBezTo>
                    <a:pt x="0" y="1"/>
                    <a:pt x="0" y="960"/>
                    <a:pt x="616" y="960"/>
                  </a:cubicBezTo>
                  <a:cubicBezTo>
                    <a:pt x="1255" y="960"/>
                    <a:pt x="1255" y="1"/>
                    <a:pt x="6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63"/>
            <p:cNvSpPr/>
            <p:nvPr/>
          </p:nvSpPr>
          <p:spPr>
            <a:xfrm>
              <a:off x="2167414" y="3202847"/>
              <a:ext cx="79518" cy="60664"/>
            </a:xfrm>
            <a:custGeom>
              <a:avLst/>
              <a:gdLst/>
              <a:ahLst/>
              <a:cxnLst/>
              <a:rect l="l" t="t" r="r" b="b"/>
              <a:pathLst>
                <a:path w="1257" h="959" extrusionOk="0">
                  <a:moveTo>
                    <a:pt x="617" y="0"/>
                  </a:moveTo>
                  <a:cubicBezTo>
                    <a:pt x="1" y="0"/>
                    <a:pt x="1" y="959"/>
                    <a:pt x="617" y="959"/>
                  </a:cubicBezTo>
                  <a:cubicBezTo>
                    <a:pt x="1256" y="959"/>
                    <a:pt x="1256" y="0"/>
                    <a:pt x="6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1" name="Google Shape;633;p62">
            <a:extLst>
              <a:ext uri="{FF2B5EF4-FFF2-40B4-BE49-F238E27FC236}">
                <a16:creationId xmlns:a16="http://schemas.microsoft.com/office/drawing/2014/main" id="{B8376B42-4851-54F5-2C6F-239F575D3B73}"/>
              </a:ext>
            </a:extLst>
          </p:cNvPr>
          <p:cNvGrpSpPr/>
          <p:nvPr/>
        </p:nvGrpSpPr>
        <p:grpSpPr>
          <a:xfrm>
            <a:off x="7417697" y="47890"/>
            <a:ext cx="1838450" cy="2011642"/>
            <a:chOff x="580900" y="232529"/>
            <a:chExt cx="1838450" cy="2011642"/>
          </a:xfrm>
        </p:grpSpPr>
        <p:sp>
          <p:nvSpPr>
            <p:cNvPr id="642" name="Google Shape;634;p62">
              <a:extLst>
                <a:ext uri="{FF2B5EF4-FFF2-40B4-BE49-F238E27FC236}">
                  <a16:creationId xmlns:a16="http://schemas.microsoft.com/office/drawing/2014/main" id="{ADA485AA-F92A-C1AA-3FB2-2735954390B4}"/>
                </a:ext>
              </a:extLst>
            </p:cNvPr>
            <p:cNvSpPr/>
            <p:nvPr/>
          </p:nvSpPr>
          <p:spPr>
            <a:xfrm>
              <a:off x="803412" y="831704"/>
              <a:ext cx="1415181" cy="1074140"/>
            </a:xfrm>
            <a:custGeom>
              <a:avLst/>
              <a:gdLst/>
              <a:ahLst/>
              <a:cxnLst/>
              <a:rect l="l" t="t" r="r" b="b"/>
              <a:pathLst>
                <a:path w="33371" h="25329" extrusionOk="0">
                  <a:moveTo>
                    <a:pt x="22939" y="1"/>
                  </a:moveTo>
                  <a:lnTo>
                    <a:pt x="1096" y="5456"/>
                  </a:lnTo>
                  <a:cubicBezTo>
                    <a:pt x="0" y="9382"/>
                    <a:pt x="1027" y="14495"/>
                    <a:pt x="2214" y="19494"/>
                  </a:cubicBezTo>
                  <a:cubicBezTo>
                    <a:pt x="3248" y="23844"/>
                    <a:pt x="7391" y="25328"/>
                    <a:pt x="11908" y="25328"/>
                  </a:cubicBezTo>
                  <a:cubicBezTo>
                    <a:pt x="15473" y="25328"/>
                    <a:pt x="19270" y="24405"/>
                    <a:pt x="21958" y="23237"/>
                  </a:cubicBezTo>
                  <a:cubicBezTo>
                    <a:pt x="33371" y="18307"/>
                    <a:pt x="28554" y="9062"/>
                    <a:pt x="229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35;p62">
              <a:extLst>
                <a:ext uri="{FF2B5EF4-FFF2-40B4-BE49-F238E27FC236}">
                  <a16:creationId xmlns:a16="http://schemas.microsoft.com/office/drawing/2014/main" id="{8083DEBC-C5FF-A869-418F-033530581682}"/>
                </a:ext>
              </a:extLst>
            </p:cNvPr>
            <p:cNvSpPr/>
            <p:nvPr/>
          </p:nvSpPr>
          <p:spPr>
            <a:xfrm>
              <a:off x="580900" y="837514"/>
              <a:ext cx="1838450" cy="1406657"/>
            </a:xfrm>
            <a:custGeom>
              <a:avLst/>
              <a:gdLst/>
              <a:ahLst/>
              <a:cxnLst/>
              <a:rect l="l" t="t" r="r" b="b"/>
              <a:pathLst>
                <a:path w="43352" h="33170" extrusionOk="0">
                  <a:moveTo>
                    <a:pt x="28552" y="1"/>
                  </a:moveTo>
                  <a:cubicBezTo>
                    <a:pt x="28415" y="69"/>
                    <a:pt x="27958" y="161"/>
                    <a:pt x="27798" y="206"/>
                  </a:cubicBezTo>
                  <a:cubicBezTo>
                    <a:pt x="29099" y="3698"/>
                    <a:pt x="30058" y="5981"/>
                    <a:pt x="30400" y="10112"/>
                  </a:cubicBezTo>
                  <a:cubicBezTo>
                    <a:pt x="31245" y="15111"/>
                    <a:pt x="26132" y="15408"/>
                    <a:pt x="21019" y="16595"/>
                  </a:cubicBezTo>
                  <a:cubicBezTo>
                    <a:pt x="18512" y="17175"/>
                    <a:pt x="15675" y="18056"/>
                    <a:pt x="13296" y="18056"/>
                  </a:cubicBezTo>
                  <a:cubicBezTo>
                    <a:pt x="10997" y="18056"/>
                    <a:pt x="9126" y="17233"/>
                    <a:pt x="8397" y="14518"/>
                  </a:cubicBezTo>
                  <a:cubicBezTo>
                    <a:pt x="7393" y="10729"/>
                    <a:pt x="7507" y="9884"/>
                    <a:pt x="6708" y="3744"/>
                  </a:cubicBezTo>
                  <a:cubicBezTo>
                    <a:pt x="6069" y="4041"/>
                    <a:pt x="5544" y="4086"/>
                    <a:pt x="5407" y="4840"/>
                  </a:cubicBezTo>
                  <a:cubicBezTo>
                    <a:pt x="5247" y="5958"/>
                    <a:pt x="5087" y="7077"/>
                    <a:pt x="4927" y="8195"/>
                  </a:cubicBezTo>
                  <a:cubicBezTo>
                    <a:pt x="4585" y="10432"/>
                    <a:pt x="4151" y="12669"/>
                    <a:pt x="3421" y="14792"/>
                  </a:cubicBezTo>
                  <a:cubicBezTo>
                    <a:pt x="2942" y="16138"/>
                    <a:pt x="2417" y="17462"/>
                    <a:pt x="1846" y="18763"/>
                  </a:cubicBezTo>
                  <a:cubicBezTo>
                    <a:pt x="1253" y="20041"/>
                    <a:pt x="545" y="21297"/>
                    <a:pt x="271" y="22689"/>
                  </a:cubicBezTo>
                  <a:cubicBezTo>
                    <a:pt x="0" y="24177"/>
                    <a:pt x="621" y="26022"/>
                    <a:pt x="2331" y="26022"/>
                  </a:cubicBezTo>
                  <a:cubicBezTo>
                    <a:pt x="2352" y="26022"/>
                    <a:pt x="2373" y="26022"/>
                    <a:pt x="2394" y="26022"/>
                  </a:cubicBezTo>
                  <a:cubicBezTo>
                    <a:pt x="3216" y="25999"/>
                    <a:pt x="4129" y="25839"/>
                    <a:pt x="4790" y="25382"/>
                  </a:cubicBezTo>
                  <a:cubicBezTo>
                    <a:pt x="5064" y="25200"/>
                    <a:pt x="5293" y="24949"/>
                    <a:pt x="5589" y="24857"/>
                  </a:cubicBezTo>
                  <a:lnTo>
                    <a:pt x="5589" y="24857"/>
                  </a:lnTo>
                  <a:cubicBezTo>
                    <a:pt x="5133" y="26136"/>
                    <a:pt x="4585" y="27254"/>
                    <a:pt x="4905" y="28669"/>
                  </a:cubicBezTo>
                  <a:cubicBezTo>
                    <a:pt x="5110" y="29651"/>
                    <a:pt x="5704" y="30541"/>
                    <a:pt x="6571" y="31066"/>
                  </a:cubicBezTo>
                  <a:cubicBezTo>
                    <a:pt x="7162" y="31431"/>
                    <a:pt x="7780" y="31594"/>
                    <a:pt x="8387" y="31594"/>
                  </a:cubicBezTo>
                  <a:cubicBezTo>
                    <a:pt x="9866" y="31594"/>
                    <a:pt x="11279" y="30629"/>
                    <a:pt x="12072" y="29286"/>
                  </a:cubicBezTo>
                  <a:cubicBezTo>
                    <a:pt x="12186" y="29103"/>
                    <a:pt x="12277" y="28920"/>
                    <a:pt x="12368" y="28738"/>
                  </a:cubicBezTo>
                  <a:lnTo>
                    <a:pt x="12368" y="28738"/>
                  </a:lnTo>
                  <a:cubicBezTo>
                    <a:pt x="12242" y="31750"/>
                    <a:pt x="14496" y="33169"/>
                    <a:pt x="16708" y="33169"/>
                  </a:cubicBezTo>
                  <a:cubicBezTo>
                    <a:pt x="18871" y="33169"/>
                    <a:pt x="20994" y="31813"/>
                    <a:pt x="20814" y="29263"/>
                  </a:cubicBezTo>
                  <a:lnTo>
                    <a:pt x="20814" y="29263"/>
                  </a:lnTo>
                  <a:cubicBezTo>
                    <a:pt x="21427" y="31426"/>
                    <a:pt x="23236" y="32384"/>
                    <a:pt x="25104" y="32384"/>
                  </a:cubicBezTo>
                  <a:cubicBezTo>
                    <a:pt x="27830" y="32384"/>
                    <a:pt x="30682" y="30344"/>
                    <a:pt x="30127" y="27026"/>
                  </a:cubicBezTo>
                  <a:lnTo>
                    <a:pt x="30127" y="27026"/>
                  </a:lnTo>
                  <a:cubicBezTo>
                    <a:pt x="30864" y="28126"/>
                    <a:pt x="31926" y="28585"/>
                    <a:pt x="33013" y="28585"/>
                  </a:cubicBezTo>
                  <a:cubicBezTo>
                    <a:pt x="36235" y="28585"/>
                    <a:pt x="39672" y="24551"/>
                    <a:pt x="35491" y="21205"/>
                  </a:cubicBezTo>
                  <a:lnTo>
                    <a:pt x="35491" y="21205"/>
                  </a:lnTo>
                  <a:cubicBezTo>
                    <a:pt x="36144" y="21500"/>
                    <a:pt x="36811" y="21640"/>
                    <a:pt x="37452" y="21640"/>
                  </a:cubicBezTo>
                  <a:cubicBezTo>
                    <a:pt x="39048" y="21640"/>
                    <a:pt x="40483" y="20767"/>
                    <a:pt x="41151" y="19220"/>
                  </a:cubicBezTo>
                  <a:cubicBezTo>
                    <a:pt x="42201" y="17211"/>
                    <a:pt x="40740" y="14472"/>
                    <a:pt x="38869" y="13810"/>
                  </a:cubicBezTo>
                  <a:lnTo>
                    <a:pt x="38869" y="13810"/>
                  </a:lnTo>
                  <a:cubicBezTo>
                    <a:pt x="39248" y="13899"/>
                    <a:pt x="39599" y="13940"/>
                    <a:pt x="39921" y="13940"/>
                  </a:cubicBezTo>
                  <a:cubicBezTo>
                    <a:pt x="43066" y="13940"/>
                    <a:pt x="43351" y="10016"/>
                    <a:pt x="38526" y="8629"/>
                  </a:cubicBezTo>
                  <a:cubicBezTo>
                    <a:pt x="35422" y="7739"/>
                    <a:pt x="30948" y="3105"/>
                    <a:pt x="285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36;p62">
              <a:extLst>
                <a:ext uri="{FF2B5EF4-FFF2-40B4-BE49-F238E27FC236}">
                  <a16:creationId xmlns:a16="http://schemas.microsoft.com/office/drawing/2014/main" id="{DDC76425-A48C-4459-D601-1F946B890341}"/>
                </a:ext>
              </a:extLst>
            </p:cNvPr>
            <p:cNvSpPr/>
            <p:nvPr/>
          </p:nvSpPr>
          <p:spPr>
            <a:xfrm>
              <a:off x="1093776" y="1356370"/>
              <a:ext cx="354315" cy="368818"/>
            </a:xfrm>
            <a:custGeom>
              <a:avLst/>
              <a:gdLst/>
              <a:ahLst/>
              <a:cxnLst/>
              <a:rect l="l" t="t" r="r" b="b"/>
              <a:pathLst>
                <a:path w="8355" h="8697" extrusionOk="0">
                  <a:moveTo>
                    <a:pt x="6871" y="0"/>
                  </a:moveTo>
                  <a:cubicBezTo>
                    <a:pt x="3196" y="297"/>
                    <a:pt x="1" y="5478"/>
                    <a:pt x="2489" y="8697"/>
                  </a:cubicBezTo>
                  <a:cubicBezTo>
                    <a:pt x="4566" y="8286"/>
                    <a:pt x="8218" y="5615"/>
                    <a:pt x="8355" y="730"/>
                  </a:cubicBezTo>
                  <a:lnTo>
                    <a:pt x="68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37;p62">
              <a:extLst>
                <a:ext uri="{FF2B5EF4-FFF2-40B4-BE49-F238E27FC236}">
                  <a16:creationId xmlns:a16="http://schemas.microsoft.com/office/drawing/2014/main" id="{009CD138-0ADE-30FD-3D67-D3B2C005C41D}"/>
                </a:ext>
              </a:extLst>
            </p:cNvPr>
            <p:cNvSpPr/>
            <p:nvPr/>
          </p:nvSpPr>
          <p:spPr>
            <a:xfrm>
              <a:off x="1404496" y="1334276"/>
              <a:ext cx="397994" cy="282985"/>
            </a:xfrm>
            <a:custGeom>
              <a:avLst/>
              <a:gdLst/>
              <a:ahLst/>
              <a:cxnLst/>
              <a:rect l="l" t="t" r="r" b="b"/>
              <a:pathLst>
                <a:path w="9385" h="6673" extrusionOk="0">
                  <a:moveTo>
                    <a:pt x="2457" y="1"/>
                  </a:moveTo>
                  <a:cubicBezTo>
                    <a:pt x="1990" y="1"/>
                    <a:pt x="1532" y="65"/>
                    <a:pt x="1096" y="202"/>
                  </a:cubicBezTo>
                  <a:lnTo>
                    <a:pt x="1" y="1457"/>
                  </a:lnTo>
                  <a:cubicBezTo>
                    <a:pt x="1715" y="5345"/>
                    <a:pt x="5276" y="6672"/>
                    <a:pt x="7549" y="6672"/>
                  </a:cubicBezTo>
                  <a:cubicBezTo>
                    <a:pt x="7878" y="6672"/>
                    <a:pt x="8180" y="6645"/>
                    <a:pt x="8446" y="6593"/>
                  </a:cubicBezTo>
                  <a:cubicBezTo>
                    <a:pt x="9385" y="3157"/>
                    <a:pt x="5726" y="1"/>
                    <a:pt x="2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38;p62">
              <a:extLst>
                <a:ext uri="{FF2B5EF4-FFF2-40B4-BE49-F238E27FC236}">
                  <a16:creationId xmlns:a16="http://schemas.microsoft.com/office/drawing/2014/main" id="{F10CC3A4-A1E8-FDB7-2FE7-3E9CE3E522E0}"/>
                </a:ext>
              </a:extLst>
            </p:cNvPr>
            <p:cNvSpPr/>
            <p:nvPr/>
          </p:nvSpPr>
          <p:spPr>
            <a:xfrm>
              <a:off x="1188642" y="1248909"/>
              <a:ext cx="83288" cy="64883"/>
            </a:xfrm>
            <a:custGeom>
              <a:avLst/>
              <a:gdLst/>
              <a:ahLst/>
              <a:cxnLst/>
              <a:rect l="l" t="t" r="r" b="b"/>
              <a:pathLst>
                <a:path w="1964" h="1530" extrusionOk="0">
                  <a:moveTo>
                    <a:pt x="982" y="0"/>
                  </a:moveTo>
                  <a:cubicBezTo>
                    <a:pt x="0" y="0"/>
                    <a:pt x="0" y="1530"/>
                    <a:pt x="982" y="1530"/>
                  </a:cubicBezTo>
                  <a:cubicBezTo>
                    <a:pt x="1963" y="1530"/>
                    <a:pt x="1963" y="0"/>
                    <a:pt x="9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39;p62">
              <a:extLst>
                <a:ext uri="{FF2B5EF4-FFF2-40B4-BE49-F238E27FC236}">
                  <a16:creationId xmlns:a16="http://schemas.microsoft.com/office/drawing/2014/main" id="{BB90F211-8AA5-3E03-EC48-F34DA05E2842}"/>
                </a:ext>
              </a:extLst>
            </p:cNvPr>
            <p:cNvSpPr/>
            <p:nvPr/>
          </p:nvSpPr>
          <p:spPr>
            <a:xfrm>
              <a:off x="1489693" y="1176308"/>
              <a:ext cx="83288" cy="64883"/>
            </a:xfrm>
            <a:custGeom>
              <a:avLst/>
              <a:gdLst/>
              <a:ahLst/>
              <a:cxnLst/>
              <a:rect l="l" t="t" r="r" b="b"/>
              <a:pathLst>
                <a:path w="1964" h="1530" extrusionOk="0">
                  <a:moveTo>
                    <a:pt x="982" y="1"/>
                  </a:moveTo>
                  <a:cubicBezTo>
                    <a:pt x="0" y="1"/>
                    <a:pt x="0" y="1530"/>
                    <a:pt x="982" y="1530"/>
                  </a:cubicBezTo>
                  <a:cubicBezTo>
                    <a:pt x="1963" y="1530"/>
                    <a:pt x="1963" y="1"/>
                    <a:pt x="9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0;p62">
              <a:extLst>
                <a:ext uri="{FF2B5EF4-FFF2-40B4-BE49-F238E27FC236}">
                  <a16:creationId xmlns:a16="http://schemas.microsoft.com/office/drawing/2014/main" id="{C78CC286-9A14-C62E-0C37-3CD28E06D985}"/>
                </a:ext>
              </a:extLst>
            </p:cNvPr>
            <p:cNvSpPr/>
            <p:nvPr/>
          </p:nvSpPr>
          <p:spPr>
            <a:xfrm>
              <a:off x="1077280" y="1151118"/>
              <a:ext cx="244988" cy="113398"/>
            </a:xfrm>
            <a:custGeom>
              <a:avLst/>
              <a:gdLst/>
              <a:ahLst/>
              <a:cxnLst/>
              <a:rect l="l" t="t" r="r" b="b"/>
              <a:pathLst>
                <a:path w="5777" h="2674" extrusionOk="0">
                  <a:moveTo>
                    <a:pt x="4817" y="1"/>
                  </a:moveTo>
                  <a:cubicBezTo>
                    <a:pt x="4809" y="1"/>
                    <a:pt x="4802" y="1"/>
                    <a:pt x="4795" y="1"/>
                  </a:cubicBezTo>
                  <a:cubicBezTo>
                    <a:pt x="3174" y="1"/>
                    <a:pt x="1850" y="389"/>
                    <a:pt x="595" y="1416"/>
                  </a:cubicBezTo>
                  <a:cubicBezTo>
                    <a:pt x="0" y="1903"/>
                    <a:pt x="544" y="2674"/>
                    <a:pt x="1169" y="2674"/>
                  </a:cubicBezTo>
                  <a:cubicBezTo>
                    <a:pt x="1336" y="2674"/>
                    <a:pt x="1509" y="2619"/>
                    <a:pt x="1668" y="2489"/>
                  </a:cubicBezTo>
                  <a:cubicBezTo>
                    <a:pt x="2604" y="1736"/>
                    <a:pt x="3608" y="1508"/>
                    <a:pt x="4795" y="1508"/>
                  </a:cubicBezTo>
                  <a:cubicBezTo>
                    <a:pt x="5769" y="1508"/>
                    <a:pt x="5776" y="1"/>
                    <a:pt x="48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1;p62">
              <a:extLst>
                <a:ext uri="{FF2B5EF4-FFF2-40B4-BE49-F238E27FC236}">
                  <a16:creationId xmlns:a16="http://schemas.microsoft.com/office/drawing/2014/main" id="{4A84549A-B33B-76D7-F27B-17B271E6B2A4}"/>
                </a:ext>
              </a:extLst>
            </p:cNvPr>
            <p:cNvSpPr/>
            <p:nvPr/>
          </p:nvSpPr>
          <p:spPr>
            <a:xfrm>
              <a:off x="1387363" y="1082206"/>
              <a:ext cx="256523" cy="94950"/>
            </a:xfrm>
            <a:custGeom>
              <a:avLst/>
              <a:gdLst/>
              <a:ahLst/>
              <a:cxnLst/>
              <a:rect l="l" t="t" r="r" b="b"/>
              <a:pathLst>
                <a:path w="6049" h="2239" extrusionOk="0">
                  <a:moveTo>
                    <a:pt x="3855" y="1"/>
                  </a:moveTo>
                  <a:cubicBezTo>
                    <a:pt x="2781" y="1"/>
                    <a:pt x="1782" y="302"/>
                    <a:pt x="747" y="827"/>
                  </a:cubicBezTo>
                  <a:cubicBezTo>
                    <a:pt x="0" y="1220"/>
                    <a:pt x="454" y="2238"/>
                    <a:pt x="1148" y="2238"/>
                  </a:cubicBezTo>
                  <a:cubicBezTo>
                    <a:pt x="1260" y="2238"/>
                    <a:pt x="1379" y="2212"/>
                    <a:pt x="1500" y="2151"/>
                  </a:cubicBezTo>
                  <a:cubicBezTo>
                    <a:pt x="2289" y="1748"/>
                    <a:pt x="3029" y="1506"/>
                    <a:pt x="3838" y="1506"/>
                  </a:cubicBezTo>
                  <a:cubicBezTo>
                    <a:pt x="4128" y="1506"/>
                    <a:pt x="4428" y="1537"/>
                    <a:pt x="4741" y="1603"/>
                  </a:cubicBezTo>
                  <a:cubicBezTo>
                    <a:pt x="4804" y="1617"/>
                    <a:pt x="4864" y="1623"/>
                    <a:pt x="4922" y="1623"/>
                  </a:cubicBezTo>
                  <a:cubicBezTo>
                    <a:pt x="5748" y="1623"/>
                    <a:pt x="6048" y="334"/>
                    <a:pt x="5152" y="142"/>
                  </a:cubicBezTo>
                  <a:cubicBezTo>
                    <a:pt x="4704" y="46"/>
                    <a:pt x="4274" y="1"/>
                    <a:pt x="38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42;p62">
              <a:extLst>
                <a:ext uri="{FF2B5EF4-FFF2-40B4-BE49-F238E27FC236}">
                  <a16:creationId xmlns:a16="http://schemas.microsoft.com/office/drawing/2014/main" id="{686E5F55-276E-79B4-6EB5-B59A18C756F9}"/>
                </a:ext>
              </a:extLst>
            </p:cNvPr>
            <p:cNvSpPr/>
            <p:nvPr/>
          </p:nvSpPr>
          <p:spPr>
            <a:xfrm>
              <a:off x="1222186" y="1254041"/>
              <a:ext cx="373356" cy="184133"/>
            </a:xfrm>
            <a:custGeom>
              <a:avLst/>
              <a:gdLst/>
              <a:ahLst/>
              <a:cxnLst/>
              <a:rect l="l" t="t" r="r" b="b"/>
              <a:pathLst>
                <a:path w="8804" h="4342" extrusionOk="0">
                  <a:moveTo>
                    <a:pt x="5004" y="1"/>
                  </a:moveTo>
                  <a:cubicBezTo>
                    <a:pt x="4620" y="1"/>
                    <a:pt x="4212" y="76"/>
                    <a:pt x="3797" y="245"/>
                  </a:cubicBezTo>
                  <a:cubicBezTo>
                    <a:pt x="0" y="1530"/>
                    <a:pt x="1258" y="4341"/>
                    <a:pt x="3800" y="4341"/>
                  </a:cubicBezTo>
                  <a:cubicBezTo>
                    <a:pt x="4192" y="4341"/>
                    <a:pt x="4614" y="4274"/>
                    <a:pt x="5053" y="4125"/>
                  </a:cubicBezTo>
                  <a:cubicBezTo>
                    <a:pt x="8804" y="2849"/>
                    <a:pt x="7367" y="1"/>
                    <a:pt x="5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43;p62">
              <a:extLst>
                <a:ext uri="{FF2B5EF4-FFF2-40B4-BE49-F238E27FC236}">
                  <a16:creationId xmlns:a16="http://schemas.microsoft.com/office/drawing/2014/main" id="{109DC586-8D79-A056-EFC5-75EC61CC9870}"/>
                </a:ext>
              </a:extLst>
            </p:cNvPr>
            <p:cNvSpPr/>
            <p:nvPr/>
          </p:nvSpPr>
          <p:spPr>
            <a:xfrm>
              <a:off x="1006671" y="1371849"/>
              <a:ext cx="166534" cy="128792"/>
            </a:xfrm>
            <a:custGeom>
              <a:avLst/>
              <a:gdLst/>
              <a:ahLst/>
              <a:cxnLst/>
              <a:rect l="l" t="t" r="r" b="b"/>
              <a:pathLst>
                <a:path w="3927" h="3037" extrusionOk="0">
                  <a:moveTo>
                    <a:pt x="1963" y="0"/>
                  </a:moveTo>
                  <a:cubicBezTo>
                    <a:pt x="0" y="0"/>
                    <a:pt x="0" y="3036"/>
                    <a:pt x="1963" y="3036"/>
                  </a:cubicBezTo>
                  <a:cubicBezTo>
                    <a:pt x="3926" y="3036"/>
                    <a:pt x="3926" y="0"/>
                    <a:pt x="19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44;p62">
              <a:extLst>
                <a:ext uri="{FF2B5EF4-FFF2-40B4-BE49-F238E27FC236}">
                  <a16:creationId xmlns:a16="http://schemas.microsoft.com/office/drawing/2014/main" id="{17877DF9-37B1-2377-D1C6-71A3F062C8BD}"/>
                </a:ext>
              </a:extLst>
            </p:cNvPr>
            <p:cNvSpPr/>
            <p:nvPr/>
          </p:nvSpPr>
          <p:spPr>
            <a:xfrm>
              <a:off x="1665854" y="1228596"/>
              <a:ext cx="166534" cy="128749"/>
            </a:xfrm>
            <a:custGeom>
              <a:avLst/>
              <a:gdLst/>
              <a:ahLst/>
              <a:cxnLst/>
              <a:rect l="l" t="t" r="r" b="b"/>
              <a:pathLst>
                <a:path w="3927" h="3036" extrusionOk="0">
                  <a:moveTo>
                    <a:pt x="1963" y="0"/>
                  </a:moveTo>
                  <a:cubicBezTo>
                    <a:pt x="0" y="0"/>
                    <a:pt x="0" y="3036"/>
                    <a:pt x="1963" y="3036"/>
                  </a:cubicBezTo>
                  <a:cubicBezTo>
                    <a:pt x="3926" y="3036"/>
                    <a:pt x="3926" y="0"/>
                    <a:pt x="19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45;p62">
              <a:extLst>
                <a:ext uri="{FF2B5EF4-FFF2-40B4-BE49-F238E27FC236}">
                  <a16:creationId xmlns:a16="http://schemas.microsoft.com/office/drawing/2014/main" id="{EAED7B1B-22B0-B360-77CA-A2B80A389214}"/>
                </a:ext>
              </a:extLst>
            </p:cNvPr>
            <p:cNvSpPr/>
            <p:nvPr/>
          </p:nvSpPr>
          <p:spPr>
            <a:xfrm>
              <a:off x="1308655" y="1442500"/>
              <a:ext cx="247702" cy="124466"/>
            </a:xfrm>
            <a:custGeom>
              <a:avLst/>
              <a:gdLst/>
              <a:ahLst/>
              <a:cxnLst/>
              <a:rect l="l" t="t" r="r" b="b"/>
              <a:pathLst>
                <a:path w="5841" h="2935" extrusionOk="0">
                  <a:moveTo>
                    <a:pt x="5661" y="1"/>
                  </a:moveTo>
                  <a:lnTo>
                    <a:pt x="1" y="1119"/>
                  </a:lnTo>
                  <a:cubicBezTo>
                    <a:pt x="561" y="2402"/>
                    <a:pt x="1612" y="2934"/>
                    <a:pt x="2658" y="2934"/>
                  </a:cubicBezTo>
                  <a:cubicBezTo>
                    <a:pt x="4254" y="2934"/>
                    <a:pt x="5841" y="1696"/>
                    <a:pt x="56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46;p62">
              <a:extLst>
                <a:ext uri="{FF2B5EF4-FFF2-40B4-BE49-F238E27FC236}">
                  <a16:creationId xmlns:a16="http://schemas.microsoft.com/office/drawing/2014/main" id="{EE48EB50-50B7-5721-26BE-FBE3835B483F}"/>
                </a:ext>
              </a:extLst>
            </p:cNvPr>
            <p:cNvSpPr/>
            <p:nvPr/>
          </p:nvSpPr>
          <p:spPr>
            <a:xfrm>
              <a:off x="694298" y="1295558"/>
              <a:ext cx="178832" cy="196559"/>
            </a:xfrm>
            <a:custGeom>
              <a:avLst/>
              <a:gdLst/>
              <a:ahLst/>
              <a:cxnLst/>
              <a:rect l="l" t="t" r="r" b="b"/>
              <a:pathLst>
                <a:path w="4217" h="4635" extrusionOk="0">
                  <a:moveTo>
                    <a:pt x="2868" y="0"/>
                  </a:moveTo>
                  <a:cubicBezTo>
                    <a:pt x="1399" y="0"/>
                    <a:pt x="1" y="1006"/>
                    <a:pt x="336" y="2758"/>
                  </a:cubicBezTo>
                  <a:cubicBezTo>
                    <a:pt x="574" y="4019"/>
                    <a:pt x="1332" y="4634"/>
                    <a:pt x="2360" y="4634"/>
                  </a:cubicBezTo>
                  <a:cubicBezTo>
                    <a:pt x="2914" y="4634"/>
                    <a:pt x="3546" y="4456"/>
                    <a:pt x="4216" y="4105"/>
                  </a:cubicBezTo>
                  <a:lnTo>
                    <a:pt x="3851" y="156"/>
                  </a:lnTo>
                  <a:cubicBezTo>
                    <a:pt x="3533" y="51"/>
                    <a:pt x="3199" y="0"/>
                    <a:pt x="28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47;p62">
              <a:extLst>
                <a:ext uri="{FF2B5EF4-FFF2-40B4-BE49-F238E27FC236}">
                  <a16:creationId xmlns:a16="http://schemas.microsoft.com/office/drawing/2014/main" id="{FD03245A-FCF5-184D-ECFF-89339207033B}"/>
                </a:ext>
              </a:extLst>
            </p:cNvPr>
            <p:cNvSpPr/>
            <p:nvPr/>
          </p:nvSpPr>
          <p:spPr>
            <a:xfrm>
              <a:off x="1893327" y="1026567"/>
              <a:ext cx="195244" cy="194269"/>
            </a:xfrm>
            <a:custGeom>
              <a:avLst/>
              <a:gdLst/>
              <a:ahLst/>
              <a:cxnLst/>
              <a:rect l="l" t="t" r="r" b="b"/>
              <a:pathLst>
                <a:path w="4604" h="4581" extrusionOk="0">
                  <a:moveTo>
                    <a:pt x="2007" y="0"/>
                  </a:moveTo>
                  <a:cubicBezTo>
                    <a:pt x="1303" y="0"/>
                    <a:pt x="567" y="264"/>
                    <a:pt x="0" y="747"/>
                  </a:cubicBezTo>
                  <a:lnTo>
                    <a:pt x="1164" y="4559"/>
                  </a:lnTo>
                  <a:cubicBezTo>
                    <a:pt x="1334" y="4573"/>
                    <a:pt x="1498" y="4580"/>
                    <a:pt x="1657" y="4580"/>
                  </a:cubicBezTo>
                  <a:cubicBezTo>
                    <a:pt x="3508" y="4580"/>
                    <a:pt x="4603" y="3607"/>
                    <a:pt x="4246" y="1820"/>
                  </a:cubicBezTo>
                  <a:cubicBezTo>
                    <a:pt x="3989" y="561"/>
                    <a:pt x="3033" y="0"/>
                    <a:pt x="20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48;p62">
              <a:extLst>
                <a:ext uri="{FF2B5EF4-FFF2-40B4-BE49-F238E27FC236}">
                  <a16:creationId xmlns:a16="http://schemas.microsoft.com/office/drawing/2014/main" id="{BEA42D27-8E38-10D5-6D60-2105CE3054DB}"/>
                </a:ext>
              </a:extLst>
            </p:cNvPr>
            <p:cNvSpPr/>
            <p:nvPr/>
          </p:nvSpPr>
          <p:spPr>
            <a:xfrm>
              <a:off x="710073" y="275869"/>
              <a:ext cx="1132959" cy="701081"/>
            </a:xfrm>
            <a:custGeom>
              <a:avLst/>
              <a:gdLst/>
              <a:ahLst/>
              <a:cxnLst/>
              <a:rect l="l" t="t" r="r" b="b"/>
              <a:pathLst>
                <a:path w="26716" h="16532" extrusionOk="0">
                  <a:moveTo>
                    <a:pt x="18474" y="1"/>
                  </a:moveTo>
                  <a:cubicBezTo>
                    <a:pt x="9342" y="1"/>
                    <a:pt x="1" y="7048"/>
                    <a:pt x="2064" y="16532"/>
                  </a:cubicBezTo>
                  <a:lnTo>
                    <a:pt x="26122" y="11327"/>
                  </a:lnTo>
                  <a:cubicBezTo>
                    <a:pt x="22949" y="7105"/>
                    <a:pt x="24661" y="4320"/>
                    <a:pt x="26715" y="2266"/>
                  </a:cubicBezTo>
                  <a:cubicBezTo>
                    <a:pt x="24235" y="707"/>
                    <a:pt x="21365" y="1"/>
                    <a:pt x="18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49;p62">
              <a:extLst>
                <a:ext uri="{FF2B5EF4-FFF2-40B4-BE49-F238E27FC236}">
                  <a16:creationId xmlns:a16="http://schemas.microsoft.com/office/drawing/2014/main" id="{A7DA6AAD-09C3-60AD-3F61-1036764BD52F}"/>
                </a:ext>
              </a:extLst>
            </p:cNvPr>
            <p:cNvSpPr/>
            <p:nvPr/>
          </p:nvSpPr>
          <p:spPr>
            <a:xfrm>
              <a:off x="595276" y="627724"/>
              <a:ext cx="1401992" cy="516311"/>
            </a:xfrm>
            <a:custGeom>
              <a:avLst/>
              <a:gdLst/>
              <a:ahLst/>
              <a:cxnLst/>
              <a:rect l="l" t="t" r="r" b="b"/>
              <a:pathLst>
                <a:path w="33060" h="12175" extrusionOk="0">
                  <a:moveTo>
                    <a:pt x="28933" y="1"/>
                  </a:moveTo>
                  <a:cubicBezTo>
                    <a:pt x="28428" y="1"/>
                    <a:pt x="27889" y="164"/>
                    <a:pt x="27345" y="542"/>
                  </a:cubicBezTo>
                  <a:cubicBezTo>
                    <a:pt x="21265" y="4760"/>
                    <a:pt x="12774" y="6106"/>
                    <a:pt x="5378" y="6106"/>
                  </a:cubicBezTo>
                  <a:cubicBezTo>
                    <a:pt x="4889" y="6106"/>
                    <a:pt x="4405" y="6100"/>
                    <a:pt x="3927" y="6089"/>
                  </a:cubicBezTo>
                  <a:cubicBezTo>
                    <a:pt x="3897" y="6088"/>
                    <a:pt x="3868" y="6088"/>
                    <a:pt x="3839" y="6088"/>
                  </a:cubicBezTo>
                  <a:cubicBezTo>
                    <a:pt x="1" y="6088"/>
                    <a:pt x="30" y="12070"/>
                    <a:pt x="3927" y="12161"/>
                  </a:cubicBezTo>
                  <a:cubicBezTo>
                    <a:pt x="4319" y="12170"/>
                    <a:pt x="4711" y="12175"/>
                    <a:pt x="5103" y="12175"/>
                  </a:cubicBezTo>
                  <a:cubicBezTo>
                    <a:pt x="9324" y="12175"/>
                    <a:pt x="13555" y="11624"/>
                    <a:pt x="17690" y="10768"/>
                  </a:cubicBezTo>
                  <a:cubicBezTo>
                    <a:pt x="22095" y="9832"/>
                    <a:pt x="26683" y="8394"/>
                    <a:pt x="30404" y="5792"/>
                  </a:cubicBezTo>
                  <a:cubicBezTo>
                    <a:pt x="33059" y="3953"/>
                    <a:pt x="31412" y="1"/>
                    <a:pt x="289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50;p62">
              <a:extLst>
                <a:ext uri="{FF2B5EF4-FFF2-40B4-BE49-F238E27FC236}">
                  <a16:creationId xmlns:a16="http://schemas.microsoft.com/office/drawing/2014/main" id="{1AA7EB49-041C-2426-93EE-B87044B1B71F}"/>
                </a:ext>
              </a:extLst>
            </p:cNvPr>
            <p:cNvSpPr/>
            <p:nvPr/>
          </p:nvSpPr>
          <p:spPr>
            <a:xfrm>
              <a:off x="1753934" y="232529"/>
              <a:ext cx="332051" cy="257541"/>
            </a:xfrm>
            <a:custGeom>
              <a:avLst/>
              <a:gdLst/>
              <a:ahLst/>
              <a:cxnLst/>
              <a:rect l="l" t="t" r="r" b="b"/>
              <a:pathLst>
                <a:path w="7830" h="6073" extrusionOk="0">
                  <a:moveTo>
                    <a:pt x="3926" y="1"/>
                  </a:moveTo>
                  <a:cubicBezTo>
                    <a:pt x="0" y="1"/>
                    <a:pt x="0" y="6072"/>
                    <a:pt x="3926" y="6072"/>
                  </a:cubicBezTo>
                  <a:cubicBezTo>
                    <a:pt x="7830" y="6072"/>
                    <a:pt x="7830" y="1"/>
                    <a:pt x="39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2" name="TextBox 691">
            <a:extLst>
              <a:ext uri="{FF2B5EF4-FFF2-40B4-BE49-F238E27FC236}">
                <a16:creationId xmlns:a16="http://schemas.microsoft.com/office/drawing/2014/main" id="{6B9A3BBF-C932-C86B-D9E4-8EF88EC10A3B}"/>
              </a:ext>
            </a:extLst>
          </p:cNvPr>
          <p:cNvSpPr txBox="1"/>
          <p:nvPr/>
        </p:nvSpPr>
        <p:spPr>
          <a:xfrm>
            <a:off x="6575966" y="2358495"/>
            <a:ext cx="2296474" cy="1200329"/>
          </a:xfrm>
          <a:prstGeom prst="rect">
            <a:avLst/>
          </a:prstGeom>
          <a:noFill/>
        </p:spPr>
        <p:txBody>
          <a:bodyPr wrap="square" rtlCol="0">
            <a:spAutoFit/>
          </a:bodyPr>
          <a:lstStyle/>
          <a:p>
            <a:r>
              <a:rPr lang="en-US" sz="1800" dirty="0">
                <a:solidFill>
                  <a:schemeClr val="accent1"/>
                </a:solidFill>
                <a:latin typeface="Merriweather Sans" pitchFamily="2" charset="0"/>
              </a:rPr>
              <a:t>Lost, spoiled or defective ballot? Never fear, the ABS-5 is here!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58"/>
                                        </p:tgtEl>
                                        <p:attrNameLst>
                                          <p:attrName>style.visibility</p:attrName>
                                        </p:attrNameLst>
                                      </p:cBhvr>
                                      <p:to>
                                        <p:strVal val="visible"/>
                                      </p:to>
                                    </p:set>
                                    <p:animEffect transition="in" filter="fade">
                                      <p:cBhvr>
                                        <p:cTn id="7" dur="1000"/>
                                        <p:tgtEl>
                                          <p:spTgt spid="65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57"/>
                                        </p:tgtEl>
                                        <p:attrNameLst>
                                          <p:attrName>style.visibility</p:attrName>
                                        </p:attrNameLst>
                                      </p:cBhvr>
                                      <p:to>
                                        <p:strVal val="visible"/>
                                      </p:to>
                                    </p:set>
                                    <p:animEffect transition="in" filter="fade">
                                      <p:cBhvr>
                                        <p:cTn id="11" dur="1000"/>
                                        <p:tgtEl>
                                          <p:spTgt spid="657"/>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656"/>
                                        </p:tgtEl>
                                        <p:attrNameLst>
                                          <p:attrName>style.visibility</p:attrName>
                                        </p:attrNameLst>
                                      </p:cBhvr>
                                      <p:to>
                                        <p:strVal val="visible"/>
                                      </p:to>
                                    </p:set>
                                    <p:animEffect transition="in" filter="fade">
                                      <p:cBhvr>
                                        <p:cTn id="15" dur="1000"/>
                                        <p:tgtEl>
                                          <p:spTgt spid="656"/>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641"/>
                                        </p:tgtEl>
                                        <p:attrNameLst>
                                          <p:attrName>style.visibility</p:attrName>
                                        </p:attrNameLst>
                                      </p:cBhvr>
                                      <p:to>
                                        <p:strVal val="visible"/>
                                      </p:to>
                                    </p:set>
                                    <p:animEffect transition="in" filter="fade">
                                      <p:cBhvr>
                                        <p:cTn id="19" dur="1000"/>
                                        <p:tgtEl>
                                          <p:spTgt spid="6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57"/>
          <p:cNvSpPr txBox="1">
            <a:spLocks noGrp="1"/>
          </p:cNvSpPr>
          <p:nvPr>
            <p:ph type="title"/>
          </p:nvPr>
        </p:nvSpPr>
        <p:spPr>
          <a:xfrm>
            <a:off x="720000" y="540000"/>
            <a:ext cx="7704000" cy="32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How to Issue a New Absentee Ballot</a:t>
            </a:r>
            <a:endParaRPr dirty="0"/>
          </a:p>
        </p:txBody>
      </p:sp>
      <p:sp>
        <p:nvSpPr>
          <p:cNvPr id="364" name="Google Shape;364;p57"/>
          <p:cNvSpPr txBox="1">
            <a:spLocks noGrp="1"/>
          </p:cNvSpPr>
          <p:nvPr>
            <p:ph type="subTitle" idx="1"/>
          </p:nvPr>
        </p:nvSpPr>
        <p:spPr>
          <a:xfrm>
            <a:off x="719875" y="975825"/>
            <a:ext cx="7704000" cy="3627600"/>
          </a:xfrm>
          <a:prstGeom prst="rect">
            <a:avLst/>
          </a:prstGeom>
        </p:spPr>
        <p:txBody>
          <a:bodyPr spcFirstLastPara="1" wrap="square" lIns="91425" tIns="91425" rIns="91425" bIns="91425" anchor="t" anchorCtr="0">
            <a:noAutofit/>
          </a:bodyPr>
          <a:lstStyle/>
          <a:p>
            <a:pPr marL="0" indent="0">
              <a:buNone/>
            </a:pPr>
            <a:r>
              <a:rPr lang="en-US" sz="1400" dirty="0">
                <a:solidFill>
                  <a:schemeClr val="accent1"/>
                </a:solidFill>
                <a:latin typeface="Merriweather Sans" pitchFamily="2" charset="0"/>
              </a:rPr>
              <a:t>T</a:t>
            </a:r>
            <a:r>
              <a:rPr lang="en-US" sz="1400" b="0" i="0" u="none" strike="noStrike" baseline="0" dirty="0">
                <a:solidFill>
                  <a:schemeClr val="accent1"/>
                </a:solidFill>
                <a:latin typeface="Merriweather Sans" pitchFamily="2" charset="0"/>
              </a:rPr>
              <a:t>he voter must file Form ABS-5 with the county election board. </a:t>
            </a:r>
          </a:p>
          <a:p>
            <a:pPr marL="0" lvl="0" indent="0" algn="l" rtl="0">
              <a:spcBef>
                <a:spcPts val="0"/>
              </a:spcBef>
              <a:spcAft>
                <a:spcPts val="0"/>
              </a:spcAft>
              <a:buNone/>
            </a:pPr>
            <a:endParaRPr dirty="0"/>
          </a:p>
          <a:p>
            <a:pPr marL="0" lvl="0" indent="0" algn="l" rtl="0">
              <a:spcBef>
                <a:spcPts val="0"/>
              </a:spcBef>
              <a:spcAft>
                <a:spcPts val="0"/>
              </a:spcAft>
              <a:buClr>
                <a:schemeClr val="dk2"/>
              </a:buClr>
              <a:buSzPts val="1100"/>
              <a:buFont typeface="Arial"/>
              <a:buNone/>
            </a:pPr>
            <a:endParaRPr dirty="0"/>
          </a:p>
          <a:p>
            <a:pPr marL="0" lvl="0" indent="0" algn="l" rtl="0">
              <a:spcBef>
                <a:spcPts val="0"/>
              </a:spcBef>
              <a:spcAft>
                <a:spcPts val="0"/>
              </a:spcAft>
              <a:buNone/>
            </a:pPr>
            <a:endParaRPr dirty="0"/>
          </a:p>
        </p:txBody>
      </p:sp>
      <p:pic>
        <p:nvPicPr>
          <p:cNvPr id="3" name="Picture 2">
            <a:extLst>
              <a:ext uri="{FF2B5EF4-FFF2-40B4-BE49-F238E27FC236}">
                <a16:creationId xmlns:a16="http://schemas.microsoft.com/office/drawing/2014/main" id="{50734ACA-1EB4-078C-90D2-0CE35D8489A2}"/>
              </a:ext>
            </a:extLst>
          </p:cNvPr>
          <p:cNvPicPr>
            <a:picLocks noChangeAspect="1"/>
          </p:cNvPicPr>
          <p:nvPr/>
        </p:nvPicPr>
        <p:blipFill>
          <a:blip r:embed="rId3"/>
          <a:stretch>
            <a:fillRect/>
          </a:stretch>
        </p:blipFill>
        <p:spPr>
          <a:xfrm>
            <a:off x="900488" y="1356190"/>
            <a:ext cx="7523387" cy="364193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57"/>
          <p:cNvSpPr txBox="1">
            <a:spLocks noGrp="1"/>
          </p:cNvSpPr>
          <p:nvPr>
            <p:ph type="title"/>
          </p:nvPr>
        </p:nvSpPr>
        <p:spPr>
          <a:xfrm>
            <a:off x="720000" y="540000"/>
            <a:ext cx="7704000" cy="32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How to Issue a New Absentee Ballot</a:t>
            </a:r>
            <a:endParaRPr dirty="0"/>
          </a:p>
        </p:txBody>
      </p:sp>
      <p:sp>
        <p:nvSpPr>
          <p:cNvPr id="364" name="Google Shape;364;p57"/>
          <p:cNvSpPr txBox="1">
            <a:spLocks noGrp="1"/>
          </p:cNvSpPr>
          <p:nvPr>
            <p:ph type="subTitle" idx="1"/>
          </p:nvPr>
        </p:nvSpPr>
        <p:spPr>
          <a:xfrm>
            <a:off x="719875" y="975825"/>
            <a:ext cx="7704000" cy="362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dirty="0"/>
              <a:t>Voter must explain why they need a replacement.</a:t>
            </a:r>
            <a:endParaRPr sz="1400" dirty="0"/>
          </a:p>
          <a:p>
            <a:pPr marL="0" lvl="0" indent="0" algn="l" rtl="0">
              <a:spcBef>
                <a:spcPts val="0"/>
              </a:spcBef>
              <a:spcAft>
                <a:spcPts val="0"/>
              </a:spcAft>
              <a:buClr>
                <a:schemeClr val="dk2"/>
              </a:buClr>
              <a:buSzPts val="1100"/>
              <a:buFont typeface="Arial"/>
              <a:buNone/>
            </a:pPr>
            <a:endParaRPr dirty="0"/>
          </a:p>
          <a:p>
            <a:pPr marL="0" lvl="0" indent="0" algn="l" rtl="0">
              <a:spcBef>
                <a:spcPts val="0"/>
              </a:spcBef>
              <a:spcAft>
                <a:spcPts val="0"/>
              </a:spcAft>
              <a:buNone/>
            </a:pPr>
            <a:endParaRPr dirty="0"/>
          </a:p>
        </p:txBody>
      </p:sp>
      <p:pic>
        <p:nvPicPr>
          <p:cNvPr id="4" name="Picture 3">
            <a:extLst>
              <a:ext uri="{FF2B5EF4-FFF2-40B4-BE49-F238E27FC236}">
                <a16:creationId xmlns:a16="http://schemas.microsoft.com/office/drawing/2014/main" id="{2F111D0C-587E-DCFC-FA72-46E31F13DE75}"/>
              </a:ext>
            </a:extLst>
          </p:cNvPr>
          <p:cNvPicPr>
            <a:picLocks noChangeAspect="1"/>
          </p:cNvPicPr>
          <p:nvPr/>
        </p:nvPicPr>
        <p:blipFill>
          <a:blip r:embed="rId3"/>
          <a:stretch>
            <a:fillRect/>
          </a:stretch>
        </p:blipFill>
        <p:spPr>
          <a:xfrm>
            <a:off x="884627" y="1399429"/>
            <a:ext cx="7539248" cy="3404350"/>
          </a:xfrm>
          <a:prstGeom prst="rect">
            <a:avLst/>
          </a:prstGeom>
        </p:spPr>
      </p:pic>
    </p:spTree>
    <p:extLst>
      <p:ext uri="{BB962C8B-B14F-4D97-AF65-F5344CB8AC3E}">
        <p14:creationId xmlns:p14="http://schemas.microsoft.com/office/powerpoint/2010/main" val="2655190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57"/>
          <p:cNvSpPr txBox="1">
            <a:spLocks noGrp="1"/>
          </p:cNvSpPr>
          <p:nvPr>
            <p:ph type="title"/>
          </p:nvPr>
        </p:nvSpPr>
        <p:spPr>
          <a:xfrm>
            <a:off x="720000" y="540000"/>
            <a:ext cx="7704000" cy="32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How to Issue a New Absentee Ballot</a:t>
            </a:r>
            <a:endParaRPr dirty="0"/>
          </a:p>
        </p:txBody>
      </p:sp>
      <p:sp>
        <p:nvSpPr>
          <p:cNvPr id="364" name="Google Shape;364;p57"/>
          <p:cNvSpPr txBox="1">
            <a:spLocks noGrp="1"/>
          </p:cNvSpPr>
          <p:nvPr>
            <p:ph type="subTitle" idx="1"/>
          </p:nvPr>
        </p:nvSpPr>
        <p:spPr>
          <a:xfrm>
            <a:off x="719875" y="975825"/>
            <a:ext cx="7704000" cy="362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dirty="0"/>
              <a:t>Voter must complete ABS-5 affidavit</a:t>
            </a:r>
            <a:endParaRPr sz="1400" dirty="0"/>
          </a:p>
          <a:p>
            <a:pPr marL="0" lvl="0" indent="0" algn="l" rtl="0">
              <a:spcBef>
                <a:spcPts val="0"/>
              </a:spcBef>
              <a:spcAft>
                <a:spcPts val="0"/>
              </a:spcAft>
              <a:buClr>
                <a:schemeClr val="dk2"/>
              </a:buClr>
              <a:buSzPts val="1100"/>
              <a:buFont typeface="Arial"/>
              <a:buNone/>
            </a:pPr>
            <a:endParaRPr dirty="0"/>
          </a:p>
          <a:p>
            <a:pPr marL="0" lvl="0" indent="0" algn="l" rtl="0">
              <a:spcBef>
                <a:spcPts val="0"/>
              </a:spcBef>
              <a:spcAft>
                <a:spcPts val="0"/>
              </a:spcAft>
              <a:buNone/>
            </a:pPr>
            <a:endParaRPr dirty="0"/>
          </a:p>
        </p:txBody>
      </p:sp>
      <p:pic>
        <p:nvPicPr>
          <p:cNvPr id="3" name="Picture 2">
            <a:extLst>
              <a:ext uri="{FF2B5EF4-FFF2-40B4-BE49-F238E27FC236}">
                <a16:creationId xmlns:a16="http://schemas.microsoft.com/office/drawing/2014/main" id="{B2975553-EDF6-1177-FB24-E14EA4ADAEC5}"/>
              </a:ext>
            </a:extLst>
          </p:cNvPr>
          <p:cNvPicPr>
            <a:picLocks noChangeAspect="1"/>
          </p:cNvPicPr>
          <p:nvPr/>
        </p:nvPicPr>
        <p:blipFill rotWithShape="1">
          <a:blip r:embed="rId3"/>
          <a:srcRect t="13750"/>
          <a:stretch/>
        </p:blipFill>
        <p:spPr>
          <a:xfrm>
            <a:off x="366919" y="1557363"/>
            <a:ext cx="8409911" cy="2464524"/>
          </a:xfrm>
          <a:prstGeom prst="rect">
            <a:avLst/>
          </a:prstGeom>
        </p:spPr>
      </p:pic>
      <p:grpSp>
        <p:nvGrpSpPr>
          <p:cNvPr id="5" name="Google Shape;473;p60">
            <a:extLst>
              <a:ext uri="{FF2B5EF4-FFF2-40B4-BE49-F238E27FC236}">
                <a16:creationId xmlns:a16="http://schemas.microsoft.com/office/drawing/2014/main" id="{50D2C4C1-70C7-BBE9-0A07-6BD434B8295D}"/>
              </a:ext>
            </a:extLst>
          </p:cNvPr>
          <p:cNvGrpSpPr/>
          <p:nvPr/>
        </p:nvGrpSpPr>
        <p:grpSpPr>
          <a:xfrm rot="5400000">
            <a:off x="-380964" y="-640633"/>
            <a:ext cx="2045252" cy="1769202"/>
            <a:chOff x="-377452" y="3532912"/>
            <a:chExt cx="2045252" cy="1769202"/>
          </a:xfrm>
        </p:grpSpPr>
        <p:sp>
          <p:nvSpPr>
            <p:cNvPr id="6" name="Google Shape;474;p60">
              <a:extLst>
                <a:ext uri="{FF2B5EF4-FFF2-40B4-BE49-F238E27FC236}">
                  <a16:creationId xmlns:a16="http://schemas.microsoft.com/office/drawing/2014/main" id="{A3C3D798-594B-7BE5-4C81-02ACBCD573F2}"/>
                </a:ext>
              </a:extLst>
            </p:cNvPr>
            <p:cNvSpPr/>
            <p:nvPr/>
          </p:nvSpPr>
          <p:spPr>
            <a:xfrm rot="514235">
              <a:off x="-197639" y="3666725"/>
              <a:ext cx="1658280" cy="1437953"/>
            </a:xfrm>
            <a:custGeom>
              <a:avLst/>
              <a:gdLst/>
              <a:ahLst/>
              <a:cxnLst/>
              <a:rect l="l" t="t" r="r" b="b"/>
              <a:pathLst>
                <a:path w="58631" h="50841" extrusionOk="0">
                  <a:moveTo>
                    <a:pt x="38296" y="2909"/>
                  </a:moveTo>
                  <a:cubicBezTo>
                    <a:pt x="40000" y="2909"/>
                    <a:pt x="41621" y="3611"/>
                    <a:pt x="42791" y="4831"/>
                  </a:cubicBezTo>
                  <a:cubicBezTo>
                    <a:pt x="44194" y="6268"/>
                    <a:pt x="44913" y="8022"/>
                    <a:pt x="45163" y="9994"/>
                  </a:cubicBezTo>
                  <a:cubicBezTo>
                    <a:pt x="45330" y="11381"/>
                    <a:pt x="45046" y="12734"/>
                    <a:pt x="44679" y="14087"/>
                  </a:cubicBezTo>
                  <a:cubicBezTo>
                    <a:pt x="43960" y="16727"/>
                    <a:pt x="42390" y="18816"/>
                    <a:pt x="40335" y="20570"/>
                  </a:cubicBezTo>
                  <a:cubicBezTo>
                    <a:pt x="39883" y="20954"/>
                    <a:pt x="39399" y="21305"/>
                    <a:pt x="38898" y="21623"/>
                  </a:cubicBezTo>
                  <a:cubicBezTo>
                    <a:pt x="38820" y="21692"/>
                    <a:pt x="38724" y="21725"/>
                    <a:pt x="38629" y="21725"/>
                  </a:cubicBezTo>
                  <a:cubicBezTo>
                    <a:pt x="38541" y="21725"/>
                    <a:pt x="38452" y="21696"/>
                    <a:pt x="38380" y="21640"/>
                  </a:cubicBezTo>
                  <a:cubicBezTo>
                    <a:pt x="34954" y="19451"/>
                    <a:pt x="32649" y="16426"/>
                    <a:pt x="31680" y="12450"/>
                  </a:cubicBezTo>
                  <a:cubicBezTo>
                    <a:pt x="31212" y="10645"/>
                    <a:pt x="31279" y="8741"/>
                    <a:pt x="31897" y="6986"/>
                  </a:cubicBezTo>
                  <a:cubicBezTo>
                    <a:pt x="32615" y="4981"/>
                    <a:pt x="34035" y="3761"/>
                    <a:pt x="36041" y="3210"/>
                  </a:cubicBezTo>
                  <a:cubicBezTo>
                    <a:pt x="36408" y="3110"/>
                    <a:pt x="36776" y="3026"/>
                    <a:pt x="37143" y="2993"/>
                  </a:cubicBezTo>
                  <a:cubicBezTo>
                    <a:pt x="37528" y="2926"/>
                    <a:pt x="37912" y="2909"/>
                    <a:pt x="38296" y="2909"/>
                  </a:cubicBezTo>
                  <a:close/>
                  <a:moveTo>
                    <a:pt x="832" y="1"/>
                  </a:moveTo>
                  <a:cubicBezTo>
                    <a:pt x="737" y="1"/>
                    <a:pt x="642" y="18"/>
                    <a:pt x="552" y="52"/>
                  </a:cubicBezTo>
                  <a:cubicBezTo>
                    <a:pt x="201" y="203"/>
                    <a:pt x="0" y="570"/>
                    <a:pt x="50" y="938"/>
                  </a:cubicBezTo>
                  <a:cubicBezTo>
                    <a:pt x="67" y="1021"/>
                    <a:pt x="100" y="1121"/>
                    <a:pt x="134" y="1205"/>
                  </a:cubicBezTo>
                  <a:cubicBezTo>
                    <a:pt x="869" y="3678"/>
                    <a:pt x="1838" y="6067"/>
                    <a:pt x="2974" y="8373"/>
                  </a:cubicBezTo>
                  <a:cubicBezTo>
                    <a:pt x="5698" y="13853"/>
                    <a:pt x="9958" y="18432"/>
                    <a:pt x="15255" y="21506"/>
                  </a:cubicBezTo>
                  <a:cubicBezTo>
                    <a:pt x="16558" y="22274"/>
                    <a:pt x="17928" y="22926"/>
                    <a:pt x="19365" y="23444"/>
                  </a:cubicBezTo>
                  <a:cubicBezTo>
                    <a:pt x="20852" y="23979"/>
                    <a:pt x="22373" y="24430"/>
                    <a:pt x="23910" y="24781"/>
                  </a:cubicBezTo>
                  <a:cubicBezTo>
                    <a:pt x="25514" y="25165"/>
                    <a:pt x="27118" y="25499"/>
                    <a:pt x="28772" y="25533"/>
                  </a:cubicBezTo>
                  <a:cubicBezTo>
                    <a:pt x="29026" y="25539"/>
                    <a:pt x="29281" y="25543"/>
                    <a:pt x="29536" y="25543"/>
                  </a:cubicBezTo>
                  <a:cubicBezTo>
                    <a:pt x="30555" y="25543"/>
                    <a:pt x="31579" y="25489"/>
                    <a:pt x="32582" y="25382"/>
                  </a:cubicBezTo>
                  <a:cubicBezTo>
                    <a:pt x="34570" y="25198"/>
                    <a:pt x="36492" y="24664"/>
                    <a:pt x="38263" y="23795"/>
                  </a:cubicBezTo>
                  <a:cubicBezTo>
                    <a:pt x="38360" y="23738"/>
                    <a:pt x="38464" y="23709"/>
                    <a:pt x="38567" y="23709"/>
                  </a:cubicBezTo>
                  <a:cubicBezTo>
                    <a:pt x="38678" y="23709"/>
                    <a:pt x="38786" y="23743"/>
                    <a:pt x="38881" y="23812"/>
                  </a:cubicBezTo>
                  <a:cubicBezTo>
                    <a:pt x="39716" y="24279"/>
                    <a:pt x="40569" y="24714"/>
                    <a:pt x="41437" y="25081"/>
                  </a:cubicBezTo>
                  <a:cubicBezTo>
                    <a:pt x="42941" y="25750"/>
                    <a:pt x="44412" y="26518"/>
                    <a:pt x="45848" y="27287"/>
                  </a:cubicBezTo>
                  <a:cubicBezTo>
                    <a:pt x="48956" y="28958"/>
                    <a:pt x="51596" y="31147"/>
                    <a:pt x="53618" y="34037"/>
                  </a:cubicBezTo>
                  <a:cubicBezTo>
                    <a:pt x="54052" y="34622"/>
                    <a:pt x="54453" y="35240"/>
                    <a:pt x="54804" y="35892"/>
                  </a:cubicBezTo>
                  <a:cubicBezTo>
                    <a:pt x="56057" y="38265"/>
                    <a:pt x="56592" y="40821"/>
                    <a:pt x="56843" y="43444"/>
                  </a:cubicBezTo>
                  <a:cubicBezTo>
                    <a:pt x="56960" y="44647"/>
                    <a:pt x="56893" y="45833"/>
                    <a:pt x="56876" y="47020"/>
                  </a:cubicBezTo>
                  <a:cubicBezTo>
                    <a:pt x="56893" y="47939"/>
                    <a:pt x="56826" y="48841"/>
                    <a:pt x="56676" y="49743"/>
                  </a:cubicBezTo>
                  <a:cubicBezTo>
                    <a:pt x="56625" y="49944"/>
                    <a:pt x="56625" y="50144"/>
                    <a:pt x="56676" y="50328"/>
                  </a:cubicBezTo>
                  <a:cubicBezTo>
                    <a:pt x="56768" y="50661"/>
                    <a:pt x="57061" y="50841"/>
                    <a:pt x="57354" y="50841"/>
                  </a:cubicBezTo>
                  <a:cubicBezTo>
                    <a:pt x="57591" y="50841"/>
                    <a:pt x="57828" y="50724"/>
                    <a:pt x="57962" y="50478"/>
                  </a:cubicBezTo>
                  <a:cubicBezTo>
                    <a:pt x="58012" y="50378"/>
                    <a:pt x="58046" y="50278"/>
                    <a:pt x="58062" y="50161"/>
                  </a:cubicBezTo>
                  <a:cubicBezTo>
                    <a:pt x="58280" y="49275"/>
                    <a:pt x="58413" y="48373"/>
                    <a:pt x="58463" y="47454"/>
                  </a:cubicBezTo>
                  <a:cubicBezTo>
                    <a:pt x="58631" y="45065"/>
                    <a:pt x="58480" y="42659"/>
                    <a:pt x="58012" y="40320"/>
                  </a:cubicBezTo>
                  <a:cubicBezTo>
                    <a:pt x="57444" y="37613"/>
                    <a:pt x="56475" y="35107"/>
                    <a:pt x="54771" y="32884"/>
                  </a:cubicBezTo>
                  <a:cubicBezTo>
                    <a:pt x="53317" y="30996"/>
                    <a:pt x="51730" y="29225"/>
                    <a:pt x="49758" y="27838"/>
                  </a:cubicBezTo>
                  <a:cubicBezTo>
                    <a:pt x="47753" y="26468"/>
                    <a:pt x="45631" y="25265"/>
                    <a:pt x="43426" y="24229"/>
                  </a:cubicBezTo>
                  <a:cubicBezTo>
                    <a:pt x="42507" y="23795"/>
                    <a:pt x="41571" y="23361"/>
                    <a:pt x="40652" y="22926"/>
                  </a:cubicBezTo>
                  <a:cubicBezTo>
                    <a:pt x="40502" y="22876"/>
                    <a:pt x="40368" y="22809"/>
                    <a:pt x="40268" y="22692"/>
                  </a:cubicBezTo>
                  <a:cubicBezTo>
                    <a:pt x="40368" y="22575"/>
                    <a:pt x="40502" y="22475"/>
                    <a:pt x="40635" y="22391"/>
                  </a:cubicBezTo>
                  <a:cubicBezTo>
                    <a:pt x="43426" y="20253"/>
                    <a:pt x="45447" y="17596"/>
                    <a:pt x="46350" y="14121"/>
                  </a:cubicBezTo>
                  <a:cubicBezTo>
                    <a:pt x="47051" y="11431"/>
                    <a:pt x="46985" y="8807"/>
                    <a:pt x="45731" y="6268"/>
                  </a:cubicBezTo>
                  <a:cubicBezTo>
                    <a:pt x="44562" y="3878"/>
                    <a:pt x="42757" y="2124"/>
                    <a:pt x="40101" y="1522"/>
                  </a:cubicBezTo>
                  <a:cubicBezTo>
                    <a:pt x="39424" y="1362"/>
                    <a:pt x="38738" y="1282"/>
                    <a:pt x="38055" y="1282"/>
                  </a:cubicBezTo>
                  <a:cubicBezTo>
                    <a:pt x="36329" y="1282"/>
                    <a:pt x="34628" y="1789"/>
                    <a:pt x="33167" y="2759"/>
                  </a:cubicBezTo>
                  <a:cubicBezTo>
                    <a:pt x="32164" y="3411"/>
                    <a:pt x="31345" y="4346"/>
                    <a:pt x="30811" y="5432"/>
                  </a:cubicBezTo>
                  <a:cubicBezTo>
                    <a:pt x="29992" y="7070"/>
                    <a:pt x="29641" y="8891"/>
                    <a:pt x="29792" y="10712"/>
                  </a:cubicBezTo>
                  <a:cubicBezTo>
                    <a:pt x="29942" y="12700"/>
                    <a:pt x="30510" y="14639"/>
                    <a:pt x="31429" y="16410"/>
                  </a:cubicBezTo>
                  <a:cubicBezTo>
                    <a:pt x="32565" y="18682"/>
                    <a:pt x="34236" y="20637"/>
                    <a:pt x="36274" y="22124"/>
                  </a:cubicBezTo>
                  <a:lnTo>
                    <a:pt x="36909" y="22592"/>
                  </a:lnTo>
                  <a:cubicBezTo>
                    <a:pt x="36809" y="22742"/>
                    <a:pt x="36659" y="22759"/>
                    <a:pt x="36542" y="22809"/>
                  </a:cubicBezTo>
                  <a:cubicBezTo>
                    <a:pt x="35305" y="23294"/>
                    <a:pt x="34035" y="23594"/>
                    <a:pt x="32716" y="23745"/>
                  </a:cubicBezTo>
                  <a:cubicBezTo>
                    <a:pt x="31744" y="23878"/>
                    <a:pt x="30762" y="23946"/>
                    <a:pt x="29779" y="23946"/>
                  </a:cubicBezTo>
                  <a:cubicBezTo>
                    <a:pt x="29036" y="23946"/>
                    <a:pt x="28293" y="23907"/>
                    <a:pt x="27553" y="23828"/>
                  </a:cubicBezTo>
                  <a:cubicBezTo>
                    <a:pt x="26233" y="23661"/>
                    <a:pt x="24929" y="23411"/>
                    <a:pt x="23643" y="23060"/>
                  </a:cubicBezTo>
                  <a:cubicBezTo>
                    <a:pt x="21771" y="22575"/>
                    <a:pt x="19900" y="22041"/>
                    <a:pt x="18146" y="21205"/>
                  </a:cubicBezTo>
                  <a:cubicBezTo>
                    <a:pt x="12632" y="18582"/>
                    <a:pt x="8070" y="14288"/>
                    <a:pt x="5113" y="8941"/>
                  </a:cubicBezTo>
                  <a:cubicBezTo>
                    <a:pt x="3693" y="6368"/>
                    <a:pt x="2557" y="3661"/>
                    <a:pt x="1704" y="854"/>
                  </a:cubicBezTo>
                  <a:cubicBezTo>
                    <a:pt x="1654" y="687"/>
                    <a:pt x="1587" y="537"/>
                    <a:pt x="1521" y="386"/>
                  </a:cubicBezTo>
                  <a:cubicBezTo>
                    <a:pt x="1372" y="138"/>
                    <a:pt x="1104" y="1"/>
                    <a:pt x="832" y="1"/>
                  </a:cubicBezTo>
                  <a:close/>
                </a:path>
              </a:pathLst>
            </a:custGeom>
            <a:solidFill>
              <a:srgbClr val="00B6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75;p60">
              <a:extLst>
                <a:ext uri="{FF2B5EF4-FFF2-40B4-BE49-F238E27FC236}">
                  <a16:creationId xmlns:a16="http://schemas.microsoft.com/office/drawing/2014/main" id="{713FCD71-539B-44CB-514F-A02274EC51FD}"/>
                </a:ext>
              </a:extLst>
            </p:cNvPr>
            <p:cNvSpPr/>
            <p:nvPr/>
          </p:nvSpPr>
          <p:spPr>
            <a:xfrm rot="514235">
              <a:off x="798445" y="3838424"/>
              <a:ext cx="199935" cy="158924"/>
            </a:xfrm>
            <a:custGeom>
              <a:avLst/>
              <a:gdLst/>
              <a:ahLst/>
              <a:cxnLst/>
              <a:rect l="l" t="t" r="r" b="b"/>
              <a:pathLst>
                <a:path w="7069" h="5619" extrusionOk="0">
                  <a:moveTo>
                    <a:pt x="1709" y="1"/>
                  </a:moveTo>
                  <a:cubicBezTo>
                    <a:pt x="1246" y="1"/>
                    <a:pt x="790" y="42"/>
                    <a:pt x="335" y="130"/>
                  </a:cubicBezTo>
                  <a:cubicBezTo>
                    <a:pt x="134" y="130"/>
                    <a:pt x="1" y="297"/>
                    <a:pt x="17" y="498"/>
                  </a:cubicBezTo>
                  <a:cubicBezTo>
                    <a:pt x="34" y="1183"/>
                    <a:pt x="151" y="1868"/>
                    <a:pt x="418" y="2519"/>
                  </a:cubicBezTo>
                  <a:cubicBezTo>
                    <a:pt x="1090" y="4003"/>
                    <a:pt x="2783" y="5618"/>
                    <a:pt x="5185" y="5618"/>
                  </a:cubicBezTo>
                  <a:cubicBezTo>
                    <a:pt x="5352" y="5618"/>
                    <a:pt x="5524" y="5610"/>
                    <a:pt x="5698" y="5594"/>
                  </a:cubicBezTo>
                  <a:cubicBezTo>
                    <a:pt x="6049" y="5577"/>
                    <a:pt x="6417" y="5510"/>
                    <a:pt x="6768" y="5427"/>
                  </a:cubicBezTo>
                  <a:cubicBezTo>
                    <a:pt x="6968" y="5377"/>
                    <a:pt x="7068" y="5260"/>
                    <a:pt x="7035" y="5042"/>
                  </a:cubicBezTo>
                  <a:cubicBezTo>
                    <a:pt x="7018" y="4942"/>
                    <a:pt x="7002" y="4859"/>
                    <a:pt x="6985" y="4758"/>
                  </a:cubicBezTo>
                  <a:cubicBezTo>
                    <a:pt x="6801" y="3856"/>
                    <a:pt x="6450" y="3004"/>
                    <a:pt x="5982" y="2235"/>
                  </a:cubicBezTo>
                  <a:cubicBezTo>
                    <a:pt x="5381" y="1233"/>
                    <a:pt x="4412" y="498"/>
                    <a:pt x="3292" y="197"/>
                  </a:cubicBezTo>
                  <a:cubicBezTo>
                    <a:pt x="2925" y="97"/>
                    <a:pt x="2540" y="47"/>
                    <a:pt x="2156" y="13"/>
                  </a:cubicBezTo>
                  <a:cubicBezTo>
                    <a:pt x="2006" y="5"/>
                    <a:pt x="1857" y="1"/>
                    <a:pt x="1709" y="1"/>
                  </a:cubicBezTo>
                  <a:close/>
                </a:path>
              </a:pathLst>
            </a:custGeom>
            <a:solidFill>
              <a:srgbClr val="727C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76;p60">
              <a:extLst>
                <a:ext uri="{FF2B5EF4-FFF2-40B4-BE49-F238E27FC236}">
                  <a16:creationId xmlns:a16="http://schemas.microsoft.com/office/drawing/2014/main" id="{FC3A980D-E883-FC81-BCA6-5C65DE5080F1}"/>
                </a:ext>
              </a:extLst>
            </p:cNvPr>
            <p:cNvSpPr/>
            <p:nvPr/>
          </p:nvSpPr>
          <p:spPr>
            <a:xfrm rot="514235">
              <a:off x="1346768" y="5069523"/>
              <a:ext cx="236307" cy="133497"/>
            </a:xfrm>
            <a:custGeom>
              <a:avLst/>
              <a:gdLst/>
              <a:ahLst/>
              <a:cxnLst/>
              <a:rect l="l" t="t" r="r" b="b"/>
              <a:pathLst>
                <a:path w="8355" h="4720" extrusionOk="0">
                  <a:moveTo>
                    <a:pt x="3843" y="1"/>
                  </a:moveTo>
                  <a:cubicBezTo>
                    <a:pt x="2524" y="1"/>
                    <a:pt x="1337" y="468"/>
                    <a:pt x="201" y="1120"/>
                  </a:cubicBezTo>
                  <a:cubicBezTo>
                    <a:pt x="1" y="1237"/>
                    <a:pt x="17" y="1371"/>
                    <a:pt x="101" y="1571"/>
                  </a:cubicBezTo>
                  <a:cubicBezTo>
                    <a:pt x="402" y="2323"/>
                    <a:pt x="869" y="2991"/>
                    <a:pt x="1471" y="3526"/>
                  </a:cubicBezTo>
                  <a:cubicBezTo>
                    <a:pt x="2296" y="4280"/>
                    <a:pt x="3243" y="4719"/>
                    <a:pt x="4342" y="4719"/>
                  </a:cubicBezTo>
                  <a:cubicBezTo>
                    <a:pt x="4533" y="4719"/>
                    <a:pt x="4729" y="4706"/>
                    <a:pt x="4930" y="4679"/>
                  </a:cubicBezTo>
                  <a:cubicBezTo>
                    <a:pt x="6082" y="4529"/>
                    <a:pt x="7118" y="4011"/>
                    <a:pt x="8104" y="3442"/>
                  </a:cubicBezTo>
                  <a:cubicBezTo>
                    <a:pt x="8355" y="3309"/>
                    <a:pt x="8355" y="3192"/>
                    <a:pt x="8154" y="2891"/>
                  </a:cubicBezTo>
                  <a:cubicBezTo>
                    <a:pt x="7536" y="1905"/>
                    <a:pt x="6684" y="1087"/>
                    <a:pt x="5665" y="518"/>
                  </a:cubicBezTo>
                  <a:cubicBezTo>
                    <a:pt x="5113" y="201"/>
                    <a:pt x="4478" y="34"/>
                    <a:pt x="3843" y="1"/>
                  </a:cubicBezTo>
                  <a:close/>
                </a:path>
              </a:pathLst>
            </a:custGeom>
            <a:solidFill>
              <a:srgbClr val="727C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77;p60">
              <a:extLst>
                <a:ext uri="{FF2B5EF4-FFF2-40B4-BE49-F238E27FC236}">
                  <a16:creationId xmlns:a16="http://schemas.microsoft.com/office/drawing/2014/main" id="{3CEF7E09-6E72-1BBE-C4AE-5D0FE6B0DB97}"/>
                </a:ext>
              </a:extLst>
            </p:cNvPr>
            <p:cNvSpPr/>
            <p:nvPr/>
          </p:nvSpPr>
          <p:spPr>
            <a:xfrm rot="514235">
              <a:off x="-118492" y="4013141"/>
              <a:ext cx="194731" cy="162431"/>
            </a:xfrm>
            <a:custGeom>
              <a:avLst/>
              <a:gdLst/>
              <a:ahLst/>
              <a:cxnLst/>
              <a:rect l="l" t="t" r="r" b="b"/>
              <a:pathLst>
                <a:path w="6885" h="5743" extrusionOk="0">
                  <a:moveTo>
                    <a:pt x="5573" y="0"/>
                  </a:moveTo>
                  <a:cubicBezTo>
                    <a:pt x="5481" y="0"/>
                    <a:pt x="5389" y="2"/>
                    <a:pt x="5297" y="6"/>
                  </a:cubicBezTo>
                  <a:cubicBezTo>
                    <a:pt x="3409" y="56"/>
                    <a:pt x="1939" y="842"/>
                    <a:pt x="953" y="2462"/>
                  </a:cubicBezTo>
                  <a:cubicBezTo>
                    <a:pt x="468" y="3281"/>
                    <a:pt x="151" y="4200"/>
                    <a:pt x="34" y="5152"/>
                  </a:cubicBezTo>
                  <a:cubicBezTo>
                    <a:pt x="1" y="5420"/>
                    <a:pt x="34" y="5487"/>
                    <a:pt x="301" y="5553"/>
                  </a:cubicBezTo>
                  <a:cubicBezTo>
                    <a:pt x="769" y="5654"/>
                    <a:pt x="1220" y="5704"/>
                    <a:pt x="1688" y="5737"/>
                  </a:cubicBezTo>
                  <a:cubicBezTo>
                    <a:pt x="1762" y="5741"/>
                    <a:pt x="1835" y="5743"/>
                    <a:pt x="1908" y="5743"/>
                  </a:cubicBezTo>
                  <a:cubicBezTo>
                    <a:pt x="3217" y="5743"/>
                    <a:pt x="4478" y="5181"/>
                    <a:pt x="5364" y="4200"/>
                  </a:cubicBezTo>
                  <a:cubicBezTo>
                    <a:pt x="6300" y="3198"/>
                    <a:pt x="6717" y="1978"/>
                    <a:pt x="6851" y="641"/>
                  </a:cubicBezTo>
                  <a:cubicBezTo>
                    <a:pt x="6885" y="207"/>
                    <a:pt x="6834" y="140"/>
                    <a:pt x="6400" y="56"/>
                  </a:cubicBezTo>
                  <a:cubicBezTo>
                    <a:pt x="6124" y="19"/>
                    <a:pt x="5849" y="0"/>
                    <a:pt x="5573" y="0"/>
                  </a:cubicBezTo>
                  <a:close/>
                </a:path>
              </a:pathLst>
            </a:custGeom>
            <a:solidFill>
              <a:srgbClr val="00B6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78;p60">
              <a:extLst>
                <a:ext uri="{FF2B5EF4-FFF2-40B4-BE49-F238E27FC236}">
                  <a16:creationId xmlns:a16="http://schemas.microsoft.com/office/drawing/2014/main" id="{8AFC277C-EDF9-8A71-DB9E-92BEDC25E659}"/>
                </a:ext>
              </a:extLst>
            </p:cNvPr>
            <p:cNvSpPr/>
            <p:nvPr/>
          </p:nvSpPr>
          <p:spPr>
            <a:xfrm rot="514235">
              <a:off x="-4269" y="3604651"/>
              <a:ext cx="205111" cy="149166"/>
            </a:xfrm>
            <a:custGeom>
              <a:avLst/>
              <a:gdLst/>
              <a:ahLst/>
              <a:cxnLst/>
              <a:rect l="l" t="t" r="r" b="b"/>
              <a:pathLst>
                <a:path w="7252" h="5274" extrusionOk="0">
                  <a:moveTo>
                    <a:pt x="5038" y="1"/>
                  </a:moveTo>
                  <a:cubicBezTo>
                    <a:pt x="4896" y="1"/>
                    <a:pt x="4754" y="4"/>
                    <a:pt x="4612" y="10"/>
                  </a:cubicBezTo>
                  <a:cubicBezTo>
                    <a:pt x="3308" y="111"/>
                    <a:pt x="2206" y="645"/>
                    <a:pt x="1420" y="1698"/>
                  </a:cubicBezTo>
                  <a:cubicBezTo>
                    <a:pt x="785" y="2583"/>
                    <a:pt x="351" y="3586"/>
                    <a:pt x="84" y="4639"/>
                  </a:cubicBezTo>
                  <a:cubicBezTo>
                    <a:pt x="0" y="4956"/>
                    <a:pt x="84" y="5056"/>
                    <a:pt x="418" y="5123"/>
                  </a:cubicBezTo>
                  <a:cubicBezTo>
                    <a:pt x="886" y="5207"/>
                    <a:pt x="1370" y="5257"/>
                    <a:pt x="1855" y="5257"/>
                  </a:cubicBezTo>
                  <a:cubicBezTo>
                    <a:pt x="2105" y="5257"/>
                    <a:pt x="2356" y="5273"/>
                    <a:pt x="2607" y="5273"/>
                  </a:cubicBezTo>
                  <a:cubicBezTo>
                    <a:pt x="3860" y="5257"/>
                    <a:pt x="5029" y="4655"/>
                    <a:pt x="5765" y="3636"/>
                  </a:cubicBezTo>
                  <a:cubicBezTo>
                    <a:pt x="6416" y="2767"/>
                    <a:pt x="6884" y="1781"/>
                    <a:pt x="7151" y="729"/>
                  </a:cubicBezTo>
                  <a:cubicBezTo>
                    <a:pt x="7252" y="361"/>
                    <a:pt x="7202" y="294"/>
                    <a:pt x="6834" y="211"/>
                  </a:cubicBezTo>
                  <a:cubicBezTo>
                    <a:pt x="6251" y="62"/>
                    <a:pt x="5647" y="1"/>
                    <a:pt x="5038" y="1"/>
                  </a:cubicBezTo>
                  <a:close/>
                </a:path>
              </a:pathLst>
            </a:custGeom>
            <a:solidFill>
              <a:srgbClr val="E54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79;p60">
              <a:extLst>
                <a:ext uri="{FF2B5EF4-FFF2-40B4-BE49-F238E27FC236}">
                  <a16:creationId xmlns:a16="http://schemas.microsoft.com/office/drawing/2014/main" id="{916EDF04-830B-E375-1F77-3D7357871486}"/>
                </a:ext>
              </a:extLst>
            </p:cNvPr>
            <p:cNvSpPr/>
            <p:nvPr/>
          </p:nvSpPr>
          <p:spPr>
            <a:xfrm rot="514235">
              <a:off x="1151853" y="3744048"/>
              <a:ext cx="192355" cy="153805"/>
            </a:xfrm>
            <a:custGeom>
              <a:avLst/>
              <a:gdLst/>
              <a:ahLst/>
              <a:cxnLst/>
              <a:rect l="l" t="t" r="r" b="b"/>
              <a:pathLst>
                <a:path w="6801" h="5438" extrusionOk="0">
                  <a:moveTo>
                    <a:pt x="5185" y="0"/>
                  </a:moveTo>
                  <a:cubicBezTo>
                    <a:pt x="5055" y="0"/>
                    <a:pt x="4925" y="2"/>
                    <a:pt x="4795" y="7"/>
                  </a:cubicBezTo>
                  <a:cubicBezTo>
                    <a:pt x="3292" y="91"/>
                    <a:pt x="2055" y="675"/>
                    <a:pt x="1170" y="1945"/>
                  </a:cubicBezTo>
                  <a:cubicBezTo>
                    <a:pt x="702" y="2647"/>
                    <a:pt x="351" y="3432"/>
                    <a:pt x="150" y="4234"/>
                  </a:cubicBezTo>
                  <a:cubicBezTo>
                    <a:pt x="84" y="4435"/>
                    <a:pt x="50" y="4652"/>
                    <a:pt x="33" y="4852"/>
                  </a:cubicBezTo>
                  <a:cubicBezTo>
                    <a:pt x="0" y="5136"/>
                    <a:pt x="67" y="5220"/>
                    <a:pt x="351" y="5287"/>
                  </a:cubicBezTo>
                  <a:cubicBezTo>
                    <a:pt x="672" y="5374"/>
                    <a:pt x="993" y="5424"/>
                    <a:pt x="1314" y="5424"/>
                  </a:cubicBezTo>
                  <a:cubicBezTo>
                    <a:pt x="1360" y="5424"/>
                    <a:pt x="1407" y="5423"/>
                    <a:pt x="1454" y="5421"/>
                  </a:cubicBezTo>
                  <a:cubicBezTo>
                    <a:pt x="1587" y="5421"/>
                    <a:pt x="1704" y="5437"/>
                    <a:pt x="1821" y="5437"/>
                  </a:cubicBezTo>
                  <a:cubicBezTo>
                    <a:pt x="3693" y="5337"/>
                    <a:pt x="5180" y="4568"/>
                    <a:pt x="6099" y="2881"/>
                  </a:cubicBezTo>
                  <a:cubicBezTo>
                    <a:pt x="6483" y="2196"/>
                    <a:pt x="6717" y="1427"/>
                    <a:pt x="6767" y="642"/>
                  </a:cubicBezTo>
                  <a:cubicBezTo>
                    <a:pt x="6800" y="174"/>
                    <a:pt x="6700" y="74"/>
                    <a:pt x="6249" y="40"/>
                  </a:cubicBezTo>
                  <a:cubicBezTo>
                    <a:pt x="5894" y="16"/>
                    <a:pt x="5540" y="0"/>
                    <a:pt x="5185" y="0"/>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80;p60">
              <a:extLst>
                <a:ext uri="{FF2B5EF4-FFF2-40B4-BE49-F238E27FC236}">
                  <a16:creationId xmlns:a16="http://schemas.microsoft.com/office/drawing/2014/main" id="{3388D69C-5100-2ED7-E3AF-F3C50773D4BE}"/>
                </a:ext>
              </a:extLst>
            </p:cNvPr>
            <p:cNvSpPr/>
            <p:nvPr/>
          </p:nvSpPr>
          <p:spPr>
            <a:xfrm rot="514235">
              <a:off x="1272625" y="4467592"/>
              <a:ext cx="163025" cy="177987"/>
            </a:xfrm>
            <a:custGeom>
              <a:avLst/>
              <a:gdLst/>
              <a:ahLst/>
              <a:cxnLst/>
              <a:rect l="l" t="t" r="r" b="b"/>
              <a:pathLst>
                <a:path w="5764" h="6293" extrusionOk="0">
                  <a:moveTo>
                    <a:pt x="5381" y="1"/>
                  </a:moveTo>
                  <a:cubicBezTo>
                    <a:pt x="5355" y="1"/>
                    <a:pt x="5327" y="1"/>
                    <a:pt x="5297" y="3"/>
                  </a:cubicBezTo>
                  <a:cubicBezTo>
                    <a:pt x="4562" y="36"/>
                    <a:pt x="3827" y="186"/>
                    <a:pt x="3159" y="454"/>
                  </a:cubicBezTo>
                  <a:cubicBezTo>
                    <a:pt x="2106" y="821"/>
                    <a:pt x="1254" y="1573"/>
                    <a:pt x="753" y="2559"/>
                  </a:cubicBezTo>
                  <a:cubicBezTo>
                    <a:pt x="318" y="3411"/>
                    <a:pt x="68" y="4330"/>
                    <a:pt x="17" y="5266"/>
                  </a:cubicBezTo>
                  <a:cubicBezTo>
                    <a:pt x="17" y="5416"/>
                    <a:pt x="1" y="5567"/>
                    <a:pt x="17" y="5717"/>
                  </a:cubicBezTo>
                  <a:cubicBezTo>
                    <a:pt x="34" y="6185"/>
                    <a:pt x="134" y="6268"/>
                    <a:pt x="586" y="6285"/>
                  </a:cubicBezTo>
                  <a:cubicBezTo>
                    <a:pt x="676" y="6290"/>
                    <a:pt x="766" y="6293"/>
                    <a:pt x="855" y="6293"/>
                  </a:cubicBezTo>
                  <a:cubicBezTo>
                    <a:pt x="2738" y="6293"/>
                    <a:pt x="4445" y="5132"/>
                    <a:pt x="5147" y="3378"/>
                  </a:cubicBezTo>
                  <a:cubicBezTo>
                    <a:pt x="5531" y="2442"/>
                    <a:pt x="5732" y="1456"/>
                    <a:pt x="5748" y="470"/>
                  </a:cubicBezTo>
                  <a:cubicBezTo>
                    <a:pt x="5764" y="100"/>
                    <a:pt x="5694" y="1"/>
                    <a:pt x="5381" y="1"/>
                  </a:cubicBezTo>
                  <a:close/>
                </a:path>
              </a:pathLst>
            </a:custGeom>
            <a:solidFill>
              <a:srgbClr val="00B6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81;p60">
              <a:extLst>
                <a:ext uri="{FF2B5EF4-FFF2-40B4-BE49-F238E27FC236}">
                  <a16:creationId xmlns:a16="http://schemas.microsoft.com/office/drawing/2014/main" id="{0A118508-C785-3296-1FD1-079B95A960A3}"/>
                </a:ext>
              </a:extLst>
            </p:cNvPr>
            <p:cNvSpPr/>
            <p:nvPr/>
          </p:nvSpPr>
          <p:spPr>
            <a:xfrm rot="514235">
              <a:off x="889175" y="4445641"/>
              <a:ext cx="157397" cy="198464"/>
            </a:xfrm>
            <a:custGeom>
              <a:avLst/>
              <a:gdLst/>
              <a:ahLst/>
              <a:cxnLst/>
              <a:rect l="l" t="t" r="r" b="b"/>
              <a:pathLst>
                <a:path w="5565" h="7017" extrusionOk="0">
                  <a:moveTo>
                    <a:pt x="4179" y="1"/>
                  </a:moveTo>
                  <a:cubicBezTo>
                    <a:pt x="4109" y="1"/>
                    <a:pt x="4027" y="16"/>
                    <a:pt x="3927" y="43"/>
                  </a:cubicBezTo>
                  <a:cubicBezTo>
                    <a:pt x="3042" y="243"/>
                    <a:pt x="2206" y="661"/>
                    <a:pt x="1504" y="1246"/>
                  </a:cubicBezTo>
                  <a:cubicBezTo>
                    <a:pt x="619" y="2031"/>
                    <a:pt x="34" y="2967"/>
                    <a:pt x="17" y="4270"/>
                  </a:cubicBezTo>
                  <a:cubicBezTo>
                    <a:pt x="1" y="5106"/>
                    <a:pt x="184" y="5958"/>
                    <a:pt x="535" y="6710"/>
                  </a:cubicBezTo>
                  <a:cubicBezTo>
                    <a:pt x="644" y="6926"/>
                    <a:pt x="710" y="7017"/>
                    <a:pt x="839" y="7017"/>
                  </a:cubicBezTo>
                  <a:cubicBezTo>
                    <a:pt x="909" y="7017"/>
                    <a:pt x="997" y="6990"/>
                    <a:pt x="1120" y="6943"/>
                  </a:cubicBezTo>
                  <a:cubicBezTo>
                    <a:pt x="1471" y="6826"/>
                    <a:pt x="1822" y="6693"/>
                    <a:pt x="2156" y="6526"/>
                  </a:cubicBezTo>
                  <a:cubicBezTo>
                    <a:pt x="4495" y="5473"/>
                    <a:pt x="5565" y="2750"/>
                    <a:pt x="4579" y="377"/>
                  </a:cubicBezTo>
                  <a:cubicBezTo>
                    <a:pt x="4469" y="109"/>
                    <a:pt x="4368" y="1"/>
                    <a:pt x="4179" y="1"/>
                  </a:cubicBezTo>
                  <a:close/>
                </a:path>
              </a:pathLst>
            </a:custGeom>
            <a:solidFill>
              <a:srgbClr val="727C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82;p60">
              <a:extLst>
                <a:ext uri="{FF2B5EF4-FFF2-40B4-BE49-F238E27FC236}">
                  <a16:creationId xmlns:a16="http://schemas.microsoft.com/office/drawing/2014/main" id="{4D51B414-F6B6-AAFD-D8E4-9F25C457DA4F}"/>
                </a:ext>
              </a:extLst>
            </p:cNvPr>
            <p:cNvSpPr/>
            <p:nvPr/>
          </p:nvSpPr>
          <p:spPr>
            <a:xfrm rot="514235">
              <a:off x="1109283" y="4837479"/>
              <a:ext cx="220242" cy="120261"/>
            </a:xfrm>
            <a:custGeom>
              <a:avLst/>
              <a:gdLst/>
              <a:ahLst/>
              <a:cxnLst/>
              <a:rect l="l" t="t" r="r" b="b"/>
              <a:pathLst>
                <a:path w="7787" h="4252" extrusionOk="0">
                  <a:moveTo>
                    <a:pt x="4528" y="0"/>
                  </a:moveTo>
                  <a:cubicBezTo>
                    <a:pt x="4528" y="0"/>
                    <a:pt x="4528" y="0"/>
                    <a:pt x="4528" y="0"/>
                  </a:cubicBezTo>
                  <a:lnTo>
                    <a:pt x="4528" y="0"/>
                  </a:lnTo>
                  <a:cubicBezTo>
                    <a:pt x="4534" y="0"/>
                    <a:pt x="4539" y="0"/>
                    <a:pt x="4545" y="0"/>
                  </a:cubicBezTo>
                  <a:close/>
                  <a:moveTo>
                    <a:pt x="4528" y="0"/>
                  </a:moveTo>
                  <a:cubicBezTo>
                    <a:pt x="4284" y="0"/>
                    <a:pt x="4055" y="1"/>
                    <a:pt x="3826" y="34"/>
                  </a:cubicBezTo>
                  <a:cubicBezTo>
                    <a:pt x="3593" y="84"/>
                    <a:pt x="3342" y="151"/>
                    <a:pt x="3125" y="234"/>
                  </a:cubicBezTo>
                  <a:cubicBezTo>
                    <a:pt x="2005" y="702"/>
                    <a:pt x="1036" y="1471"/>
                    <a:pt x="318" y="2440"/>
                  </a:cubicBezTo>
                  <a:cubicBezTo>
                    <a:pt x="251" y="2523"/>
                    <a:pt x="201" y="2624"/>
                    <a:pt x="151" y="2724"/>
                  </a:cubicBezTo>
                  <a:cubicBezTo>
                    <a:pt x="0" y="3025"/>
                    <a:pt x="50" y="3175"/>
                    <a:pt x="351" y="3309"/>
                  </a:cubicBezTo>
                  <a:cubicBezTo>
                    <a:pt x="1019" y="3609"/>
                    <a:pt x="1721" y="3860"/>
                    <a:pt x="2423" y="4061"/>
                  </a:cubicBezTo>
                  <a:cubicBezTo>
                    <a:pt x="2865" y="4190"/>
                    <a:pt x="3291" y="4251"/>
                    <a:pt x="3701" y="4251"/>
                  </a:cubicBezTo>
                  <a:cubicBezTo>
                    <a:pt x="4781" y="4251"/>
                    <a:pt x="5759" y="3825"/>
                    <a:pt x="6667" y="3075"/>
                  </a:cubicBezTo>
                  <a:cubicBezTo>
                    <a:pt x="7101" y="2707"/>
                    <a:pt x="7452" y="2223"/>
                    <a:pt x="7669" y="1671"/>
                  </a:cubicBezTo>
                  <a:cubicBezTo>
                    <a:pt x="7786" y="1387"/>
                    <a:pt x="7753" y="1254"/>
                    <a:pt x="7536" y="1103"/>
                  </a:cubicBezTo>
                  <a:cubicBezTo>
                    <a:pt x="6617" y="518"/>
                    <a:pt x="5664" y="17"/>
                    <a:pt x="4528" y="0"/>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83;p60">
              <a:extLst>
                <a:ext uri="{FF2B5EF4-FFF2-40B4-BE49-F238E27FC236}">
                  <a16:creationId xmlns:a16="http://schemas.microsoft.com/office/drawing/2014/main" id="{194BBDB5-90B2-071C-1D9B-2936CBC471B7}"/>
                </a:ext>
              </a:extLst>
            </p:cNvPr>
            <p:cNvSpPr/>
            <p:nvPr/>
          </p:nvSpPr>
          <p:spPr>
            <a:xfrm rot="514235">
              <a:off x="321418" y="4033875"/>
              <a:ext cx="127614" cy="201575"/>
            </a:xfrm>
            <a:custGeom>
              <a:avLst/>
              <a:gdLst/>
              <a:ahLst/>
              <a:cxnLst/>
              <a:rect l="l" t="t" r="r" b="b"/>
              <a:pathLst>
                <a:path w="4512" h="7127" extrusionOk="0">
                  <a:moveTo>
                    <a:pt x="3219" y="1"/>
                  </a:moveTo>
                  <a:cubicBezTo>
                    <a:pt x="3145" y="1"/>
                    <a:pt x="3061" y="39"/>
                    <a:pt x="2941" y="109"/>
                  </a:cubicBezTo>
                  <a:cubicBezTo>
                    <a:pt x="2507" y="377"/>
                    <a:pt x="2089" y="644"/>
                    <a:pt x="1688" y="945"/>
                  </a:cubicBezTo>
                  <a:cubicBezTo>
                    <a:pt x="569" y="1780"/>
                    <a:pt x="67" y="2933"/>
                    <a:pt x="0" y="4370"/>
                  </a:cubicBezTo>
                  <a:cubicBezTo>
                    <a:pt x="17" y="5272"/>
                    <a:pt x="301" y="6124"/>
                    <a:pt x="802" y="6876"/>
                  </a:cubicBezTo>
                  <a:cubicBezTo>
                    <a:pt x="916" y="7047"/>
                    <a:pt x="992" y="7126"/>
                    <a:pt x="1095" y="7126"/>
                  </a:cubicBezTo>
                  <a:cubicBezTo>
                    <a:pt x="1173" y="7126"/>
                    <a:pt x="1267" y="7080"/>
                    <a:pt x="1404" y="6993"/>
                  </a:cubicBezTo>
                  <a:cubicBezTo>
                    <a:pt x="2056" y="6592"/>
                    <a:pt x="2657" y="6124"/>
                    <a:pt x="3192" y="5590"/>
                  </a:cubicBezTo>
                  <a:cubicBezTo>
                    <a:pt x="3726" y="5038"/>
                    <a:pt x="4127" y="4353"/>
                    <a:pt x="4345" y="3601"/>
                  </a:cubicBezTo>
                  <a:cubicBezTo>
                    <a:pt x="4462" y="3284"/>
                    <a:pt x="4512" y="2933"/>
                    <a:pt x="4478" y="2582"/>
                  </a:cubicBezTo>
                  <a:cubicBezTo>
                    <a:pt x="4378" y="1730"/>
                    <a:pt x="4061" y="911"/>
                    <a:pt x="3526" y="226"/>
                  </a:cubicBezTo>
                  <a:cubicBezTo>
                    <a:pt x="3400" y="72"/>
                    <a:pt x="3320" y="1"/>
                    <a:pt x="3219" y="1"/>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84;p60">
              <a:extLst>
                <a:ext uri="{FF2B5EF4-FFF2-40B4-BE49-F238E27FC236}">
                  <a16:creationId xmlns:a16="http://schemas.microsoft.com/office/drawing/2014/main" id="{D8745856-09D7-6BAC-7460-92A0F5C402F9}"/>
                </a:ext>
              </a:extLst>
            </p:cNvPr>
            <p:cNvSpPr/>
            <p:nvPr/>
          </p:nvSpPr>
          <p:spPr>
            <a:xfrm rot="514235">
              <a:off x="495269" y="3947138"/>
              <a:ext cx="217895" cy="110248"/>
            </a:xfrm>
            <a:custGeom>
              <a:avLst/>
              <a:gdLst/>
              <a:ahLst/>
              <a:cxnLst/>
              <a:rect l="l" t="t" r="r" b="b"/>
              <a:pathLst>
                <a:path w="7704" h="3898" extrusionOk="0">
                  <a:moveTo>
                    <a:pt x="4230" y="0"/>
                  </a:moveTo>
                  <a:cubicBezTo>
                    <a:pt x="2765" y="0"/>
                    <a:pt x="1280" y="579"/>
                    <a:pt x="185" y="1972"/>
                  </a:cubicBezTo>
                  <a:cubicBezTo>
                    <a:pt x="1" y="2205"/>
                    <a:pt x="1" y="2306"/>
                    <a:pt x="251" y="2473"/>
                  </a:cubicBezTo>
                  <a:cubicBezTo>
                    <a:pt x="552" y="2690"/>
                    <a:pt x="870" y="2890"/>
                    <a:pt x="1204" y="3074"/>
                  </a:cubicBezTo>
                  <a:cubicBezTo>
                    <a:pt x="1989" y="3559"/>
                    <a:pt x="2891" y="3843"/>
                    <a:pt x="3810" y="3893"/>
                  </a:cubicBezTo>
                  <a:cubicBezTo>
                    <a:pt x="3868" y="3896"/>
                    <a:pt x="3925" y="3897"/>
                    <a:pt x="3982" y="3897"/>
                  </a:cubicBezTo>
                  <a:cubicBezTo>
                    <a:pt x="4259" y="3897"/>
                    <a:pt x="4536" y="3865"/>
                    <a:pt x="4813" y="3809"/>
                  </a:cubicBezTo>
                  <a:cubicBezTo>
                    <a:pt x="5983" y="3509"/>
                    <a:pt x="6918" y="2874"/>
                    <a:pt x="7536" y="1804"/>
                  </a:cubicBezTo>
                  <a:cubicBezTo>
                    <a:pt x="7620" y="1654"/>
                    <a:pt x="7704" y="1520"/>
                    <a:pt x="7553" y="1370"/>
                  </a:cubicBezTo>
                  <a:cubicBezTo>
                    <a:pt x="7085" y="902"/>
                    <a:pt x="6601" y="468"/>
                    <a:pt x="5966" y="267"/>
                  </a:cubicBezTo>
                  <a:cubicBezTo>
                    <a:pt x="5409" y="94"/>
                    <a:pt x="4821" y="0"/>
                    <a:pt x="4230" y="0"/>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85;p60">
              <a:extLst>
                <a:ext uri="{FF2B5EF4-FFF2-40B4-BE49-F238E27FC236}">
                  <a16:creationId xmlns:a16="http://schemas.microsoft.com/office/drawing/2014/main" id="{06FFB8AF-9C4F-764F-C088-F380F89EF9DF}"/>
                </a:ext>
              </a:extLst>
            </p:cNvPr>
            <p:cNvSpPr/>
            <p:nvPr/>
          </p:nvSpPr>
          <p:spPr>
            <a:xfrm rot="514235">
              <a:off x="1113258" y="4193212"/>
              <a:ext cx="193317" cy="110446"/>
            </a:xfrm>
            <a:custGeom>
              <a:avLst/>
              <a:gdLst/>
              <a:ahLst/>
              <a:cxnLst/>
              <a:rect l="l" t="t" r="r" b="b"/>
              <a:pathLst>
                <a:path w="6835" h="3905" extrusionOk="0">
                  <a:moveTo>
                    <a:pt x="2256" y="0"/>
                  </a:moveTo>
                  <a:cubicBezTo>
                    <a:pt x="1638" y="17"/>
                    <a:pt x="1020" y="117"/>
                    <a:pt x="418" y="318"/>
                  </a:cubicBezTo>
                  <a:cubicBezTo>
                    <a:pt x="17" y="468"/>
                    <a:pt x="0" y="552"/>
                    <a:pt x="184" y="919"/>
                  </a:cubicBezTo>
                  <a:cubicBezTo>
                    <a:pt x="385" y="1320"/>
                    <a:pt x="602" y="1705"/>
                    <a:pt x="852" y="2072"/>
                  </a:cubicBezTo>
                  <a:cubicBezTo>
                    <a:pt x="1657" y="3294"/>
                    <a:pt x="2766" y="3904"/>
                    <a:pt x="4145" y="3904"/>
                  </a:cubicBezTo>
                  <a:cubicBezTo>
                    <a:pt x="4314" y="3904"/>
                    <a:pt x="4486" y="3895"/>
                    <a:pt x="4662" y="3877"/>
                  </a:cubicBezTo>
                  <a:cubicBezTo>
                    <a:pt x="5280" y="3843"/>
                    <a:pt x="5882" y="3726"/>
                    <a:pt x="6450" y="3493"/>
                  </a:cubicBezTo>
                  <a:cubicBezTo>
                    <a:pt x="6801" y="3325"/>
                    <a:pt x="6834" y="3242"/>
                    <a:pt x="6617" y="2908"/>
                  </a:cubicBezTo>
                  <a:cubicBezTo>
                    <a:pt x="6216" y="2256"/>
                    <a:pt x="5715" y="1671"/>
                    <a:pt x="5163" y="1170"/>
                  </a:cubicBezTo>
                  <a:cubicBezTo>
                    <a:pt x="4345" y="401"/>
                    <a:pt x="3342" y="101"/>
                    <a:pt x="2273" y="0"/>
                  </a:cubicBezTo>
                  <a:close/>
                </a:path>
              </a:pathLst>
            </a:custGeom>
            <a:solidFill>
              <a:srgbClr val="E54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86;p60">
              <a:extLst>
                <a:ext uri="{FF2B5EF4-FFF2-40B4-BE49-F238E27FC236}">
                  <a16:creationId xmlns:a16="http://schemas.microsoft.com/office/drawing/2014/main" id="{DEA8D366-DD7F-EF6B-399B-477E386E59BB}"/>
                </a:ext>
              </a:extLst>
            </p:cNvPr>
            <p:cNvSpPr/>
            <p:nvPr/>
          </p:nvSpPr>
          <p:spPr>
            <a:xfrm rot="514235">
              <a:off x="39381" y="3994249"/>
              <a:ext cx="72349" cy="68191"/>
            </a:xfrm>
            <a:custGeom>
              <a:avLst/>
              <a:gdLst/>
              <a:ahLst/>
              <a:cxnLst/>
              <a:rect l="l" t="t" r="r" b="b"/>
              <a:pathLst>
                <a:path w="2558" h="2411" extrusionOk="0">
                  <a:moveTo>
                    <a:pt x="678" y="0"/>
                  </a:moveTo>
                  <a:cubicBezTo>
                    <a:pt x="515" y="0"/>
                    <a:pt x="352" y="63"/>
                    <a:pt x="235" y="188"/>
                  </a:cubicBezTo>
                  <a:cubicBezTo>
                    <a:pt x="1" y="456"/>
                    <a:pt x="18" y="857"/>
                    <a:pt x="285" y="1074"/>
                  </a:cubicBezTo>
                  <a:cubicBezTo>
                    <a:pt x="686" y="1475"/>
                    <a:pt x="1087" y="1842"/>
                    <a:pt x="1488" y="2227"/>
                  </a:cubicBezTo>
                  <a:cubicBezTo>
                    <a:pt x="1605" y="2344"/>
                    <a:pt x="1772" y="2410"/>
                    <a:pt x="1939" y="2410"/>
                  </a:cubicBezTo>
                  <a:cubicBezTo>
                    <a:pt x="2156" y="2410"/>
                    <a:pt x="2357" y="2293"/>
                    <a:pt x="2440" y="2093"/>
                  </a:cubicBezTo>
                  <a:cubicBezTo>
                    <a:pt x="2557" y="1876"/>
                    <a:pt x="2507" y="1608"/>
                    <a:pt x="2340" y="1441"/>
                  </a:cubicBezTo>
                  <a:cubicBezTo>
                    <a:pt x="1939" y="1024"/>
                    <a:pt x="1538" y="589"/>
                    <a:pt x="1120" y="188"/>
                  </a:cubicBezTo>
                  <a:cubicBezTo>
                    <a:pt x="1003" y="63"/>
                    <a:pt x="841" y="0"/>
                    <a:pt x="678" y="0"/>
                  </a:cubicBezTo>
                  <a:close/>
                </a:path>
              </a:pathLst>
            </a:custGeom>
            <a:solidFill>
              <a:srgbClr val="E1E1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87;p60">
              <a:extLst>
                <a:ext uri="{FF2B5EF4-FFF2-40B4-BE49-F238E27FC236}">
                  <a16:creationId xmlns:a16="http://schemas.microsoft.com/office/drawing/2014/main" id="{4F54B9C7-E7F3-D7AA-2487-74B1C3E5E8E4}"/>
                </a:ext>
              </a:extLst>
            </p:cNvPr>
            <p:cNvSpPr/>
            <p:nvPr/>
          </p:nvSpPr>
          <p:spPr>
            <a:xfrm rot="514235">
              <a:off x="1091844" y="4155908"/>
              <a:ext cx="52946" cy="71925"/>
            </a:xfrm>
            <a:custGeom>
              <a:avLst/>
              <a:gdLst/>
              <a:ahLst/>
              <a:cxnLst/>
              <a:rect l="l" t="t" r="r" b="b"/>
              <a:pathLst>
                <a:path w="1872" h="2543" extrusionOk="0">
                  <a:moveTo>
                    <a:pt x="1298" y="0"/>
                  </a:moveTo>
                  <a:cubicBezTo>
                    <a:pt x="1126" y="0"/>
                    <a:pt x="957" y="79"/>
                    <a:pt x="852" y="230"/>
                  </a:cubicBezTo>
                  <a:cubicBezTo>
                    <a:pt x="518" y="714"/>
                    <a:pt x="251" y="1249"/>
                    <a:pt x="67" y="1817"/>
                  </a:cubicBezTo>
                  <a:cubicBezTo>
                    <a:pt x="0" y="2084"/>
                    <a:pt x="117" y="2368"/>
                    <a:pt x="384" y="2469"/>
                  </a:cubicBezTo>
                  <a:cubicBezTo>
                    <a:pt x="471" y="2518"/>
                    <a:pt x="567" y="2542"/>
                    <a:pt x="661" y="2542"/>
                  </a:cubicBezTo>
                  <a:cubicBezTo>
                    <a:pt x="822" y="2542"/>
                    <a:pt x="981" y="2472"/>
                    <a:pt x="1086" y="2335"/>
                  </a:cubicBezTo>
                  <a:cubicBezTo>
                    <a:pt x="1153" y="2268"/>
                    <a:pt x="1203" y="2185"/>
                    <a:pt x="1253" y="2084"/>
                  </a:cubicBezTo>
                  <a:cubicBezTo>
                    <a:pt x="1420" y="1667"/>
                    <a:pt x="1587" y="1249"/>
                    <a:pt x="1805" y="848"/>
                  </a:cubicBezTo>
                  <a:cubicBezTo>
                    <a:pt x="1838" y="764"/>
                    <a:pt x="1855" y="681"/>
                    <a:pt x="1871" y="614"/>
                  </a:cubicBezTo>
                  <a:cubicBezTo>
                    <a:pt x="1871" y="363"/>
                    <a:pt x="1738" y="146"/>
                    <a:pt x="1521" y="46"/>
                  </a:cubicBezTo>
                  <a:cubicBezTo>
                    <a:pt x="1449" y="15"/>
                    <a:pt x="1373" y="0"/>
                    <a:pt x="1298" y="0"/>
                  </a:cubicBezTo>
                  <a:close/>
                </a:path>
              </a:pathLst>
            </a:custGeom>
            <a:solidFill>
              <a:srgbClr val="E1E1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88;p60">
              <a:extLst>
                <a:ext uri="{FF2B5EF4-FFF2-40B4-BE49-F238E27FC236}">
                  <a16:creationId xmlns:a16="http://schemas.microsoft.com/office/drawing/2014/main" id="{E1515ED7-03A4-C388-8782-05398928C99E}"/>
                </a:ext>
              </a:extLst>
            </p:cNvPr>
            <p:cNvSpPr/>
            <p:nvPr/>
          </p:nvSpPr>
          <p:spPr>
            <a:xfrm rot="514235">
              <a:off x="1307371" y="4860989"/>
              <a:ext cx="41633" cy="75573"/>
            </a:xfrm>
            <a:custGeom>
              <a:avLst/>
              <a:gdLst/>
              <a:ahLst/>
              <a:cxnLst/>
              <a:rect l="l" t="t" r="r" b="b"/>
              <a:pathLst>
                <a:path w="1472" h="2672" extrusionOk="0">
                  <a:moveTo>
                    <a:pt x="580" y="1"/>
                  </a:moveTo>
                  <a:cubicBezTo>
                    <a:pt x="549" y="1"/>
                    <a:pt x="517" y="4"/>
                    <a:pt x="485" y="10"/>
                  </a:cubicBezTo>
                  <a:cubicBezTo>
                    <a:pt x="201" y="43"/>
                    <a:pt x="1" y="277"/>
                    <a:pt x="1" y="661"/>
                  </a:cubicBezTo>
                  <a:cubicBezTo>
                    <a:pt x="51" y="1029"/>
                    <a:pt x="134" y="1463"/>
                    <a:pt x="201" y="1881"/>
                  </a:cubicBezTo>
                  <a:cubicBezTo>
                    <a:pt x="218" y="2032"/>
                    <a:pt x="251" y="2165"/>
                    <a:pt x="301" y="2282"/>
                  </a:cubicBezTo>
                  <a:cubicBezTo>
                    <a:pt x="384" y="2517"/>
                    <a:pt x="615" y="2671"/>
                    <a:pt x="852" y="2671"/>
                  </a:cubicBezTo>
                  <a:cubicBezTo>
                    <a:pt x="903" y="2671"/>
                    <a:pt x="954" y="2664"/>
                    <a:pt x="1003" y="2650"/>
                  </a:cubicBezTo>
                  <a:cubicBezTo>
                    <a:pt x="1287" y="2583"/>
                    <a:pt x="1471" y="2316"/>
                    <a:pt x="1454" y="2032"/>
                  </a:cubicBezTo>
                  <a:cubicBezTo>
                    <a:pt x="1387" y="1480"/>
                    <a:pt x="1271" y="912"/>
                    <a:pt x="1087" y="377"/>
                  </a:cubicBezTo>
                  <a:cubicBezTo>
                    <a:pt x="1013" y="157"/>
                    <a:pt x="810" y="1"/>
                    <a:pt x="580" y="1"/>
                  </a:cubicBezTo>
                  <a:close/>
                </a:path>
              </a:pathLst>
            </a:custGeom>
            <a:solidFill>
              <a:srgbClr val="E1E1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89;p60">
              <a:extLst>
                <a:ext uri="{FF2B5EF4-FFF2-40B4-BE49-F238E27FC236}">
                  <a16:creationId xmlns:a16="http://schemas.microsoft.com/office/drawing/2014/main" id="{88613B69-5D13-54D6-D131-F8D23F5BED96}"/>
                </a:ext>
              </a:extLst>
            </p:cNvPr>
            <p:cNvSpPr/>
            <p:nvPr/>
          </p:nvSpPr>
          <p:spPr>
            <a:xfrm rot="514235">
              <a:off x="692687" y="3969615"/>
              <a:ext cx="35948" cy="76648"/>
            </a:xfrm>
            <a:custGeom>
              <a:avLst/>
              <a:gdLst/>
              <a:ahLst/>
              <a:cxnLst/>
              <a:rect l="l" t="t" r="r" b="b"/>
              <a:pathLst>
                <a:path w="1271" h="2710" extrusionOk="0">
                  <a:moveTo>
                    <a:pt x="621" y="1"/>
                  </a:moveTo>
                  <a:cubicBezTo>
                    <a:pt x="339" y="1"/>
                    <a:pt x="58" y="186"/>
                    <a:pt x="50" y="570"/>
                  </a:cubicBezTo>
                  <a:cubicBezTo>
                    <a:pt x="34" y="787"/>
                    <a:pt x="34" y="1021"/>
                    <a:pt x="34" y="1339"/>
                  </a:cubicBezTo>
                  <a:cubicBezTo>
                    <a:pt x="0" y="1656"/>
                    <a:pt x="17" y="1957"/>
                    <a:pt x="84" y="2257"/>
                  </a:cubicBezTo>
                  <a:cubicBezTo>
                    <a:pt x="164" y="2530"/>
                    <a:pt x="413" y="2710"/>
                    <a:pt x="683" y="2710"/>
                  </a:cubicBezTo>
                  <a:cubicBezTo>
                    <a:pt x="695" y="2710"/>
                    <a:pt x="707" y="2709"/>
                    <a:pt x="719" y="2709"/>
                  </a:cubicBezTo>
                  <a:cubicBezTo>
                    <a:pt x="1003" y="2675"/>
                    <a:pt x="1220" y="2458"/>
                    <a:pt x="1253" y="2157"/>
                  </a:cubicBezTo>
                  <a:cubicBezTo>
                    <a:pt x="1270" y="2090"/>
                    <a:pt x="1270" y="2024"/>
                    <a:pt x="1270" y="1957"/>
                  </a:cubicBezTo>
                  <a:cubicBezTo>
                    <a:pt x="1220" y="1522"/>
                    <a:pt x="1203" y="1071"/>
                    <a:pt x="1203" y="637"/>
                  </a:cubicBezTo>
                  <a:cubicBezTo>
                    <a:pt x="1238" y="219"/>
                    <a:pt x="929" y="1"/>
                    <a:pt x="621" y="1"/>
                  </a:cubicBezTo>
                  <a:close/>
                </a:path>
              </a:pathLst>
            </a:custGeom>
            <a:solidFill>
              <a:srgbClr val="E1E1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90;p60">
              <a:extLst>
                <a:ext uri="{FF2B5EF4-FFF2-40B4-BE49-F238E27FC236}">
                  <a16:creationId xmlns:a16="http://schemas.microsoft.com/office/drawing/2014/main" id="{C17F3EC1-EFD8-9340-C974-026EFCA13FE3}"/>
                </a:ext>
              </a:extLst>
            </p:cNvPr>
            <p:cNvSpPr/>
            <p:nvPr/>
          </p:nvSpPr>
          <p:spPr>
            <a:xfrm rot="514235">
              <a:off x="989203" y="4429636"/>
              <a:ext cx="71868" cy="50882"/>
            </a:xfrm>
            <a:custGeom>
              <a:avLst/>
              <a:gdLst/>
              <a:ahLst/>
              <a:cxnLst/>
              <a:rect l="l" t="t" r="r" b="b"/>
              <a:pathLst>
                <a:path w="2541" h="1799" extrusionOk="0">
                  <a:moveTo>
                    <a:pt x="611" y="0"/>
                  </a:moveTo>
                  <a:cubicBezTo>
                    <a:pt x="435" y="0"/>
                    <a:pt x="265" y="93"/>
                    <a:pt x="168" y="240"/>
                  </a:cubicBezTo>
                  <a:cubicBezTo>
                    <a:pt x="34" y="424"/>
                    <a:pt x="1" y="658"/>
                    <a:pt x="118" y="875"/>
                  </a:cubicBezTo>
                  <a:cubicBezTo>
                    <a:pt x="168" y="975"/>
                    <a:pt x="251" y="1075"/>
                    <a:pt x="368" y="1142"/>
                  </a:cubicBezTo>
                  <a:cubicBezTo>
                    <a:pt x="803" y="1343"/>
                    <a:pt x="1237" y="1560"/>
                    <a:pt x="1671" y="1760"/>
                  </a:cubicBezTo>
                  <a:cubicBezTo>
                    <a:pt x="1722" y="1777"/>
                    <a:pt x="1788" y="1794"/>
                    <a:pt x="1839" y="1794"/>
                  </a:cubicBezTo>
                  <a:cubicBezTo>
                    <a:pt x="1862" y="1797"/>
                    <a:pt x="1885" y="1798"/>
                    <a:pt x="1909" y="1798"/>
                  </a:cubicBezTo>
                  <a:cubicBezTo>
                    <a:pt x="2134" y="1798"/>
                    <a:pt x="2348" y="1655"/>
                    <a:pt x="2423" y="1443"/>
                  </a:cubicBezTo>
                  <a:cubicBezTo>
                    <a:pt x="2540" y="1209"/>
                    <a:pt x="2457" y="942"/>
                    <a:pt x="2256" y="808"/>
                  </a:cubicBezTo>
                  <a:cubicBezTo>
                    <a:pt x="1805" y="491"/>
                    <a:pt x="1321" y="240"/>
                    <a:pt x="803" y="39"/>
                  </a:cubicBezTo>
                  <a:cubicBezTo>
                    <a:pt x="740" y="13"/>
                    <a:pt x="675" y="0"/>
                    <a:pt x="611" y="0"/>
                  </a:cubicBezTo>
                  <a:close/>
                </a:path>
              </a:pathLst>
            </a:custGeom>
            <a:solidFill>
              <a:srgbClr val="E1E1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91;p60">
              <a:extLst>
                <a:ext uri="{FF2B5EF4-FFF2-40B4-BE49-F238E27FC236}">
                  <a16:creationId xmlns:a16="http://schemas.microsoft.com/office/drawing/2014/main" id="{BFBE8755-EB0C-0F81-207C-DAE62B5DE743}"/>
                </a:ext>
              </a:extLst>
            </p:cNvPr>
            <p:cNvSpPr/>
            <p:nvPr/>
          </p:nvSpPr>
          <p:spPr>
            <a:xfrm rot="514235">
              <a:off x="293604" y="4206781"/>
              <a:ext cx="75177" cy="43443"/>
            </a:xfrm>
            <a:custGeom>
              <a:avLst/>
              <a:gdLst/>
              <a:ahLst/>
              <a:cxnLst/>
              <a:rect l="l" t="t" r="r" b="b"/>
              <a:pathLst>
                <a:path w="2658" h="1536" extrusionOk="0">
                  <a:moveTo>
                    <a:pt x="629" y="0"/>
                  </a:moveTo>
                  <a:cubicBezTo>
                    <a:pt x="377" y="0"/>
                    <a:pt x="156" y="173"/>
                    <a:pt x="84" y="432"/>
                  </a:cubicBezTo>
                  <a:cubicBezTo>
                    <a:pt x="1" y="716"/>
                    <a:pt x="151" y="1033"/>
                    <a:pt x="435" y="1150"/>
                  </a:cubicBezTo>
                  <a:cubicBezTo>
                    <a:pt x="903" y="1317"/>
                    <a:pt x="1387" y="1451"/>
                    <a:pt x="1889" y="1534"/>
                  </a:cubicBezTo>
                  <a:cubicBezTo>
                    <a:pt x="1907" y="1535"/>
                    <a:pt x="1925" y="1536"/>
                    <a:pt x="1943" y="1536"/>
                  </a:cubicBezTo>
                  <a:cubicBezTo>
                    <a:pt x="2279" y="1536"/>
                    <a:pt x="2494" y="1387"/>
                    <a:pt x="2574" y="1117"/>
                  </a:cubicBezTo>
                  <a:cubicBezTo>
                    <a:pt x="2657" y="849"/>
                    <a:pt x="2507" y="565"/>
                    <a:pt x="2256" y="465"/>
                  </a:cubicBezTo>
                  <a:cubicBezTo>
                    <a:pt x="1772" y="298"/>
                    <a:pt x="1270" y="131"/>
                    <a:pt x="752" y="14"/>
                  </a:cubicBezTo>
                  <a:cubicBezTo>
                    <a:pt x="711" y="5"/>
                    <a:pt x="670" y="0"/>
                    <a:pt x="629" y="0"/>
                  </a:cubicBezTo>
                  <a:close/>
                </a:path>
              </a:pathLst>
            </a:custGeom>
            <a:solidFill>
              <a:srgbClr val="E1E1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92;p60">
              <a:extLst>
                <a:ext uri="{FF2B5EF4-FFF2-40B4-BE49-F238E27FC236}">
                  <a16:creationId xmlns:a16="http://schemas.microsoft.com/office/drawing/2014/main" id="{C03B65C5-B21D-D7E0-496C-43EF740DF6F1}"/>
                </a:ext>
              </a:extLst>
            </p:cNvPr>
            <p:cNvSpPr/>
            <p:nvPr/>
          </p:nvSpPr>
          <p:spPr>
            <a:xfrm rot="514235">
              <a:off x="788621" y="3799572"/>
              <a:ext cx="53427" cy="64486"/>
            </a:xfrm>
            <a:custGeom>
              <a:avLst/>
              <a:gdLst/>
              <a:ahLst/>
              <a:cxnLst/>
              <a:rect l="l" t="t" r="r" b="b"/>
              <a:pathLst>
                <a:path w="1889" h="2280" extrusionOk="0">
                  <a:moveTo>
                    <a:pt x="1298" y="0"/>
                  </a:moveTo>
                  <a:cubicBezTo>
                    <a:pt x="1110" y="0"/>
                    <a:pt x="921" y="98"/>
                    <a:pt x="819" y="264"/>
                  </a:cubicBezTo>
                  <a:cubicBezTo>
                    <a:pt x="585" y="614"/>
                    <a:pt x="368" y="982"/>
                    <a:pt x="134" y="1350"/>
                  </a:cubicBezTo>
                  <a:cubicBezTo>
                    <a:pt x="100" y="1400"/>
                    <a:pt x="84" y="1467"/>
                    <a:pt x="67" y="1533"/>
                  </a:cubicBezTo>
                  <a:cubicBezTo>
                    <a:pt x="0" y="1767"/>
                    <a:pt x="100" y="2018"/>
                    <a:pt x="284" y="2152"/>
                  </a:cubicBezTo>
                  <a:cubicBezTo>
                    <a:pt x="387" y="2237"/>
                    <a:pt x="508" y="2279"/>
                    <a:pt x="628" y="2279"/>
                  </a:cubicBezTo>
                  <a:cubicBezTo>
                    <a:pt x="741" y="2279"/>
                    <a:pt x="855" y="2242"/>
                    <a:pt x="952" y="2168"/>
                  </a:cubicBezTo>
                  <a:cubicBezTo>
                    <a:pt x="1353" y="1734"/>
                    <a:pt x="1654" y="1233"/>
                    <a:pt x="1855" y="681"/>
                  </a:cubicBezTo>
                  <a:cubicBezTo>
                    <a:pt x="1888" y="397"/>
                    <a:pt x="1738" y="147"/>
                    <a:pt x="1470" y="30"/>
                  </a:cubicBezTo>
                  <a:cubicBezTo>
                    <a:pt x="1415" y="10"/>
                    <a:pt x="1356" y="0"/>
                    <a:pt x="1298" y="0"/>
                  </a:cubicBezTo>
                  <a:close/>
                </a:path>
              </a:pathLst>
            </a:custGeom>
            <a:solidFill>
              <a:srgbClr val="E1E1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93;p60">
              <a:extLst>
                <a:ext uri="{FF2B5EF4-FFF2-40B4-BE49-F238E27FC236}">
                  <a16:creationId xmlns:a16="http://schemas.microsoft.com/office/drawing/2014/main" id="{F7A93150-045C-E682-B458-A1B8B58537F3}"/>
                </a:ext>
              </a:extLst>
            </p:cNvPr>
            <p:cNvSpPr/>
            <p:nvPr/>
          </p:nvSpPr>
          <p:spPr>
            <a:xfrm rot="514235">
              <a:off x="-34636" y="3693473"/>
              <a:ext cx="56284" cy="65108"/>
            </a:xfrm>
            <a:custGeom>
              <a:avLst/>
              <a:gdLst/>
              <a:ahLst/>
              <a:cxnLst/>
              <a:rect l="l" t="t" r="r" b="b"/>
              <a:pathLst>
                <a:path w="1990" h="2302" extrusionOk="0">
                  <a:moveTo>
                    <a:pt x="639" y="1"/>
                  </a:moveTo>
                  <a:cubicBezTo>
                    <a:pt x="560" y="1"/>
                    <a:pt x="480" y="15"/>
                    <a:pt x="402" y="46"/>
                  </a:cubicBezTo>
                  <a:cubicBezTo>
                    <a:pt x="118" y="196"/>
                    <a:pt x="1" y="547"/>
                    <a:pt x="134" y="831"/>
                  </a:cubicBezTo>
                  <a:cubicBezTo>
                    <a:pt x="302" y="1249"/>
                    <a:pt x="502" y="1633"/>
                    <a:pt x="736" y="2017"/>
                  </a:cubicBezTo>
                  <a:cubicBezTo>
                    <a:pt x="836" y="2201"/>
                    <a:pt x="1037" y="2301"/>
                    <a:pt x="1254" y="2301"/>
                  </a:cubicBezTo>
                  <a:cubicBezTo>
                    <a:pt x="1722" y="2301"/>
                    <a:pt x="1989" y="1833"/>
                    <a:pt x="1772" y="1382"/>
                  </a:cubicBezTo>
                  <a:cubicBezTo>
                    <a:pt x="1588" y="1031"/>
                    <a:pt x="1388" y="680"/>
                    <a:pt x="1187" y="330"/>
                  </a:cubicBezTo>
                  <a:cubicBezTo>
                    <a:pt x="1076" y="119"/>
                    <a:pt x="864" y="1"/>
                    <a:pt x="639" y="1"/>
                  </a:cubicBezTo>
                  <a:close/>
                </a:path>
              </a:pathLst>
            </a:custGeom>
            <a:solidFill>
              <a:srgbClr val="E1E1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94;p60">
              <a:extLst>
                <a:ext uri="{FF2B5EF4-FFF2-40B4-BE49-F238E27FC236}">
                  <a16:creationId xmlns:a16="http://schemas.microsoft.com/office/drawing/2014/main" id="{D5DE766A-C4BD-3645-396C-4DA6E87240A9}"/>
                </a:ext>
              </a:extLst>
            </p:cNvPr>
            <p:cNvSpPr/>
            <p:nvPr/>
          </p:nvSpPr>
          <p:spPr>
            <a:xfrm rot="514235">
              <a:off x="1116315" y="3841128"/>
              <a:ext cx="51051" cy="65476"/>
            </a:xfrm>
            <a:custGeom>
              <a:avLst/>
              <a:gdLst/>
              <a:ahLst/>
              <a:cxnLst/>
              <a:rect l="l" t="t" r="r" b="b"/>
              <a:pathLst>
                <a:path w="1805" h="2315" extrusionOk="0">
                  <a:moveTo>
                    <a:pt x="646" y="0"/>
                  </a:moveTo>
                  <a:cubicBezTo>
                    <a:pt x="587" y="0"/>
                    <a:pt x="528" y="10"/>
                    <a:pt x="468" y="29"/>
                  </a:cubicBezTo>
                  <a:cubicBezTo>
                    <a:pt x="184" y="113"/>
                    <a:pt x="0" y="414"/>
                    <a:pt x="84" y="714"/>
                  </a:cubicBezTo>
                  <a:cubicBezTo>
                    <a:pt x="218" y="1232"/>
                    <a:pt x="452" y="1700"/>
                    <a:pt x="769" y="2118"/>
                  </a:cubicBezTo>
                  <a:cubicBezTo>
                    <a:pt x="872" y="2244"/>
                    <a:pt x="1030" y="2315"/>
                    <a:pt x="1189" y="2315"/>
                  </a:cubicBezTo>
                  <a:cubicBezTo>
                    <a:pt x="1262" y="2315"/>
                    <a:pt x="1335" y="2300"/>
                    <a:pt x="1404" y="2268"/>
                  </a:cubicBezTo>
                  <a:cubicBezTo>
                    <a:pt x="1604" y="2201"/>
                    <a:pt x="1755" y="2018"/>
                    <a:pt x="1788" y="1817"/>
                  </a:cubicBezTo>
                  <a:cubicBezTo>
                    <a:pt x="1805" y="1633"/>
                    <a:pt x="1755" y="1450"/>
                    <a:pt x="1655" y="1299"/>
                  </a:cubicBezTo>
                  <a:cubicBezTo>
                    <a:pt x="1471" y="1015"/>
                    <a:pt x="1320" y="698"/>
                    <a:pt x="1170" y="397"/>
                  </a:cubicBezTo>
                  <a:cubicBezTo>
                    <a:pt x="1103" y="155"/>
                    <a:pt x="885" y="0"/>
                    <a:pt x="646" y="0"/>
                  </a:cubicBezTo>
                  <a:close/>
                </a:path>
              </a:pathLst>
            </a:custGeom>
            <a:solidFill>
              <a:srgbClr val="E1E1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95;p60">
              <a:extLst>
                <a:ext uri="{FF2B5EF4-FFF2-40B4-BE49-F238E27FC236}">
                  <a16:creationId xmlns:a16="http://schemas.microsoft.com/office/drawing/2014/main" id="{20D7F156-A9A8-1073-8958-EADC6FCA2B81}"/>
                </a:ext>
              </a:extLst>
            </p:cNvPr>
            <p:cNvSpPr/>
            <p:nvPr/>
          </p:nvSpPr>
          <p:spPr>
            <a:xfrm rot="514235">
              <a:off x="-203375" y="4024262"/>
              <a:ext cx="85105" cy="34336"/>
            </a:xfrm>
            <a:custGeom>
              <a:avLst/>
              <a:gdLst/>
              <a:ahLst/>
              <a:cxnLst/>
              <a:rect l="l" t="t" r="r" b="b"/>
              <a:pathLst>
                <a:path w="3009" h="1214" extrusionOk="0">
                  <a:moveTo>
                    <a:pt x="533" y="0"/>
                  </a:moveTo>
                  <a:cubicBezTo>
                    <a:pt x="249" y="0"/>
                    <a:pt x="64" y="160"/>
                    <a:pt x="34" y="410"/>
                  </a:cubicBezTo>
                  <a:cubicBezTo>
                    <a:pt x="1" y="677"/>
                    <a:pt x="151" y="878"/>
                    <a:pt x="485" y="945"/>
                  </a:cubicBezTo>
                  <a:cubicBezTo>
                    <a:pt x="1120" y="1045"/>
                    <a:pt x="1772" y="1129"/>
                    <a:pt x="2424" y="1212"/>
                  </a:cubicBezTo>
                  <a:cubicBezTo>
                    <a:pt x="2444" y="1213"/>
                    <a:pt x="2463" y="1214"/>
                    <a:pt x="2483" y="1214"/>
                  </a:cubicBezTo>
                  <a:cubicBezTo>
                    <a:pt x="2733" y="1214"/>
                    <a:pt x="2896" y="1112"/>
                    <a:pt x="2958" y="895"/>
                  </a:cubicBezTo>
                  <a:cubicBezTo>
                    <a:pt x="3008" y="661"/>
                    <a:pt x="2875" y="460"/>
                    <a:pt x="2591" y="360"/>
                  </a:cubicBezTo>
                  <a:cubicBezTo>
                    <a:pt x="2557" y="343"/>
                    <a:pt x="2524" y="343"/>
                    <a:pt x="2474" y="327"/>
                  </a:cubicBezTo>
                  <a:cubicBezTo>
                    <a:pt x="1872" y="210"/>
                    <a:pt x="1254" y="109"/>
                    <a:pt x="652" y="9"/>
                  </a:cubicBezTo>
                  <a:cubicBezTo>
                    <a:pt x="611" y="3"/>
                    <a:pt x="571" y="0"/>
                    <a:pt x="533" y="0"/>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96;p60">
              <a:extLst>
                <a:ext uri="{FF2B5EF4-FFF2-40B4-BE49-F238E27FC236}">
                  <a16:creationId xmlns:a16="http://schemas.microsoft.com/office/drawing/2014/main" id="{62D83C58-84FD-E5FA-DCAE-43A13679090C}"/>
                </a:ext>
              </a:extLst>
            </p:cNvPr>
            <p:cNvSpPr/>
            <p:nvPr/>
          </p:nvSpPr>
          <p:spPr>
            <a:xfrm rot="514235">
              <a:off x="1330761" y="5058252"/>
              <a:ext cx="38324" cy="61743"/>
            </a:xfrm>
            <a:custGeom>
              <a:avLst/>
              <a:gdLst/>
              <a:ahLst/>
              <a:cxnLst/>
              <a:rect l="l" t="t" r="r" b="b"/>
              <a:pathLst>
                <a:path w="1355" h="2183" extrusionOk="0">
                  <a:moveTo>
                    <a:pt x="760" y="0"/>
                  </a:moveTo>
                  <a:cubicBezTo>
                    <a:pt x="512" y="0"/>
                    <a:pt x="294" y="174"/>
                    <a:pt x="235" y="426"/>
                  </a:cubicBezTo>
                  <a:cubicBezTo>
                    <a:pt x="135" y="777"/>
                    <a:pt x="84" y="1128"/>
                    <a:pt x="34" y="1395"/>
                  </a:cubicBezTo>
                  <a:cubicBezTo>
                    <a:pt x="1" y="1863"/>
                    <a:pt x="168" y="2114"/>
                    <a:pt x="485" y="2164"/>
                  </a:cubicBezTo>
                  <a:cubicBezTo>
                    <a:pt x="535" y="2177"/>
                    <a:pt x="584" y="2183"/>
                    <a:pt x="632" y="2183"/>
                  </a:cubicBezTo>
                  <a:cubicBezTo>
                    <a:pt x="895" y="2183"/>
                    <a:pt x="1131" y="2000"/>
                    <a:pt x="1187" y="1746"/>
                  </a:cubicBezTo>
                  <a:cubicBezTo>
                    <a:pt x="1287" y="1362"/>
                    <a:pt x="1338" y="978"/>
                    <a:pt x="1338" y="593"/>
                  </a:cubicBezTo>
                  <a:cubicBezTo>
                    <a:pt x="1354" y="292"/>
                    <a:pt x="1137" y="42"/>
                    <a:pt x="853" y="8"/>
                  </a:cubicBezTo>
                  <a:cubicBezTo>
                    <a:pt x="822" y="3"/>
                    <a:pt x="790" y="0"/>
                    <a:pt x="760" y="0"/>
                  </a:cubicBezTo>
                  <a:close/>
                </a:path>
              </a:pathLst>
            </a:custGeom>
            <a:solidFill>
              <a:srgbClr val="E1E1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97;p60">
              <a:extLst>
                <a:ext uri="{FF2B5EF4-FFF2-40B4-BE49-F238E27FC236}">
                  <a16:creationId xmlns:a16="http://schemas.microsoft.com/office/drawing/2014/main" id="{FED73A96-2393-DF6A-EB56-5EC4B7740AB0}"/>
                </a:ext>
              </a:extLst>
            </p:cNvPr>
            <p:cNvSpPr/>
            <p:nvPr/>
          </p:nvSpPr>
          <p:spPr>
            <a:xfrm rot="514235">
              <a:off x="1326553" y="4300180"/>
              <a:ext cx="73282" cy="37787"/>
            </a:xfrm>
            <a:custGeom>
              <a:avLst/>
              <a:gdLst/>
              <a:ahLst/>
              <a:cxnLst/>
              <a:rect l="l" t="t" r="r" b="b"/>
              <a:pathLst>
                <a:path w="2591" h="1336" extrusionOk="0">
                  <a:moveTo>
                    <a:pt x="515" y="0"/>
                  </a:moveTo>
                  <a:cubicBezTo>
                    <a:pt x="306" y="0"/>
                    <a:pt x="125" y="129"/>
                    <a:pt x="67" y="345"/>
                  </a:cubicBezTo>
                  <a:cubicBezTo>
                    <a:pt x="0" y="562"/>
                    <a:pt x="134" y="796"/>
                    <a:pt x="351" y="880"/>
                  </a:cubicBezTo>
                  <a:cubicBezTo>
                    <a:pt x="903" y="1064"/>
                    <a:pt x="1454" y="1197"/>
                    <a:pt x="1888" y="1331"/>
                  </a:cubicBezTo>
                  <a:cubicBezTo>
                    <a:pt x="1933" y="1334"/>
                    <a:pt x="1974" y="1336"/>
                    <a:pt x="2014" y="1336"/>
                  </a:cubicBezTo>
                  <a:cubicBezTo>
                    <a:pt x="2359" y="1336"/>
                    <a:pt x="2512" y="1207"/>
                    <a:pt x="2557" y="997"/>
                  </a:cubicBezTo>
                  <a:cubicBezTo>
                    <a:pt x="2590" y="763"/>
                    <a:pt x="2473" y="579"/>
                    <a:pt x="2189" y="479"/>
                  </a:cubicBezTo>
                  <a:cubicBezTo>
                    <a:pt x="1838" y="362"/>
                    <a:pt x="1487" y="262"/>
                    <a:pt x="1137" y="145"/>
                  </a:cubicBezTo>
                  <a:cubicBezTo>
                    <a:pt x="969" y="94"/>
                    <a:pt x="786" y="44"/>
                    <a:pt x="619" y="11"/>
                  </a:cubicBezTo>
                  <a:cubicBezTo>
                    <a:pt x="583" y="4"/>
                    <a:pt x="549" y="0"/>
                    <a:pt x="515" y="0"/>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98;p60">
              <a:extLst>
                <a:ext uri="{FF2B5EF4-FFF2-40B4-BE49-F238E27FC236}">
                  <a16:creationId xmlns:a16="http://schemas.microsoft.com/office/drawing/2014/main" id="{16FBADBE-789A-743F-CCB6-CA93BF3847B6}"/>
                </a:ext>
              </a:extLst>
            </p:cNvPr>
            <p:cNvSpPr/>
            <p:nvPr/>
          </p:nvSpPr>
          <p:spPr>
            <a:xfrm rot="514235">
              <a:off x="1245694" y="4614377"/>
              <a:ext cx="54841" cy="50118"/>
            </a:xfrm>
            <a:custGeom>
              <a:avLst/>
              <a:gdLst/>
              <a:ahLst/>
              <a:cxnLst/>
              <a:rect l="l" t="t" r="r" b="b"/>
              <a:pathLst>
                <a:path w="1939" h="1772" extrusionOk="0">
                  <a:moveTo>
                    <a:pt x="627" y="0"/>
                  </a:moveTo>
                  <a:cubicBezTo>
                    <a:pt x="493" y="0"/>
                    <a:pt x="358" y="52"/>
                    <a:pt x="251" y="150"/>
                  </a:cubicBezTo>
                  <a:cubicBezTo>
                    <a:pt x="67" y="300"/>
                    <a:pt x="0" y="534"/>
                    <a:pt x="67" y="751"/>
                  </a:cubicBezTo>
                  <a:cubicBezTo>
                    <a:pt x="134" y="1052"/>
                    <a:pt x="1019" y="1754"/>
                    <a:pt x="1320" y="1770"/>
                  </a:cubicBezTo>
                  <a:cubicBezTo>
                    <a:pt x="1333" y="1771"/>
                    <a:pt x="1346" y="1772"/>
                    <a:pt x="1358" y="1772"/>
                  </a:cubicBezTo>
                  <a:cubicBezTo>
                    <a:pt x="1546" y="1772"/>
                    <a:pt x="1727" y="1657"/>
                    <a:pt x="1821" y="1470"/>
                  </a:cubicBezTo>
                  <a:cubicBezTo>
                    <a:pt x="1938" y="1286"/>
                    <a:pt x="1922" y="1052"/>
                    <a:pt x="1788" y="885"/>
                  </a:cubicBezTo>
                  <a:cubicBezTo>
                    <a:pt x="1554" y="567"/>
                    <a:pt x="1253" y="300"/>
                    <a:pt x="902" y="83"/>
                  </a:cubicBezTo>
                  <a:cubicBezTo>
                    <a:pt x="819" y="27"/>
                    <a:pt x="723" y="0"/>
                    <a:pt x="627" y="0"/>
                  </a:cubicBezTo>
                  <a:close/>
                </a:path>
              </a:pathLst>
            </a:custGeom>
            <a:solidFill>
              <a:srgbClr val="E1E1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99;p60">
              <a:extLst>
                <a:ext uri="{FF2B5EF4-FFF2-40B4-BE49-F238E27FC236}">
                  <a16:creationId xmlns:a16="http://schemas.microsoft.com/office/drawing/2014/main" id="{B105FCC7-C511-ED79-668B-34C7989F5BAB}"/>
                </a:ext>
              </a:extLst>
            </p:cNvPr>
            <p:cNvSpPr/>
            <p:nvPr/>
          </p:nvSpPr>
          <p:spPr>
            <a:xfrm rot="514235">
              <a:off x="1306253" y="4170470"/>
              <a:ext cx="70454" cy="39823"/>
            </a:xfrm>
            <a:custGeom>
              <a:avLst/>
              <a:gdLst/>
              <a:ahLst/>
              <a:cxnLst/>
              <a:rect l="l" t="t" r="r" b="b"/>
              <a:pathLst>
                <a:path w="2491" h="1408" extrusionOk="0">
                  <a:moveTo>
                    <a:pt x="1987" y="1"/>
                  </a:moveTo>
                  <a:cubicBezTo>
                    <a:pt x="1931" y="1"/>
                    <a:pt x="1870" y="7"/>
                    <a:pt x="1805" y="21"/>
                  </a:cubicBezTo>
                  <a:cubicBezTo>
                    <a:pt x="1354" y="138"/>
                    <a:pt x="903" y="288"/>
                    <a:pt x="468" y="455"/>
                  </a:cubicBezTo>
                  <a:cubicBezTo>
                    <a:pt x="385" y="489"/>
                    <a:pt x="301" y="539"/>
                    <a:pt x="218" y="589"/>
                  </a:cubicBezTo>
                  <a:cubicBezTo>
                    <a:pt x="67" y="723"/>
                    <a:pt x="1" y="940"/>
                    <a:pt x="84" y="1124"/>
                  </a:cubicBezTo>
                  <a:cubicBezTo>
                    <a:pt x="168" y="1291"/>
                    <a:pt x="335" y="1408"/>
                    <a:pt x="518" y="1408"/>
                  </a:cubicBezTo>
                  <a:cubicBezTo>
                    <a:pt x="569" y="1391"/>
                    <a:pt x="619" y="1391"/>
                    <a:pt x="669" y="1374"/>
                  </a:cubicBezTo>
                  <a:cubicBezTo>
                    <a:pt x="1153" y="1190"/>
                    <a:pt x="1638" y="1040"/>
                    <a:pt x="2106" y="856"/>
                  </a:cubicBezTo>
                  <a:cubicBezTo>
                    <a:pt x="2356" y="789"/>
                    <a:pt x="2490" y="539"/>
                    <a:pt x="2423" y="288"/>
                  </a:cubicBezTo>
                  <a:cubicBezTo>
                    <a:pt x="2357" y="102"/>
                    <a:pt x="2206" y="1"/>
                    <a:pt x="1987" y="1"/>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00;p60">
              <a:extLst>
                <a:ext uri="{FF2B5EF4-FFF2-40B4-BE49-F238E27FC236}">
                  <a16:creationId xmlns:a16="http://schemas.microsoft.com/office/drawing/2014/main" id="{979112DF-2CFC-EB10-1088-1BA6E3439B56}"/>
                </a:ext>
              </a:extLst>
            </p:cNvPr>
            <p:cNvSpPr/>
            <p:nvPr/>
          </p:nvSpPr>
          <p:spPr>
            <a:xfrm rot="514235">
              <a:off x="214810" y="3637248"/>
              <a:ext cx="66466" cy="47969"/>
            </a:xfrm>
            <a:custGeom>
              <a:avLst/>
              <a:gdLst/>
              <a:ahLst/>
              <a:cxnLst/>
              <a:rect l="l" t="t" r="r" b="b"/>
              <a:pathLst>
                <a:path w="2350" h="1696" extrusionOk="0">
                  <a:moveTo>
                    <a:pt x="1859" y="0"/>
                  </a:moveTo>
                  <a:cubicBezTo>
                    <a:pt x="1787" y="0"/>
                    <a:pt x="1714" y="19"/>
                    <a:pt x="1648" y="57"/>
                  </a:cubicBezTo>
                  <a:cubicBezTo>
                    <a:pt x="1180" y="308"/>
                    <a:pt x="729" y="575"/>
                    <a:pt x="278" y="826"/>
                  </a:cubicBezTo>
                  <a:cubicBezTo>
                    <a:pt x="127" y="909"/>
                    <a:pt x="44" y="1043"/>
                    <a:pt x="27" y="1193"/>
                  </a:cubicBezTo>
                  <a:cubicBezTo>
                    <a:pt x="1" y="1470"/>
                    <a:pt x="225" y="1695"/>
                    <a:pt x="476" y="1695"/>
                  </a:cubicBezTo>
                  <a:cubicBezTo>
                    <a:pt x="543" y="1695"/>
                    <a:pt x="612" y="1679"/>
                    <a:pt x="679" y="1644"/>
                  </a:cubicBezTo>
                  <a:cubicBezTo>
                    <a:pt x="930" y="1527"/>
                    <a:pt x="1180" y="1377"/>
                    <a:pt x="1431" y="1227"/>
                  </a:cubicBezTo>
                  <a:cubicBezTo>
                    <a:pt x="1665" y="1093"/>
                    <a:pt x="1882" y="959"/>
                    <a:pt x="2099" y="809"/>
                  </a:cubicBezTo>
                  <a:cubicBezTo>
                    <a:pt x="2300" y="675"/>
                    <a:pt x="2350" y="408"/>
                    <a:pt x="2233" y="224"/>
                  </a:cubicBezTo>
                  <a:cubicBezTo>
                    <a:pt x="2154" y="78"/>
                    <a:pt x="2008" y="0"/>
                    <a:pt x="1859" y="0"/>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01;p60">
              <a:extLst>
                <a:ext uri="{FF2B5EF4-FFF2-40B4-BE49-F238E27FC236}">
                  <a16:creationId xmlns:a16="http://schemas.microsoft.com/office/drawing/2014/main" id="{146C86F4-A47D-1BB7-FDE7-5BA6EC2DCE34}"/>
                </a:ext>
              </a:extLst>
            </p:cNvPr>
            <p:cNvSpPr/>
            <p:nvPr/>
          </p:nvSpPr>
          <p:spPr>
            <a:xfrm rot="514235">
              <a:off x="780697" y="4518944"/>
              <a:ext cx="70906" cy="26332"/>
            </a:xfrm>
            <a:custGeom>
              <a:avLst/>
              <a:gdLst/>
              <a:ahLst/>
              <a:cxnLst/>
              <a:rect l="l" t="t" r="r" b="b"/>
              <a:pathLst>
                <a:path w="2507" h="931" extrusionOk="0">
                  <a:moveTo>
                    <a:pt x="622" y="1"/>
                  </a:moveTo>
                  <a:cubicBezTo>
                    <a:pt x="565" y="1"/>
                    <a:pt x="509" y="2"/>
                    <a:pt x="452" y="5"/>
                  </a:cubicBezTo>
                  <a:cubicBezTo>
                    <a:pt x="201" y="5"/>
                    <a:pt x="1" y="222"/>
                    <a:pt x="1" y="456"/>
                  </a:cubicBezTo>
                  <a:cubicBezTo>
                    <a:pt x="1" y="690"/>
                    <a:pt x="184" y="891"/>
                    <a:pt x="418" y="908"/>
                  </a:cubicBezTo>
                  <a:cubicBezTo>
                    <a:pt x="666" y="923"/>
                    <a:pt x="914" y="931"/>
                    <a:pt x="1162" y="931"/>
                  </a:cubicBezTo>
                  <a:cubicBezTo>
                    <a:pt x="1465" y="931"/>
                    <a:pt x="1769" y="918"/>
                    <a:pt x="2072" y="891"/>
                  </a:cubicBezTo>
                  <a:cubicBezTo>
                    <a:pt x="2323" y="874"/>
                    <a:pt x="2507" y="657"/>
                    <a:pt x="2473" y="406"/>
                  </a:cubicBezTo>
                  <a:cubicBezTo>
                    <a:pt x="2457" y="189"/>
                    <a:pt x="2290" y="55"/>
                    <a:pt x="2022" y="22"/>
                  </a:cubicBezTo>
                  <a:cubicBezTo>
                    <a:pt x="1788" y="22"/>
                    <a:pt x="1538" y="22"/>
                    <a:pt x="1304" y="5"/>
                  </a:cubicBezTo>
                  <a:lnTo>
                    <a:pt x="1304" y="22"/>
                  </a:lnTo>
                  <a:cubicBezTo>
                    <a:pt x="1077" y="22"/>
                    <a:pt x="849" y="1"/>
                    <a:pt x="622" y="1"/>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02;p60">
              <a:extLst>
                <a:ext uri="{FF2B5EF4-FFF2-40B4-BE49-F238E27FC236}">
                  <a16:creationId xmlns:a16="http://schemas.microsoft.com/office/drawing/2014/main" id="{71F6A2FE-EB3A-77E2-8101-EFA71008133C}"/>
                </a:ext>
              </a:extLst>
            </p:cNvPr>
            <p:cNvSpPr/>
            <p:nvPr/>
          </p:nvSpPr>
          <p:spPr>
            <a:xfrm rot="514235">
              <a:off x="1591790" y="5167687"/>
              <a:ext cx="73820" cy="34930"/>
            </a:xfrm>
            <a:custGeom>
              <a:avLst/>
              <a:gdLst/>
              <a:ahLst/>
              <a:cxnLst/>
              <a:rect l="l" t="t" r="r" b="b"/>
              <a:pathLst>
                <a:path w="2610" h="1235" extrusionOk="0">
                  <a:moveTo>
                    <a:pt x="436" y="0"/>
                  </a:moveTo>
                  <a:cubicBezTo>
                    <a:pt x="201" y="0"/>
                    <a:pt x="16" y="179"/>
                    <a:pt x="0" y="419"/>
                  </a:cubicBezTo>
                  <a:cubicBezTo>
                    <a:pt x="0" y="686"/>
                    <a:pt x="184" y="904"/>
                    <a:pt x="451" y="937"/>
                  </a:cubicBezTo>
                  <a:cubicBezTo>
                    <a:pt x="902" y="1037"/>
                    <a:pt x="1370" y="1138"/>
                    <a:pt x="1821" y="1204"/>
                  </a:cubicBezTo>
                  <a:cubicBezTo>
                    <a:pt x="1884" y="1225"/>
                    <a:pt x="1942" y="1235"/>
                    <a:pt x="1996" y="1235"/>
                  </a:cubicBezTo>
                  <a:cubicBezTo>
                    <a:pt x="2503" y="1235"/>
                    <a:pt x="2609" y="396"/>
                    <a:pt x="2005" y="336"/>
                  </a:cubicBezTo>
                  <a:cubicBezTo>
                    <a:pt x="1604" y="235"/>
                    <a:pt x="1203" y="152"/>
                    <a:pt x="802" y="51"/>
                  </a:cubicBezTo>
                  <a:cubicBezTo>
                    <a:pt x="685" y="18"/>
                    <a:pt x="585" y="1"/>
                    <a:pt x="468" y="1"/>
                  </a:cubicBezTo>
                  <a:cubicBezTo>
                    <a:pt x="457" y="1"/>
                    <a:pt x="447" y="0"/>
                    <a:pt x="436" y="0"/>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03;p60">
              <a:extLst>
                <a:ext uri="{FF2B5EF4-FFF2-40B4-BE49-F238E27FC236}">
                  <a16:creationId xmlns:a16="http://schemas.microsoft.com/office/drawing/2014/main" id="{3D2D8E42-22D4-5BBE-18A1-1A2EF717E814}"/>
                </a:ext>
              </a:extLst>
            </p:cNvPr>
            <p:cNvSpPr/>
            <p:nvPr/>
          </p:nvSpPr>
          <p:spPr>
            <a:xfrm rot="514235">
              <a:off x="1290357" y="3631218"/>
              <a:ext cx="26954" cy="70001"/>
            </a:xfrm>
            <a:custGeom>
              <a:avLst/>
              <a:gdLst/>
              <a:ahLst/>
              <a:cxnLst/>
              <a:rect l="l" t="t" r="r" b="b"/>
              <a:pathLst>
                <a:path w="953" h="2475" extrusionOk="0">
                  <a:moveTo>
                    <a:pt x="452" y="0"/>
                  </a:moveTo>
                  <a:cubicBezTo>
                    <a:pt x="249" y="0"/>
                    <a:pt x="82" y="146"/>
                    <a:pt x="50" y="353"/>
                  </a:cubicBezTo>
                  <a:cubicBezTo>
                    <a:pt x="34" y="403"/>
                    <a:pt x="17" y="470"/>
                    <a:pt x="17" y="520"/>
                  </a:cubicBezTo>
                  <a:cubicBezTo>
                    <a:pt x="17" y="1004"/>
                    <a:pt x="0" y="1489"/>
                    <a:pt x="17" y="1957"/>
                  </a:cubicBezTo>
                  <a:cubicBezTo>
                    <a:pt x="0" y="2241"/>
                    <a:pt x="217" y="2475"/>
                    <a:pt x="501" y="2475"/>
                  </a:cubicBezTo>
                  <a:cubicBezTo>
                    <a:pt x="769" y="2458"/>
                    <a:pt x="953" y="2224"/>
                    <a:pt x="936" y="1957"/>
                  </a:cubicBezTo>
                  <a:cubicBezTo>
                    <a:pt x="953" y="1723"/>
                    <a:pt x="936" y="1489"/>
                    <a:pt x="919" y="1255"/>
                  </a:cubicBezTo>
                  <a:lnTo>
                    <a:pt x="886" y="1255"/>
                  </a:lnTo>
                  <a:cubicBezTo>
                    <a:pt x="886" y="988"/>
                    <a:pt x="902" y="703"/>
                    <a:pt x="902" y="436"/>
                  </a:cubicBezTo>
                  <a:cubicBezTo>
                    <a:pt x="902" y="202"/>
                    <a:pt x="719" y="2"/>
                    <a:pt x="485" y="2"/>
                  </a:cubicBezTo>
                  <a:cubicBezTo>
                    <a:pt x="474" y="1"/>
                    <a:pt x="463" y="0"/>
                    <a:pt x="452" y="0"/>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04;p60">
              <a:extLst>
                <a:ext uri="{FF2B5EF4-FFF2-40B4-BE49-F238E27FC236}">
                  <a16:creationId xmlns:a16="http://schemas.microsoft.com/office/drawing/2014/main" id="{CAD994A2-DEA9-C4BF-2091-FF418EC1BBBE}"/>
                </a:ext>
              </a:extLst>
            </p:cNvPr>
            <p:cNvSpPr/>
            <p:nvPr/>
          </p:nvSpPr>
          <p:spPr>
            <a:xfrm rot="514235">
              <a:off x="1534290" y="5244110"/>
              <a:ext cx="56736" cy="54078"/>
            </a:xfrm>
            <a:custGeom>
              <a:avLst/>
              <a:gdLst/>
              <a:ahLst/>
              <a:cxnLst/>
              <a:rect l="l" t="t" r="r" b="b"/>
              <a:pathLst>
                <a:path w="2006" h="1912" extrusionOk="0">
                  <a:moveTo>
                    <a:pt x="451" y="0"/>
                  </a:moveTo>
                  <a:cubicBezTo>
                    <a:pt x="220" y="0"/>
                    <a:pt x="14" y="180"/>
                    <a:pt x="0" y="427"/>
                  </a:cubicBezTo>
                  <a:lnTo>
                    <a:pt x="17" y="427"/>
                  </a:lnTo>
                  <a:cubicBezTo>
                    <a:pt x="0" y="594"/>
                    <a:pt x="84" y="745"/>
                    <a:pt x="217" y="862"/>
                  </a:cubicBezTo>
                  <a:cubicBezTo>
                    <a:pt x="468" y="1112"/>
                    <a:pt x="735" y="1346"/>
                    <a:pt x="1003" y="1597"/>
                  </a:cubicBezTo>
                  <a:cubicBezTo>
                    <a:pt x="1103" y="1697"/>
                    <a:pt x="1203" y="1781"/>
                    <a:pt x="1320" y="1848"/>
                  </a:cubicBezTo>
                  <a:cubicBezTo>
                    <a:pt x="1385" y="1890"/>
                    <a:pt x="1461" y="1912"/>
                    <a:pt x="1538" y="1912"/>
                  </a:cubicBezTo>
                  <a:cubicBezTo>
                    <a:pt x="1641" y="1912"/>
                    <a:pt x="1745" y="1874"/>
                    <a:pt x="1821" y="1797"/>
                  </a:cubicBezTo>
                  <a:cubicBezTo>
                    <a:pt x="1972" y="1664"/>
                    <a:pt x="2005" y="1447"/>
                    <a:pt x="1905" y="1279"/>
                  </a:cubicBezTo>
                  <a:cubicBezTo>
                    <a:pt x="1872" y="1213"/>
                    <a:pt x="1838" y="1162"/>
                    <a:pt x="1788" y="1112"/>
                  </a:cubicBezTo>
                  <a:cubicBezTo>
                    <a:pt x="1471" y="795"/>
                    <a:pt x="1153" y="477"/>
                    <a:pt x="836" y="177"/>
                  </a:cubicBezTo>
                  <a:cubicBezTo>
                    <a:pt x="769" y="110"/>
                    <a:pt x="685" y="43"/>
                    <a:pt x="602" y="26"/>
                  </a:cubicBezTo>
                  <a:cubicBezTo>
                    <a:pt x="551" y="9"/>
                    <a:pt x="501" y="0"/>
                    <a:pt x="451" y="0"/>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05;p60">
              <a:extLst>
                <a:ext uri="{FF2B5EF4-FFF2-40B4-BE49-F238E27FC236}">
                  <a16:creationId xmlns:a16="http://schemas.microsoft.com/office/drawing/2014/main" id="{AC225BFD-415E-9E22-D4DE-E12055C2905C}"/>
                </a:ext>
              </a:extLst>
            </p:cNvPr>
            <p:cNvSpPr/>
            <p:nvPr/>
          </p:nvSpPr>
          <p:spPr>
            <a:xfrm rot="514235">
              <a:off x="504689" y="4089292"/>
              <a:ext cx="53823" cy="57698"/>
            </a:xfrm>
            <a:custGeom>
              <a:avLst/>
              <a:gdLst/>
              <a:ahLst/>
              <a:cxnLst/>
              <a:rect l="l" t="t" r="r" b="b"/>
              <a:pathLst>
                <a:path w="1903" h="2040" extrusionOk="0">
                  <a:moveTo>
                    <a:pt x="1433" y="1"/>
                  </a:moveTo>
                  <a:cubicBezTo>
                    <a:pt x="1293" y="1"/>
                    <a:pt x="1157" y="79"/>
                    <a:pt x="1084" y="201"/>
                  </a:cubicBezTo>
                  <a:cubicBezTo>
                    <a:pt x="833" y="535"/>
                    <a:pt x="583" y="852"/>
                    <a:pt x="299" y="1170"/>
                  </a:cubicBezTo>
                  <a:cubicBezTo>
                    <a:pt x="232" y="1253"/>
                    <a:pt x="165" y="1337"/>
                    <a:pt x="115" y="1437"/>
                  </a:cubicBezTo>
                  <a:cubicBezTo>
                    <a:pt x="1" y="1730"/>
                    <a:pt x="204" y="2039"/>
                    <a:pt x="509" y="2039"/>
                  </a:cubicBezTo>
                  <a:cubicBezTo>
                    <a:pt x="517" y="2039"/>
                    <a:pt x="525" y="2039"/>
                    <a:pt x="533" y="2039"/>
                  </a:cubicBezTo>
                  <a:cubicBezTo>
                    <a:pt x="683" y="2039"/>
                    <a:pt x="833" y="1972"/>
                    <a:pt x="934" y="1855"/>
                  </a:cubicBezTo>
                  <a:cubicBezTo>
                    <a:pt x="1201" y="1521"/>
                    <a:pt x="1452" y="1203"/>
                    <a:pt x="1719" y="886"/>
                  </a:cubicBezTo>
                  <a:cubicBezTo>
                    <a:pt x="1786" y="786"/>
                    <a:pt x="1836" y="669"/>
                    <a:pt x="1853" y="535"/>
                  </a:cubicBezTo>
                  <a:cubicBezTo>
                    <a:pt x="1903" y="335"/>
                    <a:pt x="1802" y="117"/>
                    <a:pt x="1585" y="34"/>
                  </a:cubicBezTo>
                  <a:cubicBezTo>
                    <a:pt x="1536" y="11"/>
                    <a:pt x="1484" y="1"/>
                    <a:pt x="1433" y="1"/>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06;p60">
              <a:extLst>
                <a:ext uri="{FF2B5EF4-FFF2-40B4-BE49-F238E27FC236}">
                  <a16:creationId xmlns:a16="http://schemas.microsoft.com/office/drawing/2014/main" id="{DC64630B-651D-331E-C5D6-03CA6750E85C}"/>
                </a:ext>
              </a:extLst>
            </p:cNvPr>
            <p:cNvSpPr/>
            <p:nvPr/>
          </p:nvSpPr>
          <p:spPr>
            <a:xfrm rot="514235">
              <a:off x="-229430" y="4151696"/>
              <a:ext cx="60046" cy="47544"/>
            </a:xfrm>
            <a:custGeom>
              <a:avLst/>
              <a:gdLst/>
              <a:ahLst/>
              <a:cxnLst/>
              <a:rect l="l" t="t" r="r" b="b"/>
              <a:pathLst>
                <a:path w="2123" h="1681" extrusionOk="0">
                  <a:moveTo>
                    <a:pt x="1631" y="1"/>
                  </a:moveTo>
                  <a:cubicBezTo>
                    <a:pt x="1554" y="1"/>
                    <a:pt x="1475" y="21"/>
                    <a:pt x="1404" y="65"/>
                  </a:cubicBezTo>
                  <a:cubicBezTo>
                    <a:pt x="1003" y="265"/>
                    <a:pt x="602" y="483"/>
                    <a:pt x="234" y="750"/>
                  </a:cubicBezTo>
                  <a:cubicBezTo>
                    <a:pt x="84" y="850"/>
                    <a:pt x="0" y="1017"/>
                    <a:pt x="0" y="1184"/>
                  </a:cubicBezTo>
                  <a:cubicBezTo>
                    <a:pt x="0" y="1385"/>
                    <a:pt x="117" y="1552"/>
                    <a:pt x="301" y="1636"/>
                  </a:cubicBezTo>
                  <a:cubicBezTo>
                    <a:pt x="361" y="1665"/>
                    <a:pt x="425" y="1680"/>
                    <a:pt x="488" y="1680"/>
                  </a:cubicBezTo>
                  <a:cubicBezTo>
                    <a:pt x="601" y="1680"/>
                    <a:pt x="710" y="1632"/>
                    <a:pt x="786" y="1535"/>
                  </a:cubicBezTo>
                  <a:cubicBezTo>
                    <a:pt x="1020" y="1335"/>
                    <a:pt x="1270" y="1151"/>
                    <a:pt x="1538" y="1017"/>
                  </a:cubicBezTo>
                  <a:cubicBezTo>
                    <a:pt x="1638" y="951"/>
                    <a:pt x="1755" y="884"/>
                    <a:pt x="1855" y="817"/>
                  </a:cubicBezTo>
                  <a:cubicBezTo>
                    <a:pt x="2039" y="700"/>
                    <a:pt x="2122" y="449"/>
                    <a:pt x="2022" y="232"/>
                  </a:cubicBezTo>
                  <a:cubicBezTo>
                    <a:pt x="1944" y="86"/>
                    <a:pt x="1790" y="1"/>
                    <a:pt x="1631" y="1"/>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07;p60">
              <a:extLst>
                <a:ext uri="{FF2B5EF4-FFF2-40B4-BE49-F238E27FC236}">
                  <a16:creationId xmlns:a16="http://schemas.microsoft.com/office/drawing/2014/main" id="{141D72C9-457F-3EE6-FD18-7FE613381892}"/>
                </a:ext>
              </a:extLst>
            </p:cNvPr>
            <p:cNvSpPr/>
            <p:nvPr/>
          </p:nvSpPr>
          <p:spPr>
            <a:xfrm rot="514235">
              <a:off x="185657" y="3715073"/>
              <a:ext cx="65674" cy="35524"/>
            </a:xfrm>
            <a:custGeom>
              <a:avLst/>
              <a:gdLst/>
              <a:ahLst/>
              <a:cxnLst/>
              <a:rect l="l" t="t" r="r" b="b"/>
              <a:pathLst>
                <a:path w="2322" h="1256" extrusionOk="0">
                  <a:moveTo>
                    <a:pt x="495" y="0"/>
                  </a:moveTo>
                  <a:cubicBezTo>
                    <a:pt x="296" y="0"/>
                    <a:pt x="129" y="115"/>
                    <a:pt x="51" y="302"/>
                  </a:cubicBezTo>
                  <a:cubicBezTo>
                    <a:pt x="1" y="486"/>
                    <a:pt x="84" y="703"/>
                    <a:pt x="252" y="804"/>
                  </a:cubicBezTo>
                  <a:cubicBezTo>
                    <a:pt x="736" y="1038"/>
                    <a:pt x="1254" y="1188"/>
                    <a:pt x="1789" y="1255"/>
                  </a:cubicBezTo>
                  <a:cubicBezTo>
                    <a:pt x="1798" y="1255"/>
                    <a:pt x="1807" y="1256"/>
                    <a:pt x="1815" y="1256"/>
                  </a:cubicBezTo>
                  <a:cubicBezTo>
                    <a:pt x="2103" y="1256"/>
                    <a:pt x="2321" y="996"/>
                    <a:pt x="2257" y="720"/>
                  </a:cubicBezTo>
                  <a:cubicBezTo>
                    <a:pt x="2206" y="520"/>
                    <a:pt x="2056" y="369"/>
                    <a:pt x="1856" y="336"/>
                  </a:cubicBezTo>
                  <a:cubicBezTo>
                    <a:pt x="1538" y="269"/>
                    <a:pt x="1221" y="186"/>
                    <a:pt x="903" y="102"/>
                  </a:cubicBezTo>
                  <a:cubicBezTo>
                    <a:pt x="769" y="69"/>
                    <a:pt x="636" y="18"/>
                    <a:pt x="536" y="2"/>
                  </a:cubicBezTo>
                  <a:cubicBezTo>
                    <a:pt x="522" y="1"/>
                    <a:pt x="508" y="0"/>
                    <a:pt x="495" y="0"/>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08;p60">
              <a:extLst>
                <a:ext uri="{FF2B5EF4-FFF2-40B4-BE49-F238E27FC236}">
                  <a16:creationId xmlns:a16="http://schemas.microsoft.com/office/drawing/2014/main" id="{0B919482-B143-81A4-F9ED-148F93368238}"/>
                </a:ext>
              </a:extLst>
            </p:cNvPr>
            <p:cNvSpPr/>
            <p:nvPr/>
          </p:nvSpPr>
          <p:spPr>
            <a:xfrm rot="514235">
              <a:off x="1230220" y="4354771"/>
              <a:ext cx="54700" cy="57839"/>
            </a:xfrm>
            <a:custGeom>
              <a:avLst/>
              <a:gdLst/>
              <a:ahLst/>
              <a:cxnLst/>
              <a:rect l="l" t="t" r="r" b="b"/>
              <a:pathLst>
                <a:path w="1934" h="2045" extrusionOk="0">
                  <a:moveTo>
                    <a:pt x="582" y="0"/>
                  </a:moveTo>
                  <a:cubicBezTo>
                    <a:pt x="289" y="0"/>
                    <a:pt x="1" y="317"/>
                    <a:pt x="201" y="658"/>
                  </a:cubicBezTo>
                  <a:cubicBezTo>
                    <a:pt x="418" y="1092"/>
                    <a:pt x="668" y="1493"/>
                    <a:pt x="986" y="1861"/>
                  </a:cubicBezTo>
                  <a:cubicBezTo>
                    <a:pt x="1069" y="1978"/>
                    <a:pt x="1186" y="2028"/>
                    <a:pt x="1320" y="2044"/>
                  </a:cubicBezTo>
                  <a:cubicBezTo>
                    <a:pt x="1328" y="2045"/>
                    <a:pt x="1336" y="2045"/>
                    <a:pt x="1343" y="2045"/>
                  </a:cubicBezTo>
                  <a:cubicBezTo>
                    <a:pt x="1714" y="2045"/>
                    <a:pt x="1934" y="1654"/>
                    <a:pt x="1721" y="1343"/>
                  </a:cubicBezTo>
                  <a:cubicBezTo>
                    <a:pt x="1487" y="958"/>
                    <a:pt x="1203" y="574"/>
                    <a:pt x="919" y="190"/>
                  </a:cubicBezTo>
                  <a:cubicBezTo>
                    <a:pt x="830" y="56"/>
                    <a:pt x="706" y="0"/>
                    <a:pt x="582" y="0"/>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09;p60">
              <a:extLst>
                <a:ext uri="{FF2B5EF4-FFF2-40B4-BE49-F238E27FC236}">
                  <a16:creationId xmlns:a16="http://schemas.microsoft.com/office/drawing/2014/main" id="{D930A95E-A3B0-0248-F007-2E9BFF47DAEE}"/>
                </a:ext>
              </a:extLst>
            </p:cNvPr>
            <p:cNvSpPr/>
            <p:nvPr/>
          </p:nvSpPr>
          <p:spPr>
            <a:xfrm rot="514235">
              <a:off x="1021252" y="4913644"/>
              <a:ext cx="63355" cy="33601"/>
            </a:xfrm>
            <a:custGeom>
              <a:avLst/>
              <a:gdLst/>
              <a:ahLst/>
              <a:cxnLst/>
              <a:rect l="l" t="t" r="r" b="b"/>
              <a:pathLst>
                <a:path w="2240" h="1188" extrusionOk="0">
                  <a:moveTo>
                    <a:pt x="1741" y="1"/>
                  </a:moveTo>
                  <a:cubicBezTo>
                    <a:pt x="1729" y="1"/>
                    <a:pt x="1717" y="1"/>
                    <a:pt x="1705" y="2"/>
                  </a:cubicBezTo>
                  <a:cubicBezTo>
                    <a:pt x="1320" y="86"/>
                    <a:pt x="869" y="169"/>
                    <a:pt x="435" y="270"/>
                  </a:cubicBezTo>
                  <a:cubicBezTo>
                    <a:pt x="167" y="320"/>
                    <a:pt x="0" y="587"/>
                    <a:pt x="84" y="838"/>
                  </a:cubicBezTo>
                  <a:cubicBezTo>
                    <a:pt x="140" y="1048"/>
                    <a:pt x="337" y="1188"/>
                    <a:pt x="547" y="1188"/>
                  </a:cubicBezTo>
                  <a:cubicBezTo>
                    <a:pt x="588" y="1188"/>
                    <a:pt x="628" y="1183"/>
                    <a:pt x="669" y="1172"/>
                  </a:cubicBezTo>
                  <a:cubicBezTo>
                    <a:pt x="1036" y="1088"/>
                    <a:pt x="1421" y="988"/>
                    <a:pt x="1788" y="888"/>
                  </a:cubicBezTo>
                  <a:cubicBezTo>
                    <a:pt x="1855" y="871"/>
                    <a:pt x="1922" y="854"/>
                    <a:pt x="1972" y="821"/>
                  </a:cubicBezTo>
                  <a:cubicBezTo>
                    <a:pt x="2156" y="738"/>
                    <a:pt x="2239" y="520"/>
                    <a:pt x="2189" y="337"/>
                  </a:cubicBezTo>
                  <a:cubicBezTo>
                    <a:pt x="2126" y="132"/>
                    <a:pt x="1944" y="1"/>
                    <a:pt x="1741" y="1"/>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10;p60">
              <a:extLst>
                <a:ext uri="{FF2B5EF4-FFF2-40B4-BE49-F238E27FC236}">
                  <a16:creationId xmlns:a16="http://schemas.microsoft.com/office/drawing/2014/main" id="{E7A68A69-5A63-FF61-C410-3A69A88BC64E}"/>
                </a:ext>
              </a:extLst>
            </p:cNvPr>
            <p:cNvSpPr/>
            <p:nvPr/>
          </p:nvSpPr>
          <p:spPr>
            <a:xfrm rot="514235">
              <a:off x="917653" y="4670366"/>
              <a:ext cx="26954" cy="59140"/>
            </a:xfrm>
            <a:custGeom>
              <a:avLst/>
              <a:gdLst/>
              <a:ahLst/>
              <a:cxnLst/>
              <a:rect l="l" t="t" r="r" b="b"/>
              <a:pathLst>
                <a:path w="953" h="2091" extrusionOk="0">
                  <a:moveTo>
                    <a:pt x="481" y="1"/>
                  </a:moveTo>
                  <a:cubicBezTo>
                    <a:pt x="471" y="1"/>
                    <a:pt x="461" y="1"/>
                    <a:pt x="452" y="2"/>
                  </a:cubicBezTo>
                  <a:cubicBezTo>
                    <a:pt x="218" y="2"/>
                    <a:pt x="34" y="202"/>
                    <a:pt x="34" y="436"/>
                  </a:cubicBezTo>
                  <a:cubicBezTo>
                    <a:pt x="17" y="603"/>
                    <a:pt x="17" y="787"/>
                    <a:pt x="17" y="971"/>
                  </a:cubicBezTo>
                  <a:cubicBezTo>
                    <a:pt x="17" y="1071"/>
                    <a:pt x="1" y="1188"/>
                    <a:pt x="17" y="1305"/>
                  </a:cubicBezTo>
                  <a:cubicBezTo>
                    <a:pt x="1" y="1405"/>
                    <a:pt x="17" y="1522"/>
                    <a:pt x="34" y="1622"/>
                  </a:cubicBezTo>
                  <a:cubicBezTo>
                    <a:pt x="34" y="1873"/>
                    <a:pt x="234" y="2073"/>
                    <a:pt x="485" y="2090"/>
                  </a:cubicBezTo>
                  <a:cubicBezTo>
                    <a:pt x="736" y="2090"/>
                    <a:pt x="953" y="1856"/>
                    <a:pt x="936" y="1606"/>
                  </a:cubicBezTo>
                  <a:cubicBezTo>
                    <a:pt x="953" y="1221"/>
                    <a:pt x="936" y="820"/>
                    <a:pt x="903" y="436"/>
                  </a:cubicBezTo>
                  <a:cubicBezTo>
                    <a:pt x="903" y="195"/>
                    <a:pt x="718" y="1"/>
                    <a:pt x="481" y="1"/>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11;p60">
              <a:extLst>
                <a:ext uri="{FF2B5EF4-FFF2-40B4-BE49-F238E27FC236}">
                  <a16:creationId xmlns:a16="http://schemas.microsoft.com/office/drawing/2014/main" id="{B29FE072-604F-2D3D-E8F6-2F9DC4BABFAD}"/>
                </a:ext>
              </a:extLst>
            </p:cNvPr>
            <p:cNvSpPr/>
            <p:nvPr/>
          </p:nvSpPr>
          <p:spPr>
            <a:xfrm rot="514235">
              <a:off x="944080" y="4042480"/>
              <a:ext cx="36401" cy="57641"/>
            </a:xfrm>
            <a:custGeom>
              <a:avLst/>
              <a:gdLst/>
              <a:ahLst/>
              <a:cxnLst/>
              <a:rect l="l" t="t" r="r" b="b"/>
              <a:pathLst>
                <a:path w="1287" h="2038" extrusionOk="0">
                  <a:moveTo>
                    <a:pt x="469" y="1"/>
                  </a:moveTo>
                  <a:cubicBezTo>
                    <a:pt x="436" y="1"/>
                    <a:pt x="402" y="4"/>
                    <a:pt x="368" y="12"/>
                  </a:cubicBezTo>
                  <a:cubicBezTo>
                    <a:pt x="151" y="79"/>
                    <a:pt x="0" y="296"/>
                    <a:pt x="34" y="530"/>
                  </a:cubicBezTo>
                  <a:cubicBezTo>
                    <a:pt x="117" y="965"/>
                    <a:pt x="234" y="1382"/>
                    <a:pt x="385" y="1783"/>
                  </a:cubicBezTo>
                  <a:cubicBezTo>
                    <a:pt x="451" y="1942"/>
                    <a:pt x="611" y="2038"/>
                    <a:pt x="774" y="2038"/>
                  </a:cubicBezTo>
                  <a:cubicBezTo>
                    <a:pt x="817" y="2038"/>
                    <a:pt x="861" y="2031"/>
                    <a:pt x="902" y="2017"/>
                  </a:cubicBezTo>
                  <a:cubicBezTo>
                    <a:pt x="1136" y="1967"/>
                    <a:pt x="1287" y="1733"/>
                    <a:pt x="1237" y="1516"/>
                  </a:cubicBezTo>
                  <a:cubicBezTo>
                    <a:pt x="1136" y="1098"/>
                    <a:pt x="1003" y="681"/>
                    <a:pt x="869" y="280"/>
                  </a:cubicBezTo>
                  <a:cubicBezTo>
                    <a:pt x="813" y="110"/>
                    <a:pt x="649" y="1"/>
                    <a:pt x="469" y="1"/>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12;p60">
              <a:extLst>
                <a:ext uri="{FF2B5EF4-FFF2-40B4-BE49-F238E27FC236}">
                  <a16:creationId xmlns:a16="http://schemas.microsoft.com/office/drawing/2014/main" id="{948A1537-F934-B575-46F0-51D7CFBF709D}"/>
                </a:ext>
              </a:extLst>
            </p:cNvPr>
            <p:cNvSpPr/>
            <p:nvPr/>
          </p:nvSpPr>
          <p:spPr>
            <a:xfrm rot="514235">
              <a:off x="273392" y="4002242"/>
              <a:ext cx="53427" cy="46752"/>
            </a:xfrm>
            <a:custGeom>
              <a:avLst/>
              <a:gdLst/>
              <a:ahLst/>
              <a:cxnLst/>
              <a:rect l="l" t="t" r="r" b="b"/>
              <a:pathLst>
                <a:path w="1889" h="1653" extrusionOk="0">
                  <a:moveTo>
                    <a:pt x="457" y="1"/>
                  </a:moveTo>
                  <a:cubicBezTo>
                    <a:pt x="339" y="1"/>
                    <a:pt x="220" y="49"/>
                    <a:pt x="134" y="135"/>
                  </a:cubicBezTo>
                  <a:cubicBezTo>
                    <a:pt x="0" y="335"/>
                    <a:pt x="0" y="586"/>
                    <a:pt x="168" y="770"/>
                  </a:cubicBezTo>
                  <a:lnTo>
                    <a:pt x="168" y="753"/>
                  </a:lnTo>
                  <a:cubicBezTo>
                    <a:pt x="468" y="1070"/>
                    <a:pt x="819" y="1338"/>
                    <a:pt x="1170" y="1588"/>
                  </a:cubicBezTo>
                  <a:cubicBezTo>
                    <a:pt x="1238" y="1632"/>
                    <a:pt x="1315" y="1652"/>
                    <a:pt x="1393" y="1652"/>
                  </a:cubicBezTo>
                  <a:cubicBezTo>
                    <a:pt x="1524" y="1652"/>
                    <a:pt x="1654" y="1593"/>
                    <a:pt x="1738" y="1488"/>
                  </a:cubicBezTo>
                  <a:cubicBezTo>
                    <a:pt x="1889" y="1304"/>
                    <a:pt x="1889" y="1037"/>
                    <a:pt x="1705" y="887"/>
                  </a:cubicBezTo>
                  <a:cubicBezTo>
                    <a:pt x="1387" y="603"/>
                    <a:pt x="1053" y="335"/>
                    <a:pt x="702" y="85"/>
                  </a:cubicBezTo>
                  <a:cubicBezTo>
                    <a:pt x="631" y="28"/>
                    <a:pt x="544" y="1"/>
                    <a:pt x="457" y="1"/>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13;p60">
              <a:extLst>
                <a:ext uri="{FF2B5EF4-FFF2-40B4-BE49-F238E27FC236}">
                  <a16:creationId xmlns:a16="http://schemas.microsoft.com/office/drawing/2014/main" id="{A8C3DE1C-ED9E-0600-158B-D727F649D0CE}"/>
                </a:ext>
              </a:extLst>
            </p:cNvPr>
            <p:cNvSpPr/>
            <p:nvPr/>
          </p:nvSpPr>
          <p:spPr>
            <a:xfrm rot="514235">
              <a:off x="345626" y="3970005"/>
              <a:ext cx="36429" cy="58122"/>
            </a:xfrm>
            <a:custGeom>
              <a:avLst/>
              <a:gdLst/>
              <a:ahLst/>
              <a:cxnLst/>
              <a:rect l="l" t="t" r="r" b="b"/>
              <a:pathLst>
                <a:path w="1288" h="2055" extrusionOk="0">
                  <a:moveTo>
                    <a:pt x="469" y="1"/>
                  </a:moveTo>
                  <a:cubicBezTo>
                    <a:pt x="436" y="1"/>
                    <a:pt x="402" y="5"/>
                    <a:pt x="368" y="12"/>
                  </a:cubicBezTo>
                  <a:cubicBezTo>
                    <a:pt x="151" y="79"/>
                    <a:pt x="1" y="313"/>
                    <a:pt x="34" y="530"/>
                  </a:cubicBezTo>
                  <a:cubicBezTo>
                    <a:pt x="118" y="965"/>
                    <a:pt x="235" y="1383"/>
                    <a:pt x="385" y="1800"/>
                  </a:cubicBezTo>
                  <a:cubicBezTo>
                    <a:pt x="451" y="1959"/>
                    <a:pt x="611" y="2055"/>
                    <a:pt x="775" y="2055"/>
                  </a:cubicBezTo>
                  <a:cubicBezTo>
                    <a:pt x="818" y="2055"/>
                    <a:pt x="861" y="2048"/>
                    <a:pt x="903" y="2034"/>
                  </a:cubicBezTo>
                  <a:cubicBezTo>
                    <a:pt x="1137" y="1967"/>
                    <a:pt x="1287" y="1750"/>
                    <a:pt x="1237" y="1516"/>
                  </a:cubicBezTo>
                  <a:cubicBezTo>
                    <a:pt x="1137" y="1099"/>
                    <a:pt x="1003" y="698"/>
                    <a:pt x="870" y="297"/>
                  </a:cubicBezTo>
                  <a:cubicBezTo>
                    <a:pt x="813" y="113"/>
                    <a:pt x="649" y="1"/>
                    <a:pt x="469" y="1"/>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14;p60">
              <a:extLst>
                <a:ext uri="{FF2B5EF4-FFF2-40B4-BE49-F238E27FC236}">
                  <a16:creationId xmlns:a16="http://schemas.microsoft.com/office/drawing/2014/main" id="{65F06D8B-28B5-3455-88C2-095A4F059862}"/>
                </a:ext>
              </a:extLst>
            </p:cNvPr>
            <p:cNvSpPr/>
            <p:nvPr/>
          </p:nvSpPr>
          <p:spPr>
            <a:xfrm rot="514235">
              <a:off x="796287" y="4611489"/>
              <a:ext cx="48704" cy="51419"/>
            </a:xfrm>
            <a:custGeom>
              <a:avLst/>
              <a:gdLst/>
              <a:ahLst/>
              <a:cxnLst/>
              <a:rect l="l" t="t" r="r" b="b"/>
              <a:pathLst>
                <a:path w="1722" h="1818" extrusionOk="0">
                  <a:moveTo>
                    <a:pt x="1229" y="1"/>
                  </a:moveTo>
                  <a:cubicBezTo>
                    <a:pt x="1095" y="1"/>
                    <a:pt x="963" y="65"/>
                    <a:pt x="886" y="190"/>
                  </a:cubicBezTo>
                  <a:cubicBezTo>
                    <a:pt x="619" y="457"/>
                    <a:pt x="385" y="741"/>
                    <a:pt x="134" y="1026"/>
                  </a:cubicBezTo>
                  <a:cubicBezTo>
                    <a:pt x="67" y="1109"/>
                    <a:pt x="17" y="1209"/>
                    <a:pt x="17" y="1326"/>
                  </a:cubicBezTo>
                  <a:cubicBezTo>
                    <a:pt x="0" y="1527"/>
                    <a:pt x="117" y="1711"/>
                    <a:pt x="301" y="1777"/>
                  </a:cubicBezTo>
                  <a:cubicBezTo>
                    <a:pt x="356" y="1805"/>
                    <a:pt x="414" y="1818"/>
                    <a:pt x="471" y="1818"/>
                  </a:cubicBezTo>
                  <a:cubicBezTo>
                    <a:pt x="590" y="1818"/>
                    <a:pt x="707" y="1762"/>
                    <a:pt x="786" y="1660"/>
                  </a:cubicBezTo>
                  <a:cubicBezTo>
                    <a:pt x="1053" y="1376"/>
                    <a:pt x="1287" y="1076"/>
                    <a:pt x="1538" y="775"/>
                  </a:cubicBezTo>
                  <a:cubicBezTo>
                    <a:pt x="1721" y="524"/>
                    <a:pt x="1705" y="274"/>
                    <a:pt x="1504" y="107"/>
                  </a:cubicBezTo>
                  <a:cubicBezTo>
                    <a:pt x="1426" y="36"/>
                    <a:pt x="1327" y="1"/>
                    <a:pt x="1229" y="1"/>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15;p60">
              <a:extLst>
                <a:ext uri="{FF2B5EF4-FFF2-40B4-BE49-F238E27FC236}">
                  <a16:creationId xmlns:a16="http://schemas.microsoft.com/office/drawing/2014/main" id="{DB448C2C-C73C-69F5-5C92-4436FBD42709}"/>
                </a:ext>
              </a:extLst>
            </p:cNvPr>
            <p:cNvSpPr/>
            <p:nvPr/>
          </p:nvSpPr>
          <p:spPr>
            <a:xfrm rot="514235">
              <a:off x="1028643" y="3957650"/>
              <a:ext cx="63694" cy="26388"/>
            </a:xfrm>
            <a:custGeom>
              <a:avLst/>
              <a:gdLst/>
              <a:ahLst/>
              <a:cxnLst/>
              <a:rect l="l" t="t" r="r" b="b"/>
              <a:pathLst>
                <a:path w="2252" h="933" extrusionOk="0">
                  <a:moveTo>
                    <a:pt x="616" y="1"/>
                  </a:moveTo>
                  <a:cubicBezTo>
                    <a:pt x="534" y="1"/>
                    <a:pt x="452" y="8"/>
                    <a:pt x="369" y="31"/>
                  </a:cubicBezTo>
                  <a:cubicBezTo>
                    <a:pt x="168" y="64"/>
                    <a:pt x="18" y="231"/>
                    <a:pt x="18" y="432"/>
                  </a:cubicBezTo>
                  <a:cubicBezTo>
                    <a:pt x="1" y="632"/>
                    <a:pt x="118" y="816"/>
                    <a:pt x="318" y="883"/>
                  </a:cubicBezTo>
                  <a:cubicBezTo>
                    <a:pt x="402" y="916"/>
                    <a:pt x="486" y="933"/>
                    <a:pt x="552" y="933"/>
                  </a:cubicBezTo>
                  <a:cubicBezTo>
                    <a:pt x="920" y="933"/>
                    <a:pt x="1271" y="933"/>
                    <a:pt x="1638" y="916"/>
                  </a:cubicBezTo>
                  <a:cubicBezTo>
                    <a:pt x="1649" y="917"/>
                    <a:pt x="1660" y="917"/>
                    <a:pt x="1670" y="917"/>
                  </a:cubicBezTo>
                  <a:cubicBezTo>
                    <a:pt x="2251" y="917"/>
                    <a:pt x="2246" y="30"/>
                    <a:pt x="1655" y="30"/>
                  </a:cubicBezTo>
                  <a:cubicBezTo>
                    <a:pt x="1649" y="30"/>
                    <a:pt x="1644" y="30"/>
                    <a:pt x="1638" y="31"/>
                  </a:cubicBezTo>
                  <a:cubicBezTo>
                    <a:pt x="1583" y="25"/>
                    <a:pt x="1525" y="23"/>
                    <a:pt x="1468" y="23"/>
                  </a:cubicBezTo>
                  <a:cubicBezTo>
                    <a:pt x="1352" y="23"/>
                    <a:pt x="1237" y="31"/>
                    <a:pt x="1137" y="31"/>
                  </a:cubicBezTo>
                  <a:cubicBezTo>
                    <a:pt x="948" y="31"/>
                    <a:pt x="781" y="1"/>
                    <a:pt x="616" y="1"/>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16;p60">
              <a:extLst>
                <a:ext uri="{FF2B5EF4-FFF2-40B4-BE49-F238E27FC236}">
                  <a16:creationId xmlns:a16="http://schemas.microsoft.com/office/drawing/2014/main" id="{3F9C6CF7-BF4B-5300-508B-D6855BF390FD}"/>
                </a:ext>
              </a:extLst>
            </p:cNvPr>
            <p:cNvSpPr/>
            <p:nvPr/>
          </p:nvSpPr>
          <p:spPr>
            <a:xfrm rot="514235">
              <a:off x="1402710" y="3696314"/>
              <a:ext cx="55973" cy="42934"/>
            </a:xfrm>
            <a:custGeom>
              <a:avLst/>
              <a:gdLst/>
              <a:ahLst/>
              <a:cxnLst/>
              <a:rect l="l" t="t" r="r" b="b"/>
              <a:pathLst>
                <a:path w="1979" h="1518" extrusionOk="0">
                  <a:moveTo>
                    <a:pt x="1377" y="0"/>
                  </a:moveTo>
                  <a:cubicBezTo>
                    <a:pt x="1300" y="0"/>
                    <a:pt x="1219" y="23"/>
                    <a:pt x="1136" y="76"/>
                  </a:cubicBezTo>
                  <a:cubicBezTo>
                    <a:pt x="802" y="243"/>
                    <a:pt x="485" y="461"/>
                    <a:pt x="201" y="694"/>
                  </a:cubicBezTo>
                  <a:cubicBezTo>
                    <a:pt x="84" y="778"/>
                    <a:pt x="17" y="912"/>
                    <a:pt x="17" y="1045"/>
                  </a:cubicBezTo>
                  <a:cubicBezTo>
                    <a:pt x="0" y="1196"/>
                    <a:pt x="67" y="1346"/>
                    <a:pt x="201" y="1430"/>
                  </a:cubicBezTo>
                  <a:cubicBezTo>
                    <a:pt x="276" y="1488"/>
                    <a:pt x="368" y="1517"/>
                    <a:pt x="460" y="1517"/>
                  </a:cubicBezTo>
                  <a:cubicBezTo>
                    <a:pt x="551" y="1517"/>
                    <a:pt x="643" y="1488"/>
                    <a:pt x="719" y="1430"/>
                  </a:cubicBezTo>
                  <a:cubicBezTo>
                    <a:pt x="1019" y="1229"/>
                    <a:pt x="1337" y="1012"/>
                    <a:pt x="1621" y="778"/>
                  </a:cubicBezTo>
                  <a:cubicBezTo>
                    <a:pt x="1979" y="503"/>
                    <a:pt x="1735" y="0"/>
                    <a:pt x="1377" y="0"/>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17;p60">
              <a:extLst>
                <a:ext uri="{FF2B5EF4-FFF2-40B4-BE49-F238E27FC236}">
                  <a16:creationId xmlns:a16="http://schemas.microsoft.com/office/drawing/2014/main" id="{1509EFE8-5739-073C-87DF-920FA9C5FD46}"/>
                </a:ext>
              </a:extLst>
            </p:cNvPr>
            <p:cNvSpPr/>
            <p:nvPr/>
          </p:nvSpPr>
          <p:spPr>
            <a:xfrm rot="514235">
              <a:off x="1040601" y="4829928"/>
              <a:ext cx="59621" cy="38805"/>
            </a:xfrm>
            <a:custGeom>
              <a:avLst/>
              <a:gdLst/>
              <a:ahLst/>
              <a:cxnLst/>
              <a:rect l="l" t="t" r="r" b="b"/>
              <a:pathLst>
                <a:path w="2108" h="1372" extrusionOk="0">
                  <a:moveTo>
                    <a:pt x="530" y="1"/>
                  </a:moveTo>
                  <a:cubicBezTo>
                    <a:pt x="365" y="1"/>
                    <a:pt x="208" y="86"/>
                    <a:pt x="118" y="232"/>
                  </a:cubicBezTo>
                  <a:cubicBezTo>
                    <a:pt x="1" y="499"/>
                    <a:pt x="135" y="800"/>
                    <a:pt x="385" y="884"/>
                  </a:cubicBezTo>
                  <a:cubicBezTo>
                    <a:pt x="686" y="1034"/>
                    <a:pt x="987" y="1168"/>
                    <a:pt x="1288" y="1318"/>
                  </a:cubicBezTo>
                  <a:cubicBezTo>
                    <a:pt x="1354" y="1335"/>
                    <a:pt x="1404" y="1351"/>
                    <a:pt x="1471" y="1368"/>
                  </a:cubicBezTo>
                  <a:cubicBezTo>
                    <a:pt x="1490" y="1370"/>
                    <a:pt x="1508" y="1371"/>
                    <a:pt x="1525" y="1371"/>
                  </a:cubicBezTo>
                  <a:cubicBezTo>
                    <a:pt x="1938" y="1371"/>
                    <a:pt x="2108" y="823"/>
                    <a:pt x="1755" y="583"/>
                  </a:cubicBezTo>
                  <a:cubicBezTo>
                    <a:pt x="1438" y="366"/>
                    <a:pt x="1120" y="199"/>
                    <a:pt x="770" y="65"/>
                  </a:cubicBezTo>
                  <a:cubicBezTo>
                    <a:pt x="693" y="21"/>
                    <a:pt x="610" y="1"/>
                    <a:pt x="530" y="1"/>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18;p60">
              <a:extLst>
                <a:ext uri="{FF2B5EF4-FFF2-40B4-BE49-F238E27FC236}">
                  <a16:creationId xmlns:a16="http://schemas.microsoft.com/office/drawing/2014/main" id="{40169EAC-B65E-A308-8E7F-9148AEC6BD52}"/>
                </a:ext>
              </a:extLst>
            </p:cNvPr>
            <p:cNvSpPr/>
            <p:nvPr/>
          </p:nvSpPr>
          <p:spPr>
            <a:xfrm rot="514235">
              <a:off x="425834" y="3945057"/>
              <a:ext cx="56256" cy="28142"/>
            </a:xfrm>
            <a:custGeom>
              <a:avLst/>
              <a:gdLst/>
              <a:ahLst/>
              <a:cxnLst/>
              <a:rect l="l" t="t" r="r" b="b"/>
              <a:pathLst>
                <a:path w="1989" h="995" extrusionOk="0">
                  <a:moveTo>
                    <a:pt x="452" y="0"/>
                  </a:moveTo>
                  <a:cubicBezTo>
                    <a:pt x="201" y="0"/>
                    <a:pt x="1" y="201"/>
                    <a:pt x="1" y="451"/>
                  </a:cubicBezTo>
                  <a:cubicBezTo>
                    <a:pt x="1" y="702"/>
                    <a:pt x="201" y="902"/>
                    <a:pt x="452" y="902"/>
                  </a:cubicBezTo>
                  <a:cubicBezTo>
                    <a:pt x="769" y="936"/>
                    <a:pt x="1103" y="969"/>
                    <a:pt x="1438" y="986"/>
                  </a:cubicBezTo>
                  <a:cubicBezTo>
                    <a:pt x="1467" y="991"/>
                    <a:pt x="1497" y="994"/>
                    <a:pt x="1525" y="994"/>
                  </a:cubicBezTo>
                  <a:cubicBezTo>
                    <a:pt x="1754" y="994"/>
                    <a:pt x="1943" y="823"/>
                    <a:pt x="1972" y="585"/>
                  </a:cubicBezTo>
                  <a:cubicBezTo>
                    <a:pt x="1989" y="334"/>
                    <a:pt x="1805" y="134"/>
                    <a:pt x="1555" y="100"/>
                  </a:cubicBezTo>
                  <a:cubicBezTo>
                    <a:pt x="1287" y="50"/>
                    <a:pt x="1020" y="34"/>
                    <a:pt x="819" y="0"/>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9;p60">
              <a:extLst>
                <a:ext uri="{FF2B5EF4-FFF2-40B4-BE49-F238E27FC236}">
                  <a16:creationId xmlns:a16="http://schemas.microsoft.com/office/drawing/2014/main" id="{EF233A21-CEB6-9839-1170-6AB4AF11FA9C}"/>
                </a:ext>
              </a:extLst>
            </p:cNvPr>
            <p:cNvSpPr/>
            <p:nvPr/>
          </p:nvSpPr>
          <p:spPr>
            <a:xfrm rot="514235">
              <a:off x="1005905" y="4020080"/>
              <a:ext cx="45791" cy="49779"/>
            </a:xfrm>
            <a:custGeom>
              <a:avLst/>
              <a:gdLst/>
              <a:ahLst/>
              <a:cxnLst/>
              <a:rect l="l" t="t" r="r" b="b"/>
              <a:pathLst>
                <a:path w="1619" h="1760" extrusionOk="0">
                  <a:moveTo>
                    <a:pt x="494" y="0"/>
                  </a:moveTo>
                  <a:cubicBezTo>
                    <a:pt x="404" y="0"/>
                    <a:pt x="315" y="31"/>
                    <a:pt x="235" y="92"/>
                  </a:cubicBezTo>
                  <a:cubicBezTo>
                    <a:pt x="34" y="242"/>
                    <a:pt x="1" y="526"/>
                    <a:pt x="168" y="727"/>
                  </a:cubicBezTo>
                  <a:cubicBezTo>
                    <a:pt x="352" y="1011"/>
                    <a:pt x="552" y="1261"/>
                    <a:pt x="736" y="1529"/>
                  </a:cubicBezTo>
                  <a:cubicBezTo>
                    <a:pt x="803" y="1629"/>
                    <a:pt x="903" y="1696"/>
                    <a:pt x="1003" y="1729"/>
                  </a:cubicBezTo>
                  <a:cubicBezTo>
                    <a:pt x="1057" y="1750"/>
                    <a:pt x="1112" y="1760"/>
                    <a:pt x="1164" y="1760"/>
                  </a:cubicBezTo>
                  <a:cubicBezTo>
                    <a:pt x="1407" y="1760"/>
                    <a:pt x="1619" y="1555"/>
                    <a:pt x="1605" y="1295"/>
                  </a:cubicBezTo>
                  <a:cubicBezTo>
                    <a:pt x="1605" y="1194"/>
                    <a:pt x="1572" y="1111"/>
                    <a:pt x="1505" y="1044"/>
                  </a:cubicBezTo>
                  <a:cubicBezTo>
                    <a:pt x="1304" y="760"/>
                    <a:pt x="1104" y="476"/>
                    <a:pt x="887" y="209"/>
                  </a:cubicBezTo>
                  <a:cubicBezTo>
                    <a:pt x="767" y="69"/>
                    <a:pt x="629" y="0"/>
                    <a:pt x="494" y="0"/>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0;p60">
              <a:extLst>
                <a:ext uri="{FF2B5EF4-FFF2-40B4-BE49-F238E27FC236}">
                  <a16:creationId xmlns:a16="http://schemas.microsoft.com/office/drawing/2014/main" id="{479F337E-EFE2-CBF0-4FEE-5C570C59AB62}"/>
                </a:ext>
              </a:extLst>
            </p:cNvPr>
            <p:cNvSpPr/>
            <p:nvPr/>
          </p:nvSpPr>
          <p:spPr>
            <a:xfrm rot="514235">
              <a:off x="498220" y="3900386"/>
              <a:ext cx="52437" cy="38296"/>
            </a:xfrm>
            <a:custGeom>
              <a:avLst/>
              <a:gdLst/>
              <a:ahLst/>
              <a:cxnLst/>
              <a:rect l="l" t="t" r="r" b="b"/>
              <a:pathLst>
                <a:path w="1854" h="1354" extrusionOk="0">
                  <a:moveTo>
                    <a:pt x="499" y="1"/>
                  </a:moveTo>
                  <a:cubicBezTo>
                    <a:pt x="338" y="1"/>
                    <a:pt x="203" y="86"/>
                    <a:pt x="117" y="248"/>
                  </a:cubicBezTo>
                  <a:cubicBezTo>
                    <a:pt x="0" y="465"/>
                    <a:pt x="84" y="715"/>
                    <a:pt x="351" y="866"/>
                  </a:cubicBezTo>
                  <a:cubicBezTo>
                    <a:pt x="618" y="1033"/>
                    <a:pt x="902" y="1166"/>
                    <a:pt x="1186" y="1300"/>
                  </a:cubicBezTo>
                  <a:cubicBezTo>
                    <a:pt x="1237" y="1334"/>
                    <a:pt x="1303" y="1350"/>
                    <a:pt x="1354" y="1350"/>
                  </a:cubicBezTo>
                  <a:cubicBezTo>
                    <a:pt x="1372" y="1352"/>
                    <a:pt x="1390" y="1353"/>
                    <a:pt x="1407" y="1353"/>
                  </a:cubicBezTo>
                  <a:cubicBezTo>
                    <a:pt x="1665" y="1353"/>
                    <a:pt x="1854" y="1133"/>
                    <a:pt x="1838" y="882"/>
                  </a:cubicBezTo>
                  <a:cubicBezTo>
                    <a:pt x="1805" y="715"/>
                    <a:pt x="1704" y="565"/>
                    <a:pt x="1537" y="498"/>
                  </a:cubicBezTo>
                  <a:cubicBezTo>
                    <a:pt x="1287" y="348"/>
                    <a:pt x="1053" y="214"/>
                    <a:pt x="785" y="80"/>
                  </a:cubicBezTo>
                  <a:cubicBezTo>
                    <a:pt x="684" y="27"/>
                    <a:pt x="587" y="1"/>
                    <a:pt x="499" y="1"/>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21;p60">
              <a:extLst>
                <a:ext uri="{FF2B5EF4-FFF2-40B4-BE49-F238E27FC236}">
                  <a16:creationId xmlns:a16="http://schemas.microsoft.com/office/drawing/2014/main" id="{D7705795-7CA3-11F5-6BBC-9FB3E9DBC4AD}"/>
                </a:ext>
              </a:extLst>
            </p:cNvPr>
            <p:cNvSpPr/>
            <p:nvPr/>
          </p:nvSpPr>
          <p:spPr>
            <a:xfrm rot="514235">
              <a:off x="1088270" y="4966643"/>
              <a:ext cx="39257" cy="51051"/>
            </a:xfrm>
            <a:custGeom>
              <a:avLst/>
              <a:gdLst/>
              <a:ahLst/>
              <a:cxnLst/>
              <a:rect l="l" t="t" r="r" b="b"/>
              <a:pathLst>
                <a:path w="1388" h="1805" extrusionOk="0">
                  <a:moveTo>
                    <a:pt x="895" y="1"/>
                  </a:moveTo>
                  <a:cubicBezTo>
                    <a:pt x="715" y="1"/>
                    <a:pt x="542" y="113"/>
                    <a:pt x="469" y="297"/>
                  </a:cubicBezTo>
                  <a:cubicBezTo>
                    <a:pt x="335" y="548"/>
                    <a:pt x="201" y="832"/>
                    <a:pt x="84" y="1099"/>
                  </a:cubicBezTo>
                  <a:cubicBezTo>
                    <a:pt x="51" y="1166"/>
                    <a:pt x="34" y="1233"/>
                    <a:pt x="34" y="1300"/>
                  </a:cubicBezTo>
                  <a:cubicBezTo>
                    <a:pt x="1" y="1517"/>
                    <a:pt x="134" y="1717"/>
                    <a:pt x="335" y="1784"/>
                  </a:cubicBezTo>
                  <a:cubicBezTo>
                    <a:pt x="377" y="1798"/>
                    <a:pt x="420" y="1805"/>
                    <a:pt x="463" y="1805"/>
                  </a:cubicBezTo>
                  <a:cubicBezTo>
                    <a:pt x="627" y="1805"/>
                    <a:pt x="790" y="1709"/>
                    <a:pt x="870" y="1550"/>
                  </a:cubicBezTo>
                  <a:cubicBezTo>
                    <a:pt x="1020" y="1266"/>
                    <a:pt x="1154" y="965"/>
                    <a:pt x="1271" y="665"/>
                  </a:cubicBezTo>
                  <a:cubicBezTo>
                    <a:pt x="1388" y="447"/>
                    <a:pt x="1304" y="163"/>
                    <a:pt x="1087" y="46"/>
                  </a:cubicBezTo>
                  <a:cubicBezTo>
                    <a:pt x="1025" y="15"/>
                    <a:pt x="959" y="1"/>
                    <a:pt x="895" y="1"/>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22;p60">
              <a:extLst>
                <a:ext uri="{FF2B5EF4-FFF2-40B4-BE49-F238E27FC236}">
                  <a16:creationId xmlns:a16="http://schemas.microsoft.com/office/drawing/2014/main" id="{E29D6946-CCD6-D368-3CD9-90E99DE295D4}"/>
                </a:ext>
              </a:extLst>
            </p:cNvPr>
            <p:cNvSpPr/>
            <p:nvPr/>
          </p:nvSpPr>
          <p:spPr>
            <a:xfrm rot="514235">
              <a:off x="1587939" y="5067060"/>
              <a:ext cx="52494" cy="31677"/>
            </a:xfrm>
            <a:custGeom>
              <a:avLst/>
              <a:gdLst/>
              <a:ahLst/>
              <a:cxnLst/>
              <a:rect l="l" t="t" r="r" b="b"/>
              <a:pathLst>
                <a:path w="1856" h="1120" extrusionOk="0">
                  <a:moveTo>
                    <a:pt x="1421" y="0"/>
                  </a:moveTo>
                  <a:cubicBezTo>
                    <a:pt x="1003" y="0"/>
                    <a:pt x="602" y="117"/>
                    <a:pt x="235" y="301"/>
                  </a:cubicBezTo>
                  <a:cubicBezTo>
                    <a:pt x="84" y="401"/>
                    <a:pt x="1" y="602"/>
                    <a:pt x="68" y="769"/>
                  </a:cubicBezTo>
                  <a:cubicBezTo>
                    <a:pt x="134" y="986"/>
                    <a:pt x="318" y="1120"/>
                    <a:pt x="552" y="1120"/>
                  </a:cubicBezTo>
                  <a:cubicBezTo>
                    <a:pt x="870" y="1003"/>
                    <a:pt x="1271" y="953"/>
                    <a:pt x="1621" y="752"/>
                  </a:cubicBezTo>
                  <a:cubicBezTo>
                    <a:pt x="1789" y="669"/>
                    <a:pt x="1855" y="468"/>
                    <a:pt x="1789" y="284"/>
                  </a:cubicBezTo>
                  <a:cubicBezTo>
                    <a:pt x="1755" y="117"/>
                    <a:pt x="1605" y="0"/>
                    <a:pt x="1421" y="0"/>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23;p60">
              <a:extLst>
                <a:ext uri="{FF2B5EF4-FFF2-40B4-BE49-F238E27FC236}">
                  <a16:creationId xmlns:a16="http://schemas.microsoft.com/office/drawing/2014/main" id="{3E62B80F-43B8-0B84-EDB1-0FEF33DE9B36}"/>
                </a:ext>
              </a:extLst>
            </p:cNvPr>
            <p:cNvSpPr/>
            <p:nvPr/>
          </p:nvSpPr>
          <p:spPr>
            <a:xfrm rot="514235">
              <a:off x="129924" y="3535656"/>
              <a:ext cx="40389" cy="47516"/>
            </a:xfrm>
            <a:custGeom>
              <a:avLst/>
              <a:gdLst/>
              <a:ahLst/>
              <a:cxnLst/>
              <a:rect l="l" t="t" r="r" b="b"/>
              <a:pathLst>
                <a:path w="1428" h="1680" extrusionOk="0">
                  <a:moveTo>
                    <a:pt x="939" y="1"/>
                  </a:moveTo>
                  <a:cubicBezTo>
                    <a:pt x="847" y="1"/>
                    <a:pt x="753" y="32"/>
                    <a:pt x="669" y="102"/>
                  </a:cubicBezTo>
                  <a:cubicBezTo>
                    <a:pt x="368" y="386"/>
                    <a:pt x="235" y="787"/>
                    <a:pt x="51" y="1088"/>
                  </a:cubicBezTo>
                  <a:cubicBezTo>
                    <a:pt x="1" y="1305"/>
                    <a:pt x="101" y="1539"/>
                    <a:pt x="301" y="1639"/>
                  </a:cubicBezTo>
                  <a:cubicBezTo>
                    <a:pt x="361" y="1667"/>
                    <a:pt x="425" y="1680"/>
                    <a:pt x="487" y="1680"/>
                  </a:cubicBezTo>
                  <a:cubicBezTo>
                    <a:pt x="616" y="1680"/>
                    <a:pt x="741" y="1624"/>
                    <a:pt x="819" y="1522"/>
                  </a:cubicBezTo>
                  <a:cubicBezTo>
                    <a:pt x="1037" y="1222"/>
                    <a:pt x="1220" y="887"/>
                    <a:pt x="1354" y="537"/>
                  </a:cubicBezTo>
                  <a:cubicBezTo>
                    <a:pt x="1428" y="241"/>
                    <a:pt x="1194" y="1"/>
                    <a:pt x="939" y="1"/>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24;p60">
              <a:extLst>
                <a:ext uri="{FF2B5EF4-FFF2-40B4-BE49-F238E27FC236}">
                  <a16:creationId xmlns:a16="http://schemas.microsoft.com/office/drawing/2014/main" id="{D9BF653C-49B0-6985-AE32-C6235D0D4EFB}"/>
                </a:ext>
              </a:extLst>
            </p:cNvPr>
            <p:cNvSpPr/>
            <p:nvPr/>
          </p:nvSpPr>
          <p:spPr>
            <a:xfrm rot="514235">
              <a:off x="1392683" y="3866295"/>
              <a:ext cx="54841" cy="26247"/>
            </a:xfrm>
            <a:custGeom>
              <a:avLst/>
              <a:gdLst/>
              <a:ahLst/>
              <a:cxnLst/>
              <a:rect l="l" t="t" r="r" b="b"/>
              <a:pathLst>
                <a:path w="1939" h="928" extrusionOk="0">
                  <a:moveTo>
                    <a:pt x="840" y="1"/>
                  </a:moveTo>
                  <a:cubicBezTo>
                    <a:pt x="698" y="1"/>
                    <a:pt x="556" y="9"/>
                    <a:pt x="418" y="23"/>
                  </a:cubicBezTo>
                  <a:cubicBezTo>
                    <a:pt x="201" y="39"/>
                    <a:pt x="34" y="223"/>
                    <a:pt x="17" y="440"/>
                  </a:cubicBezTo>
                  <a:cubicBezTo>
                    <a:pt x="0" y="657"/>
                    <a:pt x="167" y="875"/>
                    <a:pt x="385" y="908"/>
                  </a:cubicBezTo>
                  <a:cubicBezTo>
                    <a:pt x="481" y="918"/>
                    <a:pt x="578" y="927"/>
                    <a:pt x="674" y="927"/>
                  </a:cubicBezTo>
                  <a:cubicBezTo>
                    <a:pt x="745" y="927"/>
                    <a:pt x="815" y="922"/>
                    <a:pt x="886" y="908"/>
                  </a:cubicBezTo>
                  <a:cubicBezTo>
                    <a:pt x="942" y="914"/>
                    <a:pt x="999" y="915"/>
                    <a:pt x="1058" y="915"/>
                  </a:cubicBezTo>
                  <a:cubicBezTo>
                    <a:pt x="1176" y="915"/>
                    <a:pt x="1298" y="908"/>
                    <a:pt x="1421" y="908"/>
                  </a:cubicBezTo>
                  <a:cubicBezTo>
                    <a:pt x="1905" y="858"/>
                    <a:pt x="1939" y="139"/>
                    <a:pt x="1437" y="56"/>
                  </a:cubicBezTo>
                  <a:cubicBezTo>
                    <a:pt x="1242" y="17"/>
                    <a:pt x="1040" y="1"/>
                    <a:pt x="840" y="1"/>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25;p60">
              <a:extLst>
                <a:ext uri="{FF2B5EF4-FFF2-40B4-BE49-F238E27FC236}">
                  <a16:creationId xmlns:a16="http://schemas.microsoft.com/office/drawing/2014/main" id="{67DA729D-354B-AC44-69F6-D2CA6FD2B2A0}"/>
                </a:ext>
              </a:extLst>
            </p:cNvPr>
            <p:cNvSpPr/>
            <p:nvPr/>
          </p:nvSpPr>
          <p:spPr>
            <a:xfrm rot="514235">
              <a:off x="-104380" y="4202442"/>
              <a:ext cx="32158" cy="47601"/>
            </a:xfrm>
            <a:custGeom>
              <a:avLst/>
              <a:gdLst/>
              <a:ahLst/>
              <a:cxnLst/>
              <a:rect l="l" t="t" r="r" b="b"/>
              <a:pathLst>
                <a:path w="1137" h="1683" extrusionOk="0">
                  <a:moveTo>
                    <a:pt x="684" y="1"/>
                  </a:moveTo>
                  <a:cubicBezTo>
                    <a:pt x="504" y="1"/>
                    <a:pt x="341" y="110"/>
                    <a:pt x="284" y="279"/>
                  </a:cubicBezTo>
                  <a:cubicBezTo>
                    <a:pt x="167" y="547"/>
                    <a:pt x="101" y="831"/>
                    <a:pt x="34" y="1132"/>
                  </a:cubicBezTo>
                  <a:cubicBezTo>
                    <a:pt x="0" y="1366"/>
                    <a:pt x="151" y="1599"/>
                    <a:pt x="368" y="1666"/>
                  </a:cubicBezTo>
                  <a:cubicBezTo>
                    <a:pt x="408" y="1677"/>
                    <a:pt x="449" y="1682"/>
                    <a:pt x="488" y="1682"/>
                  </a:cubicBezTo>
                  <a:cubicBezTo>
                    <a:pt x="694" y="1682"/>
                    <a:pt x="877" y="1542"/>
                    <a:pt x="919" y="1332"/>
                  </a:cubicBezTo>
                  <a:cubicBezTo>
                    <a:pt x="1003" y="1065"/>
                    <a:pt x="1070" y="781"/>
                    <a:pt x="1103" y="497"/>
                  </a:cubicBezTo>
                  <a:cubicBezTo>
                    <a:pt x="1137" y="279"/>
                    <a:pt x="1003" y="62"/>
                    <a:pt x="786" y="12"/>
                  </a:cubicBezTo>
                  <a:cubicBezTo>
                    <a:pt x="752" y="4"/>
                    <a:pt x="718" y="1"/>
                    <a:pt x="684" y="1"/>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26;p60">
              <a:extLst>
                <a:ext uri="{FF2B5EF4-FFF2-40B4-BE49-F238E27FC236}">
                  <a16:creationId xmlns:a16="http://schemas.microsoft.com/office/drawing/2014/main" id="{291699F9-455E-DB3F-DC8D-CBE463A1EF12}"/>
                </a:ext>
              </a:extLst>
            </p:cNvPr>
            <p:cNvSpPr/>
            <p:nvPr/>
          </p:nvSpPr>
          <p:spPr>
            <a:xfrm rot="514235">
              <a:off x="-372329" y="4670269"/>
              <a:ext cx="85331" cy="75149"/>
            </a:xfrm>
            <a:custGeom>
              <a:avLst/>
              <a:gdLst/>
              <a:ahLst/>
              <a:cxnLst/>
              <a:rect l="l" t="t" r="r" b="b"/>
              <a:pathLst>
                <a:path w="3017" h="2657" extrusionOk="0">
                  <a:moveTo>
                    <a:pt x="1659" y="0"/>
                  </a:moveTo>
                  <a:cubicBezTo>
                    <a:pt x="369" y="0"/>
                    <a:pt x="1" y="1729"/>
                    <a:pt x="961" y="2457"/>
                  </a:cubicBezTo>
                  <a:cubicBezTo>
                    <a:pt x="1152" y="2596"/>
                    <a:pt x="1365" y="2657"/>
                    <a:pt x="1577" y="2657"/>
                  </a:cubicBezTo>
                  <a:cubicBezTo>
                    <a:pt x="1977" y="2657"/>
                    <a:pt x="2375" y="2440"/>
                    <a:pt x="2615" y="2123"/>
                  </a:cubicBezTo>
                  <a:cubicBezTo>
                    <a:pt x="3016" y="1605"/>
                    <a:pt x="2866" y="803"/>
                    <a:pt x="2431" y="369"/>
                  </a:cubicBezTo>
                  <a:cubicBezTo>
                    <a:pt x="2362" y="299"/>
                    <a:pt x="2269" y="262"/>
                    <a:pt x="2179" y="262"/>
                  </a:cubicBezTo>
                  <a:cubicBezTo>
                    <a:pt x="2139" y="262"/>
                    <a:pt x="2100" y="269"/>
                    <a:pt x="2064" y="285"/>
                  </a:cubicBezTo>
                  <a:lnTo>
                    <a:pt x="2047" y="285"/>
                  </a:lnTo>
                  <a:cubicBezTo>
                    <a:pt x="2014" y="118"/>
                    <a:pt x="1863" y="1"/>
                    <a:pt x="1696" y="1"/>
                  </a:cubicBezTo>
                  <a:cubicBezTo>
                    <a:pt x="1684" y="1"/>
                    <a:pt x="1671" y="0"/>
                    <a:pt x="16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34660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57"/>
          <p:cNvSpPr txBox="1">
            <a:spLocks noGrp="1"/>
          </p:cNvSpPr>
          <p:nvPr>
            <p:ph type="title"/>
          </p:nvPr>
        </p:nvSpPr>
        <p:spPr>
          <a:xfrm>
            <a:off x="720000" y="540000"/>
            <a:ext cx="7704000" cy="32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How to Issue a New Absentee Ballot?</a:t>
            </a:r>
            <a:endParaRPr dirty="0"/>
          </a:p>
        </p:txBody>
      </p:sp>
      <p:sp>
        <p:nvSpPr>
          <p:cNvPr id="364" name="Google Shape;364;p57"/>
          <p:cNvSpPr txBox="1">
            <a:spLocks noGrp="1"/>
          </p:cNvSpPr>
          <p:nvPr>
            <p:ph type="subTitle" idx="1"/>
          </p:nvPr>
        </p:nvSpPr>
        <p:spPr>
          <a:xfrm>
            <a:off x="302025" y="937566"/>
            <a:ext cx="8121975" cy="4063425"/>
          </a:xfrm>
          <a:prstGeom prst="rect">
            <a:avLst/>
          </a:prstGeom>
        </p:spPr>
        <p:txBody>
          <a:bodyPr spcFirstLastPara="1" wrap="square" lIns="91425" tIns="91425" rIns="91425" bIns="91425" anchor="t" anchorCtr="0">
            <a:noAutofit/>
          </a:bodyPr>
          <a:lstStyle/>
          <a:p>
            <a:pPr marL="228600" lvl="0" indent="-228600" algn="l" rtl="0">
              <a:spcBef>
                <a:spcPts val="0"/>
              </a:spcBef>
              <a:spcAft>
                <a:spcPts val="0"/>
              </a:spcAft>
              <a:buAutoNum type="arabicPeriod"/>
            </a:pPr>
            <a:endParaRPr lang="en" sz="1400" dirty="0"/>
          </a:p>
          <a:p>
            <a:pPr marL="0" lvl="0" indent="0" algn="l" rtl="0">
              <a:spcBef>
                <a:spcPts val="0"/>
              </a:spcBef>
              <a:spcAft>
                <a:spcPts val="0"/>
              </a:spcAft>
              <a:buNone/>
            </a:pPr>
            <a:endParaRPr dirty="0"/>
          </a:p>
        </p:txBody>
      </p:sp>
      <p:sp>
        <p:nvSpPr>
          <p:cNvPr id="3" name="TextBox 2">
            <a:extLst>
              <a:ext uri="{FF2B5EF4-FFF2-40B4-BE49-F238E27FC236}">
                <a16:creationId xmlns:a16="http://schemas.microsoft.com/office/drawing/2014/main" id="{64505B9D-2DE9-74D5-EFE3-34DA69BBB7A7}"/>
              </a:ext>
            </a:extLst>
          </p:cNvPr>
          <p:cNvSpPr txBox="1"/>
          <p:nvPr/>
        </p:nvSpPr>
        <p:spPr>
          <a:xfrm>
            <a:off x="111319" y="1001864"/>
            <a:ext cx="8965872" cy="3323987"/>
          </a:xfrm>
          <a:prstGeom prst="rect">
            <a:avLst/>
          </a:prstGeom>
          <a:noFill/>
        </p:spPr>
        <p:txBody>
          <a:bodyPr wrap="square">
            <a:spAutoFit/>
          </a:bodyPr>
          <a:lstStyle/>
          <a:p>
            <a:pPr algn="l"/>
            <a:r>
              <a:rPr lang="en-US" b="0" i="0" u="none" strike="noStrike" baseline="0" dirty="0">
                <a:solidFill>
                  <a:schemeClr val="accent1"/>
                </a:solidFill>
                <a:latin typeface="Merriweather Sans" pitchFamily="2" charset="0"/>
              </a:rPr>
              <a:t>The circuit court clerk must place the ABS-5 with the voter’s original ballot, mark “cancelled” on the envelope containing the original ballot, preserve the original ballot with the other defective ballots, and deliver a new ballot to the absentee voter. </a:t>
            </a:r>
          </a:p>
          <a:p>
            <a:pPr algn="l"/>
            <a:endParaRPr lang="en-US" b="0" i="0" u="none" strike="noStrike" baseline="0" dirty="0">
              <a:solidFill>
                <a:schemeClr val="accent1"/>
              </a:solidFill>
              <a:latin typeface="Merriweather Sans" pitchFamily="2" charset="0"/>
            </a:endParaRPr>
          </a:p>
          <a:p>
            <a:pPr algn="l"/>
            <a:r>
              <a:rPr lang="en-US" dirty="0">
                <a:solidFill>
                  <a:schemeClr val="accent1"/>
                </a:solidFill>
                <a:latin typeface="Merriweather Sans" pitchFamily="2" charset="0"/>
              </a:rPr>
              <a:t>I</a:t>
            </a:r>
            <a:r>
              <a:rPr lang="en-US" b="0" i="0" u="none" strike="noStrike" baseline="0" dirty="0">
                <a:solidFill>
                  <a:schemeClr val="accent1"/>
                </a:solidFill>
                <a:latin typeface="Merriweather Sans" pitchFamily="2" charset="0"/>
              </a:rPr>
              <a:t>n a primary election, a county election board may not provide a voter who requested a replacement ballot an absentee ballot for a political party that is different than the political party indicated on the voter’s absentee application. </a:t>
            </a:r>
          </a:p>
          <a:p>
            <a:pPr algn="l"/>
            <a:endParaRPr lang="en-US" b="0" i="0" u="none" strike="noStrike" baseline="0" dirty="0">
              <a:solidFill>
                <a:schemeClr val="accent1"/>
              </a:solidFill>
              <a:latin typeface="Merriweather Sans" pitchFamily="2" charset="0"/>
            </a:endParaRPr>
          </a:p>
          <a:p>
            <a:pPr algn="l"/>
            <a:r>
              <a:rPr lang="en-US" dirty="0">
                <a:solidFill>
                  <a:schemeClr val="accent1"/>
                </a:solidFill>
                <a:latin typeface="Merriweather Sans" pitchFamily="2" charset="0"/>
              </a:rPr>
              <a:t>If a voter receives a replacement ballot because they did not receive their original ballot,  state law requires the voter to destroy the original absentee ballot if it comes into their possession. </a:t>
            </a:r>
            <a:endParaRPr lang="en-US" b="0" i="0" u="none" strike="noStrike" baseline="0" dirty="0">
              <a:solidFill>
                <a:schemeClr val="accent1"/>
              </a:solidFill>
              <a:latin typeface="Merriweather Sans" pitchFamily="2" charset="0"/>
            </a:endParaRPr>
          </a:p>
          <a:p>
            <a:pPr algn="l"/>
            <a:endParaRPr lang="en-US" dirty="0">
              <a:solidFill>
                <a:schemeClr val="accent1"/>
              </a:solidFill>
              <a:latin typeface="Merriweather Sans" pitchFamily="2" charset="0"/>
            </a:endParaRPr>
          </a:p>
          <a:p>
            <a:pPr algn="l"/>
            <a:r>
              <a:rPr lang="en-US" dirty="0">
                <a:solidFill>
                  <a:schemeClr val="accent1"/>
                </a:solidFill>
                <a:latin typeface="Merriweather Sans" pitchFamily="2" charset="0"/>
              </a:rPr>
              <a:t>If </a:t>
            </a:r>
            <a:r>
              <a:rPr lang="en-US" b="0" i="0" u="none" strike="noStrike" baseline="0" dirty="0">
                <a:solidFill>
                  <a:schemeClr val="accent1"/>
                </a:solidFill>
                <a:latin typeface="Merriweather Sans" pitchFamily="2" charset="0"/>
              </a:rPr>
              <a:t>a voter’s original and replacement absentee ballot arrive timely at the county election board, the original ballot </a:t>
            </a:r>
            <a:r>
              <a:rPr lang="en-US" dirty="0">
                <a:solidFill>
                  <a:schemeClr val="accent1"/>
                </a:solidFill>
                <a:latin typeface="Merriweather Sans" pitchFamily="2" charset="0"/>
              </a:rPr>
              <a:t>is</a:t>
            </a:r>
            <a:r>
              <a:rPr lang="en-US" b="0" i="0" u="none" strike="noStrike" baseline="0" dirty="0">
                <a:solidFill>
                  <a:schemeClr val="accent1"/>
                </a:solidFill>
                <a:latin typeface="Merriweather Sans" pitchFamily="2" charset="0"/>
              </a:rPr>
              <a:t> rejected, and the replacement </a:t>
            </a:r>
            <a:r>
              <a:rPr lang="en-US" b="0" i="0" u="none" strike="noStrike" baseline="0">
                <a:solidFill>
                  <a:schemeClr val="accent1"/>
                </a:solidFill>
                <a:latin typeface="Merriweather Sans" pitchFamily="2" charset="0"/>
              </a:rPr>
              <a:t>ballot is </a:t>
            </a:r>
            <a:r>
              <a:rPr lang="en-US" b="0" i="0" u="none" strike="noStrike" baseline="0" dirty="0">
                <a:solidFill>
                  <a:schemeClr val="accent1"/>
                </a:solidFill>
                <a:latin typeface="Merriweather Sans" pitchFamily="2" charset="0"/>
              </a:rPr>
              <a:t>processed. </a:t>
            </a:r>
          </a:p>
          <a:p>
            <a:pPr algn="l"/>
            <a:r>
              <a:rPr lang="en-US" dirty="0">
                <a:solidFill>
                  <a:schemeClr val="accent1"/>
                </a:solidFill>
                <a:latin typeface="Merriweather Sans" pitchFamily="2" charset="0"/>
              </a:rPr>
              <a:t>					</a:t>
            </a:r>
          </a:p>
          <a:p>
            <a:pPr algn="l"/>
            <a:r>
              <a:rPr lang="en-US" b="0" i="0" u="none" strike="noStrike" baseline="0" dirty="0">
                <a:solidFill>
                  <a:schemeClr val="accent1"/>
                </a:solidFill>
                <a:latin typeface="Merriweather Sans" pitchFamily="2" charset="0"/>
              </a:rPr>
              <a:t>					(IC 3-11-4-17.7</a:t>
            </a:r>
            <a:r>
              <a:rPr lang="en-US" dirty="0">
                <a:solidFill>
                  <a:schemeClr val="accent1"/>
                </a:solidFill>
                <a:latin typeface="Merriweather Sans" pitchFamily="2" charset="0"/>
              </a:rPr>
              <a:t> | </a:t>
            </a:r>
            <a:r>
              <a:rPr lang="en-US" b="0" i="0" u="none" strike="noStrike" baseline="0" dirty="0">
                <a:solidFill>
                  <a:schemeClr val="accent1"/>
                </a:solidFill>
                <a:latin typeface="Merriweather Sans" pitchFamily="2" charset="0"/>
              </a:rPr>
              <a:t>IC 3-11-4-17.8)</a:t>
            </a:r>
            <a:endParaRPr lang="en-US" dirty="0">
              <a:solidFill>
                <a:schemeClr val="accent1"/>
              </a:solidFill>
              <a:latin typeface="Merriweather Sans" pitchFamily="2" charset="0"/>
            </a:endParaRPr>
          </a:p>
        </p:txBody>
      </p:sp>
      <p:grpSp>
        <p:nvGrpSpPr>
          <p:cNvPr id="4" name="Google Shape;5007;p120">
            <a:extLst>
              <a:ext uri="{FF2B5EF4-FFF2-40B4-BE49-F238E27FC236}">
                <a16:creationId xmlns:a16="http://schemas.microsoft.com/office/drawing/2014/main" id="{FB188063-5401-8D86-73E6-6C997674CCBD}"/>
              </a:ext>
            </a:extLst>
          </p:cNvPr>
          <p:cNvGrpSpPr/>
          <p:nvPr/>
        </p:nvGrpSpPr>
        <p:grpSpPr>
          <a:xfrm flipH="1">
            <a:off x="648799" y="3855901"/>
            <a:ext cx="1392279" cy="1145090"/>
            <a:chOff x="6443344" y="3155867"/>
            <a:chExt cx="1392279" cy="1145090"/>
          </a:xfrm>
        </p:grpSpPr>
        <p:sp>
          <p:nvSpPr>
            <p:cNvPr id="5" name="Google Shape;5008;p120">
              <a:extLst>
                <a:ext uri="{FF2B5EF4-FFF2-40B4-BE49-F238E27FC236}">
                  <a16:creationId xmlns:a16="http://schemas.microsoft.com/office/drawing/2014/main" id="{7CCE9C96-0C7D-4C87-D6F6-F4F2251E444D}"/>
                </a:ext>
              </a:extLst>
            </p:cNvPr>
            <p:cNvSpPr/>
            <p:nvPr/>
          </p:nvSpPr>
          <p:spPr>
            <a:xfrm rot="788309">
              <a:off x="6527474" y="3543022"/>
              <a:ext cx="1258396" cy="582669"/>
            </a:xfrm>
            <a:custGeom>
              <a:avLst/>
              <a:gdLst/>
              <a:ahLst/>
              <a:cxnLst/>
              <a:rect l="l" t="t" r="r" b="b"/>
              <a:pathLst>
                <a:path w="30940" h="14326" extrusionOk="0">
                  <a:moveTo>
                    <a:pt x="801" y="0"/>
                  </a:moveTo>
                  <a:cubicBezTo>
                    <a:pt x="214" y="0"/>
                    <a:pt x="1" y="928"/>
                    <a:pt x="628" y="1036"/>
                  </a:cubicBezTo>
                  <a:cubicBezTo>
                    <a:pt x="11196" y="2954"/>
                    <a:pt x="21719" y="6948"/>
                    <a:pt x="29799" y="14184"/>
                  </a:cubicBezTo>
                  <a:cubicBezTo>
                    <a:pt x="29908" y="14283"/>
                    <a:pt x="30030" y="14325"/>
                    <a:pt x="30148" y="14325"/>
                  </a:cubicBezTo>
                  <a:cubicBezTo>
                    <a:pt x="30569" y="14325"/>
                    <a:pt x="30939" y="13787"/>
                    <a:pt x="30529" y="13430"/>
                  </a:cubicBezTo>
                  <a:cubicBezTo>
                    <a:pt x="22312" y="6081"/>
                    <a:pt x="11653" y="1972"/>
                    <a:pt x="902" y="9"/>
                  </a:cubicBezTo>
                  <a:cubicBezTo>
                    <a:pt x="867" y="3"/>
                    <a:pt x="833" y="0"/>
                    <a:pt x="8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5009;p120">
              <a:extLst>
                <a:ext uri="{FF2B5EF4-FFF2-40B4-BE49-F238E27FC236}">
                  <a16:creationId xmlns:a16="http://schemas.microsoft.com/office/drawing/2014/main" id="{0B5143B2-1706-6F31-CB24-F29EF5066C07}"/>
                </a:ext>
              </a:extLst>
            </p:cNvPr>
            <p:cNvSpPr/>
            <p:nvPr/>
          </p:nvSpPr>
          <p:spPr>
            <a:xfrm rot="788309">
              <a:off x="6706546" y="3250561"/>
              <a:ext cx="284339" cy="326272"/>
            </a:xfrm>
            <a:custGeom>
              <a:avLst/>
              <a:gdLst/>
              <a:ahLst/>
              <a:cxnLst/>
              <a:rect l="l" t="t" r="r" b="b"/>
              <a:pathLst>
                <a:path w="6991" h="8022" extrusionOk="0">
                  <a:moveTo>
                    <a:pt x="745" y="1"/>
                  </a:moveTo>
                  <a:cubicBezTo>
                    <a:pt x="368" y="1"/>
                    <a:pt x="1" y="373"/>
                    <a:pt x="272" y="757"/>
                  </a:cubicBezTo>
                  <a:cubicBezTo>
                    <a:pt x="2030" y="3222"/>
                    <a:pt x="3810" y="5665"/>
                    <a:pt x="5888" y="7856"/>
                  </a:cubicBezTo>
                  <a:cubicBezTo>
                    <a:pt x="5999" y="7973"/>
                    <a:pt x="6125" y="8022"/>
                    <a:pt x="6245" y="8022"/>
                  </a:cubicBezTo>
                  <a:cubicBezTo>
                    <a:pt x="6643" y="8022"/>
                    <a:pt x="6991" y="7493"/>
                    <a:pt x="6641" y="7125"/>
                  </a:cubicBezTo>
                  <a:cubicBezTo>
                    <a:pt x="4609" y="4980"/>
                    <a:pt x="2897" y="2606"/>
                    <a:pt x="1186" y="232"/>
                  </a:cubicBezTo>
                  <a:cubicBezTo>
                    <a:pt x="1069" y="68"/>
                    <a:pt x="906" y="1"/>
                    <a:pt x="7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010;p120">
              <a:extLst>
                <a:ext uri="{FF2B5EF4-FFF2-40B4-BE49-F238E27FC236}">
                  <a16:creationId xmlns:a16="http://schemas.microsoft.com/office/drawing/2014/main" id="{9036F1A3-C52A-E82E-802D-65843A266F54}"/>
                </a:ext>
              </a:extLst>
            </p:cNvPr>
            <p:cNvSpPr/>
            <p:nvPr/>
          </p:nvSpPr>
          <p:spPr>
            <a:xfrm rot="788309">
              <a:off x="6672195" y="3604102"/>
              <a:ext cx="422665" cy="194210"/>
            </a:xfrm>
            <a:custGeom>
              <a:avLst/>
              <a:gdLst/>
              <a:ahLst/>
              <a:cxnLst/>
              <a:rect l="l" t="t" r="r" b="b"/>
              <a:pathLst>
                <a:path w="10392" h="4775" extrusionOk="0">
                  <a:moveTo>
                    <a:pt x="9660" y="1"/>
                  </a:moveTo>
                  <a:cubicBezTo>
                    <a:pt x="9612" y="1"/>
                    <a:pt x="9561" y="7"/>
                    <a:pt x="9507" y="22"/>
                  </a:cubicBezTo>
                  <a:cubicBezTo>
                    <a:pt x="6380" y="867"/>
                    <a:pt x="3710" y="2830"/>
                    <a:pt x="582" y="3743"/>
                  </a:cubicBezTo>
                  <a:cubicBezTo>
                    <a:pt x="1" y="3909"/>
                    <a:pt x="175" y="4774"/>
                    <a:pt x="693" y="4774"/>
                  </a:cubicBezTo>
                  <a:cubicBezTo>
                    <a:pt x="744" y="4774"/>
                    <a:pt x="799" y="4766"/>
                    <a:pt x="856" y="4747"/>
                  </a:cubicBezTo>
                  <a:cubicBezTo>
                    <a:pt x="3983" y="3857"/>
                    <a:pt x="6654" y="1871"/>
                    <a:pt x="9804" y="1049"/>
                  </a:cubicBezTo>
                  <a:cubicBezTo>
                    <a:pt x="10391" y="882"/>
                    <a:pt x="10207" y="1"/>
                    <a:pt x="96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011;p120">
              <a:extLst>
                <a:ext uri="{FF2B5EF4-FFF2-40B4-BE49-F238E27FC236}">
                  <a16:creationId xmlns:a16="http://schemas.microsoft.com/office/drawing/2014/main" id="{8024C2B2-0C26-3EC1-6EB4-371F1C6A1C35}"/>
                </a:ext>
              </a:extLst>
            </p:cNvPr>
            <p:cNvSpPr/>
            <p:nvPr/>
          </p:nvSpPr>
          <p:spPr>
            <a:xfrm rot="788309">
              <a:off x="7050084" y="3419687"/>
              <a:ext cx="212065" cy="342704"/>
            </a:xfrm>
            <a:custGeom>
              <a:avLst/>
              <a:gdLst/>
              <a:ahLst/>
              <a:cxnLst/>
              <a:rect l="l" t="t" r="r" b="b"/>
              <a:pathLst>
                <a:path w="5214" h="8426" extrusionOk="0">
                  <a:moveTo>
                    <a:pt x="730" y="1"/>
                  </a:moveTo>
                  <a:cubicBezTo>
                    <a:pt x="363" y="1"/>
                    <a:pt x="0" y="386"/>
                    <a:pt x="254" y="782"/>
                  </a:cubicBezTo>
                  <a:cubicBezTo>
                    <a:pt x="1738" y="3133"/>
                    <a:pt x="2993" y="5598"/>
                    <a:pt x="4134" y="8155"/>
                  </a:cubicBezTo>
                  <a:cubicBezTo>
                    <a:pt x="4219" y="8347"/>
                    <a:pt x="4364" y="8426"/>
                    <a:pt x="4515" y="8426"/>
                  </a:cubicBezTo>
                  <a:cubicBezTo>
                    <a:pt x="4849" y="8426"/>
                    <a:pt x="5213" y="8039"/>
                    <a:pt x="5024" y="7630"/>
                  </a:cubicBezTo>
                  <a:cubicBezTo>
                    <a:pt x="3906" y="5073"/>
                    <a:pt x="2651" y="2608"/>
                    <a:pt x="1167" y="257"/>
                  </a:cubicBezTo>
                  <a:cubicBezTo>
                    <a:pt x="1055" y="76"/>
                    <a:pt x="892" y="1"/>
                    <a:pt x="7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012;p120">
              <a:extLst>
                <a:ext uri="{FF2B5EF4-FFF2-40B4-BE49-F238E27FC236}">
                  <a16:creationId xmlns:a16="http://schemas.microsoft.com/office/drawing/2014/main" id="{DD2C0C8F-558A-EEC3-43E6-93D98E86EF79}"/>
                </a:ext>
              </a:extLst>
            </p:cNvPr>
            <p:cNvSpPr/>
            <p:nvPr/>
          </p:nvSpPr>
          <p:spPr>
            <a:xfrm rot="788309">
              <a:off x="6919891" y="3780319"/>
              <a:ext cx="401475" cy="209787"/>
            </a:xfrm>
            <a:custGeom>
              <a:avLst/>
              <a:gdLst/>
              <a:ahLst/>
              <a:cxnLst/>
              <a:rect l="l" t="t" r="r" b="b"/>
              <a:pathLst>
                <a:path w="9871" h="5158" extrusionOk="0">
                  <a:moveTo>
                    <a:pt x="9110" y="1"/>
                  </a:moveTo>
                  <a:cubicBezTo>
                    <a:pt x="9025" y="1"/>
                    <a:pt x="8934" y="24"/>
                    <a:pt x="8841" y="78"/>
                  </a:cubicBezTo>
                  <a:cubicBezTo>
                    <a:pt x="6193" y="1653"/>
                    <a:pt x="3340" y="2908"/>
                    <a:pt x="533" y="4186"/>
                  </a:cubicBezTo>
                  <a:cubicBezTo>
                    <a:pt x="1" y="4442"/>
                    <a:pt x="336" y="5158"/>
                    <a:pt x="834" y="5158"/>
                  </a:cubicBezTo>
                  <a:cubicBezTo>
                    <a:pt x="913" y="5158"/>
                    <a:pt x="996" y="5140"/>
                    <a:pt x="1080" y="5099"/>
                  </a:cubicBezTo>
                  <a:cubicBezTo>
                    <a:pt x="3888" y="3798"/>
                    <a:pt x="6718" y="2566"/>
                    <a:pt x="9389" y="991"/>
                  </a:cubicBezTo>
                  <a:cubicBezTo>
                    <a:pt x="9870" y="683"/>
                    <a:pt x="9572" y="1"/>
                    <a:pt x="91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013;p120">
              <a:extLst>
                <a:ext uri="{FF2B5EF4-FFF2-40B4-BE49-F238E27FC236}">
                  <a16:creationId xmlns:a16="http://schemas.microsoft.com/office/drawing/2014/main" id="{7C9E6D22-4A16-2E10-3376-809A9DFD7CF1}"/>
                </a:ext>
              </a:extLst>
            </p:cNvPr>
            <p:cNvSpPr/>
            <p:nvPr/>
          </p:nvSpPr>
          <p:spPr>
            <a:xfrm rot="788309">
              <a:off x="7320010" y="3507757"/>
              <a:ext cx="182577" cy="434053"/>
            </a:xfrm>
            <a:custGeom>
              <a:avLst/>
              <a:gdLst/>
              <a:ahLst/>
              <a:cxnLst/>
              <a:rect l="l" t="t" r="r" b="b"/>
              <a:pathLst>
                <a:path w="4489" h="10672" extrusionOk="0">
                  <a:moveTo>
                    <a:pt x="628" y="0"/>
                  </a:moveTo>
                  <a:cubicBezTo>
                    <a:pt x="317" y="0"/>
                    <a:pt x="0" y="257"/>
                    <a:pt x="110" y="654"/>
                  </a:cubicBezTo>
                  <a:cubicBezTo>
                    <a:pt x="977" y="3941"/>
                    <a:pt x="2461" y="7022"/>
                    <a:pt x="3374" y="10309"/>
                  </a:cubicBezTo>
                  <a:cubicBezTo>
                    <a:pt x="3446" y="10562"/>
                    <a:pt x="3646" y="10672"/>
                    <a:pt x="3851" y="10672"/>
                  </a:cubicBezTo>
                  <a:cubicBezTo>
                    <a:pt x="4164" y="10672"/>
                    <a:pt x="4489" y="10413"/>
                    <a:pt x="4378" y="10013"/>
                  </a:cubicBezTo>
                  <a:cubicBezTo>
                    <a:pt x="3465" y="6749"/>
                    <a:pt x="2004" y="3667"/>
                    <a:pt x="1114" y="380"/>
                  </a:cubicBezTo>
                  <a:cubicBezTo>
                    <a:pt x="1041" y="115"/>
                    <a:pt x="836" y="0"/>
                    <a:pt x="6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014;p120">
              <a:extLst>
                <a:ext uri="{FF2B5EF4-FFF2-40B4-BE49-F238E27FC236}">
                  <a16:creationId xmlns:a16="http://schemas.microsoft.com/office/drawing/2014/main" id="{5A7D586D-FF5E-5F10-4893-B1BF87FF6633}"/>
                </a:ext>
              </a:extLst>
            </p:cNvPr>
            <p:cNvSpPr/>
            <p:nvPr/>
          </p:nvSpPr>
          <p:spPr>
            <a:xfrm rot="788309">
              <a:off x="7158765" y="3972972"/>
              <a:ext cx="363324" cy="170213"/>
            </a:xfrm>
            <a:custGeom>
              <a:avLst/>
              <a:gdLst/>
              <a:ahLst/>
              <a:cxnLst/>
              <a:rect l="l" t="t" r="r" b="b"/>
              <a:pathLst>
                <a:path w="8933" h="4185" extrusionOk="0">
                  <a:moveTo>
                    <a:pt x="8118" y="0"/>
                  </a:moveTo>
                  <a:cubicBezTo>
                    <a:pt x="8039" y="0"/>
                    <a:pt x="7957" y="18"/>
                    <a:pt x="7872" y="59"/>
                  </a:cubicBezTo>
                  <a:cubicBezTo>
                    <a:pt x="5498" y="1177"/>
                    <a:pt x="3193" y="2524"/>
                    <a:pt x="614" y="3163"/>
                  </a:cubicBezTo>
                  <a:cubicBezTo>
                    <a:pt x="0" y="3311"/>
                    <a:pt x="190" y="4185"/>
                    <a:pt x="749" y="4185"/>
                  </a:cubicBezTo>
                  <a:cubicBezTo>
                    <a:pt x="793" y="4185"/>
                    <a:pt x="839" y="4179"/>
                    <a:pt x="888" y="4167"/>
                  </a:cubicBezTo>
                  <a:cubicBezTo>
                    <a:pt x="3558" y="3505"/>
                    <a:pt x="5955" y="2136"/>
                    <a:pt x="8420" y="949"/>
                  </a:cubicBezTo>
                  <a:cubicBezTo>
                    <a:pt x="8932" y="713"/>
                    <a:pt x="8611" y="0"/>
                    <a:pt x="81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015;p120">
              <a:extLst>
                <a:ext uri="{FF2B5EF4-FFF2-40B4-BE49-F238E27FC236}">
                  <a16:creationId xmlns:a16="http://schemas.microsoft.com/office/drawing/2014/main" id="{5E78B158-CEDC-B509-4096-AC76C4EA46CC}"/>
                </a:ext>
              </a:extLst>
            </p:cNvPr>
            <p:cNvSpPr/>
            <p:nvPr/>
          </p:nvSpPr>
          <p:spPr>
            <a:xfrm rot="788309">
              <a:off x="7578238" y="3765760"/>
              <a:ext cx="73251" cy="330583"/>
            </a:xfrm>
            <a:custGeom>
              <a:avLst/>
              <a:gdLst/>
              <a:ahLst/>
              <a:cxnLst/>
              <a:rect l="l" t="t" r="r" b="b"/>
              <a:pathLst>
                <a:path w="1801" h="8128" extrusionOk="0">
                  <a:moveTo>
                    <a:pt x="648" y="1"/>
                  </a:moveTo>
                  <a:cubicBezTo>
                    <a:pt x="333" y="1"/>
                    <a:pt x="1" y="262"/>
                    <a:pt x="111" y="648"/>
                  </a:cubicBezTo>
                  <a:cubicBezTo>
                    <a:pt x="750" y="3022"/>
                    <a:pt x="636" y="5077"/>
                    <a:pt x="157" y="7473"/>
                  </a:cubicBezTo>
                  <a:cubicBezTo>
                    <a:pt x="75" y="7870"/>
                    <a:pt x="403" y="8127"/>
                    <a:pt x="708" y="8127"/>
                  </a:cubicBezTo>
                  <a:cubicBezTo>
                    <a:pt x="912" y="8127"/>
                    <a:pt x="1106" y="8012"/>
                    <a:pt x="1161" y="7747"/>
                  </a:cubicBezTo>
                  <a:cubicBezTo>
                    <a:pt x="1686" y="5168"/>
                    <a:pt x="1800" y="2931"/>
                    <a:pt x="1116" y="375"/>
                  </a:cubicBezTo>
                  <a:cubicBezTo>
                    <a:pt x="1052" y="113"/>
                    <a:pt x="854" y="1"/>
                    <a:pt x="6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016;p120">
              <a:extLst>
                <a:ext uri="{FF2B5EF4-FFF2-40B4-BE49-F238E27FC236}">
                  <a16:creationId xmlns:a16="http://schemas.microsoft.com/office/drawing/2014/main" id="{F248412F-D416-5520-CD92-DEA96DD81630}"/>
                </a:ext>
              </a:extLst>
            </p:cNvPr>
            <p:cNvSpPr/>
            <p:nvPr/>
          </p:nvSpPr>
          <p:spPr>
            <a:xfrm rot="788309">
              <a:off x="6845877" y="3265224"/>
              <a:ext cx="110791" cy="184245"/>
            </a:xfrm>
            <a:custGeom>
              <a:avLst/>
              <a:gdLst/>
              <a:ahLst/>
              <a:cxnLst/>
              <a:rect l="l" t="t" r="r" b="b"/>
              <a:pathLst>
                <a:path w="2724" h="4530" extrusionOk="0">
                  <a:moveTo>
                    <a:pt x="2088" y="0"/>
                  </a:moveTo>
                  <a:cubicBezTo>
                    <a:pt x="1879" y="0"/>
                    <a:pt x="1674" y="115"/>
                    <a:pt x="1601" y="380"/>
                  </a:cubicBezTo>
                  <a:cubicBezTo>
                    <a:pt x="1304" y="1567"/>
                    <a:pt x="939" y="2731"/>
                    <a:pt x="254" y="3758"/>
                  </a:cubicBezTo>
                  <a:cubicBezTo>
                    <a:pt x="0" y="4155"/>
                    <a:pt x="353" y="4530"/>
                    <a:pt x="722" y="4530"/>
                  </a:cubicBezTo>
                  <a:cubicBezTo>
                    <a:pt x="884" y="4530"/>
                    <a:pt x="1049" y="4457"/>
                    <a:pt x="1167" y="4283"/>
                  </a:cubicBezTo>
                  <a:cubicBezTo>
                    <a:pt x="1898" y="3188"/>
                    <a:pt x="2286" y="1932"/>
                    <a:pt x="2628" y="654"/>
                  </a:cubicBezTo>
                  <a:cubicBezTo>
                    <a:pt x="2724" y="257"/>
                    <a:pt x="2401" y="0"/>
                    <a:pt x="20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017;p120">
              <a:extLst>
                <a:ext uri="{FF2B5EF4-FFF2-40B4-BE49-F238E27FC236}">
                  <a16:creationId xmlns:a16="http://schemas.microsoft.com/office/drawing/2014/main" id="{DF8FE97A-69F2-CD42-180D-7F1BF0145EFF}"/>
                </a:ext>
              </a:extLst>
            </p:cNvPr>
            <p:cNvSpPr/>
            <p:nvPr/>
          </p:nvSpPr>
          <p:spPr>
            <a:xfrm rot="788309">
              <a:off x="6758785" y="3684057"/>
              <a:ext cx="106602" cy="199253"/>
            </a:xfrm>
            <a:custGeom>
              <a:avLst/>
              <a:gdLst/>
              <a:ahLst/>
              <a:cxnLst/>
              <a:rect l="l" t="t" r="r" b="b"/>
              <a:pathLst>
                <a:path w="2621" h="4899" extrusionOk="0">
                  <a:moveTo>
                    <a:pt x="1988" y="1"/>
                  </a:moveTo>
                  <a:cubicBezTo>
                    <a:pt x="1777" y="1"/>
                    <a:pt x="1567" y="116"/>
                    <a:pt x="1484" y="381"/>
                  </a:cubicBezTo>
                  <a:cubicBezTo>
                    <a:pt x="1096" y="1682"/>
                    <a:pt x="617" y="2983"/>
                    <a:pt x="138" y="4261"/>
                  </a:cubicBezTo>
                  <a:cubicBezTo>
                    <a:pt x="0" y="4646"/>
                    <a:pt x="310" y="4899"/>
                    <a:pt x="633" y="4899"/>
                  </a:cubicBezTo>
                  <a:cubicBezTo>
                    <a:pt x="846" y="4899"/>
                    <a:pt x="1065" y="4789"/>
                    <a:pt x="1165" y="4535"/>
                  </a:cubicBezTo>
                  <a:cubicBezTo>
                    <a:pt x="1644" y="3257"/>
                    <a:pt x="2123" y="1979"/>
                    <a:pt x="2512" y="655"/>
                  </a:cubicBezTo>
                  <a:cubicBezTo>
                    <a:pt x="2621" y="258"/>
                    <a:pt x="2304" y="1"/>
                    <a:pt x="19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018;p120">
              <a:extLst>
                <a:ext uri="{FF2B5EF4-FFF2-40B4-BE49-F238E27FC236}">
                  <a16:creationId xmlns:a16="http://schemas.microsoft.com/office/drawing/2014/main" id="{01F002DD-2B81-4138-6293-0706AAAFEA71}"/>
                </a:ext>
              </a:extLst>
            </p:cNvPr>
            <p:cNvSpPr/>
            <p:nvPr/>
          </p:nvSpPr>
          <p:spPr>
            <a:xfrm rot="788309">
              <a:off x="7256888" y="4047935"/>
              <a:ext cx="92122" cy="192867"/>
            </a:xfrm>
            <a:custGeom>
              <a:avLst/>
              <a:gdLst/>
              <a:ahLst/>
              <a:cxnLst/>
              <a:rect l="l" t="t" r="r" b="b"/>
              <a:pathLst>
                <a:path w="2265" h="4742" extrusionOk="0">
                  <a:moveTo>
                    <a:pt x="1557" y="0"/>
                  </a:moveTo>
                  <a:cubicBezTo>
                    <a:pt x="1401" y="0"/>
                    <a:pt x="1251" y="81"/>
                    <a:pt x="1164" y="276"/>
                  </a:cubicBezTo>
                  <a:cubicBezTo>
                    <a:pt x="616" y="1486"/>
                    <a:pt x="342" y="2787"/>
                    <a:pt x="68" y="4088"/>
                  </a:cubicBezTo>
                  <a:cubicBezTo>
                    <a:pt x="0" y="4484"/>
                    <a:pt x="333" y="4742"/>
                    <a:pt x="641" y="4742"/>
                  </a:cubicBezTo>
                  <a:cubicBezTo>
                    <a:pt x="847" y="4742"/>
                    <a:pt x="1041" y="4627"/>
                    <a:pt x="1096" y="4362"/>
                  </a:cubicBezTo>
                  <a:cubicBezTo>
                    <a:pt x="1324" y="3152"/>
                    <a:pt x="1552" y="1919"/>
                    <a:pt x="2077" y="801"/>
                  </a:cubicBezTo>
                  <a:cubicBezTo>
                    <a:pt x="2264" y="379"/>
                    <a:pt x="1896" y="0"/>
                    <a:pt x="15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019;p120">
              <a:extLst>
                <a:ext uri="{FF2B5EF4-FFF2-40B4-BE49-F238E27FC236}">
                  <a16:creationId xmlns:a16="http://schemas.microsoft.com/office/drawing/2014/main" id="{FB47B708-C763-42FC-42CD-4E0F657B7FE1}"/>
                </a:ext>
              </a:extLst>
            </p:cNvPr>
            <p:cNvSpPr/>
            <p:nvPr/>
          </p:nvSpPr>
          <p:spPr>
            <a:xfrm rot="788309">
              <a:off x="7399124" y="3582349"/>
              <a:ext cx="124457" cy="180015"/>
            </a:xfrm>
            <a:custGeom>
              <a:avLst/>
              <a:gdLst/>
              <a:ahLst/>
              <a:cxnLst/>
              <a:rect l="l" t="t" r="r" b="b"/>
              <a:pathLst>
                <a:path w="3060" h="4426" extrusionOk="0">
                  <a:moveTo>
                    <a:pt x="2363" y="0"/>
                  </a:moveTo>
                  <a:cubicBezTo>
                    <a:pt x="2206" y="0"/>
                    <a:pt x="2053" y="81"/>
                    <a:pt x="1959" y="276"/>
                  </a:cubicBezTo>
                  <a:cubicBezTo>
                    <a:pt x="1434" y="1417"/>
                    <a:pt x="978" y="2581"/>
                    <a:pt x="270" y="3654"/>
                  </a:cubicBezTo>
                  <a:cubicBezTo>
                    <a:pt x="0" y="4051"/>
                    <a:pt x="359" y="4425"/>
                    <a:pt x="733" y="4425"/>
                  </a:cubicBezTo>
                  <a:cubicBezTo>
                    <a:pt x="898" y="4425"/>
                    <a:pt x="1065" y="4353"/>
                    <a:pt x="1183" y="4179"/>
                  </a:cubicBezTo>
                  <a:cubicBezTo>
                    <a:pt x="1868" y="3129"/>
                    <a:pt x="2347" y="1942"/>
                    <a:pt x="2872" y="801"/>
                  </a:cubicBezTo>
                  <a:cubicBezTo>
                    <a:pt x="3060" y="379"/>
                    <a:pt x="2702" y="0"/>
                    <a:pt x="23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020;p120">
              <a:extLst>
                <a:ext uri="{FF2B5EF4-FFF2-40B4-BE49-F238E27FC236}">
                  <a16:creationId xmlns:a16="http://schemas.microsoft.com/office/drawing/2014/main" id="{AC000FE8-1FCE-B8D9-5324-54086DAFA4AF}"/>
                </a:ext>
              </a:extLst>
            </p:cNvPr>
            <p:cNvSpPr/>
            <p:nvPr/>
          </p:nvSpPr>
          <p:spPr>
            <a:xfrm rot="788309">
              <a:off x="6459871" y="3315178"/>
              <a:ext cx="220972" cy="170864"/>
            </a:xfrm>
            <a:custGeom>
              <a:avLst/>
              <a:gdLst/>
              <a:ahLst/>
              <a:cxnLst/>
              <a:rect l="l" t="t" r="r" b="b"/>
              <a:pathLst>
                <a:path w="5433" h="4201" extrusionOk="0">
                  <a:moveTo>
                    <a:pt x="2716" y="1"/>
                  </a:moveTo>
                  <a:cubicBezTo>
                    <a:pt x="0" y="1"/>
                    <a:pt x="0" y="4201"/>
                    <a:pt x="2716" y="4201"/>
                  </a:cubicBezTo>
                  <a:cubicBezTo>
                    <a:pt x="5433" y="4201"/>
                    <a:pt x="5433" y="1"/>
                    <a:pt x="2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021;p120">
              <a:extLst>
                <a:ext uri="{FF2B5EF4-FFF2-40B4-BE49-F238E27FC236}">
                  <a16:creationId xmlns:a16="http://schemas.microsoft.com/office/drawing/2014/main" id="{2AC9801E-BFA5-4B10-886E-C03E31B3A42D}"/>
                </a:ext>
              </a:extLst>
            </p:cNvPr>
            <p:cNvSpPr/>
            <p:nvPr/>
          </p:nvSpPr>
          <p:spPr>
            <a:xfrm rot="788309">
              <a:off x="6816690" y="3857015"/>
              <a:ext cx="221012" cy="170864"/>
            </a:xfrm>
            <a:custGeom>
              <a:avLst/>
              <a:gdLst/>
              <a:ahLst/>
              <a:cxnLst/>
              <a:rect l="l" t="t" r="r" b="b"/>
              <a:pathLst>
                <a:path w="5434" h="4201" extrusionOk="0">
                  <a:moveTo>
                    <a:pt x="2717" y="1"/>
                  </a:moveTo>
                  <a:cubicBezTo>
                    <a:pt x="1" y="1"/>
                    <a:pt x="1" y="4201"/>
                    <a:pt x="2717" y="4201"/>
                  </a:cubicBezTo>
                  <a:cubicBezTo>
                    <a:pt x="5433" y="4201"/>
                    <a:pt x="5433" y="1"/>
                    <a:pt x="27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022;p120">
              <a:extLst>
                <a:ext uri="{FF2B5EF4-FFF2-40B4-BE49-F238E27FC236}">
                  <a16:creationId xmlns:a16="http://schemas.microsoft.com/office/drawing/2014/main" id="{5D30E654-F621-9E32-752D-CA79BBDD22C4}"/>
                </a:ext>
              </a:extLst>
            </p:cNvPr>
            <p:cNvSpPr/>
            <p:nvPr/>
          </p:nvSpPr>
          <p:spPr>
            <a:xfrm rot="788309">
              <a:off x="6989980" y="3318814"/>
              <a:ext cx="221012" cy="170864"/>
            </a:xfrm>
            <a:custGeom>
              <a:avLst/>
              <a:gdLst/>
              <a:ahLst/>
              <a:cxnLst/>
              <a:rect l="l" t="t" r="r" b="b"/>
              <a:pathLst>
                <a:path w="5434" h="4201" extrusionOk="0">
                  <a:moveTo>
                    <a:pt x="2717" y="1"/>
                  </a:moveTo>
                  <a:cubicBezTo>
                    <a:pt x="1" y="1"/>
                    <a:pt x="1" y="4201"/>
                    <a:pt x="2717" y="4201"/>
                  </a:cubicBezTo>
                  <a:cubicBezTo>
                    <a:pt x="5433" y="4201"/>
                    <a:pt x="5433" y="1"/>
                    <a:pt x="27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023;p120">
              <a:extLst>
                <a:ext uri="{FF2B5EF4-FFF2-40B4-BE49-F238E27FC236}">
                  <a16:creationId xmlns:a16="http://schemas.microsoft.com/office/drawing/2014/main" id="{EF392D2D-319A-46A4-CAF9-E29D076D6619}"/>
                </a:ext>
              </a:extLst>
            </p:cNvPr>
            <p:cNvSpPr/>
            <p:nvPr/>
          </p:nvSpPr>
          <p:spPr>
            <a:xfrm rot="788309">
              <a:off x="7519580" y="3676028"/>
              <a:ext cx="220972" cy="170823"/>
            </a:xfrm>
            <a:custGeom>
              <a:avLst/>
              <a:gdLst/>
              <a:ahLst/>
              <a:cxnLst/>
              <a:rect l="l" t="t" r="r" b="b"/>
              <a:pathLst>
                <a:path w="5433" h="4200" extrusionOk="0">
                  <a:moveTo>
                    <a:pt x="2717" y="0"/>
                  </a:moveTo>
                  <a:cubicBezTo>
                    <a:pt x="1" y="0"/>
                    <a:pt x="1" y="4200"/>
                    <a:pt x="2717" y="4200"/>
                  </a:cubicBezTo>
                  <a:cubicBezTo>
                    <a:pt x="5433" y="4200"/>
                    <a:pt x="5433" y="0"/>
                    <a:pt x="2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024;p120">
              <a:extLst>
                <a:ext uri="{FF2B5EF4-FFF2-40B4-BE49-F238E27FC236}">
                  <a16:creationId xmlns:a16="http://schemas.microsoft.com/office/drawing/2014/main" id="{F8DE0221-ADD3-E593-D039-332A6DF85CEC}"/>
                </a:ext>
              </a:extLst>
            </p:cNvPr>
            <p:cNvSpPr/>
            <p:nvPr/>
          </p:nvSpPr>
          <p:spPr>
            <a:xfrm rot="788309">
              <a:off x="6580157" y="3675567"/>
              <a:ext cx="165292" cy="128158"/>
            </a:xfrm>
            <a:custGeom>
              <a:avLst/>
              <a:gdLst/>
              <a:ahLst/>
              <a:cxnLst/>
              <a:rect l="l" t="t" r="r" b="b"/>
              <a:pathLst>
                <a:path w="4064" h="3151" extrusionOk="0">
                  <a:moveTo>
                    <a:pt x="2032" y="1"/>
                  </a:moveTo>
                  <a:cubicBezTo>
                    <a:pt x="0" y="1"/>
                    <a:pt x="0" y="3151"/>
                    <a:pt x="2032" y="3151"/>
                  </a:cubicBezTo>
                  <a:cubicBezTo>
                    <a:pt x="4063" y="3151"/>
                    <a:pt x="4063" y="1"/>
                    <a:pt x="20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025;p120">
              <a:extLst>
                <a:ext uri="{FF2B5EF4-FFF2-40B4-BE49-F238E27FC236}">
                  <a16:creationId xmlns:a16="http://schemas.microsoft.com/office/drawing/2014/main" id="{EB263B90-CBF6-2A78-1B98-4F30D2B5F133}"/>
                </a:ext>
              </a:extLst>
            </p:cNvPr>
            <p:cNvSpPr/>
            <p:nvPr/>
          </p:nvSpPr>
          <p:spPr>
            <a:xfrm rot="788309">
              <a:off x="6681174" y="3172964"/>
              <a:ext cx="165292" cy="129053"/>
            </a:xfrm>
            <a:custGeom>
              <a:avLst/>
              <a:gdLst/>
              <a:ahLst/>
              <a:cxnLst/>
              <a:rect l="l" t="t" r="r" b="b"/>
              <a:pathLst>
                <a:path w="4064" h="3173" extrusionOk="0">
                  <a:moveTo>
                    <a:pt x="2032" y="0"/>
                  </a:moveTo>
                  <a:cubicBezTo>
                    <a:pt x="0" y="0"/>
                    <a:pt x="0" y="3173"/>
                    <a:pt x="2032" y="3173"/>
                  </a:cubicBezTo>
                  <a:cubicBezTo>
                    <a:pt x="4063" y="3173"/>
                    <a:pt x="4063" y="0"/>
                    <a:pt x="2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026;p120">
              <a:extLst>
                <a:ext uri="{FF2B5EF4-FFF2-40B4-BE49-F238E27FC236}">
                  <a16:creationId xmlns:a16="http://schemas.microsoft.com/office/drawing/2014/main" id="{CA55ED3C-CCC9-628F-D684-4821DAEDC7A9}"/>
                </a:ext>
              </a:extLst>
            </p:cNvPr>
            <p:cNvSpPr/>
            <p:nvPr/>
          </p:nvSpPr>
          <p:spPr>
            <a:xfrm rot="788309">
              <a:off x="7297531" y="3440744"/>
              <a:ext cx="165251" cy="128158"/>
            </a:xfrm>
            <a:custGeom>
              <a:avLst/>
              <a:gdLst/>
              <a:ahLst/>
              <a:cxnLst/>
              <a:rect l="l" t="t" r="r" b="b"/>
              <a:pathLst>
                <a:path w="4063" h="3151" extrusionOk="0">
                  <a:moveTo>
                    <a:pt x="2032" y="0"/>
                  </a:moveTo>
                  <a:cubicBezTo>
                    <a:pt x="0" y="0"/>
                    <a:pt x="0" y="3150"/>
                    <a:pt x="2032" y="3150"/>
                  </a:cubicBezTo>
                  <a:cubicBezTo>
                    <a:pt x="4063" y="3150"/>
                    <a:pt x="4063" y="0"/>
                    <a:pt x="2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027;p120">
              <a:extLst>
                <a:ext uri="{FF2B5EF4-FFF2-40B4-BE49-F238E27FC236}">
                  <a16:creationId xmlns:a16="http://schemas.microsoft.com/office/drawing/2014/main" id="{AB07CC2C-E9B2-4F42-53A0-9DE745A9B383}"/>
                </a:ext>
              </a:extLst>
            </p:cNvPr>
            <p:cNvSpPr/>
            <p:nvPr/>
          </p:nvSpPr>
          <p:spPr>
            <a:xfrm rot="788309">
              <a:off x="7067182" y="4031405"/>
              <a:ext cx="165251" cy="128158"/>
            </a:xfrm>
            <a:custGeom>
              <a:avLst/>
              <a:gdLst/>
              <a:ahLst/>
              <a:cxnLst/>
              <a:rect l="l" t="t" r="r" b="b"/>
              <a:pathLst>
                <a:path w="4063" h="3151" extrusionOk="0">
                  <a:moveTo>
                    <a:pt x="2031" y="0"/>
                  </a:moveTo>
                  <a:cubicBezTo>
                    <a:pt x="0" y="0"/>
                    <a:pt x="0" y="3150"/>
                    <a:pt x="2031" y="3150"/>
                  </a:cubicBezTo>
                  <a:cubicBezTo>
                    <a:pt x="4063" y="3150"/>
                    <a:pt x="4063" y="0"/>
                    <a:pt x="20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028;p120">
              <a:extLst>
                <a:ext uri="{FF2B5EF4-FFF2-40B4-BE49-F238E27FC236}">
                  <a16:creationId xmlns:a16="http://schemas.microsoft.com/office/drawing/2014/main" id="{7C311CFB-8E3C-97A7-3F68-DD4F53DCDB72}"/>
                </a:ext>
              </a:extLst>
            </p:cNvPr>
            <p:cNvSpPr/>
            <p:nvPr/>
          </p:nvSpPr>
          <p:spPr>
            <a:xfrm rot="788309">
              <a:off x="6681475" y="3810074"/>
              <a:ext cx="137431" cy="106805"/>
            </a:xfrm>
            <a:custGeom>
              <a:avLst/>
              <a:gdLst/>
              <a:ahLst/>
              <a:cxnLst/>
              <a:rect l="l" t="t" r="r" b="b"/>
              <a:pathLst>
                <a:path w="3379" h="2626" extrusionOk="0">
                  <a:moveTo>
                    <a:pt x="1690" y="1"/>
                  </a:moveTo>
                  <a:cubicBezTo>
                    <a:pt x="1" y="1"/>
                    <a:pt x="1" y="2626"/>
                    <a:pt x="1690" y="2626"/>
                  </a:cubicBezTo>
                  <a:cubicBezTo>
                    <a:pt x="3379" y="2626"/>
                    <a:pt x="3379" y="1"/>
                    <a:pt x="16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029;p120">
              <a:extLst>
                <a:ext uri="{FF2B5EF4-FFF2-40B4-BE49-F238E27FC236}">
                  <a16:creationId xmlns:a16="http://schemas.microsoft.com/office/drawing/2014/main" id="{380D75B8-8712-E552-09AB-F20E76ECBD70}"/>
                </a:ext>
              </a:extLst>
            </p:cNvPr>
            <p:cNvSpPr/>
            <p:nvPr/>
          </p:nvSpPr>
          <p:spPr>
            <a:xfrm rot="788309">
              <a:off x="6878136" y="3241228"/>
              <a:ext cx="138367" cy="106805"/>
            </a:xfrm>
            <a:custGeom>
              <a:avLst/>
              <a:gdLst/>
              <a:ahLst/>
              <a:cxnLst/>
              <a:rect l="l" t="t" r="r" b="b"/>
              <a:pathLst>
                <a:path w="3402" h="2626" extrusionOk="0">
                  <a:moveTo>
                    <a:pt x="1713" y="0"/>
                  </a:moveTo>
                  <a:cubicBezTo>
                    <a:pt x="1" y="0"/>
                    <a:pt x="1" y="2625"/>
                    <a:pt x="1713" y="2625"/>
                  </a:cubicBezTo>
                  <a:cubicBezTo>
                    <a:pt x="3402" y="2625"/>
                    <a:pt x="3402" y="0"/>
                    <a:pt x="17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030;p120">
              <a:extLst>
                <a:ext uri="{FF2B5EF4-FFF2-40B4-BE49-F238E27FC236}">
                  <a16:creationId xmlns:a16="http://schemas.microsoft.com/office/drawing/2014/main" id="{705CEFC6-6ADE-8832-9447-532F65BF0721}"/>
                </a:ext>
              </a:extLst>
            </p:cNvPr>
            <p:cNvSpPr/>
            <p:nvPr/>
          </p:nvSpPr>
          <p:spPr>
            <a:xfrm rot="788309">
              <a:off x="7445515" y="3550858"/>
              <a:ext cx="137431" cy="106805"/>
            </a:xfrm>
            <a:custGeom>
              <a:avLst/>
              <a:gdLst/>
              <a:ahLst/>
              <a:cxnLst/>
              <a:rect l="l" t="t" r="r" b="b"/>
              <a:pathLst>
                <a:path w="3379" h="2626" extrusionOk="0">
                  <a:moveTo>
                    <a:pt x="1690" y="1"/>
                  </a:moveTo>
                  <a:cubicBezTo>
                    <a:pt x="1" y="1"/>
                    <a:pt x="1" y="2626"/>
                    <a:pt x="1690" y="2626"/>
                  </a:cubicBezTo>
                  <a:cubicBezTo>
                    <a:pt x="3379" y="2626"/>
                    <a:pt x="3379" y="1"/>
                    <a:pt x="16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031;p120">
              <a:extLst>
                <a:ext uri="{FF2B5EF4-FFF2-40B4-BE49-F238E27FC236}">
                  <a16:creationId xmlns:a16="http://schemas.microsoft.com/office/drawing/2014/main" id="{61E136A2-9C62-4B3F-54A4-83D0B6B1924D}"/>
                </a:ext>
              </a:extLst>
            </p:cNvPr>
            <p:cNvSpPr/>
            <p:nvPr/>
          </p:nvSpPr>
          <p:spPr>
            <a:xfrm rot="788309">
              <a:off x="7179511" y="4179930"/>
              <a:ext cx="137431" cy="106805"/>
            </a:xfrm>
            <a:custGeom>
              <a:avLst/>
              <a:gdLst/>
              <a:ahLst/>
              <a:cxnLst/>
              <a:rect l="l" t="t" r="r" b="b"/>
              <a:pathLst>
                <a:path w="3379" h="2626" extrusionOk="0">
                  <a:moveTo>
                    <a:pt x="1690" y="0"/>
                  </a:moveTo>
                  <a:cubicBezTo>
                    <a:pt x="0" y="0"/>
                    <a:pt x="0" y="2625"/>
                    <a:pt x="1690" y="2625"/>
                  </a:cubicBezTo>
                  <a:cubicBezTo>
                    <a:pt x="3379" y="2625"/>
                    <a:pt x="3379" y="0"/>
                    <a:pt x="16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68747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57"/>
          <p:cNvSpPr txBox="1">
            <a:spLocks noGrp="1"/>
          </p:cNvSpPr>
          <p:nvPr>
            <p:ph type="title"/>
          </p:nvPr>
        </p:nvSpPr>
        <p:spPr>
          <a:xfrm>
            <a:off x="479102" y="337706"/>
            <a:ext cx="8185795" cy="32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Surrendering a Mailed Ballot at an Early Voting Location</a:t>
            </a:r>
            <a:endParaRPr dirty="0"/>
          </a:p>
        </p:txBody>
      </p:sp>
      <p:sp>
        <p:nvSpPr>
          <p:cNvPr id="364" name="Google Shape;364;p57"/>
          <p:cNvSpPr txBox="1">
            <a:spLocks noGrp="1"/>
          </p:cNvSpPr>
          <p:nvPr>
            <p:ph type="subTitle" idx="1"/>
          </p:nvPr>
        </p:nvSpPr>
        <p:spPr>
          <a:xfrm>
            <a:off x="302025" y="937566"/>
            <a:ext cx="8121975" cy="4063425"/>
          </a:xfrm>
          <a:prstGeom prst="rect">
            <a:avLst/>
          </a:prstGeom>
        </p:spPr>
        <p:txBody>
          <a:bodyPr spcFirstLastPara="1" wrap="square" lIns="91425" tIns="91425" rIns="91425" bIns="91425" anchor="t" anchorCtr="0">
            <a:noAutofit/>
          </a:bodyPr>
          <a:lstStyle/>
          <a:p>
            <a:pPr marL="228600" lvl="0" indent="-228600" algn="l" rtl="0">
              <a:spcBef>
                <a:spcPts val="0"/>
              </a:spcBef>
              <a:spcAft>
                <a:spcPts val="0"/>
              </a:spcAft>
              <a:buAutoNum type="arabicPeriod"/>
            </a:pPr>
            <a:endParaRPr lang="en" sz="1400" dirty="0"/>
          </a:p>
          <a:p>
            <a:pPr marL="0" lvl="0" indent="0" algn="l" rtl="0">
              <a:spcBef>
                <a:spcPts val="0"/>
              </a:spcBef>
              <a:spcAft>
                <a:spcPts val="0"/>
              </a:spcAft>
              <a:buNone/>
            </a:pPr>
            <a:endParaRPr dirty="0"/>
          </a:p>
        </p:txBody>
      </p:sp>
      <p:sp>
        <p:nvSpPr>
          <p:cNvPr id="4" name="Google Shape;770;p65">
            <a:extLst>
              <a:ext uri="{FF2B5EF4-FFF2-40B4-BE49-F238E27FC236}">
                <a16:creationId xmlns:a16="http://schemas.microsoft.com/office/drawing/2014/main" id="{D6A2D6FD-08DD-3D69-4C84-0A2B32C89510}"/>
              </a:ext>
            </a:extLst>
          </p:cNvPr>
          <p:cNvSpPr txBox="1">
            <a:spLocks/>
          </p:cNvSpPr>
          <p:nvPr/>
        </p:nvSpPr>
        <p:spPr>
          <a:xfrm>
            <a:off x="239550" y="937566"/>
            <a:ext cx="8664898" cy="338808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accent1"/>
              </a:buClr>
              <a:buSzPts val="1400"/>
              <a:buFont typeface="Merriweather Sans"/>
              <a:buChar char="●"/>
              <a:defRPr sz="1100" b="0" i="0" u="none" strike="noStrike" cap="none">
                <a:solidFill>
                  <a:schemeClr val="accent1"/>
                </a:solidFill>
                <a:latin typeface="Merriweather Sans"/>
                <a:ea typeface="Merriweather Sans"/>
                <a:cs typeface="Merriweather Sans"/>
                <a:sym typeface="Merriweather Sans"/>
              </a:defRPr>
            </a:lvl1pPr>
            <a:lvl2pPr marL="914400" marR="0" lvl="1" indent="-317500" algn="l" rtl="0">
              <a:lnSpc>
                <a:spcPct val="115000"/>
              </a:lnSpc>
              <a:spcBef>
                <a:spcPts val="0"/>
              </a:spcBef>
              <a:spcAft>
                <a:spcPts val="0"/>
              </a:spcAft>
              <a:buClr>
                <a:schemeClr val="accent1"/>
              </a:buClr>
              <a:buSzPts val="1400"/>
              <a:buFont typeface="Merriweather Sans"/>
              <a:buChar char="○"/>
              <a:defRPr sz="1300" b="0" i="0" u="none" strike="noStrike" cap="none">
                <a:solidFill>
                  <a:schemeClr val="accent1"/>
                </a:solidFill>
                <a:latin typeface="Merriweather Sans"/>
                <a:ea typeface="Merriweather Sans"/>
                <a:cs typeface="Merriweather Sans"/>
                <a:sym typeface="Merriweather Sans"/>
              </a:defRPr>
            </a:lvl2pPr>
            <a:lvl3pPr marL="1371600" marR="0" lvl="2" indent="-317500" algn="l" rtl="0">
              <a:lnSpc>
                <a:spcPct val="115000"/>
              </a:lnSpc>
              <a:spcBef>
                <a:spcPts val="0"/>
              </a:spcBef>
              <a:spcAft>
                <a:spcPts val="0"/>
              </a:spcAft>
              <a:buClr>
                <a:schemeClr val="accent1"/>
              </a:buClr>
              <a:buSzPts val="1400"/>
              <a:buFont typeface="Merriweather Sans"/>
              <a:buChar char="■"/>
              <a:defRPr sz="1300" b="0" i="0" u="none" strike="noStrike" cap="none">
                <a:solidFill>
                  <a:schemeClr val="accent1"/>
                </a:solidFill>
                <a:latin typeface="Merriweather Sans"/>
                <a:ea typeface="Merriweather Sans"/>
                <a:cs typeface="Merriweather Sans"/>
                <a:sym typeface="Merriweather Sans"/>
              </a:defRPr>
            </a:lvl3pPr>
            <a:lvl4pPr marL="1828800" marR="0" lvl="3" indent="-317500" algn="l" rtl="0">
              <a:lnSpc>
                <a:spcPct val="115000"/>
              </a:lnSpc>
              <a:spcBef>
                <a:spcPts val="0"/>
              </a:spcBef>
              <a:spcAft>
                <a:spcPts val="0"/>
              </a:spcAft>
              <a:buClr>
                <a:schemeClr val="accent1"/>
              </a:buClr>
              <a:buSzPts val="1400"/>
              <a:buFont typeface="Merriweather Sans"/>
              <a:buChar char="●"/>
              <a:defRPr sz="1300" b="0" i="0" u="none" strike="noStrike" cap="none">
                <a:solidFill>
                  <a:schemeClr val="accent1"/>
                </a:solidFill>
                <a:latin typeface="Merriweather Sans"/>
                <a:ea typeface="Merriweather Sans"/>
                <a:cs typeface="Merriweather Sans"/>
                <a:sym typeface="Merriweather Sans"/>
              </a:defRPr>
            </a:lvl4pPr>
            <a:lvl5pPr marL="2286000" marR="0" lvl="4" indent="-317500" algn="l" rtl="0">
              <a:lnSpc>
                <a:spcPct val="115000"/>
              </a:lnSpc>
              <a:spcBef>
                <a:spcPts val="0"/>
              </a:spcBef>
              <a:spcAft>
                <a:spcPts val="0"/>
              </a:spcAft>
              <a:buClr>
                <a:schemeClr val="accent1"/>
              </a:buClr>
              <a:buSzPts val="1400"/>
              <a:buFont typeface="Merriweather Sans"/>
              <a:buChar char="○"/>
              <a:defRPr sz="1300" b="0" i="0" u="none" strike="noStrike" cap="none">
                <a:solidFill>
                  <a:schemeClr val="accent1"/>
                </a:solidFill>
                <a:latin typeface="Merriweather Sans"/>
                <a:ea typeface="Merriweather Sans"/>
                <a:cs typeface="Merriweather Sans"/>
                <a:sym typeface="Merriweather Sans"/>
              </a:defRPr>
            </a:lvl5pPr>
            <a:lvl6pPr marL="2743200" marR="0" lvl="5" indent="-317500" algn="l" rtl="0">
              <a:lnSpc>
                <a:spcPct val="115000"/>
              </a:lnSpc>
              <a:spcBef>
                <a:spcPts val="0"/>
              </a:spcBef>
              <a:spcAft>
                <a:spcPts val="0"/>
              </a:spcAft>
              <a:buClr>
                <a:schemeClr val="accent1"/>
              </a:buClr>
              <a:buSzPts val="1400"/>
              <a:buFont typeface="Merriweather Sans"/>
              <a:buChar char="■"/>
              <a:defRPr sz="1300" b="0" i="0" u="none" strike="noStrike" cap="none">
                <a:solidFill>
                  <a:schemeClr val="accent1"/>
                </a:solidFill>
                <a:latin typeface="Merriweather Sans"/>
                <a:ea typeface="Merriweather Sans"/>
                <a:cs typeface="Merriweather Sans"/>
                <a:sym typeface="Merriweather Sans"/>
              </a:defRPr>
            </a:lvl6pPr>
            <a:lvl7pPr marL="3200400" marR="0" lvl="6" indent="-317500" algn="l" rtl="0">
              <a:lnSpc>
                <a:spcPct val="115000"/>
              </a:lnSpc>
              <a:spcBef>
                <a:spcPts val="0"/>
              </a:spcBef>
              <a:spcAft>
                <a:spcPts val="0"/>
              </a:spcAft>
              <a:buClr>
                <a:schemeClr val="accent1"/>
              </a:buClr>
              <a:buSzPts val="1400"/>
              <a:buFont typeface="Merriweather Sans"/>
              <a:buChar char="●"/>
              <a:defRPr sz="1300" b="0" i="0" u="none" strike="noStrike" cap="none">
                <a:solidFill>
                  <a:schemeClr val="accent1"/>
                </a:solidFill>
                <a:latin typeface="Merriweather Sans"/>
                <a:ea typeface="Merriweather Sans"/>
                <a:cs typeface="Merriweather Sans"/>
                <a:sym typeface="Merriweather Sans"/>
              </a:defRPr>
            </a:lvl7pPr>
            <a:lvl8pPr marL="3657600" marR="0" lvl="7" indent="-317500" algn="l" rtl="0">
              <a:lnSpc>
                <a:spcPct val="115000"/>
              </a:lnSpc>
              <a:spcBef>
                <a:spcPts val="0"/>
              </a:spcBef>
              <a:spcAft>
                <a:spcPts val="0"/>
              </a:spcAft>
              <a:buClr>
                <a:schemeClr val="accent1"/>
              </a:buClr>
              <a:buSzPts val="1400"/>
              <a:buFont typeface="Merriweather Sans"/>
              <a:buChar char="○"/>
              <a:defRPr sz="1300" b="0" i="0" u="none" strike="noStrike" cap="none">
                <a:solidFill>
                  <a:schemeClr val="accent1"/>
                </a:solidFill>
                <a:latin typeface="Merriweather Sans"/>
                <a:ea typeface="Merriweather Sans"/>
                <a:cs typeface="Merriweather Sans"/>
                <a:sym typeface="Merriweather Sans"/>
              </a:defRPr>
            </a:lvl8pPr>
            <a:lvl9pPr marL="4114800" marR="0" lvl="8" indent="-317500" algn="l" rtl="0">
              <a:lnSpc>
                <a:spcPct val="115000"/>
              </a:lnSpc>
              <a:spcBef>
                <a:spcPts val="0"/>
              </a:spcBef>
              <a:spcAft>
                <a:spcPts val="0"/>
              </a:spcAft>
              <a:buClr>
                <a:schemeClr val="accent1"/>
              </a:buClr>
              <a:buSzPts val="1400"/>
              <a:buFont typeface="Merriweather Sans"/>
              <a:buChar char="■"/>
              <a:defRPr sz="1300" b="0" i="0" u="none" strike="noStrike" cap="none">
                <a:solidFill>
                  <a:schemeClr val="accent1"/>
                </a:solidFill>
                <a:latin typeface="Merriweather Sans"/>
                <a:ea typeface="Merriweather Sans"/>
                <a:cs typeface="Merriweather Sans"/>
                <a:sym typeface="Merriweather Sans"/>
              </a:defRPr>
            </a:lvl9pPr>
          </a:lstStyle>
          <a:p>
            <a:pPr marL="139700" indent="0">
              <a:buNone/>
            </a:pPr>
            <a:r>
              <a:rPr lang="en-US" sz="1400" dirty="0">
                <a:latin typeface="Merriweather Sans" pitchFamily="2" charset="0"/>
              </a:rPr>
              <a:t>A voter who presents and surrenders a sealed and signed absentee-by-mail ballot return envelope at an early voting location may request a replacement ballot at that location rather than casting the ballot received in the mail by the voter. </a:t>
            </a:r>
          </a:p>
          <a:p>
            <a:pPr marL="139700" indent="0">
              <a:buNone/>
            </a:pPr>
            <a:endParaRPr lang="en-US" sz="1400" dirty="0">
              <a:latin typeface="Merriweather Sans" pitchFamily="2" charset="0"/>
            </a:endParaRPr>
          </a:p>
          <a:p>
            <a:pPr marL="139700" indent="0">
              <a:buNone/>
            </a:pPr>
            <a:r>
              <a:rPr lang="en-US" sz="1400" dirty="0">
                <a:latin typeface="Merriweather Sans" pitchFamily="2" charset="0"/>
              </a:rPr>
              <a:t>The voter must complete the ABS-5 before being processed as an in-person early voter and receiving a new absentee ballot. </a:t>
            </a:r>
          </a:p>
          <a:p>
            <a:pPr marL="139700" indent="0">
              <a:buNone/>
            </a:pPr>
            <a:endParaRPr lang="en-US" sz="1400" dirty="0">
              <a:latin typeface="Merriweather Sans" pitchFamily="2" charset="0"/>
            </a:endParaRPr>
          </a:p>
          <a:p>
            <a:pPr marL="139700" indent="0">
              <a:buNone/>
            </a:pPr>
            <a:r>
              <a:rPr lang="en-US" sz="1400" dirty="0">
                <a:latin typeface="Merriweather Sans" pitchFamily="2" charset="0"/>
              </a:rPr>
              <a:t>Then the voter may cast the requested replacement absentee ballot at the early voting location in the same manner as any other voter who casts an absentee ballot at an early voting location. 	</a:t>
            </a:r>
          </a:p>
          <a:p>
            <a:pPr marL="139700" indent="0">
              <a:buNone/>
            </a:pPr>
            <a:endParaRPr lang="en-US" sz="1400" dirty="0">
              <a:latin typeface="Merriweather Sans" pitchFamily="2" charset="0"/>
            </a:endParaRPr>
          </a:p>
          <a:p>
            <a:pPr marL="139700" indent="0">
              <a:buNone/>
            </a:pPr>
            <a:r>
              <a:rPr lang="en-US" sz="1400" dirty="0">
                <a:latin typeface="Merriweather Sans" pitchFamily="2" charset="0"/>
              </a:rPr>
              <a:t>	The absentee voter board working at the in-person absentee voting location must write 	“rejected” on the outside of the voter’s original absentee-by-mail ballot and place it in 	the rejected absentee ballot bag. </a:t>
            </a:r>
          </a:p>
          <a:p>
            <a:pPr marL="139700" indent="0">
              <a:buNone/>
            </a:pPr>
            <a:r>
              <a:rPr lang="en-US" sz="1400" dirty="0">
                <a:latin typeface="Merriweather Sans" pitchFamily="2" charset="0"/>
              </a:rPr>
              <a:t>						(IC 3-11-4-17.7; IC 3-11.5-4-2)</a:t>
            </a:r>
          </a:p>
          <a:p>
            <a:pPr marL="0" indent="0">
              <a:buFont typeface="Merriweather Sans"/>
              <a:buNone/>
            </a:pPr>
            <a:endParaRPr lang="en-US" sz="1400" dirty="0"/>
          </a:p>
        </p:txBody>
      </p:sp>
      <p:grpSp>
        <p:nvGrpSpPr>
          <p:cNvPr id="5" name="Google Shape;3059;p105">
            <a:extLst>
              <a:ext uri="{FF2B5EF4-FFF2-40B4-BE49-F238E27FC236}">
                <a16:creationId xmlns:a16="http://schemas.microsoft.com/office/drawing/2014/main" id="{B8543DFB-2A0B-6C89-9765-DCF6AE959405}"/>
              </a:ext>
            </a:extLst>
          </p:cNvPr>
          <p:cNvGrpSpPr/>
          <p:nvPr/>
        </p:nvGrpSpPr>
        <p:grpSpPr>
          <a:xfrm>
            <a:off x="-70707" y="2643573"/>
            <a:ext cx="1231556" cy="2429241"/>
            <a:chOff x="1007125" y="851275"/>
            <a:chExt cx="1187175" cy="2341700"/>
          </a:xfrm>
        </p:grpSpPr>
        <p:sp>
          <p:nvSpPr>
            <p:cNvPr id="6" name="Google Shape;3060;p105">
              <a:extLst>
                <a:ext uri="{FF2B5EF4-FFF2-40B4-BE49-F238E27FC236}">
                  <a16:creationId xmlns:a16="http://schemas.microsoft.com/office/drawing/2014/main" id="{EF382CD7-A999-54B1-5DDA-9772DDD4302A}"/>
                </a:ext>
              </a:extLst>
            </p:cNvPr>
            <p:cNvSpPr/>
            <p:nvPr/>
          </p:nvSpPr>
          <p:spPr>
            <a:xfrm>
              <a:off x="1279900" y="851275"/>
              <a:ext cx="206375" cy="548725"/>
            </a:xfrm>
            <a:custGeom>
              <a:avLst/>
              <a:gdLst/>
              <a:ahLst/>
              <a:cxnLst/>
              <a:rect l="l" t="t" r="r" b="b"/>
              <a:pathLst>
                <a:path w="8255" h="21949" extrusionOk="0">
                  <a:moveTo>
                    <a:pt x="2878" y="0"/>
                  </a:moveTo>
                  <a:cubicBezTo>
                    <a:pt x="2788" y="0"/>
                    <a:pt x="2697" y="5"/>
                    <a:pt x="2607" y="14"/>
                  </a:cubicBezTo>
                  <a:cubicBezTo>
                    <a:pt x="2440" y="14"/>
                    <a:pt x="2273" y="47"/>
                    <a:pt x="2122" y="97"/>
                  </a:cubicBezTo>
                  <a:cubicBezTo>
                    <a:pt x="1922" y="148"/>
                    <a:pt x="1738" y="231"/>
                    <a:pt x="1554" y="331"/>
                  </a:cubicBezTo>
                  <a:cubicBezTo>
                    <a:pt x="1237" y="549"/>
                    <a:pt x="969" y="833"/>
                    <a:pt x="802" y="1184"/>
                  </a:cubicBezTo>
                  <a:cubicBezTo>
                    <a:pt x="552" y="1685"/>
                    <a:pt x="384" y="2203"/>
                    <a:pt x="284" y="2737"/>
                  </a:cubicBezTo>
                  <a:cubicBezTo>
                    <a:pt x="100" y="3690"/>
                    <a:pt x="17" y="4659"/>
                    <a:pt x="17" y="5645"/>
                  </a:cubicBezTo>
                  <a:cubicBezTo>
                    <a:pt x="0" y="7516"/>
                    <a:pt x="167" y="9404"/>
                    <a:pt x="535" y="11259"/>
                  </a:cubicBezTo>
                  <a:cubicBezTo>
                    <a:pt x="1237" y="14935"/>
                    <a:pt x="2473" y="18527"/>
                    <a:pt x="4461" y="21702"/>
                  </a:cubicBezTo>
                  <a:cubicBezTo>
                    <a:pt x="4561" y="21876"/>
                    <a:pt x="4713" y="21948"/>
                    <a:pt x="4864" y="21948"/>
                  </a:cubicBezTo>
                  <a:cubicBezTo>
                    <a:pt x="5193" y="21948"/>
                    <a:pt x="5519" y="21606"/>
                    <a:pt x="5314" y="21217"/>
                  </a:cubicBezTo>
                  <a:cubicBezTo>
                    <a:pt x="3726" y="17992"/>
                    <a:pt x="2674" y="14534"/>
                    <a:pt x="2156" y="10991"/>
                  </a:cubicBezTo>
                  <a:cubicBezTo>
                    <a:pt x="1888" y="9220"/>
                    <a:pt x="1771" y="7449"/>
                    <a:pt x="1788" y="5661"/>
                  </a:cubicBezTo>
                  <a:cubicBezTo>
                    <a:pt x="1788" y="4809"/>
                    <a:pt x="1888" y="3957"/>
                    <a:pt x="2055" y="3105"/>
                  </a:cubicBezTo>
                  <a:cubicBezTo>
                    <a:pt x="2122" y="2754"/>
                    <a:pt x="2239" y="2403"/>
                    <a:pt x="2406" y="2069"/>
                  </a:cubicBezTo>
                  <a:cubicBezTo>
                    <a:pt x="2439" y="2004"/>
                    <a:pt x="2472" y="1954"/>
                    <a:pt x="2520" y="1905"/>
                  </a:cubicBezTo>
                  <a:lnTo>
                    <a:pt x="2520" y="1905"/>
                  </a:lnTo>
                  <a:cubicBezTo>
                    <a:pt x="2542" y="1901"/>
                    <a:pt x="2576" y="1893"/>
                    <a:pt x="2607" y="1885"/>
                  </a:cubicBezTo>
                  <a:cubicBezTo>
                    <a:pt x="2674" y="1852"/>
                    <a:pt x="2724" y="1852"/>
                    <a:pt x="2791" y="1852"/>
                  </a:cubicBezTo>
                  <a:cubicBezTo>
                    <a:pt x="2823" y="1847"/>
                    <a:pt x="2856" y="1844"/>
                    <a:pt x="2890" y="1844"/>
                  </a:cubicBezTo>
                  <a:cubicBezTo>
                    <a:pt x="3289" y="1844"/>
                    <a:pt x="3760" y="2202"/>
                    <a:pt x="4161" y="2788"/>
                  </a:cubicBezTo>
                  <a:cubicBezTo>
                    <a:pt x="4612" y="3489"/>
                    <a:pt x="4963" y="4241"/>
                    <a:pt x="5197" y="5027"/>
                  </a:cubicBezTo>
                  <a:cubicBezTo>
                    <a:pt x="5698" y="6731"/>
                    <a:pt x="6049" y="8468"/>
                    <a:pt x="6232" y="10240"/>
                  </a:cubicBezTo>
                  <a:cubicBezTo>
                    <a:pt x="6450" y="12011"/>
                    <a:pt x="6533" y="13799"/>
                    <a:pt x="6483" y="15586"/>
                  </a:cubicBezTo>
                  <a:cubicBezTo>
                    <a:pt x="6466" y="17374"/>
                    <a:pt x="6299" y="19162"/>
                    <a:pt x="5999" y="20933"/>
                  </a:cubicBezTo>
                  <a:lnTo>
                    <a:pt x="5982" y="20967"/>
                  </a:lnTo>
                  <a:cubicBezTo>
                    <a:pt x="5923" y="21327"/>
                    <a:pt x="6200" y="21546"/>
                    <a:pt x="6475" y="21546"/>
                  </a:cubicBezTo>
                  <a:cubicBezTo>
                    <a:pt x="6670" y="21546"/>
                    <a:pt x="6865" y="21434"/>
                    <a:pt x="6934" y="21184"/>
                  </a:cubicBezTo>
                  <a:cubicBezTo>
                    <a:pt x="8004" y="17558"/>
                    <a:pt x="8254" y="13815"/>
                    <a:pt x="7970" y="10056"/>
                  </a:cubicBezTo>
                  <a:cubicBezTo>
                    <a:pt x="7786" y="8168"/>
                    <a:pt x="7452" y="6313"/>
                    <a:pt x="6934" y="4492"/>
                  </a:cubicBezTo>
                  <a:cubicBezTo>
                    <a:pt x="6667" y="3523"/>
                    <a:pt x="6249" y="2604"/>
                    <a:pt x="5698" y="1752"/>
                  </a:cubicBezTo>
                  <a:cubicBezTo>
                    <a:pt x="5380" y="1267"/>
                    <a:pt x="4979" y="849"/>
                    <a:pt x="4511" y="515"/>
                  </a:cubicBezTo>
                  <a:cubicBezTo>
                    <a:pt x="4035" y="183"/>
                    <a:pt x="3458" y="0"/>
                    <a:pt x="2878" y="0"/>
                  </a:cubicBezTo>
                  <a:close/>
                </a:path>
              </a:pathLst>
            </a:custGeom>
            <a:solidFill>
              <a:srgbClr val="932E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061;p105">
              <a:extLst>
                <a:ext uri="{FF2B5EF4-FFF2-40B4-BE49-F238E27FC236}">
                  <a16:creationId xmlns:a16="http://schemas.microsoft.com/office/drawing/2014/main" id="{87A2B3AD-BE90-ED7F-9953-FCAA4C7FA8CD}"/>
                </a:ext>
              </a:extLst>
            </p:cNvPr>
            <p:cNvSpPr/>
            <p:nvPr/>
          </p:nvSpPr>
          <p:spPr>
            <a:xfrm>
              <a:off x="1007125" y="1612650"/>
              <a:ext cx="1171300" cy="1580325"/>
            </a:xfrm>
            <a:custGeom>
              <a:avLst/>
              <a:gdLst/>
              <a:ahLst/>
              <a:cxnLst/>
              <a:rect l="l" t="t" r="r" b="b"/>
              <a:pathLst>
                <a:path w="46852" h="63213" extrusionOk="0">
                  <a:moveTo>
                    <a:pt x="11256" y="0"/>
                  </a:moveTo>
                  <a:cubicBezTo>
                    <a:pt x="11225" y="0"/>
                    <a:pt x="11193" y="1"/>
                    <a:pt x="11162" y="2"/>
                  </a:cubicBezTo>
                  <a:lnTo>
                    <a:pt x="11145" y="2"/>
                  </a:lnTo>
                  <a:cubicBezTo>
                    <a:pt x="10243" y="1957"/>
                    <a:pt x="9173" y="3845"/>
                    <a:pt x="8204" y="5783"/>
                  </a:cubicBezTo>
                  <a:cubicBezTo>
                    <a:pt x="6985" y="8189"/>
                    <a:pt x="5832" y="10645"/>
                    <a:pt x="4796" y="13135"/>
                  </a:cubicBezTo>
                  <a:cubicBezTo>
                    <a:pt x="2691" y="18231"/>
                    <a:pt x="1003" y="23561"/>
                    <a:pt x="485" y="29058"/>
                  </a:cubicBezTo>
                  <a:cubicBezTo>
                    <a:pt x="0" y="34121"/>
                    <a:pt x="552" y="39568"/>
                    <a:pt x="3175" y="44012"/>
                  </a:cubicBezTo>
                  <a:cubicBezTo>
                    <a:pt x="5464" y="47922"/>
                    <a:pt x="9040" y="50896"/>
                    <a:pt x="12833" y="53269"/>
                  </a:cubicBezTo>
                  <a:cubicBezTo>
                    <a:pt x="16676" y="55675"/>
                    <a:pt x="20836" y="57530"/>
                    <a:pt x="25047" y="59184"/>
                  </a:cubicBezTo>
                  <a:cubicBezTo>
                    <a:pt x="29391" y="60905"/>
                    <a:pt x="34053" y="63110"/>
                    <a:pt x="38798" y="63210"/>
                  </a:cubicBezTo>
                  <a:cubicBezTo>
                    <a:pt x="38874" y="63212"/>
                    <a:pt x="38950" y="63213"/>
                    <a:pt x="39027" y="63213"/>
                  </a:cubicBezTo>
                  <a:cubicBezTo>
                    <a:pt x="41546" y="63213"/>
                    <a:pt x="44386" y="62405"/>
                    <a:pt x="45715" y="60103"/>
                  </a:cubicBezTo>
                  <a:cubicBezTo>
                    <a:pt x="46851" y="58164"/>
                    <a:pt x="46601" y="55758"/>
                    <a:pt x="45966" y="53703"/>
                  </a:cubicBezTo>
                  <a:cubicBezTo>
                    <a:pt x="44579" y="49192"/>
                    <a:pt x="41555" y="45550"/>
                    <a:pt x="38998" y="41673"/>
                  </a:cubicBezTo>
                  <a:cubicBezTo>
                    <a:pt x="37812" y="39852"/>
                    <a:pt x="36693" y="37964"/>
                    <a:pt x="35941" y="35892"/>
                  </a:cubicBezTo>
                  <a:cubicBezTo>
                    <a:pt x="35105" y="33569"/>
                    <a:pt x="34905" y="31147"/>
                    <a:pt x="35038" y="28691"/>
                  </a:cubicBezTo>
                  <a:cubicBezTo>
                    <a:pt x="35306" y="23110"/>
                    <a:pt x="37160" y="17813"/>
                    <a:pt x="38698" y="12500"/>
                  </a:cubicBezTo>
                  <a:cubicBezTo>
                    <a:pt x="38948" y="11648"/>
                    <a:pt x="39165" y="10796"/>
                    <a:pt x="39366" y="9960"/>
                  </a:cubicBezTo>
                  <a:cubicBezTo>
                    <a:pt x="38614" y="9375"/>
                    <a:pt x="37528" y="9192"/>
                    <a:pt x="36659" y="8924"/>
                  </a:cubicBezTo>
                  <a:cubicBezTo>
                    <a:pt x="30026" y="6953"/>
                    <a:pt x="23660" y="4630"/>
                    <a:pt x="17093" y="2341"/>
                  </a:cubicBezTo>
                  <a:cubicBezTo>
                    <a:pt x="15518" y="1783"/>
                    <a:pt x="13008" y="0"/>
                    <a:pt x="11256" y="0"/>
                  </a:cubicBezTo>
                  <a:close/>
                </a:path>
              </a:pathLst>
            </a:custGeom>
            <a:solidFill>
              <a:srgbClr val="E54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062;p105">
              <a:extLst>
                <a:ext uri="{FF2B5EF4-FFF2-40B4-BE49-F238E27FC236}">
                  <a16:creationId xmlns:a16="http://schemas.microsoft.com/office/drawing/2014/main" id="{3F7E2C98-83A2-9E8E-77B8-83A496CF2905}"/>
                </a:ext>
              </a:extLst>
            </p:cNvPr>
            <p:cNvSpPr/>
            <p:nvPr/>
          </p:nvSpPr>
          <p:spPr>
            <a:xfrm>
              <a:off x="1119900" y="1291875"/>
              <a:ext cx="1074400" cy="767450"/>
            </a:xfrm>
            <a:custGeom>
              <a:avLst/>
              <a:gdLst/>
              <a:ahLst/>
              <a:cxnLst/>
              <a:rect l="l" t="t" r="r" b="b"/>
              <a:pathLst>
                <a:path w="42976" h="30698" extrusionOk="0">
                  <a:moveTo>
                    <a:pt x="7394" y="0"/>
                  </a:moveTo>
                  <a:cubicBezTo>
                    <a:pt x="6886" y="0"/>
                    <a:pt x="6375" y="85"/>
                    <a:pt x="5899" y="268"/>
                  </a:cubicBezTo>
                  <a:lnTo>
                    <a:pt x="5414" y="469"/>
                  </a:lnTo>
                  <a:lnTo>
                    <a:pt x="4997" y="753"/>
                  </a:lnTo>
                  <a:lnTo>
                    <a:pt x="4796" y="886"/>
                  </a:lnTo>
                  <a:lnTo>
                    <a:pt x="4612" y="1053"/>
                  </a:lnTo>
                  <a:lnTo>
                    <a:pt x="4278" y="1388"/>
                  </a:lnTo>
                  <a:cubicBezTo>
                    <a:pt x="3911" y="1805"/>
                    <a:pt x="3576" y="2273"/>
                    <a:pt x="3326" y="2774"/>
                  </a:cubicBezTo>
                  <a:cubicBezTo>
                    <a:pt x="2875" y="3627"/>
                    <a:pt x="2490" y="4512"/>
                    <a:pt x="2206" y="5431"/>
                  </a:cubicBezTo>
                  <a:cubicBezTo>
                    <a:pt x="1922" y="6233"/>
                    <a:pt x="1672" y="6968"/>
                    <a:pt x="1438" y="7637"/>
                  </a:cubicBezTo>
                  <a:cubicBezTo>
                    <a:pt x="507" y="10295"/>
                    <a:pt x="370" y="11912"/>
                    <a:pt x="516" y="11947"/>
                  </a:cubicBezTo>
                  <a:lnTo>
                    <a:pt x="516" y="11947"/>
                  </a:lnTo>
                  <a:cubicBezTo>
                    <a:pt x="516" y="11947"/>
                    <a:pt x="515" y="11947"/>
                    <a:pt x="514" y="11947"/>
                  </a:cubicBezTo>
                  <a:cubicBezTo>
                    <a:pt x="444" y="11947"/>
                    <a:pt x="265" y="12314"/>
                    <a:pt x="118" y="13033"/>
                  </a:cubicBezTo>
                  <a:cubicBezTo>
                    <a:pt x="34" y="13501"/>
                    <a:pt x="1" y="13986"/>
                    <a:pt x="1" y="14454"/>
                  </a:cubicBezTo>
                  <a:cubicBezTo>
                    <a:pt x="18" y="15122"/>
                    <a:pt x="151" y="15790"/>
                    <a:pt x="402" y="16409"/>
                  </a:cubicBezTo>
                  <a:cubicBezTo>
                    <a:pt x="736" y="17194"/>
                    <a:pt x="1237" y="17896"/>
                    <a:pt x="1872" y="18464"/>
                  </a:cubicBezTo>
                  <a:cubicBezTo>
                    <a:pt x="2591" y="19115"/>
                    <a:pt x="3409" y="19667"/>
                    <a:pt x="4278" y="20101"/>
                  </a:cubicBezTo>
                  <a:cubicBezTo>
                    <a:pt x="6317" y="21171"/>
                    <a:pt x="8405" y="22090"/>
                    <a:pt x="10561" y="22892"/>
                  </a:cubicBezTo>
                  <a:cubicBezTo>
                    <a:pt x="12933" y="23794"/>
                    <a:pt x="15523" y="24663"/>
                    <a:pt x="18313" y="25665"/>
                  </a:cubicBezTo>
                  <a:cubicBezTo>
                    <a:pt x="21120" y="26651"/>
                    <a:pt x="24161" y="27587"/>
                    <a:pt x="27353" y="28489"/>
                  </a:cubicBezTo>
                  <a:cubicBezTo>
                    <a:pt x="28957" y="28940"/>
                    <a:pt x="30577" y="29391"/>
                    <a:pt x="32248" y="29859"/>
                  </a:cubicBezTo>
                  <a:cubicBezTo>
                    <a:pt x="33134" y="30143"/>
                    <a:pt x="34019" y="30377"/>
                    <a:pt x="34922" y="30561"/>
                  </a:cubicBezTo>
                  <a:cubicBezTo>
                    <a:pt x="35374" y="30648"/>
                    <a:pt x="35826" y="30698"/>
                    <a:pt x="36278" y="30698"/>
                  </a:cubicBezTo>
                  <a:cubicBezTo>
                    <a:pt x="36344" y="30698"/>
                    <a:pt x="36410" y="30697"/>
                    <a:pt x="36476" y="30694"/>
                  </a:cubicBezTo>
                  <a:cubicBezTo>
                    <a:pt x="37077" y="30694"/>
                    <a:pt x="37662" y="30561"/>
                    <a:pt x="38213" y="30327"/>
                  </a:cubicBezTo>
                  <a:cubicBezTo>
                    <a:pt x="38815" y="30043"/>
                    <a:pt x="39333" y="29608"/>
                    <a:pt x="39700" y="29074"/>
                  </a:cubicBezTo>
                  <a:cubicBezTo>
                    <a:pt x="40001" y="28606"/>
                    <a:pt x="40252" y="28105"/>
                    <a:pt x="40419" y="27570"/>
                  </a:cubicBezTo>
                  <a:cubicBezTo>
                    <a:pt x="40720" y="26651"/>
                    <a:pt x="40954" y="25715"/>
                    <a:pt x="41137" y="24763"/>
                  </a:cubicBezTo>
                  <a:cubicBezTo>
                    <a:pt x="41254" y="24312"/>
                    <a:pt x="41355" y="23927"/>
                    <a:pt x="41488" y="23493"/>
                  </a:cubicBezTo>
                  <a:cubicBezTo>
                    <a:pt x="41639" y="23042"/>
                    <a:pt x="41772" y="22591"/>
                    <a:pt x="41923" y="22140"/>
                  </a:cubicBezTo>
                  <a:cubicBezTo>
                    <a:pt x="42223" y="21187"/>
                    <a:pt x="42474" y="20235"/>
                    <a:pt x="42674" y="19266"/>
                  </a:cubicBezTo>
                  <a:cubicBezTo>
                    <a:pt x="42892" y="18230"/>
                    <a:pt x="42975" y="17177"/>
                    <a:pt x="42942" y="16141"/>
                  </a:cubicBezTo>
                  <a:cubicBezTo>
                    <a:pt x="42908" y="15857"/>
                    <a:pt x="42892" y="15573"/>
                    <a:pt x="42842" y="15289"/>
                  </a:cubicBezTo>
                  <a:cubicBezTo>
                    <a:pt x="42775" y="14988"/>
                    <a:pt x="42691" y="14704"/>
                    <a:pt x="42591" y="14420"/>
                  </a:cubicBezTo>
                  <a:cubicBezTo>
                    <a:pt x="42374" y="13819"/>
                    <a:pt x="42023" y="13284"/>
                    <a:pt x="41572" y="12833"/>
                  </a:cubicBezTo>
                  <a:cubicBezTo>
                    <a:pt x="40669" y="11964"/>
                    <a:pt x="39650" y="11580"/>
                    <a:pt x="38765" y="11246"/>
                  </a:cubicBezTo>
                  <a:cubicBezTo>
                    <a:pt x="37879" y="10911"/>
                    <a:pt x="37027" y="10627"/>
                    <a:pt x="36242" y="10293"/>
                  </a:cubicBezTo>
                  <a:cubicBezTo>
                    <a:pt x="34504" y="9592"/>
                    <a:pt x="32850" y="9023"/>
                    <a:pt x="31212" y="8439"/>
                  </a:cubicBezTo>
                  <a:cubicBezTo>
                    <a:pt x="29558" y="7854"/>
                    <a:pt x="27954" y="7286"/>
                    <a:pt x="26384" y="6734"/>
                  </a:cubicBezTo>
                  <a:lnTo>
                    <a:pt x="17478" y="3643"/>
                  </a:lnTo>
                  <a:cubicBezTo>
                    <a:pt x="16793" y="3393"/>
                    <a:pt x="16108" y="3159"/>
                    <a:pt x="15440" y="2925"/>
                  </a:cubicBezTo>
                  <a:lnTo>
                    <a:pt x="14454" y="2574"/>
                  </a:lnTo>
                  <a:cubicBezTo>
                    <a:pt x="14136" y="2457"/>
                    <a:pt x="13852" y="2340"/>
                    <a:pt x="13551" y="2206"/>
                  </a:cubicBezTo>
                  <a:cubicBezTo>
                    <a:pt x="12348" y="1655"/>
                    <a:pt x="11179" y="1003"/>
                    <a:pt x="9909" y="535"/>
                  </a:cubicBezTo>
                  <a:cubicBezTo>
                    <a:pt x="9291" y="285"/>
                    <a:pt x="8622" y="118"/>
                    <a:pt x="7954" y="34"/>
                  </a:cubicBezTo>
                  <a:cubicBezTo>
                    <a:pt x="7769" y="12"/>
                    <a:pt x="7582" y="0"/>
                    <a:pt x="7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063;p105">
              <a:extLst>
                <a:ext uri="{FF2B5EF4-FFF2-40B4-BE49-F238E27FC236}">
                  <a16:creationId xmlns:a16="http://schemas.microsoft.com/office/drawing/2014/main" id="{B6E1FC83-EA1C-15F3-1B20-AA91E918709D}"/>
                </a:ext>
              </a:extLst>
            </p:cNvPr>
            <p:cNvSpPr/>
            <p:nvPr/>
          </p:nvSpPr>
          <p:spPr>
            <a:xfrm>
              <a:off x="1988750" y="1720450"/>
              <a:ext cx="135775" cy="231475"/>
            </a:xfrm>
            <a:custGeom>
              <a:avLst/>
              <a:gdLst/>
              <a:ahLst/>
              <a:cxnLst/>
              <a:rect l="l" t="t" r="r" b="b"/>
              <a:pathLst>
                <a:path w="5431" h="9259" extrusionOk="0">
                  <a:moveTo>
                    <a:pt x="4796" y="1"/>
                  </a:moveTo>
                  <a:cubicBezTo>
                    <a:pt x="4144" y="1"/>
                    <a:pt x="3643" y="2173"/>
                    <a:pt x="2490" y="4529"/>
                  </a:cubicBezTo>
                  <a:cubicBezTo>
                    <a:pt x="1387" y="6901"/>
                    <a:pt x="1" y="8656"/>
                    <a:pt x="402" y="9157"/>
                  </a:cubicBezTo>
                  <a:cubicBezTo>
                    <a:pt x="459" y="9224"/>
                    <a:pt x="556" y="9259"/>
                    <a:pt x="684" y="9259"/>
                  </a:cubicBezTo>
                  <a:cubicBezTo>
                    <a:pt x="1000" y="9259"/>
                    <a:pt x="1506" y="9051"/>
                    <a:pt x="2089" y="8622"/>
                  </a:cubicBezTo>
                  <a:cubicBezTo>
                    <a:pt x="4211" y="6918"/>
                    <a:pt x="5431" y="4362"/>
                    <a:pt x="5431" y="1655"/>
                  </a:cubicBezTo>
                  <a:cubicBezTo>
                    <a:pt x="5381" y="619"/>
                    <a:pt x="5097" y="1"/>
                    <a:pt x="4796" y="1"/>
                  </a:cubicBezTo>
                  <a:close/>
                </a:path>
              </a:pathLst>
            </a:custGeom>
            <a:solidFill>
              <a:srgbClr val="D1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064;p105">
              <a:extLst>
                <a:ext uri="{FF2B5EF4-FFF2-40B4-BE49-F238E27FC236}">
                  <a16:creationId xmlns:a16="http://schemas.microsoft.com/office/drawing/2014/main" id="{E2CD1A2F-CE8B-2FB5-B781-65FBDA962D3D}"/>
                </a:ext>
              </a:extLst>
            </p:cNvPr>
            <p:cNvSpPr/>
            <p:nvPr/>
          </p:nvSpPr>
          <p:spPr>
            <a:xfrm>
              <a:off x="1883900" y="1663225"/>
              <a:ext cx="153325" cy="269100"/>
            </a:xfrm>
            <a:custGeom>
              <a:avLst/>
              <a:gdLst/>
              <a:ahLst/>
              <a:cxnLst/>
              <a:rect l="l" t="t" r="r" b="b"/>
              <a:pathLst>
                <a:path w="6133" h="10764" extrusionOk="0">
                  <a:moveTo>
                    <a:pt x="5381" y="1"/>
                  </a:moveTo>
                  <a:cubicBezTo>
                    <a:pt x="4729" y="34"/>
                    <a:pt x="4395" y="2624"/>
                    <a:pt x="3058" y="5414"/>
                  </a:cubicBezTo>
                  <a:cubicBezTo>
                    <a:pt x="1772" y="8221"/>
                    <a:pt x="1" y="10143"/>
                    <a:pt x="385" y="10661"/>
                  </a:cubicBezTo>
                  <a:cubicBezTo>
                    <a:pt x="440" y="10729"/>
                    <a:pt x="534" y="10764"/>
                    <a:pt x="661" y="10764"/>
                  </a:cubicBezTo>
                  <a:cubicBezTo>
                    <a:pt x="1002" y="10764"/>
                    <a:pt x="1580" y="10515"/>
                    <a:pt x="2273" y="9992"/>
                  </a:cubicBezTo>
                  <a:cubicBezTo>
                    <a:pt x="4729" y="8021"/>
                    <a:pt x="6133" y="5030"/>
                    <a:pt x="6083" y="1872"/>
                  </a:cubicBezTo>
                  <a:cubicBezTo>
                    <a:pt x="6016" y="686"/>
                    <a:pt x="5682" y="1"/>
                    <a:pt x="5381" y="1"/>
                  </a:cubicBezTo>
                  <a:close/>
                </a:path>
              </a:pathLst>
            </a:custGeom>
            <a:solidFill>
              <a:srgbClr val="D1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065;p105">
              <a:extLst>
                <a:ext uri="{FF2B5EF4-FFF2-40B4-BE49-F238E27FC236}">
                  <a16:creationId xmlns:a16="http://schemas.microsoft.com/office/drawing/2014/main" id="{23731C02-8E1A-A20B-8885-EEB8E0F1787E}"/>
                </a:ext>
              </a:extLst>
            </p:cNvPr>
            <p:cNvSpPr/>
            <p:nvPr/>
          </p:nvSpPr>
          <p:spPr>
            <a:xfrm>
              <a:off x="1785325" y="1659375"/>
              <a:ext cx="147900" cy="271550"/>
            </a:xfrm>
            <a:custGeom>
              <a:avLst/>
              <a:gdLst/>
              <a:ahLst/>
              <a:cxnLst/>
              <a:rect l="l" t="t" r="r" b="b"/>
              <a:pathLst>
                <a:path w="5916" h="10862" extrusionOk="0">
                  <a:moveTo>
                    <a:pt x="5436" y="0"/>
                  </a:moveTo>
                  <a:cubicBezTo>
                    <a:pt x="4799" y="0"/>
                    <a:pt x="3812" y="2377"/>
                    <a:pt x="2507" y="5184"/>
                  </a:cubicBezTo>
                  <a:cubicBezTo>
                    <a:pt x="1187" y="8075"/>
                    <a:pt x="1" y="10414"/>
                    <a:pt x="502" y="10815"/>
                  </a:cubicBezTo>
                  <a:cubicBezTo>
                    <a:pt x="544" y="10846"/>
                    <a:pt x="598" y="10861"/>
                    <a:pt x="662" y="10861"/>
                  </a:cubicBezTo>
                  <a:cubicBezTo>
                    <a:pt x="976" y="10861"/>
                    <a:pt x="1534" y="10492"/>
                    <a:pt x="2173" y="9812"/>
                  </a:cubicBezTo>
                  <a:cubicBezTo>
                    <a:pt x="4144" y="7607"/>
                    <a:pt x="5414" y="4867"/>
                    <a:pt x="5798" y="1926"/>
                  </a:cubicBezTo>
                  <a:cubicBezTo>
                    <a:pt x="5915" y="806"/>
                    <a:pt x="5782" y="71"/>
                    <a:pt x="5481" y="4"/>
                  </a:cubicBezTo>
                  <a:cubicBezTo>
                    <a:pt x="5466" y="2"/>
                    <a:pt x="5451" y="0"/>
                    <a:pt x="5436" y="0"/>
                  </a:cubicBezTo>
                  <a:close/>
                </a:path>
              </a:pathLst>
            </a:custGeom>
            <a:solidFill>
              <a:srgbClr val="D1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066;p105">
              <a:extLst>
                <a:ext uri="{FF2B5EF4-FFF2-40B4-BE49-F238E27FC236}">
                  <a16:creationId xmlns:a16="http://schemas.microsoft.com/office/drawing/2014/main" id="{C58CD3D2-5189-95DC-0035-5054B0DF0EDC}"/>
                </a:ext>
              </a:extLst>
            </p:cNvPr>
            <p:cNvSpPr/>
            <p:nvPr/>
          </p:nvSpPr>
          <p:spPr>
            <a:xfrm>
              <a:off x="1678400" y="1625125"/>
              <a:ext cx="146225" cy="260100"/>
            </a:xfrm>
            <a:custGeom>
              <a:avLst/>
              <a:gdLst/>
              <a:ahLst/>
              <a:cxnLst/>
              <a:rect l="l" t="t" r="r" b="b"/>
              <a:pathLst>
                <a:path w="5849" h="10404" extrusionOk="0">
                  <a:moveTo>
                    <a:pt x="5351" y="0"/>
                  </a:moveTo>
                  <a:cubicBezTo>
                    <a:pt x="4715" y="0"/>
                    <a:pt x="3762" y="2292"/>
                    <a:pt x="2490" y="4967"/>
                  </a:cubicBezTo>
                  <a:cubicBezTo>
                    <a:pt x="1203" y="7707"/>
                    <a:pt x="0" y="9946"/>
                    <a:pt x="501" y="10347"/>
                  </a:cubicBezTo>
                  <a:cubicBezTo>
                    <a:pt x="549" y="10385"/>
                    <a:pt x="611" y="10404"/>
                    <a:pt x="685" y="10404"/>
                  </a:cubicBezTo>
                  <a:cubicBezTo>
                    <a:pt x="999" y="10404"/>
                    <a:pt x="1534" y="10066"/>
                    <a:pt x="2156" y="9445"/>
                  </a:cubicBezTo>
                  <a:cubicBezTo>
                    <a:pt x="4127" y="7356"/>
                    <a:pt x="5380" y="4699"/>
                    <a:pt x="5748" y="1876"/>
                  </a:cubicBezTo>
                  <a:cubicBezTo>
                    <a:pt x="5848" y="773"/>
                    <a:pt x="5698" y="71"/>
                    <a:pt x="5397" y="4"/>
                  </a:cubicBezTo>
                  <a:cubicBezTo>
                    <a:pt x="5382" y="1"/>
                    <a:pt x="5366" y="0"/>
                    <a:pt x="5351" y="0"/>
                  </a:cubicBezTo>
                  <a:close/>
                </a:path>
              </a:pathLst>
            </a:custGeom>
            <a:solidFill>
              <a:srgbClr val="D1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067;p105">
              <a:extLst>
                <a:ext uri="{FF2B5EF4-FFF2-40B4-BE49-F238E27FC236}">
                  <a16:creationId xmlns:a16="http://schemas.microsoft.com/office/drawing/2014/main" id="{7CBBE3DA-F671-8D6E-66A7-885CDD356317}"/>
                </a:ext>
              </a:extLst>
            </p:cNvPr>
            <p:cNvSpPr/>
            <p:nvPr/>
          </p:nvSpPr>
          <p:spPr>
            <a:xfrm>
              <a:off x="1593175" y="1571750"/>
              <a:ext cx="132850" cy="306250"/>
            </a:xfrm>
            <a:custGeom>
              <a:avLst/>
              <a:gdLst/>
              <a:ahLst/>
              <a:cxnLst/>
              <a:rect l="l" t="t" r="r" b="b"/>
              <a:pathLst>
                <a:path w="5314" h="12250" extrusionOk="0">
                  <a:moveTo>
                    <a:pt x="4642" y="1"/>
                  </a:moveTo>
                  <a:cubicBezTo>
                    <a:pt x="4337" y="1"/>
                    <a:pt x="3762" y="466"/>
                    <a:pt x="3125" y="1321"/>
                  </a:cubicBezTo>
                  <a:cubicBezTo>
                    <a:pt x="1237" y="3927"/>
                    <a:pt x="168" y="7018"/>
                    <a:pt x="17" y="10209"/>
                  </a:cubicBezTo>
                  <a:cubicBezTo>
                    <a:pt x="1" y="11446"/>
                    <a:pt x="201" y="12214"/>
                    <a:pt x="502" y="12248"/>
                  </a:cubicBezTo>
                  <a:cubicBezTo>
                    <a:pt x="510" y="12249"/>
                    <a:pt x="517" y="12249"/>
                    <a:pt x="525" y="12249"/>
                  </a:cubicBezTo>
                  <a:cubicBezTo>
                    <a:pt x="1172" y="12249"/>
                    <a:pt x="1936" y="9519"/>
                    <a:pt x="3075" y="6300"/>
                  </a:cubicBezTo>
                  <a:cubicBezTo>
                    <a:pt x="4194" y="3025"/>
                    <a:pt x="5314" y="385"/>
                    <a:pt x="4763" y="34"/>
                  </a:cubicBezTo>
                  <a:cubicBezTo>
                    <a:pt x="4729" y="12"/>
                    <a:pt x="4689" y="1"/>
                    <a:pt x="4642" y="1"/>
                  </a:cubicBezTo>
                  <a:close/>
                </a:path>
              </a:pathLst>
            </a:custGeom>
            <a:solidFill>
              <a:srgbClr val="D1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068;p105">
              <a:extLst>
                <a:ext uri="{FF2B5EF4-FFF2-40B4-BE49-F238E27FC236}">
                  <a16:creationId xmlns:a16="http://schemas.microsoft.com/office/drawing/2014/main" id="{6C31C0EF-D13A-3050-57C6-9139C78EBD76}"/>
                </a:ext>
              </a:extLst>
            </p:cNvPr>
            <p:cNvSpPr/>
            <p:nvPr/>
          </p:nvSpPr>
          <p:spPr>
            <a:xfrm>
              <a:off x="1484575" y="1543375"/>
              <a:ext cx="109050" cy="305775"/>
            </a:xfrm>
            <a:custGeom>
              <a:avLst/>
              <a:gdLst/>
              <a:ahLst/>
              <a:cxnLst/>
              <a:rect l="l" t="t" r="r" b="b"/>
              <a:pathLst>
                <a:path w="4362" h="12231" extrusionOk="0">
                  <a:moveTo>
                    <a:pt x="3695" y="1"/>
                  </a:moveTo>
                  <a:cubicBezTo>
                    <a:pt x="3057" y="1"/>
                    <a:pt x="1586" y="2439"/>
                    <a:pt x="819" y="5764"/>
                  </a:cubicBezTo>
                  <a:cubicBezTo>
                    <a:pt x="0" y="9256"/>
                    <a:pt x="318" y="12197"/>
                    <a:pt x="936" y="12230"/>
                  </a:cubicBezTo>
                  <a:cubicBezTo>
                    <a:pt x="942" y="12230"/>
                    <a:pt x="948" y="12231"/>
                    <a:pt x="953" y="12231"/>
                  </a:cubicBezTo>
                  <a:cubicBezTo>
                    <a:pt x="1584" y="12231"/>
                    <a:pt x="2280" y="9543"/>
                    <a:pt x="3041" y="6282"/>
                  </a:cubicBezTo>
                  <a:cubicBezTo>
                    <a:pt x="3793" y="2990"/>
                    <a:pt x="4361" y="267"/>
                    <a:pt x="3777" y="16"/>
                  </a:cubicBezTo>
                  <a:cubicBezTo>
                    <a:pt x="3751" y="6"/>
                    <a:pt x="3724" y="1"/>
                    <a:pt x="3695" y="1"/>
                  </a:cubicBezTo>
                  <a:close/>
                </a:path>
              </a:pathLst>
            </a:custGeom>
            <a:solidFill>
              <a:srgbClr val="D1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069;p105">
              <a:extLst>
                <a:ext uri="{FF2B5EF4-FFF2-40B4-BE49-F238E27FC236}">
                  <a16:creationId xmlns:a16="http://schemas.microsoft.com/office/drawing/2014/main" id="{B7023C7C-2E2E-E104-257C-2926C1D633CF}"/>
                </a:ext>
              </a:extLst>
            </p:cNvPr>
            <p:cNvSpPr/>
            <p:nvPr/>
          </p:nvSpPr>
          <p:spPr>
            <a:xfrm>
              <a:off x="1376375" y="1510100"/>
              <a:ext cx="116575" cy="310625"/>
            </a:xfrm>
            <a:custGeom>
              <a:avLst/>
              <a:gdLst/>
              <a:ahLst/>
              <a:cxnLst/>
              <a:rect l="l" t="t" r="r" b="b"/>
              <a:pathLst>
                <a:path w="4663" h="12425" extrusionOk="0">
                  <a:moveTo>
                    <a:pt x="4004" y="1"/>
                  </a:moveTo>
                  <a:cubicBezTo>
                    <a:pt x="3699" y="1"/>
                    <a:pt x="3146" y="497"/>
                    <a:pt x="2541" y="1397"/>
                  </a:cubicBezTo>
                  <a:cubicBezTo>
                    <a:pt x="836" y="4087"/>
                    <a:pt x="1" y="7262"/>
                    <a:pt x="185" y="10453"/>
                  </a:cubicBezTo>
                  <a:cubicBezTo>
                    <a:pt x="302" y="11673"/>
                    <a:pt x="586" y="12408"/>
                    <a:pt x="903" y="12408"/>
                  </a:cubicBezTo>
                  <a:lnTo>
                    <a:pt x="903" y="12425"/>
                  </a:lnTo>
                  <a:cubicBezTo>
                    <a:pt x="1538" y="12408"/>
                    <a:pt x="1989" y="9601"/>
                    <a:pt x="2858" y="6310"/>
                  </a:cubicBezTo>
                  <a:cubicBezTo>
                    <a:pt x="3710" y="3018"/>
                    <a:pt x="4663" y="345"/>
                    <a:pt x="4111" y="27"/>
                  </a:cubicBezTo>
                  <a:cubicBezTo>
                    <a:pt x="4080" y="10"/>
                    <a:pt x="4044" y="1"/>
                    <a:pt x="4004" y="1"/>
                  </a:cubicBezTo>
                  <a:close/>
                </a:path>
              </a:pathLst>
            </a:custGeom>
            <a:solidFill>
              <a:srgbClr val="D1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070;p105">
              <a:extLst>
                <a:ext uri="{FF2B5EF4-FFF2-40B4-BE49-F238E27FC236}">
                  <a16:creationId xmlns:a16="http://schemas.microsoft.com/office/drawing/2014/main" id="{892AB542-A826-19E3-0AA5-101FFB235087}"/>
                </a:ext>
              </a:extLst>
            </p:cNvPr>
            <p:cNvSpPr/>
            <p:nvPr/>
          </p:nvSpPr>
          <p:spPr>
            <a:xfrm>
              <a:off x="1266950" y="1454275"/>
              <a:ext cx="109875" cy="313825"/>
            </a:xfrm>
            <a:custGeom>
              <a:avLst/>
              <a:gdLst/>
              <a:ahLst/>
              <a:cxnLst/>
              <a:rect l="l" t="t" r="r" b="b"/>
              <a:pathLst>
                <a:path w="4395" h="12553" extrusionOk="0">
                  <a:moveTo>
                    <a:pt x="3716" y="0"/>
                  </a:moveTo>
                  <a:cubicBezTo>
                    <a:pt x="3418" y="0"/>
                    <a:pt x="2875" y="514"/>
                    <a:pt x="2306" y="1458"/>
                  </a:cubicBezTo>
                  <a:cubicBezTo>
                    <a:pt x="702" y="4232"/>
                    <a:pt x="0" y="7423"/>
                    <a:pt x="284" y="10614"/>
                  </a:cubicBezTo>
                  <a:cubicBezTo>
                    <a:pt x="435" y="11834"/>
                    <a:pt x="752" y="12553"/>
                    <a:pt x="1053" y="12553"/>
                  </a:cubicBezTo>
                  <a:cubicBezTo>
                    <a:pt x="1704" y="12519"/>
                    <a:pt x="2072" y="9695"/>
                    <a:pt x="2824" y="6370"/>
                  </a:cubicBezTo>
                  <a:cubicBezTo>
                    <a:pt x="3542" y="3029"/>
                    <a:pt x="4395" y="322"/>
                    <a:pt x="3810" y="21"/>
                  </a:cubicBezTo>
                  <a:cubicBezTo>
                    <a:pt x="3782" y="7"/>
                    <a:pt x="3751" y="0"/>
                    <a:pt x="3716" y="0"/>
                  </a:cubicBezTo>
                  <a:close/>
                </a:path>
              </a:pathLst>
            </a:custGeom>
            <a:solidFill>
              <a:srgbClr val="D1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071;p105">
              <a:extLst>
                <a:ext uri="{FF2B5EF4-FFF2-40B4-BE49-F238E27FC236}">
                  <a16:creationId xmlns:a16="http://schemas.microsoft.com/office/drawing/2014/main" id="{B5CE2842-17B5-1C57-B4D7-F6CBFA550F9C}"/>
                </a:ext>
              </a:extLst>
            </p:cNvPr>
            <p:cNvSpPr/>
            <p:nvPr/>
          </p:nvSpPr>
          <p:spPr>
            <a:xfrm>
              <a:off x="1174625" y="1442125"/>
              <a:ext cx="91925" cy="278425"/>
            </a:xfrm>
            <a:custGeom>
              <a:avLst/>
              <a:gdLst/>
              <a:ahLst/>
              <a:cxnLst/>
              <a:rect l="l" t="t" r="r" b="b"/>
              <a:pathLst>
                <a:path w="3677" h="11137" extrusionOk="0">
                  <a:moveTo>
                    <a:pt x="2987" y="0"/>
                  </a:moveTo>
                  <a:cubicBezTo>
                    <a:pt x="2687" y="0"/>
                    <a:pt x="2211" y="462"/>
                    <a:pt x="1722" y="1292"/>
                  </a:cubicBezTo>
                  <a:cubicBezTo>
                    <a:pt x="368" y="3832"/>
                    <a:pt x="1" y="6773"/>
                    <a:pt x="702" y="9546"/>
                  </a:cubicBezTo>
                  <a:cubicBezTo>
                    <a:pt x="991" y="10557"/>
                    <a:pt x="1388" y="11137"/>
                    <a:pt x="1685" y="11137"/>
                  </a:cubicBezTo>
                  <a:cubicBezTo>
                    <a:pt x="1698" y="11137"/>
                    <a:pt x="1710" y="11136"/>
                    <a:pt x="1722" y="11134"/>
                  </a:cubicBezTo>
                  <a:cubicBezTo>
                    <a:pt x="2357" y="10983"/>
                    <a:pt x="2340" y="8527"/>
                    <a:pt x="2707" y="5603"/>
                  </a:cubicBezTo>
                  <a:cubicBezTo>
                    <a:pt x="3042" y="2696"/>
                    <a:pt x="3677" y="307"/>
                    <a:pt x="3092" y="23"/>
                  </a:cubicBezTo>
                  <a:cubicBezTo>
                    <a:pt x="3060" y="8"/>
                    <a:pt x="3025" y="0"/>
                    <a:pt x="2987" y="0"/>
                  </a:cubicBezTo>
                  <a:close/>
                </a:path>
              </a:pathLst>
            </a:custGeom>
            <a:solidFill>
              <a:srgbClr val="D1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072;p105">
              <a:extLst>
                <a:ext uri="{FF2B5EF4-FFF2-40B4-BE49-F238E27FC236}">
                  <a16:creationId xmlns:a16="http://schemas.microsoft.com/office/drawing/2014/main" id="{EA9AE109-50E8-FB5C-6753-12E251DE28F5}"/>
                </a:ext>
              </a:extLst>
            </p:cNvPr>
            <p:cNvSpPr/>
            <p:nvPr/>
          </p:nvSpPr>
          <p:spPr>
            <a:xfrm>
              <a:off x="1776975" y="2165450"/>
              <a:ext cx="107375" cy="99750"/>
            </a:xfrm>
            <a:custGeom>
              <a:avLst/>
              <a:gdLst/>
              <a:ahLst/>
              <a:cxnLst/>
              <a:rect l="l" t="t" r="r" b="b"/>
              <a:pathLst>
                <a:path w="4295" h="3990" extrusionOk="0">
                  <a:moveTo>
                    <a:pt x="3347" y="0"/>
                  </a:moveTo>
                  <a:cubicBezTo>
                    <a:pt x="2778" y="0"/>
                    <a:pt x="1945" y="383"/>
                    <a:pt x="1237" y="1148"/>
                  </a:cubicBezTo>
                  <a:cubicBezTo>
                    <a:pt x="201" y="2268"/>
                    <a:pt x="0" y="3588"/>
                    <a:pt x="535" y="3905"/>
                  </a:cubicBezTo>
                  <a:cubicBezTo>
                    <a:pt x="635" y="3963"/>
                    <a:pt x="748" y="3989"/>
                    <a:pt x="872" y="3989"/>
                  </a:cubicBezTo>
                  <a:cubicBezTo>
                    <a:pt x="1434" y="3989"/>
                    <a:pt x="2210" y="3441"/>
                    <a:pt x="2908" y="2702"/>
                  </a:cubicBezTo>
                  <a:cubicBezTo>
                    <a:pt x="3760" y="1767"/>
                    <a:pt x="4294" y="764"/>
                    <a:pt x="3927" y="246"/>
                  </a:cubicBezTo>
                  <a:cubicBezTo>
                    <a:pt x="3816" y="82"/>
                    <a:pt x="3610" y="0"/>
                    <a:pt x="3347" y="0"/>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073;p105">
              <a:extLst>
                <a:ext uri="{FF2B5EF4-FFF2-40B4-BE49-F238E27FC236}">
                  <a16:creationId xmlns:a16="http://schemas.microsoft.com/office/drawing/2014/main" id="{35D5CCBB-FAE1-7742-44B1-DA88BA9D1648}"/>
                </a:ext>
              </a:extLst>
            </p:cNvPr>
            <p:cNvSpPr/>
            <p:nvPr/>
          </p:nvSpPr>
          <p:spPr>
            <a:xfrm>
              <a:off x="1652900" y="1978300"/>
              <a:ext cx="154600" cy="283650"/>
            </a:xfrm>
            <a:custGeom>
              <a:avLst/>
              <a:gdLst/>
              <a:ahLst/>
              <a:cxnLst/>
              <a:rect l="l" t="t" r="r" b="b"/>
              <a:pathLst>
                <a:path w="6184" h="11346" extrusionOk="0">
                  <a:moveTo>
                    <a:pt x="379" y="0"/>
                  </a:moveTo>
                  <a:cubicBezTo>
                    <a:pt x="352" y="0"/>
                    <a:pt x="327" y="4"/>
                    <a:pt x="302" y="13"/>
                  </a:cubicBezTo>
                  <a:cubicBezTo>
                    <a:pt x="218" y="29"/>
                    <a:pt x="151" y="80"/>
                    <a:pt x="84" y="130"/>
                  </a:cubicBezTo>
                  <a:cubicBezTo>
                    <a:pt x="18" y="213"/>
                    <a:pt x="1" y="313"/>
                    <a:pt x="34" y="414"/>
                  </a:cubicBezTo>
                  <a:cubicBezTo>
                    <a:pt x="68" y="531"/>
                    <a:pt x="168" y="597"/>
                    <a:pt x="285" y="597"/>
                  </a:cubicBezTo>
                  <a:cubicBezTo>
                    <a:pt x="402" y="547"/>
                    <a:pt x="352" y="497"/>
                    <a:pt x="335" y="481"/>
                  </a:cubicBezTo>
                  <a:lnTo>
                    <a:pt x="335" y="464"/>
                  </a:lnTo>
                  <a:cubicBezTo>
                    <a:pt x="318" y="447"/>
                    <a:pt x="252" y="414"/>
                    <a:pt x="318" y="364"/>
                  </a:cubicBezTo>
                  <a:cubicBezTo>
                    <a:pt x="335" y="359"/>
                    <a:pt x="351" y="357"/>
                    <a:pt x="366" y="357"/>
                  </a:cubicBezTo>
                  <a:cubicBezTo>
                    <a:pt x="410" y="357"/>
                    <a:pt x="448" y="376"/>
                    <a:pt x="485" y="414"/>
                  </a:cubicBezTo>
                  <a:cubicBezTo>
                    <a:pt x="502" y="414"/>
                    <a:pt x="536" y="464"/>
                    <a:pt x="485" y="547"/>
                  </a:cubicBezTo>
                  <a:cubicBezTo>
                    <a:pt x="452" y="597"/>
                    <a:pt x="402" y="631"/>
                    <a:pt x="352" y="648"/>
                  </a:cubicBezTo>
                  <a:cubicBezTo>
                    <a:pt x="318" y="648"/>
                    <a:pt x="285" y="664"/>
                    <a:pt x="268" y="664"/>
                  </a:cubicBezTo>
                  <a:cubicBezTo>
                    <a:pt x="210" y="656"/>
                    <a:pt x="176" y="648"/>
                    <a:pt x="153" y="648"/>
                  </a:cubicBezTo>
                  <a:cubicBezTo>
                    <a:pt x="130" y="648"/>
                    <a:pt x="118" y="656"/>
                    <a:pt x="101" y="681"/>
                  </a:cubicBezTo>
                  <a:cubicBezTo>
                    <a:pt x="135" y="1149"/>
                    <a:pt x="218" y="1600"/>
                    <a:pt x="352" y="2034"/>
                  </a:cubicBezTo>
                  <a:cubicBezTo>
                    <a:pt x="753" y="3455"/>
                    <a:pt x="1271" y="4841"/>
                    <a:pt x="1922" y="6161"/>
                  </a:cubicBezTo>
                  <a:cubicBezTo>
                    <a:pt x="3315" y="9121"/>
                    <a:pt x="4872" y="11345"/>
                    <a:pt x="5516" y="11345"/>
                  </a:cubicBezTo>
                  <a:cubicBezTo>
                    <a:pt x="5552" y="11345"/>
                    <a:pt x="5585" y="11339"/>
                    <a:pt x="5615" y="11324"/>
                  </a:cubicBezTo>
                  <a:cubicBezTo>
                    <a:pt x="6183" y="11057"/>
                    <a:pt x="5465" y="8317"/>
                    <a:pt x="3994" y="5192"/>
                  </a:cubicBezTo>
                  <a:cubicBezTo>
                    <a:pt x="3376" y="3856"/>
                    <a:pt x="2641" y="2569"/>
                    <a:pt x="1805" y="1349"/>
                  </a:cubicBezTo>
                  <a:cubicBezTo>
                    <a:pt x="1538" y="965"/>
                    <a:pt x="1237" y="597"/>
                    <a:pt x="903" y="280"/>
                  </a:cubicBezTo>
                  <a:cubicBezTo>
                    <a:pt x="786" y="146"/>
                    <a:pt x="636" y="46"/>
                    <a:pt x="469" y="13"/>
                  </a:cubicBezTo>
                  <a:cubicBezTo>
                    <a:pt x="435" y="4"/>
                    <a:pt x="406" y="0"/>
                    <a:pt x="379" y="0"/>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074;p105">
              <a:extLst>
                <a:ext uri="{FF2B5EF4-FFF2-40B4-BE49-F238E27FC236}">
                  <a16:creationId xmlns:a16="http://schemas.microsoft.com/office/drawing/2014/main" id="{991AECE9-5E55-6AFE-92EF-D320F825FD2A}"/>
                </a:ext>
              </a:extLst>
            </p:cNvPr>
            <p:cNvSpPr/>
            <p:nvPr/>
          </p:nvSpPr>
          <p:spPr>
            <a:xfrm>
              <a:off x="1481225" y="2016775"/>
              <a:ext cx="199700" cy="155800"/>
            </a:xfrm>
            <a:custGeom>
              <a:avLst/>
              <a:gdLst/>
              <a:ahLst/>
              <a:cxnLst/>
              <a:rect l="l" t="t" r="r" b="b"/>
              <a:pathLst>
                <a:path w="7988" h="6232" extrusionOk="0">
                  <a:moveTo>
                    <a:pt x="7213" y="0"/>
                  </a:moveTo>
                  <a:cubicBezTo>
                    <a:pt x="6449" y="0"/>
                    <a:pt x="4824" y="804"/>
                    <a:pt x="3209" y="2150"/>
                  </a:cubicBezTo>
                  <a:cubicBezTo>
                    <a:pt x="1187" y="3820"/>
                    <a:pt x="1" y="5658"/>
                    <a:pt x="435" y="6126"/>
                  </a:cubicBezTo>
                  <a:cubicBezTo>
                    <a:pt x="504" y="6197"/>
                    <a:pt x="607" y="6231"/>
                    <a:pt x="740" y="6231"/>
                  </a:cubicBezTo>
                  <a:cubicBezTo>
                    <a:pt x="1452" y="6231"/>
                    <a:pt x="3016" y="5269"/>
                    <a:pt x="4662" y="3904"/>
                  </a:cubicBezTo>
                  <a:cubicBezTo>
                    <a:pt x="6617" y="2283"/>
                    <a:pt x="7987" y="662"/>
                    <a:pt x="7603" y="145"/>
                  </a:cubicBezTo>
                  <a:cubicBezTo>
                    <a:pt x="7532" y="47"/>
                    <a:pt x="7397" y="0"/>
                    <a:pt x="7213" y="0"/>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075;p105">
              <a:extLst>
                <a:ext uri="{FF2B5EF4-FFF2-40B4-BE49-F238E27FC236}">
                  <a16:creationId xmlns:a16="http://schemas.microsoft.com/office/drawing/2014/main" id="{2292A966-5EFB-BA12-BCA2-2F7B30EB50AD}"/>
                </a:ext>
              </a:extLst>
            </p:cNvPr>
            <p:cNvSpPr/>
            <p:nvPr/>
          </p:nvSpPr>
          <p:spPr>
            <a:xfrm>
              <a:off x="1362600" y="1904825"/>
              <a:ext cx="153325" cy="250750"/>
            </a:xfrm>
            <a:custGeom>
              <a:avLst/>
              <a:gdLst/>
              <a:ahLst/>
              <a:cxnLst/>
              <a:rect l="l" t="t" r="r" b="b"/>
              <a:pathLst>
                <a:path w="6133" h="10030" extrusionOk="0">
                  <a:moveTo>
                    <a:pt x="686" y="1"/>
                  </a:moveTo>
                  <a:cubicBezTo>
                    <a:pt x="643" y="1"/>
                    <a:pt x="604" y="10"/>
                    <a:pt x="569" y="28"/>
                  </a:cubicBezTo>
                  <a:cubicBezTo>
                    <a:pt x="0" y="295"/>
                    <a:pt x="669" y="2768"/>
                    <a:pt x="2039" y="5525"/>
                  </a:cubicBezTo>
                  <a:cubicBezTo>
                    <a:pt x="3338" y="8107"/>
                    <a:pt x="4798" y="10030"/>
                    <a:pt x="5445" y="10030"/>
                  </a:cubicBezTo>
                  <a:cubicBezTo>
                    <a:pt x="5488" y="10030"/>
                    <a:pt x="5528" y="10021"/>
                    <a:pt x="5564" y="10003"/>
                  </a:cubicBezTo>
                  <a:cubicBezTo>
                    <a:pt x="6133" y="9719"/>
                    <a:pt x="5464" y="7262"/>
                    <a:pt x="4077" y="4506"/>
                  </a:cubicBezTo>
                  <a:cubicBezTo>
                    <a:pt x="2794" y="1923"/>
                    <a:pt x="1320" y="1"/>
                    <a:pt x="686" y="1"/>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076;p105">
              <a:extLst>
                <a:ext uri="{FF2B5EF4-FFF2-40B4-BE49-F238E27FC236}">
                  <a16:creationId xmlns:a16="http://schemas.microsoft.com/office/drawing/2014/main" id="{4F66AA1A-30A6-D84A-A7EC-5EC5368BB52C}"/>
                </a:ext>
              </a:extLst>
            </p:cNvPr>
            <p:cNvSpPr/>
            <p:nvPr/>
          </p:nvSpPr>
          <p:spPr>
            <a:xfrm>
              <a:off x="1145800" y="1872900"/>
              <a:ext cx="239375" cy="239825"/>
            </a:xfrm>
            <a:custGeom>
              <a:avLst/>
              <a:gdLst/>
              <a:ahLst/>
              <a:cxnLst/>
              <a:rect l="l" t="t" r="r" b="b"/>
              <a:pathLst>
                <a:path w="9575" h="9593" extrusionOk="0">
                  <a:moveTo>
                    <a:pt x="633" y="0"/>
                  </a:moveTo>
                  <a:cubicBezTo>
                    <a:pt x="603" y="0"/>
                    <a:pt x="576" y="6"/>
                    <a:pt x="552" y="18"/>
                  </a:cubicBezTo>
                  <a:cubicBezTo>
                    <a:pt x="1" y="302"/>
                    <a:pt x="1204" y="3377"/>
                    <a:pt x="1655" y="7387"/>
                  </a:cubicBezTo>
                  <a:lnTo>
                    <a:pt x="1889" y="9592"/>
                  </a:lnTo>
                  <a:lnTo>
                    <a:pt x="3560" y="8072"/>
                  </a:lnTo>
                  <a:cubicBezTo>
                    <a:pt x="3710" y="7938"/>
                    <a:pt x="3860" y="7788"/>
                    <a:pt x="4027" y="7654"/>
                  </a:cubicBezTo>
                  <a:cubicBezTo>
                    <a:pt x="5464" y="6334"/>
                    <a:pt x="6818" y="4930"/>
                    <a:pt x="8071" y="3443"/>
                  </a:cubicBezTo>
                  <a:cubicBezTo>
                    <a:pt x="8305" y="3176"/>
                    <a:pt x="8539" y="2859"/>
                    <a:pt x="8672" y="2675"/>
                  </a:cubicBezTo>
                  <a:cubicBezTo>
                    <a:pt x="8806" y="2474"/>
                    <a:pt x="8873" y="2407"/>
                    <a:pt x="8890" y="2341"/>
                  </a:cubicBezTo>
                  <a:cubicBezTo>
                    <a:pt x="8973" y="2290"/>
                    <a:pt x="9057" y="2257"/>
                    <a:pt x="9157" y="2257"/>
                  </a:cubicBezTo>
                  <a:cubicBezTo>
                    <a:pt x="9169" y="2255"/>
                    <a:pt x="9181" y="2254"/>
                    <a:pt x="9193" y="2254"/>
                  </a:cubicBezTo>
                  <a:cubicBezTo>
                    <a:pt x="9264" y="2254"/>
                    <a:pt x="9336" y="2290"/>
                    <a:pt x="9408" y="2290"/>
                  </a:cubicBezTo>
                  <a:cubicBezTo>
                    <a:pt x="9474" y="2274"/>
                    <a:pt x="9575" y="2207"/>
                    <a:pt x="9541" y="2006"/>
                  </a:cubicBezTo>
                  <a:cubicBezTo>
                    <a:pt x="9474" y="1739"/>
                    <a:pt x="9274" y="1522"/>
                    <a:pt x="8990" y="1455"/>
                  </a:cubicBezTo>
                  <a:cubicBezTo>
                    <a:pt x="8893" y="1434"/>
                    <a:pt x="8793" y="1423"/>
                    <a:pt x="8693" y="1423"/>
                  </a:cubicBezTo>
                  <a:cubicBezTo>
                    <a:pt x="8399" y="1423"/>
                    <a:pt x="8103" y="1514"/>
                    <a:pt x="7854" y="1689"/>
                  </a:cubicBezTo>
                  <a:cubicBezTo>
                    <a:pt x="7536" y="1873"/>
                    <a:pt x="7286" y="2040"/>
                    <a:pt x="6968" y="2257"/>
                  </a:cubicBezTo>
                  <a:cubicBezTo>
                    <a:pt x="5771" y="3123"/>
                    <a:pt x="4612" y="4048"/>
                    <a:pt x="3500" y="5031"/>
                  </a:cubicBezTo>
                  <a:lnTo>
                    <a:pt x="3500" y="5031"/>
                  </a:lnTo>
                  <a:cubicBezTo>
                    <a:pt x="3187" y="3889"/>
                    <a:pt x="2739" y="2788"/>
                    <a:pt x="2173" y="1739"/>
                  </a:cubicBezTo>
                  <a:cubicBezTo>
                    <a:pt x="1534" y="613"/>
                    <a:pt x="937" y="0"/>
                    <a:pt x="633" y="0"/>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077;p105">
              <a:extLst>
                <a:ext uri="{FF2B5EF4-FFF2-40B4-BE49-F238E27FC236}">
                  <a16:creationId xmlns:a16="http://schemas.microsoft.com/office/drawing/2014/main" id="{65D3D6BB-9679-CEED-9EF5-9F7CA58FE352}"/>
                </a:ext>
              </a:extLst>
            </p:cNvPr>
            <p:cNvSpPr/>
            <p:nvPr/>
          </p:nvSpPr>
          <p:spPr>
            <a:xfrm>
              <a:off x="1106950" y="2091375"/>
              <a:ext cx="756525" cy="436125"/>
            </a:xfrm>
            <a:custGeom>
              <a:avLst/>
              <a:gdLst/>
              <a:ahLst/>
              <a:cxnLst/>
              <a:rect l="l" t="t" r="r" b="b"/>
              <a:pathLst>
                <a:path w="30261" h="17445" extrusionOk="0">
                  <a:moveTo>
                    <a:pt x="11329" y="1"/>
                  </a:moveTo>
                  <a:lnTo>
                    <a:pt x="10193" y="1221"/>
                  </a:lnTo>
                  <a:cubicBezTo>
                    <a:pt x="7614" y="3956"/>
                    <a:pt x="5262" y="6499"/>
                    <a:pt x="3252" y="8717"/>
                  </a:cubicBezTo>
                  <a:lnTo>
                    <a:pt x="3252" y="8717"/>
                  </a:lnTo>
                  <a:cubicBezTo>
                    <a:pt x="2580" y="6272"/>
                    <a:pt x="1996" y="4264"/>
                    <a:pt x="1538" y="2808"/>
                  </a:cubicBezTo>
                  <a:cubicBezTo>
                    <a:pt x="1388" y="2374"/>
                    <a:pt x="1271" y="1973"/>
                    <a:pt x="1137" y="1638"/>
                  </a:cubicBezTo>
                  <a:cubicBezTo>
                    <a:pt x="1087" y="1471"/>
                    <a:pt x="1020" y="1321"/>
                    <a:pt x="970" y="1171"/>
                  </a:cubicBezTo>
                  <a:cubicBezTo>
                    <a:pt x="920" y="1037"/>
                    <a:pt x="870" y="887"/>
                    <a:pt x="803" y="753"/>
                  </a:cubicBezTo>
                  <a:cubicBezTo>
                    <a:pt x="719" y="586"/>
                    <a:pt x="552" y="469"/>
                    <a:pt x="368" y="452"/>
                  </a:cubicBezTo>
                  <a:cubicBezTo>
                    <a:pt x="218" y="452"/>
                    <a:pt x="84" y="552"/>
                    <a:pt x="34" y="686"/>
                  </a:cubicBezTo>
                  <a:cubicBezTo>
                    <a:pt x="1" y="770"/>
                    <a:pt x="34" y="870"/>
                    <a:pt x="101" y="920"/>
                  </a:cubicBezTo>
                  <a:cubicBezTo>
                    <a:pt x="122" y="934"/>
                    <a:pt x="137" y="939"/>
                    <a:pt x="149" y="939"/>
                  </a:cubicBezTo>
                  <a:cubicBezTo>
                    <a:pt x="165" y="939"/>
                    <a:pt x="175" y="930"/>
                    <a:pt x="185" y="920"/>
                  </a:cubicBezTo>
                  <a:cubicBezTo>
                    <a:pt x="201" y="903"/>
                    <a:pt x="185" y="870"/>
                    <a:pt x="201" y="853"/>
                  </a:cubicBezTo>
                  <a:cubicBezTo>
                    <a:pt x="218" y="836"/>
                    <a:pt x="235" y="836"/>
                    <a:pt x="268" y="820"/>
                  </a:cubicBezTo>
                  <a:cubicBezTo>
                    <a:pt x="275" y="813"/>
                    <a:pt x="291" y="809"/>
                    <a:pt x="304" y="809"/>
                  </a:cubicBezTo>
                  <a:cubicBezTo>
                    <a:pt x="323" y="809"/>
                    <a:pt x="338" y="817"/>
                    <a:pt x="318" y="836"/>
                  </a:cubicBezTo>
                  <a:cubicBezTo>
                    <a:pt x="302" y="853"/>
                    <a:pt x="318" y="870"/>
                    <a:pt x="335" y="953"/>
                  </a:cubicBezTo>
                  <a:cubicBezTo>
                    <a:pt x="352" y="1204"/>
                    <a:pt x="385" y="1488"/>
                    <a:pt x="419" y="1806"/>
                  </a:cubicBezTo>
                  <a:cubicBezTo>
                    <a:pt x="469" y="2173"/>
                    <a:pt x="519" y="2574"/>
                    <a:pt x="586" y="3025"/>
                  </a:cubicBezTo>
                  <a:cubicBezTo>
                    <a:pt x="870" y="4863"/>
                    <a:pt x="1338" y="7470"/>
                    <a:pt x="1972" y="10678"/>
                  </a:cubicBezTo>
                  <a:lnTo>
                    <a:pt x="2290" y="12215"/>
                  </a:lnTo>
                  <a:lnTo>
                    <a:pt x="3460" y="11079"/>
                  </a:lnTo>
                  <a:cubicBezTo>
                    <a:pt x="5523" y="9059"/>
                    <a:pt x="7953" y="6647"/>
                    <a:pt x="10585" y="3975"/>
                  </a:cubicBezTo>
                  <a:lnTo>
                    <a:pt x="10585" y="3975"/>
                  </a:lnTo>
                  <a:cubicBezTo>
                    <a:pt x="11287" y="5757"/>
                    <a:pt x="11975" y="7644"/>
                    <a:pt x="12633" y="9592"/>
                  </a:cubicBezTo>
                  <a:cubicBezTo>
                    <a:pt x="13000" y="10644"/>
                    <a:pt x="13334" y="11680"/>
                    <a:pt x="13652" y="12716"/>
                  </a:cubicBezTo>
                  <a:lnTo>
                    <a:pt x="14237" y="14571"/>
                  </a:lnTo>
                  <a:lnTo>
                    <a:pt x="15573" y="13167"/>
                  </a:lnTo>
                  <a:cubicBezTo>
                    <a:pt x="17578" y="11051"/>
                    <a:pt x="19488" y="9005"/>
                    <a:pt x="21245" y="7089"/>
                  </a:cubicBezTo>
                  <a:lnTo>
                    <a:pt x="21245" y="7089"/>
                  </a:lnTo>
                  <a:cubicBezTo>
                    <a:pt x="23167" y="10933"/>
                    <a:pt x="24845" y="14154"/>
                    <a:pt x="26133" y="16476"/>
                  </a:cubicBezTo>
                  <a:lnTo>
                    <a:pt x="26651" y="17445"/>
                  </a:lnTo>
                  <a:lnTo>
                    <a:pt x="27202" y="16576"/>
                  </a:lnTo>
                  <a:cubicBezTo>
                    <a:pt x="27837" y="15590"/>
                    <a:pt x="28572" y="14671"/>
                    <a:pt x="29375" y="13819"/>
                  </a:cubicBezTo>
                  <a:cubicBezTo>
                    <a:pt x="29943" y="13201"/>
                    <a:pt x="30260" y="12867"/>
                    <a:pt x="30193" y="12783"/>
                  </a:cubicBezTo>
                  <a:cubicBezTo>
                    <a:pt x="30180" y="12764"/>
                    <a:pt x="30153" y="12753"/>
                    <a:pt x="30113" y="12753"/>
                  </a:cubicBezTo>
                  <a:cubicBezTo>
                    <a:pt x="29946" y="12753"/>
                    <a:pt x="29549" y="12924"/>
                    <a:pt x="28957" y="13301"/>
                  </a:cubicBezTo>
                  <a:cubicBezTo>
                    <a:pt x="28201" y="13805"/>
                    <a:pt x="27506" y="14386"/>
                    <a:pt x="26883" y="15045"/>
                  </a:cubicBezTo>
                  <a:lnTo>
                    <a:pt x="26883" y="15045"/>
                  </a:lnTo>
                  <a:cubicBezTo>
                    <a:pt x="25782" y="12392"/>
                    <a:pt x="24264" y="8902"/>
                    <a:pt x="22424" y="4863"/>
                  </a:cubicBezTo>
                  <a:lnTo>
                    <a:pt x="21822" y="3510"/>
                  </a:lnTo>
                  <a:lnTo>
                    <a:pt x="20753" y="4596"/>
                  </a:lnTo>
                  <a:cubicBezTo>
                    <a:pt x="19038" y="6324"/>
                    <a:pt x="17191" y="8218"/>
                    <a:pt x="15256" y="10216"/>
                  </a:cubicBezTo>
                  <a:lnTo>
                    <a:pt x="15256" y="10216"/>
                  </a:lnTo>
                  <a:cubicBezTo>
                    <a:pt x="15110" y="9763"/>
                    <a:pt x="14961" y="9310"/>
                    <a:pt x="14805" y="8857"/>
                  </a:cubicBezTo>
                  <a:cubicBezTo>
                    <a:pt x="13936" y="6283"/>
                    <a:pt x="12983" y="3811"/>
                    <a:pt x="11998" y="1555"/>
                  </a:cubicBezTo>
                  <a:lnTo>
                    <a:pt x="11329" y="1"/>
                  </a:ln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078;p105">
              <a:extLst>
                <a:ext uri="{FF2B5EF4-FFF2-40B4-BE49-F238E27FC236}">
                  <a16:creationId xmlns:a16="http://schemas.microsoft.com/office/drawing/2014/main" id="{0D63DAFC-0FF3-6439-9EE6-EE648E17E9B5}"/>
                </a:ext>
              </a:extLst>
            </p:cNvPr>
            <p:cNvSpPr/>
            <p:nvPr/>
          </p:nvSpPr>
          <p:spPr>
            <a:xfrm>
              <a:off x="1028000" y="2292500"/>
              <a:ext cx="125775" cy="416850"/>
            </a:xfrm>
            <a:custGeom>
              <a:avLst/>
              <a:gdLst/>
              <a:ahLst/>
              <a:cxnLst/>
              <a:rect l="l" t="t" r="r" b="b"/>
              <a:pathLst>
                <a:path w="5031" h="16674" extrusionOk="0">
                  <a:moveTo>
                    <a:pt x="378" y="0"/>
                  </a:moveTo>
                  <a:cubicBezTo>
                    <a:pt x="305" y="0"/>
                    <a:pt x="252" y="21"/>
                    <a:pt x="218" y="60"/>
                  </a:cubicBezTo>
                  <a:cubicBezTo>
                    <a:pt x="1" y="310"/>
                    <a:pt x="519" y="1096"/>
                    <a:pt x="1003" y="2482"/>
                  </a:cubicBezTo>
                  <a:cubicBezTo>
                    <a:pt x="1638" y="4337"/>
                    <a:pt x="2106" y="6242"/>
                    <a:pt x="2407" y="8163"/>
                  </a:cubicBezTo>
                  <a:cubicBezTo>
                    <a:pt x="3176" y="12708"/>
                    <a:pt x="2674" y="16518"/>
                    <a:pt x="3309" y="16668"/>
                  </a:cubicBezTo>
                  <a:cubicBezTo>
                    <a:pt x="3322" y="16672"/>
                    <a:pt x="3335" y="16673"/>
                    <a:pt x="3349" y="16673"/>
                  </a:cubicBezTo>
                  <a:cubicBezTo>
                    <a:pt x="3655" y="16673"/>
                    <a:pt x="4160" y="15780"/>
                    <a:pt x="4512" y="14229"/>
                  </a:cubicBezTo>
                  <a:cubicBezTo>
                    <a:pt x="4980" y="12123"/>
                    <a:pt x="5030" y="9934"/>
                    <a:pt x="4663" y="7812"/>
                  </a:cubicBezTo>
                  <a:cubicBezTo>
                    <a:pt x="4262" y="5306"/>
                    <a:pt x="3409" y="3167"/>
                    <a:pt x="2440" y="1731"/>
                  </a:cubicBezTo>
                  <a:cubicBezTo>
                    <a:pt x="2073" y="1162"/>
                    <a:pt x="1588" y="661"/>
                    <a:pt x="1020" y="260"/>
                  </a:cubicBezTo>
                  <a:cubicBezTo>
                    <a:pt x="742" y="82"/>
                    <a:pt x="523" y="0"/>
                    <a:pt x="3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079;p105">
              <a:extLst>
                <a:ext uri="{FF2B5EF4-FFF2-40B4-BE49-F238E27FC236}">
                  <a16:creationId xmlns:a16="http://schemas.microsoft.com/office/drawing/2014/main" id="{60408974-25E2-5EF0-6B60-3B2EB03F4ECE}"/>
                </a:ext>
              </a:extLst>
            </p:cNvPr>
            <p:cNvSpPr/>
            <p:nvPr/>
          </p:nvSpPr>
          <p:spPr>
            <a:xfrm>
              <a:off x="1779900" y="2739775"/>
              <a:ext cx="235200" cy="360000"/>
            </a:xfrm>
            <a:custGeom>
              <a:avLst/>
              <a:gdLst/>
              <a:ahLst/>
              <a:cxnLst/>
              <a:rect l="l" t="t" r="r" b="b"/>
              <a:pathLst>
                <a:path w="9408" h="14400" extrusionOk="0">
                  <a:moveTo>
                    <a:pt x="8246" y="1"/>
                  </a:moveTo>
                  <a:cubicBezTo>
                    <a:pt x="7648" y="1"/>
                    <a:pt x="7054" y="105"/>
                    <a:pt x="6483" y="314"/>
                  </a:cubicBezTo>
                  <a:cubicBezTo>
                    <a:pt x="4746" y="882"/>
                    <a:pt x="2640" y="2536"/>
                    <a:pt x="1421" y="5059"/>
                  </a:cubicBezTo>
                  <a:cubicBezTo>
                    <a:pt x="451" y="7131"/>
                    <a:pt x="0" y="9404"/>
                    <a:pt x="117" y="11693"/>
                  </a:cubicBezTo>
                  <a:cubicBezTo>
                    <a:pt x="201" y="13380"/>
                    <a:pt x="502" y="14399"/>
                    <a:pt x="802" y="14399"/>
                  </a:cubicBezTo>
                  <a:cubicBezTo>
                    <a:pt x="1137" y="14399"/>
                    <a:pt x="1404" y="13380"/>
                    <a:pt x="1721" y="11810"/>
                  </a:cubicBezTo>
                  <a:cubicBezTo>
                    <a:pt x="2055" y="10239"/>
                    <a:pt x="2473" y="8100"/>
                    <a:pt x="3476" y="6062"/>
                  </a:cubicBezTo>
                  <a:cubicBezTo>
                    <a:pt x="4311" y="4324"/>
                    <a:pt x="5598" y="2854"/>
                    <a:pt x="7185" y="1768"/>
                  </a:cubicBezTo>
                  <a:cubicBezTo>
                    <a:pt x="8421" y="949"/>
                    <a:pt x="9407" y="698"/>
                    <a:pt x="9391" y="348"/>
                  </a:cubicBezTo>
                  <a:cubicBezTo>
                    <a:pt x="9374" y="197"/>
                    <a:pt x="9107" y="64"/>
                    <a:pt x="8605" y="13"/>
                  </a:cubicBezTo>
                  <a:cubicBezTo>
                    <a:pt x="8486" y="5"/>
                    <a:pt x="8366" y="1"/>
                    <a:pt x="82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695810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57"/>
          <p:cNvSpPr txBox="1">
            <a:spLocks noGrp="1"/>
          </p:cNvSpPr>
          <p:nvPr>
            <p:ph type="title"/>
          </p:nvPr>
        </p:nvSpPr>
        <p:spPr>
          <a:xfrm>
            <a:off x="479102" y="337706"/>
            <a:ext cx="8185795" cy="32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Election Day Fail Safe </a:t>
            </a:r>
            <a:endParaRPr dirty="0"/>
          </a:p>
        </p:txBody>
      </p:sp>
      <p:sp>
        <p:nvSpPr>
          <p:cNvPr id="364" name="Google Shape;364;p57"/>
          <p:cNvSpPr txBox="1">
            <a:spLocks noGrp="1"/>
          </p:cNvSpPr>
          <p:nvPr>
            <p:ph type="subTitle" idx="1"/>
          </p:nvPr>
        </p:nvSpPr>
        <p:spPr>
          <a:xfrm>
            <a:off x="302025" y="937566"/>
            <a:ext cx="8121975" cy="4063425"/>
          </a:xfrm>
          <a:prstGeom prst="rect">
            <a:avLst/>
          </a:prstGeom>
        </p:spPr>
        <p:txBody>
          <a:bodyPr spcFirstLastPara="1" wrap="square" lIns="91425" tIns="91425" rIns="91425" bIns="91425" anchor="t" anchorCtr="0">
            <a:noAutofit/>
          </a:bodyPr>
          <a:lstStyle/>
          <a:p>
            <a:pPr marL="228600" lvl="0" indent="-228600" algn="l" rtl="0">
              <a:spcBef>
                <a:spcPts val="0"/>
              </a:spcBef>
              <a:spcAft>
                <a:spcPts val="0"/>
              </a:spcAft>
              <a:buAutoNum type="arabicPeriod"/>
            </a:pPr>
            <a:endParaRPr lang="en" sz="1400" dirty="0"/>
          </a:p>
          <a:p>
            <a:pPr marL="0" lvl="0" indent="0" algn="l" rtl="0">
              <a:spcBef>
                <a:spcPts val="0"/>
              </a:spcBef>
              <a:spcAft>
                <a:spcPts val="0"/>
              </a:spcAft>
              <a:buNone/>
            </a:pPr>
            <a:endParaRPr dirty="0"/>
          </a:p>
        </p:txBody>
      </p:sp>
      <p:sp>
        <p:nvSpPr>
          <p:cNvPr id="4" name="Google Shape;770;p65">
            <a:extLst>
              <a:ext uri="{FF2B5EF4-FFF2-40B4-BE49-F238E27FC236}">
                <a16:creationId xmlns:a16="http://schemas.microsoft.com/office/drawing/2014/main" id="{D6A2D6FD-08DD-3D69-4C84-0A2B32C89510}"/>
              </a:ext>
            </a:extLst>
          </p:cNvPr>
          <p:cNvSpPr txBox="1">
            <a:spLocks/>
          </p:cNvSpPr>
          <p:nvPr/>
        </p:nvSpPr>
        <p:spPr>
          <a:xfrm>
            <a:off x="46284" y="580369"/>
            <a:ext cx="8664898" cy="338808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accent1"/>
              </a:buClr>
              <a:buSzPts val="1400"/>
              <a:buFont typeface="Merriweather Sans"/>
              <a:buChar char="●"/>
              <a:defRPr sz="1100" b="0" i="0" u="none" strike="noStrike" cap="none">
                <a:solidFill>
                  <a:schemeClr val="accent1"/>
                </a:solidFill>
                <a:latin typeface="Merriweather Sans"/>
                <a:ea typeface="Merriweather Sans"/>
                <a:cs typeface="Merriweather Sans"/>
                <a:sym typeface="Merriweather Sans"/>
              </a:defRPr>
            </a:lvl1pPr>
            <a:lvl2pPr marL="914400" marR="0" lvl="1" indent="-317500" algn="l" rtl="0">
              <a:lnSpc>
                <a:spcPct val="115000"/>
              </a:lnSpc>
              <a:spcBef>
                <a:spcPts val="0"/>
              </a:spcBef>
              <a:spcAft>
                <a:spcPts val="0"/>
              </a:spcAft>
              <a:buClr>
                <a:schemeClr val="accent1"/>
              </a:buClr>
              <a:buSzPts val="1400"/>
              <a:buFont typeface="Merriweather Sans"/>
              <a:buChar char="○"/>
              <a:defRPr sz="1300" b="0" i="0" u="none" strike="noStrike" cap="none">
                <a:solidFill>
                  <a:schemeClr val="accent1"/>
                </a:solidFill>
                <a:latin typeface="Merriweather Sans"/>
                <a:ea typeface="Merriweather Sans"/>
                <a:cs typeface="Merriweather Sans"/>
                <a:sym typeface="Merriweather Sans"/>
              </a:defRPr>
            </a:lvl2pPr>
            <a:lvl3pPr marL="1371600" marR="0" lvl="2" indent="-317500" algn="l" rtl="0">
              <a:lnSpc>
                <a:spcPct val="115000"/>
              </a:lnSpc>
              <a:spcBef>
                <a:spcPts val="0"/>
              </a:spcBef>
              <a:spcAft>
                <a:spcPts val="0"/>
              </a:spcAft>
              <a:buClr>
                <a:schemeClr val="accent1"/>
              </a:buClr>
              <a:buSzPts val="1400"/>
              <a:buFont typeface="Merriweather Sans"/>
              <a:buChar char="■"/>
              <a:defRPr sz="1300" b="0" i="0" u="none" strike="noStrike" cap="none">
                <a:solidFill>
                  <a:schemeClr val="accent1"/>
                </a:solidFill>
                <a:latin typeface="Merriweather Sans"/>
                <a:ea typeface="Merriweather Sans"/>
                <a:cs typeface="Merriweather Sans"/>
                <a:sym typeface="Merriweather Sans"/>
              </a:defRPr>
            </a:lvl3pPr>
            <a:lvl4pPr marL="1828800" marR="0" lvl="3" indent="-317500" algn="l" rtl="0">
              <a:lnSpc>
                <a:spcPct val="115000"/>
              </a:lnSpc>
              <a:spcBef>
                <a:spcPts val="0"/>
              </a:spcBef>
              <a:spcAft>
                <a:spcPts val="0"/>
              </a:spcAft>
              <a:buClr>
                <a:schemeClr val="accent1"/>
              </a:buClr>
              <a:buSzPts val="1400"/>
              <a:buFont typeface="Merriweather Sans"/>
              <a:buChar char="●"/>
              <a:defRPr sz="1300" b="0" i="0" u="none" strike="noStrike" cap="none">
                <a:solidFill>
                  <a:schemeClr val="accent1"/>
                </a:solidFill>
                <a:latin typeface="Merriweather Sans"/>
                <a:ea typeface="Merriweather Sans"/>
                <a:cs typeface="Merriweather Sans"/>
                <a:sym typeface="Merriweather Sans"/>
              </a:defRPr>
            </a:lvl4pPr>
            <a:lvl5pPr marL="2286000" marR="0" lvl="4" indent="-317500" algn="l" rtl="0">
              <a:lnSpc>
                <a:spcPct val="115000"/>
              </a:lnSpc>
              <a:spcBef>
                <a:spcPts val="0"/>
              </a:spcBef>
              <a:spcAft>
                <a:spcPts val="0"/>
              </a:spcAft>
              <a:buClr>
                <a:schemeClr val="accent1"/>
              </a:buClr>
              <a:buSzPts val="1400"/>
              <a:buFont typeface="Merriweather Sans"/>
              <a:buChar char="○"/>
              <a:defRPr sz="1300" b="0" i="0" u="none" strike="noStrike" cap="none">
                <a:solidFill>
                  <a:schemeClr val="accent1"/>
                </a:solidFill>
                <a:latin typeface="Merriweather Sans"/>
                <a:ea typeface="Merriweather Sans"/>
                <a:cs typeface="Merriweather Sans"/>
                <a:sym typeface="Merriweather Sans"/>
              </a:defRPr>
            </a:lvl5pPr>
            <a:lvl6pPr marL="2743200" marR="0" lvl="5" indent="-317500" algn="l" rtl="0">
              <a:lnSpc>
                <a:spcPct val="115000"/>
              </a:lnSpc>
              <a:spcBef>
                <a:spcPts val="0"/>
              </a:spcBef>
              <a:spcAft>
                <a:spcPts val="0"/>
              </a:spcAft>
              <a:buClr>
                <a:schemeClr val="accent1"/>
              </a:buClr>
              <a:buSzPts val="1400"/>
              <a:buFont typeface="Merriweather Sans"/>
              <a:buChar char="■"/>
              <a:defRPr sz="1300" b="0" i="0" u="none" strike="noStrike" cap="none">
                <a:solidFill>
                  <a:schemeClr val="accent1"/>
                </a:solidFill>
                <a:latin typeface="Merriweather Sans"/>
                <a:ea typeface="Merriweather Sans"/>
                <a:cs typeface="Merriweather Sans"/>
                <a:sym typeface="Merriweather Sans"/>
              </a:defRPr>
            </a:lvl6pPr>
            <a:lvl7pPr marL="3200400" marR="0" lvl="6" indent="-317500" algn="l" rtl="0">
              <a:lnSpc>
                <a:spcPct val="115000"/>
              </a:lnSpc>
              <a:spcBef>
                <a:spcPts val="0"/>
              </a:spcBef>
              <a:spcAft>
                <a:spcPts val="0"/>
              </a:spcAft>
              <a:buClr>
                <a:schemeClr val="accent1"/>
              </a:buClr>
              <a:buSzPts val="1400"/>
              <a:buFont typeface="Merriweather Sans"/>
              <a:buChar char="●"/>
              <a:defRPr sz="1300" b="0" i="0" u="none" strike="noStrike" cap="none">
                <a:solidFill>
                  <a:schemeClr val="accent1"/>
                </a:solidFill>
                <a:latin typeface="Merriweather Sans"/>
                <a:ea typeface="Merriweather Sans"/>
                <a:cs typeface="Merriweather Sans"/>
                <a:sym typeface="Merriweather Sans"/>
              </a:defRPr>
            </a:lvl7pPr>
            <a:lvl8pPr marL="3657600" marR="0" lvl="7" indent="-317500" algn="l" rtl="0">
              <a:lnSpc>
                <a:spcPct val="115000"/>
              </a:lnSpc>
              <a:spcBef>
                <a:spcPts val="0"/>
              </a:spcBef>
              <a:spcAft>
                <a:spcPts val="0"/>
              </a:spcAft>
              <a:buClr>
                <a:schemeClr val="accent1"/>
              </a:buClr>
              <a:buSzPts val="1400"/>
              <a:buFont typeface="Merriweather Sans"/>
              <a:buChar char="○"/>
              <a:defRPr sz="1300" b="0" i="0" u="none" strike="noStrike" cap="none">
                <a:solidFill>
                  <a:schemeClr val="accent1"/>
                </a:solidFill>
                <a:latin typeface="Merriweather Sans"/>
                <a:ea typeface="Merriweather Sans"/>
                <a:cs typeface="Merriweather Sans"/>
                <a:sym typeface="Merriweather Sans"/>
              </a:defRPr>
            </a:lvl8pPr>
            <a:lvl9pPr marL="4114800" marR="0" lvl="8" indent="-317500" algn="l" rtl="0">
              <a:lnSpc>
                <a:spcPct val="115000"/>
              </a:lnSpc>
              <a:spcBef>
                <a:spcPts val="0"/>
              </a:spcBef>
              <a:spcAft>
                <a:spcPts val="0"/>
              </a:spcAft>
              <a:buClr>
                <a:schemeClr val="accent1"/>
              </a:buClr>
              <a:buSzPts val="1400"/>
              <a:buFont typeface="Merriweather Sans"/>
              <a:buChar char="■"/>
              <a:defRPr sz="1300" b="0" i="0" u="none" strike="noStrike" cap="none">
                <a:solidFill>
                  <a:schemeClr val="accent1"/>
                </a:solidFill>
                <a:latin typeface="Merriweather Sans"/>
                <a:ea typeface="Merriweather Sans"/>
                <a:cs typeface="Merriweather Sans"/>
                <a:sym typeface="Merriweather Sans"/>
              </a:defRPr>
            </a:lvl9pPr>
          </a:lstStyle>
          <a:p>
            <a:pPr marL="139700" indent="0">
              <a:buNone/>
            </a:pPr>
            <a:r>
              <a:rPr lang="en-US" sz="1400" dirty="0">
                <a:latin typeface="Merriweather Sans" pitchFamily="2" charset="0"/>
              </a:rPr>
              <a:t>A voter who requested to vote by mail but has not received the ballot by election may vote in person at the polls upon executing a PRE-5. </a:t>
            </a:r>
          </a:p>
          <a:p>
            <a:pPr marL="139700" indent="0">
              <a:buNone/>
            </a:pPr>
            <a:endParaRPr lang="en-US" sz="1400" dirty="0">
              <a:latin typeface="Merriweather Sans" pitchFamily="2" charset="0"/>
            </a:endParaRPr>
          </a:p>
          <a:p>
            <a:pPr marL="139700" indent="0">
              <a:buNone/>
            </a:pPr>
            <a:r>
              <a:rPr lang="en-US" sz="1400" dirty="0">
                <a:latin typeface="Merriweather Sans" pitchFamily="2" charset="0"/>
              </a:rPr>
              <a:t>						</a:t>
            </a:r>
          </a:p>
          <a:p>
            <a:pPr marL="139700" indent="0">
              <a:buNone/>
            </a:pPr>
            <a:endParaRPr lang="en-US" sz="1400" dirty="0">
              <a:latin typeface="Merriweather Sans" pitchFamily="2" charset="0"/>
            </a:endParaRPr>
          </a:p>
          <a:p>
            <a:pPr marL="139700" indent="0">
              <a:buNone/>
            </a:pPr>
            <a:endParaRPr lang="en-US" sz="1400" dirty="0">
              <a:latin typeface="Merriweather Sans" pitchFamily="2" charset="0"/>
            </a:endParaRPr>
          </a:p>
          <a:p>
            <a:pPr marL="139700" indent="0">
              <a:buNone/>
            </a:pPr>
            <a:endParaRPr lang="en-US" sz="1400" dirty="0">
              <a:latin typeface="Merriweather Sans" pitchFamily="2" charset="0"/>
            </a:endParaRPr>
          </a:p>
          <a:p>
            <a:pPr marL="139700" indent="0">
              <a:buNone/>
            </a:pPr>
            <a:endParaRPr lang="en-US" sz="1400" dirty="0">
              <a:latin typeface="Merriweather Sans" pitchFamily="2" charset="0"/>
            </a:endParaRPr>
          </a:p>
          <a:p>
            <a:pPr marL="139700" indent="0">
              <a:buNone/>
            </a:pPr>
            <a:endParaRPr lang="en-US" sz="1400" dirty="0">
              <a:latin typeface="Merriweather Sans" pitchFamily="2" charset="0"/>
            </a:endParaRPr>
          </a:p>
          <a:p>
            <a:pPr marL="139700" indent="0">
              <a:buNone/>
            </a:pPr>
            <a:endParaRPr lang="en-US" sz="1400" dirty="0">
              <a:latin typeface="Merriweather Sans" pitchFamily="2" charset="0"/>
            </a:endParaRPr>
          </a:p>
          <a:p>
            <a:pPr marL="139700" indent="0">
              <a:buNone/>
            </a:pPr>
            <a:endParaRPr lang="en-US" sz="1400" dirty="0">
              <a:latin typeface="Merriweather Sans" pitchFamily="2" charset="0"/>
            </a:endParaRPr>
          </a:p>
          <a:p>
            <a:pPr marL="139700" indent="0">
              <a:buNone/>
            </a:pPr>
            <a:endParaRPr lang="en-US" sz="1400" dirty="0">
              <a:latin typeface="Merriweather Sans" pitchFamily="2" charset="0"/>
            </a:endParaRPr>
          </a:p>
          <a:p>
            <a:pPr marL="139700" indent="0">
              <a:buNone/>
            </a:pPr>
            <a:endParaRPr lang="en-US" sz="1400" dirty="0">
              <a:latin typeface="Merriweather Sans" pitchFamily="2" charset="0"/>
            </a:endParaRPr>
          </a:p>
          <a:p>
            <a:pPr marL="139700" indent="0">
              <a:buNone/>
            </a:pPr>
            <a:endParaRPr lang="en-US" sz="1400" dirty="0">
              <a:latin typeface="Merriweather Sans" pitchFamily="2" charset="0"/>
            </a:endParaRPr>
          </a:p>
          <a:p>
            <a:pPr marL="139700" indent="0">
              <a:buNone/>
            </a:pPr>
            <a:endParaRPr lang="en-US" sz="1400" dirty="0">
              <a:latin typeface="Merriweather Sans" pitchFamily="2" charset="0"/>
            </a:endParaRPr>
          </a:p>
          <a:p>
            <a:pPr marL="139700" indent="0">
              <a:buNone/>
            </a:pPr>
            <a:endParaRPr lang="en-US" sz="1400" dirty="0">
              <a:latin typeface="Merriweather Sans" pitchFamily="2" charset="0"/>
            </a:endParaRPr>
          </a:p>
          <a:p>
            <a:pPr marL="139700" indent="0">
              <a:buNone/>
            </a:pPr>
            <a:endParaRPr lang="en-US" sz="1400" dirty="0">
              <a:latin typeface="Merriweather Sans" pitchFamily="2" charset="0"/>
            </a:endParaRPr>
          </a:p>
          <a:p>
            <a:pPr marL="139700" indent="0">
              <a:buNone/>
            </a:pPr>
            <a:r>
              <a:rPr lang="en-US" sz="1400" dirty="0">
                <a:latin typeface="Merriweather Sans" pitchFamily="2" charset="0"/>
              </a:rPr>
              <a:t>					</a:t>
            </a:r>
          </a:p>
          <a:p>
            <a:pPr marL="139700" indent="0">
              <a:buNone/>
            </a:pPr>
            <a:endParaRPr lang="en-US" sz="1400" dirty="0">
              <a:latin typeface="Merriweather Sans" pitchFamily="2" charset="0"/>
            </a:endParaRPr>
          </a:p>
          <a:p>
            <a:pPr marL="139700" indent="0">
              <a:buNone/>
            </a:pPr>
            <a:r>
              <a:rPr lang="en-US" sz="1400" dirty="0">
                <a:latin typeface="Merriweather Sans" pitchFamily="2" charset="0"/>
              </a:rPr>
              <a:t>						(IC 3-11-10-31; IC 3-11.5-4-18(c))</a:t>
            </a:r>
          </a:p>
        </p:txBody>
      </p:sp>
      <p:pic>
        <p:nvPicPr>
          <p:cNvPr id="3" name="Picture 2">
            <a:extLst>
              <a:ext uri="{FF2B5EF4-FFF2-40B4-BE49-F238E27FC236}">
                <a16:creationId xmlns:a16="http://schemas.microsoft.com/office/drawing/2014/main" id="{80A0E5D9-6F23-787E-838F-C3507496E8BE}"/>
              </a:ext>
            </a:extLst>
          </p:cNvPr>
          <p:cNvPicPr>
            <a:picLocks noChangeAspect="1"/>
          </p:cNvPicPr>
          <p:nvPr/>
        </p:nvPicPr>
        <p:blipFill>
          <a:blip r:embed="rId3"/>
          <a:stretch>
            <a:fillRect/>
          </a:stretch>
        </p:blipFill>
        <p:spPr>
          <a:xfrm>
            <a:off x="1194371" y="1108214"/>
            <a:ext cx="5883007" cy="3591499"/>
          </a:xfrm>
          <a:prstGeom prst="rect">
            <a:avLst/>
          </a:prstGeom>
        </p:spPr>
      </p:pic>
    </p:spTree>
    <p:extLst>
      <p:ext uri="{BB962C8B-B14F-4D97-AF65-F5344CB8AC3E}">
        <p14:creationId xmlns:p14="http://schemas.microsoft.com/office/powerpoint/2010/main" val="3919870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57"/>
          <p:cNvSpPr txBox="1">
            <a:spLocks noGrp="1"/>
          </p:cNvSpPr>
          <p:nvPr>
            <p:ph type="title"/>
          </p:nvPr>
        </p:nvSpPr>
        <p:spPr>
          <a:xfrm>
            <a:off x="0" y="142509"/>
            <a:ext cx="8185795" cy="32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Rejected Absentee Ballot Options for Voters  </a:t>
            </a:r>
            <a:endParaRPr dirty="0"/>
          </a:p>
        </p:txBody>
      </p:sp>
      <p:sp>
        <p:nvSpPr>
          <p:cNvPr id="4" name="Google Shape;770;p65">
            <a:extLst>
              <a:ext uri="{FF2B5EF4-FFF2-40B4-BE49-F238E27FC236}">
                <a16:creationId xmlns:a16="http://schemas.microsoft.com/office/drawing/2014/main" id="{D6A2D6FD-08DD-3D69-4C84-0A2B32C89510}"/>
              </a:ext>
            </a:extLst>
          </p:cNvPr>
          <p:cNvSpPr txBox="1">
            <a:spLocks/>
          </p:cNvSpPr>
          <p:nvPr/>
        </p:nvSpPr>
        <p:spPr>
          <a:xfrm>
            <a:off x="309883" y="877707"/>
            <a:ext cx="2179124" cy="338808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accent1"/>
              </a:buClr>
              <a:buSzPts val="1400"/>
              <a:buFont typeface="Merriweather Sans"/>
              <a:buChar char="●"/>
              <a:defRPr sz="1100" b="0" i="0" u="none" strike="noStrike" cap="none">
                <a:solidFill>
                  <a:schemeClr val="accent1"/>
                </a:solidFill>
                <a:latin typeface="Merriweather Sans"/>
                <a:ea typeface="Merriweather Sans"/>
                <a:cs typeface="Merriweather Sans"/>
                <a:sym typeface="Merriweather Sans"/>
              </a:defRPr>
            </a:lvl1pPr>
            <a:lvl2pPr marL="914400" marR="0" lvl="1" indent="-317500" algn="l" rtl="0">
              <a:lnSpc>
                <a:spcPct val="115000"/>
              </a:lnSpc>
              <a:spcBef>
                <a:spcPts val="0"/>
              </a:spcBef>
              <a:spcAft>
                <a:spcPts val="0"/>
              </a:spcAft>
              <a:buClr>
                <a:schemeClr val="accent1"/>
              </a:buClr>
              <a:buSzPts val="1400"/>
              <a:buFont typeface="Merriweather Sans"/>
              <a:buChar char="○"/>
              <a:defRPr sz="1300" b="0" i="0" u="none" strike="noStrike" cap="none">
                <a:solidFill>
                  <a:schemeClr val="accent1"/>
                </a:solidFill>
                <a:latin typeface="Merriweather Sans"/>
                <a:ea typeface="Merriweather Sans"/>
                <a:cs typeface="Merriweather Sans"/>
                <a:sym typeface="Merriweather Sans"/>
              </a:defRPr>
            </a:lvl2pPr>
            <a:lvl3pPr marL="1371600" marR="0" lvl="2" indent="-317500" algn="l" rtl="0">
              <a:lnSpc>
                <a:spcPct val="115000"/>
              </a:lnSpc>
              <a:spcBef>
                <a:spcPts val="0"/>
              </a:spcBef>
              <a:spcAft>
                <a:spcPts val="0"/>
              </a:spcAft>
              <a:buClr>
                <a:schemeClr val="accent1"/>
              </a:buClr>
              <a:buSzPts val="1400"/>
              <a:buFont typeface="Merriweather Sans"/>
              <a:buChar char="■"/>
              <a:defRPr sz="1300" b="0" i="0" u="none" strike="noStrike" cap="none">
                <a:solidFill>
                  <a:schemeClr val="accent1"/>
                </a:solidFill>
                <a:latin typeface="Merriweather Sans"/>
                <a:ea typeface="Merriweather Sans"/>
                <a:cs typeface="Merriweather Sans"/>
                <a:sym typeface="Merriweather Sans"/>
              </a:defRPr>
            </a:lvl3pPr>
            <a:lvl4pPr marL="1828800" marR="0" lvl="3" indent="-317500" algn="l" rtl="0">
              <a:lnSpc>
                <a:spcPct val="115000"/>
              </a:lnSpc>
              <a:spcBef>
                <a:spcPts val="0"/>
              </a:spcBef>
              <a:spcAft>
                <a:spcPts val="0"/>
              </a:spcAft>
              <a:buClr>
                <a:schemeClr val="accent1"/>
              </a:buClr>
              <a:buSzPts val="1400"/>
              <a:buFont typeface="Merriweather Sans"/>
              <a:buChar char="●"/>
              <a:defRPr sz="1300" b="0" i="0" u="none" strike="noStrike" cap="none">
                <a:solidFill>
                  <a:schemeClr val="accent1"/>
                </a:solidFill>
                <a:latin typeface="Merriweather Sans"/>
                <a:ea typeface="Merriweather Sans"/>
                <a:cs typeface="Merriweather Sans"/>
                <a:sym typeface="Merriweather Sans"/>
              </a:defRPr>
            </a:lvl4pPr>
            <a:lvl5pPr marL="2286000" marR="0" lvl="4" indent="-317500" algn="l" rtl="0">
              <a:lnSpc>
                <a:spcPct val="115000"/>
              </a:lnSpc>
              <a:spcBef>
                <a:spcPts val="0"/>
              </a:spcBef>
              <a:spcAft>
                <a:spcPts val="0"/>
              </a:spcAft>
              <a:buClr>
                <a:schemeClr val="accent1"/>
              </a:buClr>
              <a:buSzPts val="1400"/>
              <a:buFont typeface="Merriweather Sans"/>
              <a:buChar char="○"/>
              <a:defRPr sz="1300" b="0" i="0" u="none" strike="noStrike" cap="none">
                <a:solidFill>
                  <a:schemeClr val="accent1"/>
                </a:solidFill>
                <a:latin typeface="Merriweather Sans"/>
                <a:ea typeface="Merriweather Sans"/>
                <a:cs typeface="Merriweather Sans"/>
                <a:sym typeface="Merriweather Sans"/>
              </a:defRPr>
            </a:lvl5pPr>
            <a:lvl6pPr marL="2743200" marR="0" lvl="5" indent="-317500" algn="l" rtl="0">
              <a:lnSpc>
                <a:spcPct val="115000"/>
              </a:lnSpc>
              <a:spcBef>
                <a:spcPts val="0"/>
              </a:spcBef>
              <a:spcAft>
                <a:spcPts val="0"/>
              </a:spcAft>
              <a:buClr>
                <a:schemeClr val="accent1"/>
              </a:buClr>
              <a:buSzPts val="1400"/>
              <a:buFont typeface="Merriweather Sans"/>
              <a:buChar char="■"/>
              <a:defRPr sz="1300" b="0" i="0" u="none" strike="noStrike" cap="none">
                <a:solidFill>
                  <a:schemeClr val="accent1"/>
                </a:solidFill>
                <a:latin typeface="Merriweather Sans"/>
                <a:ea typeface="Merriweather Sans"/>
                <a:cs typeface="Merriweather Sans"/>
                <a:sym typeface="Merriweather Sans"/>
              </a:defRPr>
            </a:lvl6pPr>
            <a:lvl7pPr marL="3200400" marR="0" lvl="6" indent="-317500" algn="l" rtl="0">
              <a:lnSpc>
                <a:spcPct val="115000"/>
              </a:lnSpc>
              <a:spcBef>
                <a:spcPts val="0"/>
              </a:spcBef>
              <a:spcAft>
                <a:spcPts val="0"/>
              </a:spcAft>
              <a:buClr>
                <a:schemeClr val="accent1"/>
              </a:buClr>
              <a:buSzPts val="1400"/>
              <a:buFont typeface="Merriweather Sans"/>
              <a:buChar char="●"/>
              <a:defRPr sz="1300" b="0" i="0" u="none" strike="noStrike" cap="none">
                <a:solidFill>
                  <a:schemeClr val="accent1"/>
                </a:solidFill>
                <a:latin typeface="Merriweather Sans"/>
                <a:ea typeface="Merriweather Sans"/>
                <a:cs typeface="Merriweather Sans"/>
                <a:sym typeface="Merriweather Sans"/>
              </a:defRPr>
            </a:lvl7pPr>
            <a:lvl8pPr marL="3657600" marR="0" lvl="7" indent="-317500" algn="l" rtl="0">
              <a:lnSpc>
                <a:spcPct val="115000"/>
              </a:lnSpc>
              <a:spcBef>
                <a:spcPts val="0"/>
              </a:spcBef>
              <a:spcAft>
                <a:spcPts val="0"/>
              </a:spcAft>
              <a:buClr>
                <a:schemeClr val="accent1"/>
              </a:buClr>
              <a:buSzPts val="1400"/>
              <a:buFont typeface="Merriweather Sans"/>
              <a:buChar char="○"/>
              <a:defRPr sz="1300" b="0" i="0" u="none" strike="noStrike" cap="none">
                <a:solidFill>
                  <a:schemeClr val="accent1"/>
                </a:solidFill>
                <a:latin typeface="Merriweather Sans"/>
                <a:ea typeface="Merriweather Sans"/>
                <a:cs typeface="Merriweather Sans"/>
                <a:sym typeface="Merriweather Sans"/>
              </a:defRPr>
            </a:lvl8pPr>
            <a:lvl9pPr marL="4114800" marR="0" lvl="8" indent="-317500" algn="l" rtl="0">
              <a:lnSpc>
                <a:spcPct val="115000"/>
              </a:lnSpc>
              <a:spcBef>
                <a:spcPts val="0"/>
              </a:spcBef>
              <a:spcAft>
                <a:spcPts val="0"/>
              </a:spcAft>
              <a:buClr>
                <a:schemeClr val="accent1"/>
              </a:buClr>
              <a:buSzPts val="1400"/>
              <a:buFont typeface="Merriweather Sans"/>
              <a:buChar char="■"/>
              <a:defRPr sz="1300" b="0" i="0" u="none" strike="noStrike" cap="none">
                <a:solidFill>
                  <a:schemeClr val="accent1"/>
                </a:solidFill>
                <a:latin typeface="Merriweather Sans"/>
                <a:ea typeface="Merriweather Sans"/>
                <a:cs typeface="Merriweather Sans"/>
                <a:sym typeface="Merriweather Sans"/>
              </a:defRPr>
            </a:lvl9pPr>
          </a:lstStyle>
          <a:p>
            <a:pPr marL="139700" indent="0">
              <a:buNone/>
            </a:pPr>
            <a:r>
              <a:rPr lang="en-US" sz="1400" dirty="0">
                <a:latin typeface="Merriweather Sans" pitchFamily="2" charset="0"/>
              </a:rPr>
              <a:t>A voter whose absentee ballot has been rejected, may appear in person before the county election board not later than 5 p.m. on Election Day and complete an ABS-21.</a:t>
            </a:r>
          </a:p>
          <a:p>
            <a:pPr marL="139700" indent="0">
              <a:buNone/>
            </a:pPr>
            <a:endParaRPr lang="en-US" sz="1400" dirty="0">
              <a:latin typeface="Merriweather Sans" pitchFamily="2" charset="0"/>
            </a:endParaRPr>
          </a:p>
          <a:p>
            <a:pPr marL="139700" indent="0">
              <a:buNone/>
            </a:pPr>
            <a:r>
              <a:rPr lang="en-US" sz="1400" dirty="0">
                <a:latin typeface="Merriweather Sans" pitchFamily="2" charset="0"/>
              </a:rPr>
              <a:t>If approved, the voter may vote a regular ballot on election day. </a:t>
            </a:r>
          </a:p>
        </p:txBody>
      </p:sp>
      <p:pic>
        <p:nvPicPr>
          <p:cNvPr id="5" name="Picture 4">
            <a:extLst>
              <a:ext uri="{FF2B5EF4-FFF2-40B4-BE49-F238E27FC236}">
                <a16:creationId xmlns:a16="http://schemas.microsoft.com/office/drawing/2014/main" id="{2D30FF03-6942-5C99-C918-EC49F3FB495F}"/>
              </a:ext>
            </a:extLst>
          </p:cNvPr>
          <p:cNvPicPr>
            <a:picLocks noChangeAspect="1"/>
          </p:cNvPicPr>
          <p:nvPr/>
        </p:nvPicPr>
        <p:blipFill>
          <a:blip r:embed="rId3"/>
          <a:stretch>
            <a:fillRect/>
          </a:stretch>
        </p:blipFill>
        <p:spPr>
          <a:xfrm>
            <a:off x="3634512" y="604881"/>
            <a:ext cx="5199605" cy="4207044"/>
          </a:xfrm>
          <a:prstGeom prst="rect">
            <a:avLst/>
          </a:prstGeom>
        </p:spPr>
      </p:pic>
      <p:sp>
        <p:nvSpPr>
          <p:cNvPr id="6" name="TextBox 5">
            <a:extLst>
              <a:ext uri="{FF2B5EF4-FFF2-40B4-BE49-F238E27FC236}">
                <a16:creationId xmlns:a16="http://schemas.microsoft.com/office/drawing/2014/main" id="{C77F2E58-8295-5555-ABA7-E4E62D52DA9F}"/>
              </a:ext>
            </a:extLst>
          </p:cNvPr>
          <p:cNvSpPr txBox="1"/>
          <p:nvPr/>
        </p:nvSpPr>
        <p:spPr>
          <a:xfrm>
            <a:off x="0" y="4639805"/>
            <a:ext cx="3580411" cy="523220"/>
          </a:xfrm>
          <a:prstGeom prst="rect">
            <a:avLst/>
          </a:prstGeom>
          <a:noFill/>
        </p:spPr>
        <p:txBody>
          <a:bodyPr wrap="square" rtlCol="0">
            <a:spAutoFit/>
          </a:bodyPr>
          <a:lstStyle/>
          <a:p>
            <a:pPr marL="139700" indent="0">
              <a:buNone/>
            </a:pPr>
            <a:r>
              <a:rPr lang="en-US" sz="1400" dirty="0">
                <a:solidFill>
                  <a:schemeClr val="accent1"/>
                </a:solidFill>
                <a:latin typeface="Merriweather Sans" pitchFamily="2" charset="0"/>
              </a:rPr>
              <a:t>IC 3-11.5-4-13(f) | IC 3-11.5-4-21)</a:t>
            </a:r>
          </a:p>
          <a:p>
            <a:endParaRPr lang="en-US" dirty="0"/>
          </a:p>
        </p:txBody>
      </p:sp>
    </p:spTree>
    <p:extLst>
      <p:ext uri="{BB962C8B-B14F-4D97-AF65-F5344CB8AC3E}">
        <p14:creationId xmlns:p14="http://schemas.microsoft.com/office/powerpoint/2010/main" val="1248654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91"/>
        <p:cNvGrpSpPr/>
        <p:nvPr/>
      </p:nvGrpSpPr>
      <p:grpSpPr>
        <a:xfrm>
          <a:off x="0" y="0"/>
          <a:ext cx="0" cy="0"/>
          <a:chOff x="0" y="0"/>
          <a:chExt cx="0" cy="0"/>
        </a:xfrm>
      </p:grpSpPr>
      <p:sp>
        <p:nvSpPr>
          <p:cNvPr id="3492" name="Google Shape;3492;p116"/>
          <p:cNvSpPr txBox="1">
            <a:spLocks noGrp="1"/>
          </p:cNvSpPr>
          <p:nvPr>
            <p:ph type="title"/>
          </p:nvPr>
        </p:nvSpPr>
        <p:spPr>
          <a:xfrm>
            <a:off x="4017155" y="1789334"/>
            <a:ext cx="3852000" cy="903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Thank you!</a:t>
            </a:r>
            <a:endParaRPr dirty="0"/>
          </a:p>
        </p:txBody>
      </p:sp>
      <p:grpSp>
        <p:nvGrpSpPr>
          <p:cNvPr id="2" name="Google Shape;5064;p121">
            <a:extLst>
              <a:ext uri="{FF2B5EF4-FFF2-40B4-BE49-F238E27FC236}">
                <a16:creationId xmlns:a16="http://schemas.microsoft.com/office/drawing/2014/main" id="{00F202BE-81D7-7255-2329-7CB863B6DDAA}"/>
              </a:ext>
            </a:extLst>
          </p:cNvPr>
          <p:cNvGrpSpPr/>
          <p:nvPr/>
        </p:nvGrpSpPr>
        <p:grpSpPr>
          <a:xfrm>
            <a:off x="290193" y="425435"/>
            <a:ext cx="2993186" cy="4490330"/>
            <a:chOff x="791125" y="1386950"/>
            <a:chExt cx="1970425" cy="2956000"/>
          </a:xfrm>
        </p:grpSpPr>
        <p:sp>
          <p:nvSpPr>
            <p:cNvPr id="3" name="Google Shape;5065;p121">
              <a:extLst>
                <a:ext uri="{FF2B5EF4-FFF2-40B4-BE49-F238E27FC236}">
                  <a16:creationId xmlns:a16="http://schemas.microsoft.com/office/drawing/2014/main" id="{476CBCD0-7081-61F2-5F0E-D35B3C6848A9}"/>
                </a:ext>
              </a:extLst>
            </p:cNvPr>
            <p:cNvSpPr/>
            <p:nvPr/>
          </p:nvSpPr>
          <p:spPr>
            <a:xfrm>
              <a:off x="791125" y="1627075"/>
              <a:ext cx="1970425" cy="2329075"/>
            </a:xfrm>
            <a:custGeom>
              <a:avLst/>
              <a:gdLst/>
              <a:ahLst/>
              <a:cxnLst/>
              <a:rect l="l" t="t" r="r" b="b"/>
              <a:pathLst>
                <a:path w="78817" h="93163" extrusionOk="0">
                  <a:moveTo>
                    <a:pt x="22950" y="88330"/>
                  </a:moveTo>
                  <a:cubicBezTo>
                    <a:pt x="24530" y="75746"/>
                    <a:pt x="26901" y="55411"/>
                    <a:pt x="26901" y="55411"/>
                  </a:cubicBezTo>
                  <a:cubicBezTo>
                    <a:pt x="26901" y="55411"/>
                    <a:pt x="21126" y="59424"/>
                    <a:pt x="14196" y="64804"/>
                  </a:cubicBezTo>
                  <a:cubicBezTo>
                    <a:pt x="7265" y="70153"/>
                    <a:pt x="1" y="61642"/>
                    <a:pt x="5624" y="55898"/>
                  </a:cubicBezTo>
                  <a:cubicBezTo>
                    <a:pt x="8998" y="52433"/>
                    <a:pt x="14044" y="48876"/>
                    <a:pt x="30153" y="32706"/>
                  </a:cubicBezTo>
                  <a:cubicBezTo>
                    <a:pt x="23801" y="27782"/>
                    <a:pt x="21339" y="16779"/>
                    <a:pt x="30518" y="7204"/>
                  </a:cubicBezTo>
                  <a:cubicBezTo>
                    <a:pt x="37448" y="0"/>
                    <a:pt x="53771" y="2979"/>
                    <a:pt x="56719" y="16383"/>
                  </a:cubicBezTo>
                  <a:cubicBezTo>
                    <a:pt x="59242" y="27843"/>
                    <a:pt x="51096" y="32888"/>
                    <a:pt x="51096" y="32888"/>
                  </a:cubicBezTo>
                  <a:cubicBezTo>
                    <a:pt x="51096" y="32888"/>
                    <a:pt x="65260" y="44135"/>
                    <a:pt x="74379" y="53436"/>
                  </a:cubicBezTo>
                  <a:cubicBezTo>
                    <a:pt x="78817" y="57934"/>
                    <a:pt x="77814" y="61946"/>
                    <a:pt x="75139" y="64044"/>
                  </a:cubicBezTo>
                  <a:cubicBezTo>
                    <a:pt x="72981" y="65746"/>
                    <a:pt x="69729" y="66171"/>
                    <a:pt x="67388" y="64560"/>
                  </a:cubicBezTo>
                  <a:cubicBezTo>
                    <a:pt x="62221" y="60913"/>
                    <a:pt x="54257" y="54287"/>
                    <a:pt x="54257" y="54287"/>
                  </a:cubicBezTo>
                  <a:cubicBezTo>
                    <a:pt x="54257" y="54287"/>
                    <a:pt x="58269" y="76202"/>
                    <a:pt x="61279" y="89546"/>
                  </a:cubicBezTo>
                  <a:cubicBezTo>
                    <a:pt x="56476" y="91673"/>
                    <a:pt x="51461" y="93163"/>
                    <a:pt x="46294" y="92585"/>
                  </a:cubicBezTo>
                  <a:lnTo>
                    <a:pt x="45625" y="92494"/>
                  </a:lnTo>
                  <a:cubicBezTo>
                    <a:pt x="43527" y="84074"/>
                    <a:pt x="41430" y="74865"/>
                    <a:pt x="41430" y="74865"/>
                  </a:cubicBezTo>
                  <a:cubicBezTo>
                    <a:pt x="41430" y="74865"/>
                    <a:pt x="39789" y="81521"/>
                    <a:pt x="38147" y="90427"/>
                  </a:cubicBezTo>
                  <a:cubicBezTo>
                    <a:pt x="36293" y="89789"/>
                    <a:pt x="34439" y="89150"/>
                    <a:pt x="32555" y="88725"/>
                  </a:cubicBezTo>
                  <a:cubicBezTo>
                    <a:pt x="29393" y="88026"/>
                    <a:pt x="26141" y="87874"/>
                    <a:pt x="22950" y="88330"/>
                  </a:cubicBezTo>
                  <a:close/>
                </a:path>
              </a:pathLst>
            </a:custGeom>
            <a:solidFill>
              <a:srgbClr val="C56E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5066;p121">
              <a:extLst>
                <a:ext uri="{FF2B5EF4-FFF2-40B4-BE49-F238E27FC236}">
                  <a16:creationId xmlns:a16="http://schemas.microsoft.com/office/drawing/2014/main" id="{15456A20-1314-C4DC-0025-A16F1365C300}"/>
                </a:ext>
              </a:extLst>
            </p:cNvPr>
            <p:cNvSpPr/>
            <p:nvPr/>
          </p:nvSpPr>
          <p:spPr>
            <a:xfrm>
              <a:off x="822450" y="1711875"/>
              <a:ext cx="1939100" cy="2529825"/>
            </a:xfrm>
            <a:custGeom>
              <a:avLst/>
              <a:gdLst/>
              <a:ahLst/>
              <a:cxnLst/>
              <a:rect l="l" t="t" r="r" b="b"/>
              <a:pathLst>
                <a:path w="77564" h="101193" extrusionOk="0">
                  <a:moveTo>
                    <a:pt x="39090" y="0"/>
                  </a:moveTo>
                  <a:cubicBezTo>
                    <a:pt x="35313" y="0"/>
                    <a:pt x="31706" y="1275"/>
                    <a:pt x="29265" y="3812"/>
                  </a:cubicBezTo>
                  <a:cubicBezTo>
                    <a:pt x="20086" y="13387"/>
                    <a:pt x="22548" y="24390"/>
                    <a:pt x="28900" y="29314"/>
                  </a:cubicBezTo>
                  <a:cubicBezTo>
                    <a:pt x="12791" y="45484"/>
                    <a:pt x="7745" y="49041"/>
                    <a:pt x="4371" y="52506"/>
                  </a:cubicBezTo>
                  <a:cubicBezTo>
                    <a:pt x="0" y="56971"/>
                    <a:pt x="3416" y="63107"/>
                    <a:pt x="8408" y="63107"/>
                  </a:cubicBezTo>
                  <a:cubicBezTo>
                    <a:pt x="9839" y="63107"/>
                    <a:pt x="11399" y="62603"/>
                    <a:pt x="12943" y="61412"/>
                  </a:cubicBezTo>
                  <a:cubicBezTo>
                    <a:pt x="19873" y="56032"/>
                    <a:pt x="25648" y="52020"/>
                    <a:pt x="25648" y="52019"/>
                  </a:cubicBezTo>
                  <a:lnTo>
                    <a:pt x="25648" y="52019"/>
                  </a:lnTo>
                  <a:cubicBezTo>
                    <a:pt x="25648" y="52020"/>
                    <a:pt x="21362" y="88646"/>
                    <a:pt x="20481" y="93935"/>
                  </a:cubicBezTo>
                  <a:cubicBezTo>
                    <a:pt x="19762" y="98249"/>
                    <a:pt x="23673" y="101193"/>
                    <a:pt x="27736" y="101193"/>
                  </a:cubicBezTo>
                  <a:cubicBezTo>
                    <a:pt x="31231" y="101193"/>
                    <a:pt x="34838" y="99016"/>
                    <a:pt x="35709" y="93661"/>
                  </a:cubicBezTo>
                  <a:cubicBezTo>
                    <a:pt x="37685" y="81625"/>
                    <a:pt x="40177" y="71473"/>
                    <a:pt x="40177" y="71473"/>
                  </a:cubicBezTo>
                  <a:cubicBezTo>
                    <a:pt x="40177" y="71473"/>
                    <a:pt x="43612" y="86397"/>
                    <a:pt x="46013" y="95637"/>
                  </a:cubicBezTo>
                  <a:cubicBezTo>
                    <a:pt x="46979" y="99355"/>
                    <a:pt x="50062" y="101149"/>
                    <a:pt x="53204" y="101149"/>
                  </a:cubicBezTo>
                  <a:cubicBezTo>
                    <a:pt x="57869" y="101149"/>
                    <a:pt x="62663" y="97193"/>
                    <a:pt x="60846" y="89710"/>
                  </a:cubicBezTo>
                  <a:cubicBezTo>
                    <a:pt x="57807" y="77157"/>
                    <a:pt x="53004" y="50896"/>
                    <a:pt x="53004" y="50895"/>
                  </a:cubicBezTo>
                  <a:lnTo>
                    <a:pt x="53004" y="50895"/>
                  </a:lnTo>
                  <a:cubicBezTo>
                    <a:pt x="53005" y="50895"/>
                    <a:pt x="60968" y="57521"/>
                    <a:pt x="66135" y="61168"/>
                  </a:cubicBezTo>
                  <a:cubicBezTo>
                    <a:pt x="67142" y="61861"/>
                    <a:pt x="68317" y="62177"/>
                    <a:pt x="69501" y="62177"/>
                  </a:cubicBezTo>
                  <a:cubicBezTo>
                    <a:pt x="71070" y="62177"/>
                    <a:pt x="72656" y="61622"/>
                    <a:pt x="73886" y="60652"/>
                  </a:cubicBezTo>
                  <a:cubicBezTo>
                    <a:pt x="76561" y="58554"/>
                    <a:pt x="77564" y="54542"/>
                    <a:pt x="73126" y="50044"/>
                  </a:cubicBezTo>
                  <a:cubicBezTo>
                    <a:pt x="64007" y="40773"/>
                    <a:pt x="49843" y="29496"/>
                    <a:pt x="49843" y="29496"/>
                  </a:cubicBezTo>
                  <a:cubicBezTo>
                    <a:pt x="49843" y="29496"/>
                    <a:pt x="57989" y="24451"/>
                    <a:pt x="55466" y="12991"/>
                  </a:cubicBezTo>
                  <a:cubicBezTo>
                    <a:pt x="53556" y="4309"/>
                    <a:pt x="46035" y="0"/>
                    <a:pt x="390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5067;p121">
              <a:extLst>
                <a:ext uri="{FF2B5EF4-FFF2-40B4-BE49-F238E27FC236}">
                  <a16:creationId xmlns:a16="http://schemas.microsoft.com/office/drawing/2014/main" id="{E2511E9F-2721-C122-5D75-CCFC88839439}"/>
                </a:ext>
              </a:extLst>
            </p:cNvPr>
            <p:cNvSpPr/>
            <p:nvPr/>
          </p:nvSpPr>
          <p:spPr>
            <a:xfrm>
              <a:off x="1377000" y="1627075"/>
              <a:ext cx="846550" cy="688475"/>
            </a:xfrm>
            <a:custGeom>
              <a:avLst/>
              <a:gdLst/>
              <a:ahLst/>
              <a:cxnLst/>
              <a:rect l="l" t="t" r="r" b="b"/>
              <a:pathLst>
                <a:path w="33862" h="27539" extrusionOk="0">
                  <a:moveTo>
                    <a:pt x="2098" y="26353"/>
                  </a:moveTo>
                  <a:cubicBezTo>
                    <a:pt x="1" y="20882"/>
                    <a:pt x="852" y="13709"/>
                    <a:pt x="7083" y="7204"/>
                  </a:cubicBezTo>
                  <a:cubicBezTo>
                    <a:pt x="14013" y="0"/>
                    <a:pt x="30336" y="2979"/>
                    <a:pt x="33284" y="16383"/>
                  </a:cubicBezTo>
                  <a:cubicBezTo>
                    <a:pt x="33801" y="18694"/>
                    <a:pt x="33862" y="20760"/>
                    <a:pt x="33649" y="22554"/>
                  </a:cubicBezTo>
                  <a:lnTo>
                    <a:pt x="32464" y="22311"/>
                  </a:lnTo>
                  <a:cubicBezTo>
                    <a:pt x="29576" y="21915"/>
                    <a:pt x="26658" y="22675"/>
                    <a:pt x="23862" y="23557"/>
                  </a:cubicBezTo>
                  <a:cubicBezTo>
                    <a:pt x="20032" y="24773"/>
                    <a:pt x="16263" y="26201"/>
                    <a:pt x="12311" y="26900"/>
                  </a:cubicBezTo>
                  <a:cubicBezTo>
                    <a:pt x="8907" y="27508"/>
                    <a:pt x="5320" y="27539"/>
                    <a:pt x="2098" y="2635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5068;p121">
              <a:extLst>
                <a:ext uri="{FF2B5EF4-FFF2-40B4-BE49-F238E27FC236}">
                  <a16:creationId xmlns:a16="http://schemas.microsoft.com/office/drawing/2014/main" id="{A1633508-F124-C68C-7106-68E6A2E2875E}"/>
                </a:ext>
              </a:extLst>
            </p:cNvPr>
            <p:cNvSpPr/>
            <p:nvPr/>
          </p:nvSpPr>
          <p:spPr>
            <a:xfrm>
              <a:off x="791125" y="2174950"/>
              <a:ext cx="1970425" cy="1348075"/>
            </a:xfrm>
            <a:custGeom>
              <a:avLst/>
              <a:gdLst/>
              <a:ahLst/>
              <a:cxnLst/>
              <a:rect l="l" t="t" r="r" b="b"/>
              <a:pathLst>
                <a:path w="78817" h="53923" extrusionOk="0">
                  <a:moveTo>
                    <a:pt x="25533" y="4438"/>
                  </a:moveTo>
                  <a:cubicBezTo>
                    <a:pt x="28755" y="5624"/>
                    <a:pt x="32342" y="5593"/>
                    <a:pt x="35746" y="4985"/>
                  </a:cubicBezTo>
                  <a:cubicBezTo>
                    <a:pt x="39698" y="4286"/>
                    <a:pt x="43467" y="2858"/>
                    <a:pt x="47297" y="1642"/>
                  </a:cubicBezTo>
                  <a:cubicBezTo>
                    <a:pt x="50093" y="760"/>
                    <a:pt x="53011" y="0"/>
                    <a:pt x="55899" y="396"/>
                  </a:cubicBezTo>
                  <a:lnTo>
                    <a:pt x="57084" y="639"/>
                  </a:lnTo>
                  <a:cubicBezTo>
                    <a:pt x="56294" y="7751"/>
                    <a:pt x="51096" y="10973"/>
                    <a:pt x="51096" y="10973"/>
                  </a:cubicBezTo>
                  <a:cubicBezTo>
                    <a:pt x="51096" y="10973"/>
                    <a:pt x="65260" y="22220"/>
                    <a:pt x="74379" y="31521"/>
                  </a:cubicBezTo>
                  <a:cubicBezTo>
                    <a:pt x="78817" y="36019"/>
                    <a:pt x="77814" y="40031"/>
                    <a:pt x="75139" y="42129"/>
                  </a:cubicBezTo>
                  <a:cubicBezTo>
                    <a:pt x="72981" y="43831"/>
                    <a:pt x="69729" y="44256"/>
                    <a:pt x="67388" y="42645"/>
                  </a:cubicBezTo>
                  <a:cubicBezTo>
                    <a:pt x="62221" y="38998"/>
                    <a:pt x="54257" y="32372"/>
                    <a:pt x="54257" y="32372"/>
                  </a:cubicBezTo>
                  <a:cubicBezTo>
                    <a:pt x="54257" y="32372"/>
                    <a:pt x="55959" y="41612"/>
                    <a:pt x="57965" y="51734"/>
                  </a:cubicBezTo>
                  <a:cubicBezTo>
                    <a:pt x="53862" y="52646"/>
                    <a:pt x="49637" y="53922"/>
                    <a:pt x="45868" y="52311"/>
                  </a:cubicBezTo>
                  <a:cubicBezTo>
                    <a:pt x="43072" y="51126"/>
                    <a:pt x="41096" y="48542"/>
                    <a:pt x="38391" y="47266"/>
                  </a:cubicBezTo>
                  <a:cubicBezTo>
                    <a:pt x="34348" y="45320"/>
                    <a:pt x="29454" y="46597"/>
                    <a:pt x="25564" y="48785"/>
                  </a:cubicBezTo>
                  <a:cubicBezTo>
                    <a:pt x="25381" y="48877"/>
                    <a:pt x="25229" y="48998"/>
                    <a:pt x="25047" y="49089"/>
                  </a:cubicBezTo>
                  <a:cubicBezTo>
                    <a:pt x="25047" y="42889"/>
                    <a:pt x="26901" y="33496"/>
                    <a:pt x="26901" y="33496"/>
                  </a:cubicBezTo>
                  <a:cubicBezTo>
                    <a:pt x="26901" y="33496"/>
                    <a:pt x="21126" y="37509"/>
                    <a:pt x="14196" y="42889"/>
                  </a:cubicBezTo>
                  <a:cubicBezTo>
                    <a:pt x="7265" y="48238"/>
                    <a:pt x="1" y="39727"/>
                    <a:pt x="5624" y="33983"/>
                  </a:cubicBezTo>
                  <a:cubicBezTo>
                    <a:pt x="8998" y="30518"/>
                    <a:pt x="14044" y="26961"/>
                    <a:pt x="30153" y="10791"/>
                  </a:cubicBezTo>
                  <a:cubicBezTo>
                    <a:pt x="28117" y="9210"/>
                    <a:pt x="26506" y="7022"/>
                    <a:pt x="25533" y="443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069;p121">
              <a:extLst>
                <a:ext uri="{FF2B5EF4-FFF2-40B4-BE49-F238E27FC236}">
                  <a16:creationId xmlns:a16="http://schemas.microsoft.com/office/drawing/2014/main" id="{D28CDDA0-9469-A210-D176-4DCA8B14C138}"/>
                </a:ext>
              </a:extLst>
            </p:cNvPr>
            <p:cNvSpPr/>
            <p:nvPr/>
          </p:nvSpPr>
          <p:spPr>
            <a:xfrm>
              <a:off x="1301025" y="3823900"/>
              <a:ext cx="443800" cy="519050"/>
            </a:xfrm>
            <a:custGeom>
              <a:avLst/>
              <a:gdLst/>
              <a:ahLst/>
              <a:cxnLst/>
              <a:rect l="l" t="t" r="r" b="b"/>
              <a:pathLst>
                <a:path w="17752" h="20762" extrusionOk="0">
                  <a:moveTo>
                    <a:pt x="2554" y="457"/>
                  </a:moveTo>
                  <a:cubicBezTo>
                    <a:pt x="5745" y="1"/>
                    <a:pt x="8997" y="153"/>
                    <a:pt x="12159" y="852"/>
                  </a:cubicBezTo>
                  <a:cubicBezTo>
                    <a:pt x="14043" y="1277"/>
                    <a:pt x="15897" y="1916"/>
                    <a:pt x="17751" y="2554"/>
                  </a:cubicBezTo>
                  <a:cubicBezTo>
                    <a:pt x="17356" y="4651"/>
                    <a:pt x="16931" y="6901"/>
                    <a:pt x="16566" y="9180"/>
                  </a:cubicBezTo>
                  <a:cubicBezTo>
                    <a:pt x="14681" y="20761"/>
                    <a:pt x="0" y="17478"/>
                    <a:pt x="1338" y="9454"/>
                  </a:cubicBezTo>
                  <a:cubicBezTo>
                    <a:pt x="1551" y="8116"/>
                    <a:pt x="2006" y="4743"/>
                    <a:pt x="2554" y="45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070;p121">
              <a:extLst>
                <a:ext uri="{FF2B5EF4-FFF2-40B4-BE49-F238E27FC236}">
                  <a16:creationId xmlns:a16="http://schemas.microsoft.com/office/drawing/2014/main" id="{898BB612-B61E-ADCA-1EBD-7CCB8586BA2E}"/>
                </a:ext>
              </a:extLst>
            </p:cNvPr>
            <p:cNvSpPr/>
            <p:nvPr/>
          </p:nvSpPr>
          <p:spPr>
            <a:xfrm>
              <a:off x="1931725" y="3865700"/>
              <a:ext cx="487875" cy="468125"/>
            </a:xfrm>
            <a:custGeom>
              <a:avLst/>
              <a:gdLst/>
              <a:ahLst/>
              <a:cxnLst/>
              <a:rect l="l" t="t" r="r" b="b"/>
              <a:pathLst>
                <a:path w="19515" h="18725" extrusionOk="0">
                  <a:moveTo>
                    <a:pt x="15655" y="1"/>
                  </a:moveTo>
                  <a:lnTo>
                    <a:pt x="16475" y="3557"/>
                  </a:lnTo>
                  <a:cubicBezTo>
                    <a:pt x="19515" y="16080"/>
                    <a:pt x="4043" y="18724"/>
                    <a:pt x="1642" y="9484"/>
                  </a:cubicBezTo>
                  <a:lnTo>
                    <a:pt x="1" y="2949"/>
                  </a:lnTo>
                  <a:lnTo>
                    <a:pt x="670" y="3040"/>
                  </a:lnTo>
                  <a:cubicBezTo>
                    <a:pt x="5837" y="3618"/>
                    <a:pt x="10852" y="2128"/>
                    <a:pt x="156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071;p121">
              <a:extLst>
                <a:ext uri="{FF2B5EF4-FFF2-40B4-BE49-F238E27FC236}">
                  <a16:creationId xmlns:a16="http://schemas.microsoft.com/office/drawing/2014/main" id="{BF683FAE-CE1D-F63A-8FAF-C7091C928D64}"/>
                </a:ext>
              </a:extLst>
            </p:cNvPr>
            <p:cNvSpPr/>
            <p:nvPr/>
          </p:nvSpPr>
          <p:spPr>
            <a:xfrm>
              <a:off x="2054825" y="2486500"/>
              <a:ext cx="19800" cy="20550"/>
            </a:xfrm>
            <a:custGeom>
              <a:avLst/>
              <a:gdLst/>
              <a:ahLst/>
              <a:cxnLst/>
              <a:rect l="l" t="t" r="r" b="b"/>
              <a:pathLst>
                <a:path w="792" h="822" extrusionOk="0">
                  <a:moveTo>
                    <a:pt x="402" y="1"/>
                  </a:moveTo>
                  <a:cubicBezTo>
                    <a:pt x="349" y="1"/>
                    <a:pt x="295" y="11"/>
                    <a:pt x="244" y="31"/>
                  </a:cubicBezTo>
                  <a:cubicBezTo>
                    <a:pt x="183" y="61"/>
                    <a:pt x="153" y="92"/>
                    <a:pt x="92" y="122"/>
                  </a:cubicBezTo>
                  <a:cubicBezTo>
                    <a:pt x="31" y="213"/>
                    <a:pt x="1" y="305"/>
                    <a:pt x="1" y="426"/>
                  </a:cubicBezTo>
                  <a:cubicBezTo>
                    <a:pt x="1" y="517"/>
                    <a:pt x="31" y="609"/>
                    <a:pt x="92" y="700"/>
                  </a:cubicBezTo>
                  <a:cubicBezTo>
                    <a:pt x="183" y="761"/>
                    <a:pt x="274" y="821"/>
                    <a:pt x="396" y="821"/>
                  </a:cubicBezTo>
                  <a:cubicBezTo>
                    <a:pt x="457" y="821"/>
                    <a:pt x="487" y="821"/>
                    <a:pt x="548" y="791"/>
                  </a:cubicBezTo>
                  <a:cubicBezTo>
                    <a:pt x="609" y="761"/>
                    <a:pt x="639" y="730"/>
                    <a:pt x="670" y="700"/>
                  </a:cubicBezTo>
                  <a:cubicBezTo>
                    <a:pt x="761" y="609"/>
                    <a:pt x="791" y="517"/>
                    <a:pt x="791" y="426"/>
                  </a:cubicBezTo>
                  <a:cubicBezTo>
                    <a:pt x="791" y="305"/>
                    <a:pt x="761" y="213"/>
                    <a:pt x="670" y="122"/>
                  </a:cubicBezTo>
                  <a:cubicBezTo>
                    <a:pt x="609" y="41"/>
                    <a:pt x="507" y="1"/>
                    <a:pt x="4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072;p121">
              <a:extLst>
                <a:ext uri="{FF2B5EF4-FFF2-40B4-BE49-F238E27FC236}">
                  <a16:creationId xmlns:a16="http://schemas.microsoft.com/office/drawing/2014/main" id="{AB53C6E1-5BD5-9B56-35B5-2547442A6D93}"/>
                </a:ext>
              </a:extLst>
            </p:cNvPr>
            <p:cNvSpPr/>
            <p:nvPr/>
          </p:nvSpPr>
          <p:spPr>
            <a:xfrm>
              <a:off x="2082950" y="2512625"/>
              <a:ext cx="466600" cy="409325"/>
            </a:xfrm>
            <a:custGeom>
              <a:avLst/>
              <a:gdLst/>
              <a:ahLst/>
              <a:cxnLst/>
              <a:rect l="l" t="t" r="r" b="b"/>
              <a:pathLst>
                <a:path w="18664" h="16373" extrusionOk="0">
                  <a:moveTo>
                    <a:pt x="444" y="0"/>
                  </a:moveTo>
                  <a:cubicBezTo>
                    <a:pt x="336" y="0"/>
                    <a:pt x="232" y="46"/>
                    <a:pt x="153" y="141"/>
                  </a:cubicBezTo>
                  <a:cubicBezTo>
                    <a:pt x="1" y="293"/>
                    <a:pt x="1" y="567"/>
                    <a:pt x="183" y="719"/>
                  </a:cubicBezTo>
                  <a:cubicBezTo>
                    <a:pt x="274" y="779"/>
                    <a:pt x="365" y="810"/>
                    <a:pt x="456" y="810"/>
                  </a:cubicBezTo>
                  <a:cubicBezTo>
                    <a:pt x="548" y="810"/>
                    <a:pt x="669" y="749"/>
                    <a:pt x="760" y="658"/>
                  </a:cubicBezTo>
                  <a:cubicBezTo>
                    <a:pt x="912" y="506"/>
                    <a:pt x="882" y="263"/>
                    <a:pt x="730" y="111"/>
                  </a:cubicBezTo>
                  <a:cubicBezTo>
                    <a:pt x="643" y="38"/>
                    <a:pt x="542" y="0"/>
                    <a:pt x="444" y="0"/>
                  </a:cubicBezTo>
                  <a:close/>
                  <a:moveTo>
                    <a:pt x="1629" y="1034"/>
                  </a:moveTo>
                  <a:cubicBezTo>
                    <a:pt x="1522" y="1034"/>
                    <a:pt x="1417" y="1079"/>
                    <a:pt x="1338" y="1175"/>
                  </a:cubicBezTo>
                  <a:cubicBezTo>
                    <a:pt x="1186" y="1357"/>
                    <a:pt x="1216" y="1600"/>
                    <a:pt x="1368" y="1752"/>
                  </a:cubicBezTo>
                  <a:cubicBezTo>
                    <a:pt x="1429" y="1813"/>
                    <a:pt x="1551" y="1843"/>
                    <a:pt x="1642" y="1843"/>
                  </a:cubicBezTo>
                  <a:cubicBezTo>
                    <a:pt x="1733" y="1843"/>
                    <a:pt x="1855" y="1813"/>
                    <a:pt x="1946" y="1691"/>
                  </a:cubicBezTo>
                  <a:cubicBezTo>
                    <a:pt x="2098" y="1539"/>
                    <a:pt x="2067" y="1296"/>
                    <a:pt x="1915" y="1144"/>
                  </a:cubicBezTo>
                  <a:cubicBezTo>
                    <a:pt x="1828" y="1072"/>
                    <a:pt x="1728" y="1034"/>
                    <a:pt x="1629" y="1034"/>
                  </a:cubicBezTo>
                  <a:close/>
                  <a:moveTo>
                    <a:pt x="2831" y="2078"/>
                  </a:moveTo>
                  <a:cubicBezTo>
                    <a:pt x="2718" y="2078"/>
                    <a:pt x="2607" y="2124"/>
                    <a:pt x="2523" y="2208"/>
                  </a:cubicBezTo>
                  <a:cubicBezTo>
                    <a:pt x="2371" y="2390"/>
                    <a:pt x="2371" y="2634"/>
                    <a:pt x="2554" y="2786"/>
                  </a:cubicBezTo>
                  <a:cubicBezTo>
                    <a:pt x="2645" y="2846"/>
                    <a:pt x="2736" y="2877"/>
                    <a:pt x="2827" y="2877"/>
                  </a:cubicBezTo>
                  <a:cubicBezTo>
                    <a:pt x="2949" y="2877"/>
                    <a:pt x="3040" y="2846"/>
                    <a:pt x="3131" y="2755"/>
                  </a:cubicBezTo>
                  <a:cubicBezTo>
                    <a:pt x="3283" y="2573"/>
                    <a:pt x="3253" y="2330"/>
                    <a:pt x="3101" y="2178"/>
                  </a:cubicBezTo>
                  <a:cubicBezTo>
                    <a:pt x="3019" y="2109"/>
                    <a:pt x="2924" y="2078"/>
                    <a:pt x="2831" y="2078"/>
                  </a:cubicBezTo>
                  <a:close/>
                  <a:moveTo>
                    <a:pt x="4012" y="3111"/>
                  </a:moveTo>
                  <a:cubicBezTo>
                    <a:pt x="3903" y="3111"/>
                    <a:pt x="3792" y="3158"/>
                    <a:pt x="3709" y="3241"/>
                  </a:cubicBezTo>
                  <a:cubicBezTo>
                    <a:pt x="3557" y="3424"/>
                    <a:pt x="3557" y="3667"/>
                    <a:pt x="3739" y="3819"/>
                  </a:cubicBezTo>
                  <a:cubicBezTo>
                    <a:pt x="3830" y="3880"/>
                    <a:pt x="3922" y="3910"/>
                    <a:pt x="4013" y="3910"/>
                  </a:cubicBezTo>
                  <a:cubicBezTo>
                    <a:pt x="4104" y="3910"/>
                    <a:pt x="4226" y="3880"/>
                    <a:pt x="4317" y="3789"/>
                  </a:cubicBezTo>
                  <a:cubicBezTo>
                    <a:pt x="4469" y="3606"/>
                    <a:pt x="4438" y="3363"/>
                    <a:pt x="4256" y="3211"/>
                  </a:cubicBezTo>
                  <a:cubicBezTo>
                    <a:pt x="4187" y="3143"/>
                    <a:pt x="4101" y="3111"/>
                    <a:pt x="4012" y="3111"/>
                  </a:cubicBezTo>
                  <a:close/>
                  <a:moveTo>
                    <a:pt x="5187" y="4145"/>
                  </a:moveTo>
                  <a:cubicBezTo>
                    <a:pt x="5074" y="4145"/>
                    <a:pt x="4961" y="4191"/>
                    <a:pt x="4894" y="4275"/>
                  </a:cubicBezTo>
                  <a:cubicBezTo>
                    <a:pt x="4742" y="4457"/>
                    <a:pt x="4742" y="4700"/>
                    <a:pt x="4925" y="4852"/>
                  </a:cubicBezTo>
                  <a:cubicBezTo>
                    <a:pt x="4985" y="4913"/>
                    <a:pt x="5107" y="4944"/>
                    <a:pt x="5198" y="4944"/>
                  </a:cubicBezTo>
                  <a:cubicBezTo>
                    <a:pt x="5289" y="4944"/>
                    <a:pt x="5411" y="4913"/>
                    <a:pt x="5502" y="4822"/>
                  </a:cubicBezTo>
                  <a:cubicBezTo>
                    <a:pt x="5654" y="4640"/>
                    <a:pt x="5624" y="4396"/>
                    <a:pt x="5441" y="4244"/>
                  </a:cubicBezTo>
                  <a:cubicBezTo>
                    <a:pt x="5373" y="4176"/>
                    <a:pt x="5280" y="4145"/>
                    <a:pt x="5187" y="4145"/>
                  </a:cubicBezTo>
                  <a:close/>
                  <a:moveTo>
                    <a:pt x="6393" y="5181"/>
                  </a:moveTo>
                  <a:cubicBezTo>
                    <a:pt x="6282" y="5181"/>
                    <a:pt x="6166" y="5235"/>
                    <a:pt x="6080" y="5339"/>
                  </a:cubicBezTo>
                  <a:cubicBezTo>
                    <a:pt x="5928" y="5491"/>
                    <a:pt x="5928" y="5734"/>
                    <a:pt x="6110" y="5886"/>
                  </a:cubicBezTo>
                  <a:cubicBezTo>
                    <a:pt x="6171" y="5977"/>
                    <a:pt x="6292" y="6007"/>
                    <a:pt x="6384" y="6007"/>
                  </a:cubicBezTo>
                  <a:cubicBezTo>
                    <a:pt x="6475" y="6007"/>
                    <a:pt x="6596" y="5947"/>
                    <a:pt x="6688" y="5855"/>
                  </a:cubicBezTo>
                  <a:cubicBezTo>
                    <a:pt x="6840" y="5703"/>
                    <a:pt x="6809" y="5430"/>
                    <a:pt x="6627" y="5278"/>
                  </a:cubicBezTo>
                  <a:cubicBezTo>
                    <a:pt x="6561" y="5212"/>
                    <a:pt x="6478" y="5181"/>
                    <a:pt x="6393" y="5181"/>
                  </a:cubicBezTo>
                  <a:close/>
                  <a:moveTo>
                    <a:pt x="7569" y="6227"/>
                  </a:moveTo>
                  <a:cubicBezTo>
                    <a:pt x="7460" y="6227"/>
                    <a:pt x="7349" y="6272"/>
                    <a:pt x="7265" y="6372"/>
                  </a:cubicBezTo>
                  <a:cubicBezTo>
                    <a:pt x="7113" y="6524"/>
                    <a:pt x="7113" y="6798"/>
                    <a:pt x="7296" y="6919"/>
                  </a:cubicBezTo>
                  <a:cubicBezTo>
                    <a:pt x="7356" y="7010"/>
                    <a:pt x="7478" y="7041"/>
                    <a:pt x="7569" y="7041"/>
                  </a:cubicBezTo>
                  <a:cubicBezTo>
                    <a:pt x="7660" y="7041"/>
                    <a:pt x="7782" y="6980"/>
                    <a:pt x="7873" y="6889"/>
                  </a:cubicBezTo>
                  <a:cubicBezTo>
                    <a:pt x="8025" y="6737"/>
                    <a:pt x="7995" y="6463"/>
                    <a:pt x="7812" y="6311"/>
                  </a:cubicBezTo>
                  <a:cubicBezTo>
                    <a:pt x="7744" y="6257"/>
                    <a:pt x="7657" y="6227"/>
                    <a:pt x="7569" y="6227"/>
                  </a:cubicBezTo>
                  <a:close/>
                  <a:moveTo>
                    <a:pt x="8727" y="7265"/>
                  </a:moveTo>
                  <a:cubicBezTo>
                    <a:pt x="8619" y="7265"/>
                    <a:pt x="8514" y="7310"/>
                    <a:pt x="8451" y="7406"/>
                  </a:cubicBezTo>
                  <a:cubicBezTo>
                    <a:pt x="8299" y="7558"/>
                    <a:pt x="8299" y="7831"/>
                    <a:pt x="8481" y="7983"/>
                  </a:cubicBezTo>
                  <a:cubicBezTo>
                    <a:pt x="8542" y="8044"/>
                    <a:pt x="8663" y="8074"/>
                    <a:pt x="8755" y="8074"/>
                  </a:cubicBezTo>
                  <a:cubicBezTo>
                    <a:pt x="8846" y="8074"/>
                    <a:pt x="8967" y="8014"/>
                    <a:pt x="9058" y="7922"/>
                  </a:cubicBezTo>
                  <a:cubicBezTo>
                    <a:pt x="9210" y="7770"/>
                    <a:pt x="9180" y="7497"/>
                    <a:pt x="8998" y="7375"/>
                  </a:cubicBezTo>
                  <a:cubicBezTo>
                    <a:pt x="8925" y="7303"/>
                    <a:pt x="8825" y="7265"/>
                    <a:pt x="8727" y="7265"/>
                  </a:cubicBezTo>
                  <a:close/>
                  <a:moveTo>
                    <a:pt x="9912" y="8298"/>
                  </a:moveTo>
                  <a:cubicBezTo>
                    <a:pt x="9805" y="8298"/>
                    <a:pt x="9700" y="8344"/>
                    <a:pt x="9636" y="8439"/>
                  </a:cubicBezTo>
                  <a:cubicBezTo>
                    <a:pt x="9484" y="8591"/>
                    <a:pt x="9484" y="8865"/>
                    <a:pt x="9666" y="9017"/>
                  </a:cubicBezTo>
                  <a:cubicBezTo>
                    <a:pt x="9727" y="9077"/>
                    <a:pt x="9849" y="9108"/>
                    <a:pt x="9940" y="9108"/>
                  </a:cubicBezTo>
                  <a:cubicBezTo>
                    <a:pt x="10031" y="9108"/>
                    <a:pt x="10153" y="9047"/>
                    <a:pt x="10244" y="8956"/>
                  </a:cubicBezTo>
                  <a:cubicBezTo>
                    <a:pt x="10365" y="8804"/>
                    <a:pt x="10365" y="8561"/>
                    <a:pt x="10183" y="8409"/>
                  </a:cubicBezTo>
                  <a:cubicBezTo>
                    <a:pt x="10111" y="8336"/>
                    <a:pt x="10010" y="8298"/>
                    <a:pt x="9912" y="8298"/>
                  </a:cubicBezTo>
                  <a:close/>
                  <a:moveTo>
                    <a:pt x="11098" y="9332"/>
                  </a:moveTo>
                  <a:cubicBezTo>
                    <a:pt x="10990" y="9332"/>
                    <a:pt x="10885" y="9377"/>
                    <a:pt x="10821" y="9473"/>
                  </a:cubicBezTo>
                  <a:cubicBezTo>
                    <a:pt x="10669" y="9655"/>
                    <a:pt x="10669" y="9898"/>
                    <a:pt x="10852" y="10050"/>
                  </a:cubicBezTo>
                  <a:cubicBezTo>
                    <a:pt x="10913" y="10111"/>
                    <a:pt x="11004" y="10141"/>
                    <a:pt x="11125" y="10141"/>
                  </a:cubicBezTo>
                  <a:cubicBezTo>
                    <a:pt x="11217" y="10141"/>
                    <a:pt x="11338" y="10111"/>
                    <a:pt x="11429" y="10020"/>
                  </a:cubicBezTo>
                  <a:cubicBezTo>
                    <a:pt x="11551" y="9837"/>
                    <a:pt x="11551" y="9594"/>
                    <a:pt x="11369" y="9442"/>
                  </a:cubicBezTo>
                  <a:cubicBezTo>
                    <a:pt x="11296" y="9370"/>
                    <a:pt x="11196" y="9332"/>
                    <a:pt x="11098" y="9332"/>
                  </a:cubicBezTo>
                  <a:close/>
                  <a:moveTo>
                    <a:pt x="12300" y="10376"/>
                  </a:moveTo>
                  <a:cubicBezTo>
                    <a:pt x="12186" y="10376"/>
                    <a:pt x="12074" y="10422"/>
                    <a:pt x="12007" y="10506"/>
                  </a:cubicBezTo>
                  <a:cubicBezTo>
                    <a:pt x="11855" y="10688"/>
                    <a:pt x="11855" y="10932"/>
                    <a:pt x="12037" y="11084"/>
                  </a:cubicBezTo>
                  <a:cubicBezTo>
                    <a:pt x="12098" y="11144"/>
                    <a:pt x="12189" y="11175"/>
                    <a:pt x="12311" y="11175"/>
                  </a:cubicBezTo>
                  <a:cubicBezTo>
                    <a:pt x="12402" y="11175"/>
                    <a:pt x="12524" y="11144"/>
                    <a:pt x="12615" y="11053"/>
                  </a:cubicBezTo>
                  <a:cubicBezTo>
                    <a:pt x="12736" y="10871"/>
                    <a:pt x="12736" y="10628"/>
                    <a:pt x="12554" y="10476"/>
                  </a:cubicBezTo>
                  <a:cubicBezTo>
                    <a:pt x="12486" y="10407"/>
                    <a:pt x="12392" y="10376"/>
                    <a:pt x="12300" y="10376"/>
                  </a:cubicBezTo>
                  <a:close/>
                  <a:moveTo>
                    <a:pt x="13485" y="11409"/>
                  </a:moveTo>
                  <a:cubicBezTo>
                    <a:pt x="13372" y="11409"/>
                    <a:pt x="13259" y="11456"/>
                    <a:pt x="13192" y="11539"/>
                  </a:cubicBezTo>
                  <a:cubicBezTo>
                    <a:pt x="13040" y="11722"/>
                    <a:pt x="13040" y="11965"/>
                    <a:pt x="13223" y="12117"/>
                  </a:cubicBezTo>
                  <a:cubicBezTo>
                    <a:pt x="13283" y="12178"/>
                    <a:pt x="13375" y="12208"/>
                    <a:pt x="13496" y="12208"/>
                  </a:cubicBezTo>
                  <a:cubicBezTo>
                    <a:pt x="13587" y="12208"/>
                    <a:pt x="13709" y="12178"/>
                    <a:pt x="13800" y="12087"/>
                  </a:cubicBezTo>
                  <a:cubicBezTo>
                    <a:pt x="13922" y="11904"/>
                    <a:pt x="13922" y="11661"/>
                    <a:pt x="13739" y="11509"/>
                  </a:cubicBezTo>
                  <a:cubicBezTo>
                    <a:pt x="13671" y="11441"/>
                    <a:pt x="13578" y="11409"/>
                    <a:pt x="13485" y="11409"/>
                  </a:cubicBezTo>
                  <a:close/>
                  <a:moveTo>
                    <a:pt x="14668" y="12443"/>
                  </a:moveTo>
                  <a:cubicBezTo>
                    <a:pt x="14551" y="12443"/>
                    <a:pt x="14431" y="12489"/>
                    <a:pt x="14347" y="12573"/>
                  </a:cubicBezTo>
                  <a:cubicBezTo>
                    <a:pt x="14226" y="12755"/>
                    <a:pt x="14226" y="12998"/>
                    <a:pt x="14408" y="13150"/>
                  </a:cubicBezTo>
                  <a:cubicBezTo>
                    <a:pt x="14469" y="13211"/>
                    <a:pt x="14560" y="13242"/>
                    <a:pt x="14682" y="13242"/>
                  </a:cubicBezTo>
                  <a:cubicBezTo>
                    <a:pt x="14773" y="13242"/>
                    <a:pt x="14894" y="13211"/>
                    <a:pt x="14986" y="13120"/>
                  </a:cubicBezTo>
                  <a:cubicBezTo>
                    <a:pt x="15107" y="12938"/>
                    <a:pt x="15107" y="12694"/>
                    <a:pt x="14925" y="12542"/>
                  </a:cubicBezTo>
                  <a:cubicBezTo>
                    <a:pt x="14856" y="12474"/>
                    <a:pt x="14763" y="12443"/>
                    <a:pt x="14668" y="12443"/>
                  </a:cubicBezTo>
                  <a:close/>
                  <a:moveTo>
                    <a:pt x="15865" y="13479"/>
                  </a:moveTo>
                  <a:cubicBezTo>
                    <a:pt x="15745" y="13479"/>
                    <a:pt x="15619" y="13533"/>
                    <a:pt x="15533" y="13637"/>
                  </a:cubicBezTo>
                  <a:cubicBezTo>
                    <a:pt x="15411" y="13789"/>
                    <a:pt x="15411" y="14032"/>
                    <a:pt x="15594" y="14184"/>
                  </a:cubicBezTo>
                  <a:cubicBezTo>
                    <a:pt x="15654" y="14245"/>
                    <a:pt x="15746" y="14305"/>
                    <a:pt x="15837" y="14305"/>
                  </a:cubicBezTo>
                  <a:cubicBezTo>
                    <a:pt x="15958" y="14305"/>
                    <a:pt x="16080" y="14245"/>
                    <a:pt x="16171" y="14153"/>
                  </a:cubicBezTo>
                  <a:cubicBezTo>
                    <a:pt x="16293" y="14001"/>
                    <a:pt x="16293" y="13728"/>
                    <a:pt x="16110" y="13576"/>
                  </a:cubicBezTo>
                  <a:cubicBezTo>
                    <a:pt x="16045" y="13510"/>
                    <a:pt x="15956" y="13479"/>
                    <a:pt x="15865" y="13479"/>
                  </a:cubicBezTo>
                  <a:close/>
                  <a:moveTo>
                    <a:pt x="17042" y="14525"/>
                  </a:moveTo>
                  <a:cubicBezTo>
                    <a:pt x="16929" y="14525"/>
                    <a:pt x="16816" y="14570"/>
                    <a:pt x="16749" y="14670"/>
                  </a:cubicBezTo>
                  <a:cubicBezTo>
                    <a:pt x="16597" y="14822"/>
                    <a:pt x="16597" y="15096"/>
                    <a:pt x="16779" y="15217"/>
                  </a:cubicBezTo>
                  <a:cubicBezTo>
                    <a:pt x="16840" y="15308"/>
                    <a:pt x="16931" y="15339"/>
                    <a:pt x="17022" y="15339"/>
                  </a:cubicBezTo>
                  <a:cubicBezTo>
                    <a:pt x="17144" y="15339"/>
                    <a:pt x="17265" y="15278"/>
                    <a:pt x="17326" y="15187"/>
                  </a:cubicBezTo>
                  <a:cubicBezTo>
                    <a:pt x="17478" y="15035"/>
                    <a:pt x="17478" y="14761"/>
                    <a:pt x="17296" y="14609"/>
                  </a:cubicBezTo>
                  <a:cubicBezTo>
                    <a:pt x="17227" y="14555"/>
                    <a:pt x="17135" y="14525"/>
                    <a:pt x="17042" y="14525"/>
                  </a:cubicBezTo>
                  <a:close/>
                  <a:moveTo>
                    <a:pt x="18210" y="15563"/>
                  </a:moveTo>
                  <a:cubicBezTo>
                    <a:pt x="18103" y="15563"/>
                    <a:pt x="17998" y="15608"/>
                    <a:pt x="17934" y="15704"/>
                  </a:cubicBezTo>
                  <a:cubicBezTo>
                    <a:pt x="17782" y="15856"/>
                    <a:pt x="17782" y="16129"/>
                    <a:pt x="17964" y="16281"/>
                  </a:cubicBezTo>
                  <a:cubicBezTo>
                    <a:pt x="18025" y="16342"/>
                    <a:pt x="18116" y="16372"/>
                    <a:pt x="18238" y="16372"/>
                  </a:cubicBezTo>
                  <a:cubicBezTo>
                    <a:pt x="18329" y="16372"/>
                    <a:pt x="18451" y="16312"/>
                    <a:pt x="18512" y="16220"/>
                  </a:cubicBezTo>
                  <a:cubicBezTo>
                    <a:pt x="18664" y="16068"/>
                    <a:pt x="18664" y="15795"/>
                    <a:pt x="18481" y="15673"/>
                  </a:cubicBezTo>
                  <a:cubicBezTo>
                    <a:pt x="18409" y="15601"/>
                    <a:pt x="18308" y="15563"/>
                    <a:pt x="18210" y="1556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073;p121">
              <a:extLst>
                <a:ext uri="{FF2B5EF4-FFF2-40B4-BE49-F238E27FC236}">
                  <a16:creationId xmlns:a16="http://schemas.microsoft.com/office/drawing/2014/main" id="{45ACF8D2-A5D9-65F2-075F-AF034A10A5B2}"/>
                </a:ext>
              </a:extLst>
            </p:cNvPr>
            <p:cNvSpPr/>
            <p:nvPr/>
          </p:nvSpPr>
          <p:spPr>
            <a:xfrm>
              <a:off x="2557875" y="2927425"/>
              <a:ext cx="20550" cy="20350"/>
            </a:xfrm>
            <a:custGeom>
              <a:avLst/>
              <a:gdLst/>
              <a:ahLst/>
              <a:cxnLst/>
              <a:rect l="l" t="t" r="r" b="b"/>
              <a:pathLst>
                <a:path w="822" h="814" extrusionOk="0">
                  <a:moveTo>
                    <a:pt x="411" y="1"/>
                  </a:moveTo>
                  <a:cubicBezTo>
                    <a:pt x="305" y="1"/>
                    <a:pt x="198" y="39"/>
                    <a:pt x="122" y="115"/>
                  </a:cubicBezTo>
                  <a:cubicBezTo>
                    <a:pt x="62" y="206"/>
                    <a:pt x="1" y="297"/>
                    <a:pt x="1" y="419"/>
                  </a:cubicBezTo>
                  <a:cubicBezTo>
                    <a:pt x="1" y="449"/>
                    <a:pt x="1" y="510"/>
                    <a:pt x="31" y="571"/>
                  </a:cubicBezTo>
                  <a:cubicBezTo>
                    <a:pt x="62" y="601"/>
                    <a:pt x="92" y="662"/>
                    <a:pt x="122" y="692"/>
                  </a:cubicBezTo>
                  <a:cubicBezTo>
                    <a:pt x="153" y="723"/>
                    <a:pt x="214" y="753"/>
                    <a:pt x="244" y="783"/>
                  </a:cubicBezTo>
                  <a:cubicBezTo>
                    <a:pt x="305" y="814"/>
                    <a:pt x="366" y="814"/>
                    <a:pt x="426" y="814"/>
                  </a:cubicBezTo>
                  <a:cubicBezTo>
                    <a:pt x="518" y="814"/>
                    <a:pt x="609" y="783"/>
                    <a:pt x="700" y="692"/>
                  </a:cubicBezTo>
                  <a:cubicBezTo>
                    <a:pt x="730" y="662"/>
                    <a:pt x="761" y="601"/>
                    <a:pt x="791" y="571"/>
                  </a:cubicBezTo>
                  <a:cubicBezTo>
                    <a:pt x="791" y="510"/>
                    <a:pt x="822" y="449"/>
                    <a:pt x="822" y="419"/>
                  </a:cubicBezTo>
                  <a:cubicBezTo>
                    <a:pt x="822" y="297"/>
                    <a:pt x="761" y="206"/>
                    <a:pt x="700" y="115"/>
                  </a:cubicBezTo>
                  <a:cubicBezTo>
                    <a:pt x="624" y="39"/>
                    <a:pt x="518" y="1"/>
                    <a:pt x="4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074;p121">
              <a:extLst>
                <a:ext uri="{FF2B5EF4-FFF2-40B4-BE49-F238E27FC236}">
                  <a16:creationId xmlns:a16="http://schemas.microsoft.com/office/drawing/2014/main" id="{13CBC417-4C7C-74DF-A266-6A35574EF4C7}"/>
                </a:ext>
              </a:extLst>
            </p:cNvPr>
            <p:cNvSpPr/>
            <p:nvPr/>
          </p:nvSpPr>
          <p:spPr>
            <a:xfrm>
              <a:off x="2420350" y="2954875"/>
              <a:ext cx="129200" cy="141850"/>
            </a:xfrm>
            <a:custGeom>
              <a:avLst/>
              <a:gdLst/>
              <a:ahLst/>
              <a:cxnLst/>
              <a:rect l="l" t="t" r="r" b="b"/>
              <a:pathLst>
                <a:path w="5168" h="5674" extrusionOk="0">
                  <a:moveTo>
                    <a:pt x="4724" y="0"/>
                  </a:moveTo>
                  <a:cubicBezTo>
                    <a:pt x="4626" y="0"/>
                    <a:pt x="4525" y="38"/>
                    <a:pt x="4438" y="111"/>
                  </a:cubicBezTo>
                  <a:cubicBezTo>
                    <a:pt x="4286" y="263"/>
                    <a:pt x="4286" y="536"/>
                    <a:pt x="4438" y="688"/>
                  </a:cubicBezTo>
                  <a:cubicBezTo>
                    <a:pt x="4499" y="780"/>
                    <a:pt x="4620" y="810"/>
                    <a:pt x="4712" y="810"/>
                  </a:cubicBezTo>
                  <a:cubicBezTo>
                    <a:pt x="4833" y="810"/>
                    <a:pt x="4924" y="780"/>
                    <a:pt x="5016" y="688"/>
                  </a:cubicBezTo>
                  <a:cubicBezTo>
                    <a:pt x="5168" y="536"/>
                    <a:pt x="5168" y="293"/>
                    <a:pt x="5016" y="141"/>
                  </a:cubicBezTo>
                  <a:cubicBezTo>
                    <a:pt x="4936" y="46"/>
                    <a:pt x="4832" y="0"/>
                    <a:pt x="4724" y="0"/>
                  </a:cubicBezTo>
                  <a:close/>
                  <a:moveTo>
                    <a:pt x="3572" y="1152"/>
                  </a:moveTo>
                  <a:cubicBezTo>
                    <a:pt x="3465" y="1152"/>
                    <a:pt x="3359" y="1190"/>
                    <a:pt x="3283" y="1266"/>
                  </a:cubicBezTo>
                  <a:cubicBezTo>
                    <a:pt x="3131" y="1418"/>
                    <a:pt x="3131" y="1691"/>
                    <a:pt x="3283" y="1843"/>
                  </a:cubicBezTo>
                  <a:cubicBezTo>
                    <a:pt x="3374" y="1935"/>
                    <a:pt x="3465" y="1965"/>
                    <a:pt x="3587" y="1965"/>
                  </a:cubicBezTo>
                  <a:cubicBezTo>
                    <a:pt x="3678" y="1965"/>
                    <a:pt x="3769" y="1904"/>
                    <a:pt x="3860" y="1843"/>
                  </a:cubicBezTo>
                  <a:cubicBezTo>
                    <a:pt x="4012" y="1661"/>
                    <a:pt x="4012" y="1418"/>
                    <a:pt x="3860" y="1266"/>
                  </a:cubicBezTo>
                  <a:cubicBezTo>
                    <a:pt x="3785" y="1190"/>
                    <a:pt x="3678" y="1152"/>
                    <a:pt x="3572" y="1152"/>
                  </a:cubicBezTo>
                  <a:close/>
                  <a:moveTo>
                    <a:pt x="2462" y="2341"/>
                  </a:moveTo>
                  <a:cubicBezTo>
                    <a:pt x="2350" y="2341"/>
                    <a:pt x="2238" y="2386"/>
                    <a:pt x="2158" y="2482"/>
                  </a:cubicBezTo>
                  <a:cubicBezTo>
                    <a:pt x="2006" y="2634"/>
                    <a:pt x="2037" y="2877"/>
                    <a:pt x="2189" y="3029"/>
                  </a:cubicBezTo>
                  <a:cubicBezTo>
                    <a:pt x="2280" y="3120"/>
                    <a:pt x="2371" y="3150"/>
                    <a:pt x="2462" y="3150"/>
                  </a:cubicBezTo>
                  <a:cubicBezTo>
                    <a:pt x="2584" y="3150"/>
                    <a:pt x="2675" y="3090"/>
                    <a:pt x="2766" y="2999"/>
                  </a:cubicBezTo>
                  <a:cubicBezTo>
                    <a:pt x="2918" y="2847"/>
                    <a:pt x="2888" y="2603"/>
                    <a:pt x="2736" y="2451"/>
                  </a:cubicBezTo>
                  <a:cubicBezTo>
                    <a:pt x="2663" y="2379"/>
                    <a:pt x="2563" y="2341"/>
                    <a:pt x="2462" y="2341"/>
                  </a:cubicBezTo>
                  <a:close/>
                  <a:moveTo>
                    <a:pt x="1414" y="3570"/>
                  </a:moveTo>
                  <a:cubicBezTo>
                    <a:pt x="1296" y="3570"/>
                    <a:pt x="1181" y="3624"/>
                    <a:pt x="1094" y="3728"/>
                  </a:cubicBezTo>
                  <a:cubicBezTo>
                    <a:pt x="973" y="3910"/>
                    <a:pt x="1003" y="4154"/>
                    <a:pt x="1155" y="4306"/>
                  </a:cubicBezTo>
                  <a:cubicBezTo>
                    <a:pt x="1246" y="4366"/>
                    <a:pt x="1338" y="4397"/>
                    <a:pt x="1429" y="4397"/>
                  </a:cubicBezTo>
                  <a:cubicBezTo>
                    <a:pt x="1550" y="4397"/>
                    <a:pt x="1642" y="4336"/>
                    <a:pt x="1733" y="4214"/>
                  </a:cubicBezTo>
                  <a:cubicBezTo>
                    <a:pt x="1885" y="4062"/>
                    <a:pt x="1854" y="3789"/>
                    <a:pt x="1672" y="3667"/>
                  </a:cubicBezTo>
                  <a:cubicBezTo>
                    <a:pt x="1593" y="3602"/>
                    <a:pt x="1503" y="3570"/>
                    <a:pt x="1414" y="3570"/>
                  </a:cubicBezTo>
                  <a:close/>
                  <a:moveTo>
                    <a:pt x="460" y="4881"/>
                  </a:moveTo>
                  <a:cubicBezTo>
                    <a:pt x="330" y="4881"/>
                    <a:pt x="200" y="4948"/>
                    <a:pt x="122" y="5065"/>
                  </a:cubicBezTo>
                  <a:cubicBezTo>
                    <a:pt x="0" y="5248"/>
                    <a:pt x="61" y="5491"/>
                    <a:pt x="243" y="5613"/>
                  </a:cubicBezTo>
                  <a:cubicBezTo>
                    <a:pt x="304" y="5673"/>
                    <a:pt x="365" y="5673"/>
                    <a:pt x="456" y="5673"/>
                  </a:cubicBezTo>
                  <a:cubicBezTo>
                    <a:pt x="578" y="5673"/>
                    <a:pt x="730" y="5613"/>
                    <a:pt x="791" y="5521"/>
                  </a:cubicBezTo>
                  <a:cubicBezTo>
                    <a:pt x="912" y="5309"/>
                    <a:pt x="882" y="5065"/>
                    <a:pt x="669" y="4944"/>
                  </a:cubicBezTo>
                  <a:cubicBezTo>
                    <a:pt x="604" y="4901"/>
                    <a:pt x="532" y="4881"/>
                    <a:pt x="460" y="488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075;p121">
              <a:extLst>
                <a:ext uri="{FF2B5EF4-FFF2-40B4-BE49-F238E27FC236}">
                  <a16:creationId xmlns:a16="http://schemas.microsoft.com/office/drawing/2014/main" id="{F697F16F-BC1D-27D0-CA68-1AAECB71DC93}"/>
                </a:ext>
              </a:extLst>
            </p:cNvPr>
            <p:cNvSpPr/>
            <p:nvPr/>
          </p:nvSpPr>
          <p:spPr>
            <a:xfrm>
              <a:off x="2401350" y="3112075"/>
              <a:ext cx="20550" cy="20350"/>
            </a:xfrm>
            <a:custGeom>
              <a:avLst/>
              <a:gdLst/>
              <a:ahLst/>
              <a:cxnLst/>
              <a:rect l="l" t="t" r="r" b="b"/>
              <a:pathLst>
                <a:path w="822" h="814" extrusionOk="0">
                  <a:moveTo>
                    <a:pt x="411" y="1"/>
                  </a:moveTo>
                  <a:cubicBezTo>
                    <a:pt x="357" y="1"/>
                    <a:pt x="304" y="8"/>
                    <a:pt x="244" y="24"/>
                  </a:cubicBezTo>
                  <a:cubicBezTo>
                    <a:pt x="213" y="54"/>
                    <a:pt x="152" y="84"/>
                    <a:pt x="122" y="115"/>
                  </a:cubicBezTo>
                  <a:cubicBezTo>
                    <a:pt x="92" y="145"/>
                    <a:pt x="61" y="176"/>
                    <a:pt x="31" y="236"/>
                  </a:cubicBezTo>
                  <a:cubicBezTo>
                    <a:pt x="31" y="297"/>
                    <a:pt x="0" y="358"/>
                    <a:pt x="0" y="388"/>
                  </a:cubicBezTo>
                  <a:cubicBezTo>
                    <a:pt x="0" y="449"/>
                    <a:pt x="31" y="510"/>
                    <a:pt x="31" y="540"/>
                  </a:cubicBezTo>
                  <a:cubicBezTo>
                    <a:pt x="61" y="601"/>
                    <a:pt x="92" y="632"/>
                    <a:pt x="122" y="692"/>
                  </a:cubicBezTo>
                  <a:cubicBezTo>
                    <a:pt x="213" y="753"/>
                    <a:pt x="304" y="814"/>
                    <a:pt x="426" y="814"/>
                  </a:cubicBezTo>
                  <a:cubicBezTo>
                    <a:pt x="456" y="814"/>
                    <a:pt x="517" y="784"/>
                    <a:pt x="578" y="784"/>
                  </a:cubicBezTo>
                  <a:cubicBezTo>
                    <a:pt x="608" y="753"/>
                    <a:pt x="669" y="723"/>
                    <a:pt x="699" y="692"/>
                  </a:cubicBezTo>
                  <a:cubicBezTo>
                    <a:pt x="730" y="632"/>
                    <a:pt x="760" y="601"/>
                    <a:pt x="791" y="540"/>
                  </a:cubicBezTo>
                  <a:cubicBezTo>
                    <a:pt x="821" y="510"/>
                    <a:pt x="821" y="449"/>
                    <a:pt x="821" y="388"/>
                  </a:cubicBezTo>
                  <a:cubicBezTo>
                    <a:pt x="821" y="358"/>
                    <a:pt x="821" y="297"/>
                    <a:pt x="791" y="236"/>
                  </a:cubicBezTo>
                  <a:cubicBezTo>
                    <a:pt x="760" y="176"/>
                    <a:pt x="730" y="145"/>
                    <a:pt x="699" y="115"/>
                  </a:cubicBezTo>
                  <a:cubicBezTo>
                    <a:pt x="669" y="84"/>
                    <a:pt x="608" y="54"/>
                    <a:pt x="578" y="24"/>
                  </a:cubicBezTo>
                  <a:cubicBezTo>
                    <a:pt x="517" y="8"/>
                    <a:pt x="464" y="1"/>
                    <a:pt x="4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076;p121">
              <a:extLst>
                <a:ext uri="{FF2B5EF4-FFF2-40B4-BE49-F238E27FC236}">
                  <a16:creationId xmlns:a16="http://schemas.microsoft.com/office/drawing/2014/main" id="{DA04C6CE-B3FB-5E39-B5B2-02AD4389D3D4}"/>
                </a:ext>
              </a:extLst>
            </p:cNvPr>
            <p:cNvSpPr/>
            <p:nvPr/>
          </p:nvSpPr>
          <p:spPr>
            <a:xfrm>
              <a:off x="2108775" y="2893650"/>
              <a:ext cx="281950" cy="213700"/>
            </a:xfrm>
            <a:custGeom>
              <a:avLst/>
              <a:gdLst/>
              <a:ahLst/>
              <a:cxnLst/>
              <a:rect l="l" t="t" r="r" b="b"/>
              <a:pathLst>
                <a:path w="11278" h="8548" extrusionOk="0">
                  <a:moveTo>
                    <a:pt x="442" y="1"/>
                  </a:moveTo>
                  <a:cubicBezTo>
                    <a:pt x="325" y="1"/>
                    <a:pt x="209" y="55"/>
                    <a:pt x="123" y="159"/>
                  </a:cubicBezTo>
                  <a:cubicBezTo>
                    <a:pt x="1" y="341"/>
                    <a:pt x="31" y="615"/>
                    <a:pt x="214" y="736"/>
                  </a:cubicBezTo>
                  <a:cubicBezTo>
                    <a:pt x="275" y="797"/>
                    <a:pt x="366" y="827"/>
                    <a:pt x="457" y="827"/>
                  </a:cubicBezTo>
                  <a:cubicBezTo>
                    <a:pt x="579" y="827"/>
                    <a:pt x="700" y="767"/>
                    <a:pt x="791" y="645"/>
                  </a:cubicBezTo>
                  <a:cubicBezTo>
                    <a:pt x="913" y="463"/>
                    <a:pt x="882" y="219"/>
                    <a:pt x="700" y="98"/>
                  </a:cubicBezTo>
                  <a:cubicBezTo>
                    <a:pt x="621" y="32"/>
                    <a:pt x="531" y="1"/>
                    <a:pt x="442" y="1"/>
                  </a:cubicBezTo>
                  <a:close/>
                  <a:moveTo>
                    <a:pt x="1760" y="967"/>
                  </a:moveTo>
                  <a:cubicBezTo>
                    <a:pt x="1630" y="967"/>
                    <a:pt x="1503" y="1022"/>
                    <a:pt x="1430" y="1131"/>
                  </a:cubicBezTo>
                  <a:cubicBezTo>
                    <a:pt x="1308" y="1314"/>
                    <a:pt x="1338" y="1557"/>
                    <a:pt x="1521" y="1709"/>
                  </a:cubicBezTo>
                  <a:cubicBezTo>
                    <a:pt x="1582" y="1770"/>
                    <a:pt x="1673" y="1770"/>
                    <a:pt x="1764" y="1770"/>
                  </a:cubicBezTo>
                  <a:cubicBezTo>
                    <a:pt x="1886" y="1770"/>
                    <a:pt x="2007" y="1739"/>
                    <a:pt x="2068" y="1618"/>
                  </a:cubicBezTo>
                  <a:cubicBezTo>
                    <a:pt x="2220" y="1435"/>
                    <a:pt x="2189" y="1192"/>
                    <a:pt x="2007" y="1040"/>
                  </a:cubicBezTo>
                  <a:cubicBezTo>
                    <a:pt x="1934" y="992"/>
                    <a:pt x="1847" y="967"/>
                    <a:pt x="1760" y="967"/>
                  </a:cubicBezTo>
                  <a:close/>
                  <a:moveTo>
                    <a:pt x="3047" y="1940"/>
                  </a:moveTo>
                  <a:cubicBezTo>
                    <a:pt x="2926" y="1940"/>
                    <a:pt x="2810" y="1995"/>
                    <a:pt x="2737" y="2104"/>
                  </a:cubicBezTo>
                  <a:cubicBezTo>
                    <a:pt x="2585" y="2286"/>
                    <a:pt x="2645" y="2530"/>
                    <a:pt x="2797" y="2682"/>
                  </a:cubicBezTo>
                  <a:cubicBezTo>
                    <a:pt x="2889" y="2712"/>
                    <a:pt x="2980" y="2742"/>
                    <a:pt x="3041" y="2742"/>
                  </a:cubicBezTo>
                  <a:cubicBezTo>
                    <a:pt x="3162" y="2742"/>
                    <a:pt x="3314" y="2682"/>
                    <a:pt x="3375" y="2590"/>
                  </a:cubicBezTo>
                  <a:cubicBezTo>
                    <a:pt x="3527" y="2408"/>
                    <a:pt x="3466" y="2165"/>
                    <a:pt x="3284" y="2013"/>
                  </a:cubicBezTo>
                  <a:cubicBezTo>
                    <a:pt x="3211" y="1964"/>
                    <a:pt x="3128" y="1940"/>
                    <a:pt x="3047" y="1940"/>
                  </a:cubicBezTo>
                  <a:close/>
                  <a:moveTo>
                    <a:pt x="4352" y="2913"/>
                  </a:moveTo>
                  <a:cubicBezTo>
                    <a:pt x="4228" y="2913"/>
                    <a:pt x="4104" y="2967"/>
                    <a:pt x="4013" y="3077"/>
                  </a:cubicBezTo>
                  <a:cubicBezTo>
                    <a:pt x="3892" y="3259"/>
                    <a:pt x="3922" y="3502"/>
                    <a:pt x="4104" y="3624"/>
                  </a:cubicBezTo>
                  <a:cubicBezTo>
                    <a:pt x="4196" y="3685"/>
                    <a:pt x="4256" y="3715"/>
                    <a:pt x="4348" y="3715"/>
                  </a:cubicBezTo>
                  <a:cubicBezTo>
                    <a:pt x="4469" y="3715"/>
                    <a:pt x="4591" y="3654"/>
                    <a:pt x="4682" y="3563"/>
                  </a:cubicBezTo>
                  <a:cubicBezTo>
                    <a:pt x="4804" y="3381"/>
                    <a:pt x="4773" y="3107"/>
                    <a:pt x="4591" y="2985"/>
                  </a:cubicBezTo>
                  <a:cubicBezTo>
                    <a:pt x="4518" y="2937"/>
                    <a:pt x="4435" y="2913"/>
                    <a:pt x="4352" y="2913"/>
                  </a:cubicBezTo>
                  <a:close/>
                  <a:moveTo>
                    <a:pt x="5657" y="3870"/>
                  </a:moveTo>
                  <a:cubicBezTo>
                    <a:pt x="5534" y="3870"/>
                    <a:pt x="5411" y="3928"/>
                    <a:pt x="5320" y="4019"/>
                  </a:cubicBezTo>
                  <a:cubicBezTo>
                    <a:pt x="5199" y="4201"/>
                    <a:pt x="5229" y="4475"/>
                    <a:pt x="5411" y="4596"/>
                  </a:cubicBezTo>
                  <a:cubicBezTo>
                    <a:pt x="5472" y="4657"/>
                    <a:pt x="5563" y="4688"/>
                    <a:pt x="5655" y="4688"/>
                  </a:cubicBezTo>
                  <a:cubicBezTo>
                    <a:pt x="5776" y="4688"/>
                    <a:pt x="5898" y="4627"/>
                    <a:pt x="5959" y="4505"/>
                  </a:cubicBezTo>
                  <a:cubicBezTo>
                    <a:pt x="6111" y="4353"/>
                    <a:pt x="6080" y="4080"/>
                    <a:pt x="5898" y="3958"/>
                  </a:cubicBezTo>
                  <a:cubicBezTo>
                    <a:pt x="5824" y="3897"/>
                    <a:pt x="5741" y="3870"/>
                    <a:pt x="5657" y="3870"/>
                  </a:cubicBezTo>
                  <a:close/>
                  <a:moveTo>
                    <a:pt x="6931" y="4833"/>
                  </a:moveTo>
                  <a:cubicBezTo>
                    <a:pt x="6814" y="4833"/>
                    <a:pt x="6696" y="4888"/>
                    <a:pt x="6627" y="4992"/>
                  </a:cubicBezTo>
                  <a:cubicBezTo>
                    <a:pt x="6475" y="5174"/>
                    <a:pt x="6536" y="5448"/>
                    <a:pt x="6688" y="5569"/>
                  </a:cubicBezTo>
                  <a:cubicBezTo>
                    <a:pt x="6779" y="5630"/>
                    <a:pt x="6870" y="5660"/>
                    <a:pt x="6931" y="5660"/>
                  </a:cubicBezTo>
                  <a:cubicBezTo>
                    <a:pt x="7053" y="5660"/>
                    <a:pt x="7174" y="5599"/>
                    <a:pt x="7266" y="5478"/>
                  </a:cubicBezTo>
                  <a:cubicBezTo>
                    <a:pt x="7387" y="5296"/>
                    <a:pt x="7357" y="5052"/>
                    <a:pt x="7174" y="4931"/>
                  </a:cubicBezTo>
                  <a:cubicBezTo>
                    <a:pt x="7109" y="4865"/>
                    <a:pt x="7020" y="4833"/>
                    <a:pt x="6931" y="4833"/>
                  </a:cubicBezTo>
                  <a:close/>
                  <a:moveTo>
                    <a:pt x="8223" y="5806"/>
                  </a:moveTo>
                  <a:cubicBezTo>
                    <a:pt x="8106" y="5806"/>
                    <a:pt x="7990" y="5861"/>
                    <a:pt x="7904" y="5964"/>
                  </a:cubicBezTo>
                  <a:cubicBezTo>
                    <a:pt x="7782" y="6147"/>
                    <a:pt x="7813" y="6390"/>
                    <a:pt x="7995" y="6542"/>
                  </a:cubicBezTo>
                  <a:cubicBezTo>
                    <a:pt x="8056" y="6603"/>
                    <a:pt x="8147" y="6633"/>
                    <a:pt x="8238" y="6633"/>
                  </a:cubicBezTo>
                  <a:cubicBezTo>
                    <a:pt x="8360" y="6633"/>
                    <a:pt x="8481" y="6572"/>
                    <a:pt x="8573" y="6451"/>
                  </a:cubicBezTo>
                  <a:cubicBezTo>
                    <a:pt x="8694" y="6268"/>
                    <a:pt x="8664" y="6025"/>
                    <a:pt x="8481" y="5873"/>
                  </a:cubicBezTo>
                  <a:lnTo>
                    <a:pt x="8481" y="5903"/>
                  </a:lnTo>
                  <a:cubicBezTo>
                    <a:pt x="8403" y="5838"/>
                    <a:pt x="8312" y="5806"/>
                    <a:pt x="8223" y="5806"/>
                  </a:cubicBezTo>
                  <a:close/>
                  <a:moveTo>
                    <a:pt x="9541" y="6773"/>
                  </a:moveTo>
                  <a:cubicBezTo>
                    <a:pt x="9412" y="6773"/>
                    <a:pt x="9284" y="6827"/>
                    <a:pt x="9211" y="6937"/>
                  </a:cubicBezTo>
                  <a:cubicBezTo>
                    <a:pt x="9059" y="7119"/>
                    <a:pt x="9120" y="7362"/>
                    <a:pt x="9302" y="7514"/>
                  </a:cubicBezTo>
                  <a:cubicBezTo>
                    <a:pt x="9363" y="7575"/>
                    <a:pt x="9454" y="7575"/>
                    <a:pt x="9545" y="7575"/>
                  </a:cubicBezTo>
                  <a:cubicBezTo>
                    <a:pt x="9667" y="7575"/>
                    <a:pt x="9788" y="7545"/>
                    <a:pt x="9849" y="7423"/>
                  </a:cubicBezTo>
                  <a:cubicBezTo>
                    <a:pt x="10001" y="7241"/>
                    <a:pt x="9971" y="6998"/>
                    <a:pt x="9788" y="6846"/>
                  </a:cubicBezTo>
                  <a:cubicBezTo>
                    <a:pt x="9715" y="6797"/>
                    <a:pt x="9628" y="6773"/>
                    <a:pt x="9541" y="6773"/>
                  </a:cubicBezTo>
                  <a:close/>
                  <a:moveTo>
                    <a:pt x="10809" y="7751"/>
                  </a:moveTo>
                  <a:cubicBezTo>
                    <a:pt x="10695" y="7751"/>
                    <a:pt x="10587" y="7806"/>
                    <a:pt x="10518" y="7910"/>
                  </a:cubicBezTo>
                  <a:cubicBezTo>
                    <a:pt x="10366" y="8092"/>
                    <a:pt x="10396" y="8335"/>
                    <a:pt x="10579" y="8487"/>
                  </a:cubicBezTo>
                  <a:cubicBezTo>
                    <a:pt x="10670" y="8548"/>
                    <a:pt x="10731" y="8548"/>
                    <a:pt x="10822" y="8548"/>
                  </a:cubicBezTo>
                  <a:cubicBezTo>
                    <a:pt x="10943" y="8548"/>
                    <a:pt x="11065" y="8517"/>
                    <a:pt x="11156" y="8396"/>
                  </a:cubicBezTo>
                  <a:cubicBezTo>
                    <a:pt x="11278" y="8214"/>
                    <a:pt x="11247" y="7970"/>
                    <a:pt x="11065" y="7849"/>
                  </a:cubicBezTo>
                  <a:cubicBezTo>
                    <a:pt x="10986" y="7783"/>
                    <a:pt x="10896" y="7751"/>
                    <a:pt x="10809" y="775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077;p121">
              <a:extLst>
                <a:ext uri="{FF2B5EF4-FFF2-40B4-BE49-F238E27FC236}">
                  <a16:creationId xmlns:a16="http://schemas.microsoft.com/office/drawing/2014/main" id="{86F65916-72B5-08D5-6E4A-C9BD1D9DC98E}"/>
                </a:ext>
              </a:extLst>
            </p:cNvPr>
            <p:cNvSpPr/>
            <p:nvPr/>
          </p:nvSpPr>
          <p:spPr>
            <a:xfrm>
              <a:off x="2077625" y="2869675"/>
              <a:ext cx="20550" cy="20350"/>
            </a:xfrm>
            <a:custGeom>
              <a:avLst/>
              <a:gdLst/>
              <a:ahLst/>
              <a:cxnLst/>
              <a:rect l="l" t="t" r="r" b="b"/>
              <a:pathLst>
                <a:path w="822" h="814" extrusionOk="0">
                  <a:moveTo>
                    <a:pt x="411" y="1"/>
                  </a:moveTo>
                  <a:cubicBezTo>
                    <a:pt x="305" y="1"/>
                    <a:pt x="198" y="39"/>
                    <a:pt x="122" y="115"/>
                  </a:cubicBezTo>
                  <a:cubicBezTo>
                    <a:pt x="92" y="175"/>
                    <a:pt x="62" y="206"/>
                    <a:pt x="31" y="267"/>
                  </a:cubicBezTo>
                  <a:cubicBezTo>
                    <a:pt x="31" y="297"/>
                    <a:pt x="1" y="358"/>
                    <a:pt x="1" y="419"/>
                  </a:cubicBezTo>
                  <a:cubicBezTo>
                    <a:pt x="1" y="510"/>
                    <a:pt x="62" y="631"/>
                    <a:pt x="122" y="692"/>
                  </a:cubicBezTo>
                  <a:cubicBezTo>
                    <a:pt x="153" y="753"/>
                    <a:pt x="214" y="753"/>
                    <a:pt x="274" y="783"/>
                  </a:cubicBezTo>
                  <a:cubicBezTo>
                    <a:pt x="305" y="814"/>
                    <a:pt x="366" y="814"/>
                    <a:pt x="426" y="814"/>
                  </a:cubicBezTo>
                  <a:cubicBezTo>
                    <a:pt x="518" y="814"/>
                    <a:pt x="639" y="783"/>
                    <a:pt x="700" y="692"/>
                  </a:cubicBezTo>
                  <a:cubicBezTo>
                    <a:pt x="791" y="631"/>
                    <a:pt x="821" y="510"/>
                    <a:pt x="821" y="419"/>
                  </a:cubicBezTo>
                  <a:cubicBezTo>
                    <a:pt x="821" y="358"/>
                    <a:pt x="821" y="297"/>
                    <a:pt x="791" y="267"/>
                  </a:cubicBezTo>
                  <a:cubicBezTo>
                    <a:pt x="761" y="206"/>
                    <a:pt x="730" y="175"/>
                    <a:pt x="700" y="115"/>
                  </a:cubicBezTo>
                  <a:cubicBezTo>
                    <a:pt x="624" y="39"/>
                    <a:pt x="518" y="1"/>
                    <a:pt x="4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078;p121">
              <a:extLst>
                <a:ext uri="{FF2B5EF4-FFF2-40B4-BE49-F238E27FC236}">
                  <a16:creationId xmlns:a16="http://schemas.microsoft.com/office/drawing/2014/main" id="{EBCACE6A-EF45-E30B-C08C-6F43529DABD3}"/>
                </a:ext>
              </a:extLst>
            </p:cNvPr>
            <p:cNvSpPr/>
            <p:nvPr/>
          </p:nvSpPr>
          <p:spPr>
            <a:xfrm>
              <a:off x="2085225" y="2910175"/>
              <a:ext cx="213550" cy="986700"/>
            </a:xfrm>
            <a:custGeom>
              <a:avLst/>
              <a:gdLst/>
              <a:ahLst/>
              <a:cxnLst/>
              <a:rect l="l" t="t" r="r" b="b"/>
              <a:pathLst>
                <a:path w="8542" h="39468" extrusionOk="0">
                  <a:moveTo>
                    <a:pt x="461" y="1"/>
                  </a:moveTo>
                  <a:cubicBezTo>
                    <a:pt x="430" y="1"/>
                    <a:pt x="398" y="5"/>
                    <a:pt x="365" y="14"/>
                  </a:cubicBezTo>
                  <a:cubicBezTo>
                    <a:pt x="122" y="45"/>
                    <a:pt x="1" y="258"/>
                    <a:pt x="31" y="470"/>
                  </a:cubicBezTo>
                  <a:cubicBezTo>
                    <a:pt x="62" y="683"/>
                    <a:pt x="244" y="805"/>
                    <a:pt x="426" y="805"/>
                  </a:cubicBezTo>
                  <a:lnTo>
                    <a:pt x="517" y="805"/>
                  </a:lnTo>
                  <a:cubicBezTo>
                    <a:pt x="730" y="744"/>
                    <a:pt x="882" y="531"/>
                    <a:pt x="821" y="318"/>
                  </a:cubicBezTo>
                  <a:cubicBezTo>
                    <a:pt x="796" y="138"/>
                    <a:pt x="638" y="1"/>
                    <a:pt x="461" y="1"/>
                  </a:cubicBezTo>
                  <a:close/>
                  <a:moveTo>
                    <a:pt x="765" y="1612"/>
                  </a:moveTo>
                  <a:cubicBezTo>
                    <a:pt x="734" y="1612"/>
                    <a:pt x="702" y="1616"/>
                    <a:pt x="669" y="1625"/>
                  </a:cubicBezTo>
                  <a:cubicBezTo>
                    <a:pt x="457" y="1656"/>
                    <a:pt x="305" y="1869"/>
                    <a:pt x="365" y="2081"/>
                  </a:cubicBezTo>
                  <a:cubicBezTo>
                    <a:pt x="396" y="2294"/>
                    <a:pt x="578" y="2416"/>
                    <a:pt x="761" y="2416"/>
                  </a:cubicBezTo>
                  <a:lnTo>
                    <a:pt x="821" y="2416"/>
                  </a:lnTo>
                  <a:cubicBezTo>
                    <a:pt x="1065" y="2355"/>
                    <a:pt x="1186" y="2142"/>
                    <a:pt x="1156" y="1929"/>
                  </a:cubicBezTo>
                  <a:cubicBezTo>
                    <a:pt x="1104" y="1749"/>
                    <a:pt x="943" y="1612"/>
                    <a:pt x="765" y="1612"/>
                  </a:cubicBezTo>
                  <a:close/>
                  <a:moveTo>
                    <a:pt x="1100" y="3223"/>
                  </a:moveTo>
                  <a:cubicBezTo>
                    <a:pt x="1068" y="3223"/>
                    <a:pt x="1036" y="3227"/>
                    <a:pt x="1004" y="3236"/>
                  </a:cubicBezTo>
                  <a:cubicBezTo>
                    <a:pt x="761" y="3267"/>
                    <a:pt x="639" y="3479"/>
                    <a:pt x="669" y="3692"/>
                  </a:cubicBezTo>
                  <a:cubicBezTo>
                    <a:pt x="700" y="3905"/>
                    <a:pt x="882" y="4027"/>
                    <a:pt x="1065" y="4027"/>
                  </a:cubicBezTo>
                  <a:lnTo>
                    <a:pt x="1156" y="4027"/>
                  </a:lnTo>
                  <a:cubicBezTo>
                    <a:pt x="1369" y="3966"/>
                    <a:pt x="1521" y="3753"/>
                    <a:pt x="1460" y="3540"/>
                  </a:cubicBezTo>
                  <a:cubicBezTo>
                    <a:pt x="1434" y="3360"/>
                    <a:pt x="1277" y="3223"/>
                    <a:pt x="1100" y="3223"/>
                  </a:cubicBezTo>
                  <a:close/>
                  <a:moveTo>
                    <a:pt x="1404" y="4834"/>
                  </a:moveTo>
                  <a:cubicBezTo>
                    <a:pt x="1372" y="4834"/>
                    <a:pt x="1340" y="4838"/>
                    <a:pt x="1308" y="4847"/>
                  </a:cubicBezTo>
                  <a:cubicBezTo>
                    <a:pt x="1095" y="4878"/>
                    <a:pt x="943" y="5090"/>
                    <a:pt x="1004" y="5303"/>
                  </a:cubicBezTo>
                  <a:cubicBezTo>
                    <a:pt x="1034" y="5516"/>
                    <a:pt x="1217" y="5638"/>
                    <a:pt x="1399" y="5638"/>
                  </a:cubicBezTo>
                  <a:lnTo>
                    <a:pt x="1460" y="5638"/>
                  </a:lnTo>
                  <a:cubicBezTo>
                    <a:pt x="1703" y="5577"/>
                    <a:pt x="1824" y="5364"/>
                    <a:pt x="1794" y="5151"/>
                  </a:cubicBezTo>
                  <a:cubicBezTo>
                    <a:pt x="1742" y="4971"/>
                    <a:pt x="1581" y="4834"/>
                    <a:pt x="1404" y="4834"/>
                  </a:cubicBezTo>
                  <a:close/>
                  <a:moveTo>
                    <a:pt x="1738" y="6445"/>
                  </a:moveTo>
                  <a:cubicBezTo>
                    <a:pt x="1706" y="6445"/>
                    <a:pt x="1674" y="6449"/>
                    <a:pt x="1642" y="6458"/>
                  </a:cubicBezTo>
                  <a:cubicBezTo>
                    <a:pt x="1429" y="6489"/>
                    <a:pt x="1277" y="6701"/>
                    <a:pt x="1308" y="6914"/>
                  </a:cubicBezTo>
                  <a:cubicBezTo>
                    <a:pt x="1369" y="7127"/>
                    <a:pt x="1521" y="7249"/>
                    <a:pt x="1703" y="7249"/>
                  </a:cubicBezTo>
                  <a:lnTo>
                    <a:pt x="1794" y="7249"/>
                  </a:lnTo>
                  <a:cubicBezTo>
                    <a:pt x="2007" y="7188"/>
                    <a:pt x="2159" y="6975"/>
                    <a:pt x="2098" y="6762"/>
                  </a:cubicBezTo>
                  <a:cubicBezTo>
                    <a:pt x="2072" y="6582"/>
                    <a:pt x="1915" y="6445"/>
                    <a:pt x="1738" y="6445"/>
                  </a:cubicBezTo>
                  <a:close/>
                  <a:moveTo>
                    <a:pt x="2052" y="8056"/>
                  </a:moveTo>
                  <a:cubicBezTo>
                    <a:pt x="2018" y="8056"/>
                    <a:pt x="1983" y="8060"/>
                    <a:pt x="1946" y="8069"/>
                  </a:cubicBezTo>
                  <a:cubicBezTo>
                    <a:pt x="1733" y="8100"/>
                    <a:pt x="1581" y="8312"/>
                    <a:pt x="1642" y="8525"/>
                  </a:cubicBezTo>
                  <a:cubicBezTo>
                    <a:pt x="1672" y="8738"/>
                    <a:pt x="1855" y="8860"/>
                    <a:pt x="2037" y="8860"/>
                  </a:cubicBezTo>
                  <a:lnTo>
                    <a:pt x="2128" y="8860"/>
                  </a:lnTo>
                  <a:cubicBezTo>
                    <a:pt x="2341" y="8799"/>
                    <a:pt x="2463" y="8586"/>
                    <a:pt x="2432" y="8373"/>
                  </a:cubicBezTo>
                  <a:cubicBezTo>
                    <a:pt x="2381" y="8193"/>
                    <a:pt x="2242" y="8056"/>
                    <a:pt x="2052" y="8056"/>
                  </a:cubicBezTo>
                  <a:close/>
                  <a:moveTo>
                    <a:pt x="2376" y="9667"/>
                  </a:moveTo>
                  <a:cubicBezTo>
                    <a:pt x="2345" y="9667"/>
                    <a:pt x="2313" y="9671"/>
                    <a:pt x="2280" y="9680"/>
                  </a:cubicBezTo>
                  <a:cubicBezTo>
                    <a:pt x="2068" y="9711"/>
                    <a:pt x="1916" y="9923"/>
                    <a:pt x="1946" y="10136"/>
                  </a:cubicBezTo>
                  <a:cubicBezTo>
                    <a:pt x="2007" y="10349"/>
                    <a:pt x="2159" y="10470"/>
                    <a:pt x="2341" y="10470"/>
                  </a:cubicBezTo>
                  <a:lnTo>
                    <a:pt x="2432" y="10470"/>
                  </a:lnTo>
                  <a:cubicBezTo>
                    <a:pt x="2645" y="10410"/>
                    <a:pt x="2797" y="10197"/>
                    <a:pt x="2736" y="9984"/>
                  </a:cubicBezTo>
                  <a:cubicBezTo>
                    <a:pt x="2711" y="9804"/>
                    <a:pt x="2553" y="9667"/>
                    <a:pt x="2376" y="9667"/>
                  </a:cubicBezTo>
                  <a:close/>
                  <a:moveTo>
                    <a:pt x="2692" y="11278"/>
                  </a:moveTo>
                  <a:cubicBezTo>
                    <a:pt x="2657" y="11278"/>
                    <a:pt x="2621" y="11282"/>
                    <a:pt x="2584" y="11291"/>
                  </a:cubicBezTo>
                  <a:cubicBezTo>
                    <a:pt x="2372" y="11322"/>
                    <a:pt x="2220" y="11534"/>
                    <a:pt x="2280" y="11747"/>
                  </a:cubicBezTo>
                  <a:cubicBezTo>
                    <a:pt x="2311" y="11960"/>
                    <a:pt x="2493" y="12081"/>
                    <a:pt x="2676" y="12081"/>
                  </a:cubicBezTo>
                  <a:lnTo>
                    <a:pt x="2767" y="12081"/>
                  </a:lnTo>
                  <a:cubicBezTo>
                    <a:pt x="2980" y="12021"/>
                    <a:pt x="3101" y="11808"/>
                    <a:pt x="3071" y="11595"/>
                  </a:cubicBezTo>
                  <a:cubicBezTo>
                    <a:pt x="3045" y="11414"/>
                    <a:pt x="2888" y="11278"/>
                    <a:pt x="2692" y="11278"/>
                  </a:cubicBezTo>
                  <a:close/>
                  <a:moveTo>
                    <a:pt x="3014" y="12889"/>
                  </a:moveTo>
                  <a:cubicBezTo>
                    <a:pt x="2983" y="12889"/>
                    <a:pt x="2951" y="12893"/>
                    <a:pt x="2919" y="12902"/>
                  </a:cubicBezTo>
                  <a:cubicBezTo>
                    <a:pt x="2706" y="12933"/>
                    <a:pt x="2554" y="13145"/>
                    <a:pt x="2584" y="13358"/>
                  </a:cubicBezTo>
                  <a:cubicBezTo>
                    <a:pt x="2645" y="13571"/>
                    <a:pt x="2797" y="13692"/>
                    <a:pt x="2980" y="13692"/>
                  </a:cubicBezTo>
                  <a:lnTo>
                    <a:pt x="3071" y="13692"/>
                  </a:lnTo>
                  <a:cubicBezTo>
                    <a:pt x="3283" y="13632"/>
                    <a:pt x="3435" y="13419"/>
                    <a:pt x="3375" y="13206"/>
                  </a:cubicBezTo>
                  <a:cubicBezTo>
                    <a:pt x="3349" y="13025"/>
                    <a:pt x="3192" y="12889"/>
                    <a:pt x="3014" y="12889"/>
                  </a:cubicBezTo>
                  <a:close/>
                  <a:moveTo>
                    <a:pt x="3330" y="14500"/>
                  </a:moveTo>
                  <a:cubicBezTo>
                    <a:pt x="3295" y="14500"/>
                    <a:pt x="3259" y="14504"/>
                    <a:pt x="3223" y="14513"/>
                  </a:cubicBezTo>
                  <a:cubicBezTo>
                    <a:pt x="3010" y="14543"/>
                    <a:pt x="2858" y="14756"/>
                    <a:pt x="2919" y="14969"/>
                  </a:cubicBezTo>
                  <a:cubicBezTo>
                    <a:pt x="2949" y="15182"/>
                    <a:pt x="3131" y="15303"/>
                    <a:pt x="3314" y="15303"/>
                  </a:cubicBezTo>
                  <a:lnTo>
                    <a:pt x="3405" y="15303"/>
                  </a:lnTo>
                  <a:cubicBezTo>
                    <a:pt x="3618" y="15243"/>
                    <a:pt x="3739" y="15030"/>
                    <a:pt x="3709" y="14817"/>
                  </a:cubicBezTo>
                  <a:cubicBezTo>
                    <a:pt x="3683" y="14636"/>
                    <a:pt x="3526" y="14500"/>
                    <a:pt x="3330" y="14500"/>
                  </a:cubicBezTo>
                  <a:close/>
                  <a:moveTo>
                    <a:pt x="3653" y="16111"/>
                  </a:moveTo>
                  <a:cubicBezTo>
                    <a:pt x="3621" y="16111"/>
                    <a:pt x="3589" y="16115"/>
                    <a:pt x="3557" y="16124"/>
                  </a:cubicBezTo>
                  <a:cubicBezTo>
                    <a:pt x="3344" y="16154"/>
                    <a:pt x="3192" y="16367"/>
                    <a:pt x="3223" y="16580"/>
                  </a:cubicBezTo>
                  <a:cubicBezTo>
                    <a:pt x="3283" y="16793"/>
                    <a:pt x="3435" y="16914"/>
                    <a:pt x="3618" y="16914"/>
                  </a:cubicBezTo>
                  <a:lnTo>
                    <a:pt x="3709" y="16914"/>
                  </a:lnTo>
                  <a:cubicBezTo>
                    <a:pt x="3922" y="16854"/>
                    <a:pt x="4074" y="16641"/>
                    <a:pt x="4043" y="16428"/>
                  </a:cubicBezTo>
                  <a:cubicBezTo>
                    <a:pt x="3992" y="16247"/>
                    <a:pt x="3831" y="16111"/>
                    <a:pt x="3653" y="16111"/>
                  </a:cubicBezTo>
                  <a:close/>
                  <a:moveTo>
                    <a:pt x="3969" y="17722"/>
                  </a:moveTo>
                  <a:cubicBezTo>
                    <a:pt x="3934" y="17722"/>
                    <a:pt x="3898" y="17726"/>
                    <a:pt x="3861" y="17735"/>
                  </a:cubicBezTo>
                  <a:cubicBezTo>
                    <a:pt x="3648" y="17765"/>
                    <a:pt x="3496" y="17978"/>
                    <a:pt x="3557" y="18191"/>
                  </a:cubicBezTo>
                  <a:cubicBezTo>
                    <a:pt x="3587" y="18404"/>
                    <a:pt x="3770" y="18525"/>
                    <a:pt x="3952" y="18525"/>
                  </a:cubicBezTo>
                  <a:lnTo>
                    <a:pt x="4043" y="18525"/>
                  </a:lnTo>
                  <a:cubicBezTo>
                    <a:pt x="4256" y="18465"/>
                    <a:pt x="4408" y="18252"/>
                    <a:pt x="4347" y="18039"/>
                  </a:cubicBezTo>
                  <a:cubicBezTo>
                    <a:pt x="4322" y="17858"/>
                    <a:pt x="4164" y="17722"/>
                    <a:pt x="3969" y="17722"/>
                  </a:cubicBezTo>
                  <a:close/>
                  <a:moveTo>
                    <a:pt x="4291" y="19332"/>
                  </a:moveTo>
                  <a:cubicBezTo>
                    <a:pt x="4260" y="19332"/>
                    <a:pt x="4227" y="19337"/>
                    <a:pt x="4195" y="19346"/>
                  </a:cubicBezTo>
                  <a:cubicBezTo>
                    <a:pt x="3983" y="19376"/>
                    <a:pt x="3831" y="19589"/>
                    <a:pt x="3861" y="19802"/>
                  </a:cubicBezTo>
                  <a:cubicBezTo>
                    <a:pt x="3922" y="20015"/>
                    <a:pt x="4074" y="20136"/>
                    <a:pt x="4287" y="20136"/>
                  </a:cubicBezTo>
                  <a:lnTo>
                    <a:pt x="4347" y="20136"/>
                  </a:lnTo>
                  <a:cubicBezTo>
                    <a:pt x="4560" y="20075"/>
                    <a:pt x="4712" y="19863"/>
                    <a:pt x="4682" y="19650"/>
                  </a:cubicBezTo>
                  <a:cubicBezTo>
                    <a:pt x="4630" y="19469"/>
                    <a:pt x="4469" y="19332"/>
                    <a:pt x="4291" y="19332"/>
                  </a:cubicBezTo>
                  <a:close/>
                  <a:moveTo>
                    <a:pt x="4584" y="20923"/>
                  </a:moveTo>
                  <a:cubicBezTo>
                    <a:pt x="4566" y="20923"/>
                    <a:pt x="4548" y="20924"/>
                    <a:pt x="4530" y="20927"/>
                  </a:cubicBezTo>
                  <a:cubicBezTo>
                    <a:pt x="4287" y="20987"/>
                    <a:pt x="4165" y="21200"/>
                    <a:pt x="4195" y="21413"/>
                  </a:cubicBezTo>
                  <a:cubicBezTo>
                    <a:pt x="4226" y="21626"/>
                    <a:pt x="4408" y="21747"/>
                    <a:pt x="4590" y="21747"/>
                  </a:cubicBezTo>
                  <a:lnTo>
                    <a:pt x="4682" y="21747"/>
                  </a:lnTo>
                  <a:cubicBezTo>
                    <a:pt x="4894" y="21686"/>
                    <a:pt x="5046" y="21474"/>
                    <a:pt x="4986" y="21261"/>
                  </a:cubicBezTo>
                  <a:cubicBezTo>
                    <a:pt x="4958" y="21066"/>
                    <a:pt x="4778" y="20923"/>
                    <a:pt x="4584" y="20923"/>
                  </a:cubicBezTo>
                  <a:close/>
                  <a:moveTo>
                    <a:pt x="4888" y="22534"/>
                  </a:moveTo>
                  <a:cubicBezTo>
                    <a:pt x="4870" y="22534"/>
                    <a:pt x="4852" y="22535"/>
                    <a:pt x="4834" y="22538"/>
                  </a:cubicBezTo>
                  <a:cubicBezTo>
                    <a:pt x="4621" y="22598"/>
                    <a:pt x="4469" y="22811"/>
                    <a:pt x="4530" y="23024"/>
                  </a:cubicBezTo>
                  <a:cubicBezTo>
                    <a:pt x="4560" y="23206"/>
                    <a:pt x="4712" y="23358"/>
                    <a:pt x="4925" y="23358"/>
                  </a:cubicBezTo>
                  <a:lnTo>
                    <a:pt x="4986" y="23358"/>
                  </a:lnTo>
                  <a:cubicBezTo>
                    <a:pt x="5198" y="23297"/>
                    <a:pt x="5350" y="23085"/>
                    <a:pt x="5320" y="22872"/>
                  </a:cubicBezTo>
                  <a:cubicBezTo>
                    <a:pt x="5264" y="22677"/>
                    <a:pt x="5082" y="22534"/>
                    <a:pt x="4888" y="22534"/>
                  </a:cubicBezTo>
                  <a:close/>
                  <a:moveTo>
                    <a:pt x="5223" y="24145"/>
                  </a:moveTo>
                  <a:cubicBezTo>
                    <a:pt x="5205" y="24145"/>
                    <a:pt x="5186" y="24146"/>
                    <a:pt x="5168" y="24148"/>
                  </a:cubicBezTo>
                  <a:cubicBezTo>
                    <a:pt x="4925" y="24209"/>
                    <a:pt x="4803" y="24422"/>
                    <a:pt x="4834" y="24635"/>
                  </a:cubicBezTo>
                  <a:cubicBezTo>
                    <a:pt x="4864" y="24817"/>
                    <a:pt x="5046" y="24969"/>
                    <a:pt x="5229" y="24969"/>
                  </a:cubicBezTo>
                  <a:lnTo>
                    <a:pt x="5320" y="24969"/>
                  </a:lnTo>
                  <a:cubicBezTo>
                    <a:pt x="5533" y="24908"/>
                    <a:pt x="5685" y="24696"/>
                    <a:pt x="5624" y="24483"/>
                  </a:cubicBezTo>
                  <a:cubicBezTo>
                    <a:pt x="5596" y="24288"/>
                    <a:pt x="5416" y="24145"/>
                    <a:pt x="5223" y="24145"/>
                  </a:cubicBezTo>
                  <a:close/>
                  <a:moveTo>
                    <a:pt x="5527" y="25756"/>
                  </a:moveTo>
                  <a:cubicBezTo>
                    <a:pt x="5508" y="25756"/>
                    <a:pt x="5490" y="25757"/>
                    <a:pt x="5472" y="25759"/>
                  </a:cubicBezTo>
                  <a:cubicBezTo>
                    <a:pt x="5259" y="25820"/>
                    <a:pt x="5107" y="26033"/>
                    <a:pt x="5168" y="26246"/>
                  </a:cubicBezTo>
                  <a:cubicBezTo>
                    <a:pt x="5198" y="26428"/>
                    <a:pt x="5350" y="26580"/>
                    <a:pt x="5563" y="26580"/>
                  </a:cubicBezTo>
                  <a:lnTo>
                    <a:pt x="5624" y="26580"/>
                  </a:lnTo>
                  <a:cubicBezTo>
                    <a:pt x="5837" y="26519"/>
                    <a:pt x="5989" y="26307"/>
                    <a:pt x="5958" y="26094"/>
                  </a:cubicBezTo>
                  <a:cubicBezTo>
                    <a:pt x="5903" y="25899"/>
                    <a:pt x="5720" y="25756"/>
                    <a:pt x="5527" y="25756"/>
                  </a:cubicBezTo>
                  <a:close/>
                  <a:moveTo>
                    <a:pt x="5861" y="27367"/>
                  </a:moveTo>
                  <a:cubicBezTo>
                    <a:pt x="5843" y="27367"/>
                    <a:pt x="5825" y="27368"/>
                    <a:pt x="5806" y="27370"/>
                  </a:cubicBezTo>
                  <a:cubicBezTo>
                    <a:pt x="5563" y="27431"/>
                    <a:pt x="5442" y="27644"/>
                    <a:pt x="5472" y="27857"/>
                  </a:cubicBezTo>
                  <a:cubicBezTo>
                    <a:pt x="5502" y="28039"/>
                    <a:pt x="5685" y="28191"/>
                    <a:pt x="5867" y="28191"/>
                  </a:cubicBezTo>
                  <a:lnTo>
                    <a:pt x="5958" y="28191"/>
                  </a:lnTo>
                  <a:cubicBezTo>
                    <a:pt x="6171" y="28130"/>
                    <a:pt x="6323" y="27918"/>
                    <a:pt x="6262" y="27705"/>
                  </a:cubicBezTo>
                  <a:cubicBezTo>
                    <a:pt x="6234" y="27510"/>
                    <a:pt x="6054" y="27367"/>
                    <a:pt x="5861" y="27367"/>
                  </a:cubicBezTo>
                  <a:close/>
                  <a:moveTo>
                    <a:pt x="6165" y="28978"/>
                  </a:moveTo>
                  <a:cubicBezTo>
                    <a:pt x="6147" y="28978"/>
                    <a:pt x="6129" y="28979"/>
                    <a:pt x="6110" y="28981"/>
                  </a:cubicBezTo>
                  <a:cubicBezTo>
                    <a:pt x="5897" y="29042"/>
                    <a:pt x="5746" y="29255"/>
                    <a:pt x="5806" y="29468"/>
                  </a:cubicBezTo>
                  <a:cubicBezTo>
                    <a:pt x="5837" y="29650"/>
                    <a:pt x="6019" y="29802"/>
                    <a:pt x="6201" y="29802"/>
                  </a:cubicBezTo>
                  <a:lnTo>
                    <a:pt x="6262" y="29802"/>
                  </a:lnTo>
                  <a:cubicBezTo>
                    <a:pt x="6505" y="29741"/>
                    <a:pt x="6627" y="29529"/>
                    <a:pt x="6597" y="29316"/>
                  </a:cubicBezTo>
                  <a:cubicBezTo>
                    <a:pt x="6541" y="29121"/>
                    <a:pt x="6358" y="28978"/>
                    <a:pt x="6165" y="28978"/>
                  </a:cubicBezTo>
                  <a:close/>
                  <a:moveTo>
                    <a:pt x="6499" y="30588"/>
                  </a:moveTo>
                  <a:cubicBezTo>
                    <a:pt x="6481" y="30588"/>
                    <a:pt x="6463" y="30590"/>
                    <a:pt x="6445" y="30592"/>
                  </a:cubicBezTo>
                  <a:cubicBezTo>
                    <a:pt x="6201" y="30653"/>
                    <a:pt x="6080" y="30866"/>
                    <a:pt x="6110" y="31079"/>
                  </a:cubicBezTo>
                  <a:cubicBezTo>
                    <a:pt x="6141" y="31261"/>
                    <a:pt x="6323" y="31413"/>
                    <a:pt x="6505" y="31413"/>
                  </a:cubicBezTo>
                  <a:lnTo>
                    <a:pt x="6597" y="31413"/>
                  </a:lnTo>
                  <a:cubicBezTo>
                    <a:pt x="6809" y="31352"/>
                    <a:pt x="6961" y="31139"/>
                    <a:pt x="6901" y="30927"/>
                  </a:cubicBezTo>
                  <a:cubicBezTo>
                    <a:pt x="6873" y="30732"/>
                    <a:pt x="6693" y="30588"/>
                    <a:pt x="6499" y="30588"/>
                  </a:cubicBezTo>
                  <a:close/>
                  <a:moveTo>
                    <a:pt x="6803" y="32199"/>
                  </a:moveTo>
                  <a:cubicBezTo>
                    <a:pt x="6785" y="32199"/>
                    <a:pt x="6767" y="32201"/>
                    <a:pt x="6749" y="32203"/>
                  </a:cubicBezTo>
                  <a:cubicBezTo>
                    <a:pt x="6536" y="32264"/>
                    <a:pt x="6384" y="32477"/>
                    <a:pt x="6445" y="32690"/>
                  </a:cubicBezTo>
                  <a:cubicBezTo>
                    <a:pt x="6475" y="32872"/>
                    <a:pt x="6657" y="33024"/>
                    <a:pt x="6840" y="33024"/>
                  </a:cubicBezTo>
                  <a:cubicBezTo>
                    <a:pt x="6870" y="33024"/>
                    <a:pt x="6901" y="33024"/>
                    <a:pt x="6901" y="32994"/>
                  </a:cubicBezTo>
                  <a:cubicBezTo>
                    <a:pt x="7144" y="32963"/>
                    <a:pt x="7265" y="32750"/>
                    <a:pt x="7235" y="32538"/>
                  </a:cubicBezTo>
                  <a:cubicBezTo>
                    <a:pt x="7179" y="32343"/>
                    <a:pt x="6997" y="32199"/>
                    <a:pt x="6803" y="32199"/>
                  </a:cubicBezTo>
                  <a:close/>
                  <a:moveTo>
                    <a:pt x="7138" y="33810"/>
                  </a:moveTo>
                  <a:cubicBezTo>
                    <a:pt x="7119" y="33810"/>
                    <a:pt x="7101" y="33812"/>
                    <a:pt x="7083" y="33814"/>
                  </a:cubicBezTo>
                  <a:cubicBezTo>
                    <a:pt x="6840" y="33875"/>
                    <a:pt x="6718" y="34088"/>
                    <a:pt x="6749" y="34301"/>
                  </a:cubicBezTo>
                  <a:cubicBezTo>
                    <a:pt x="6779" y="34483"/>
                    <a:pt x="6961" y="34635"/>
                    <a:pt x="7144" y="34635"/>
                  </a:cubicBezTo>
                  <a:cubicBezTo>
                    <a:pt x="7174" y="34635"/>
                    <a:pt x="7205" y="34635"/>
                    <a:pt x="7235" y="34605"/>
                  </a:cubicBezTo>
                  <a:cubicBezTo>
                    <a:pt x="7448" y="34574"/>
                    <a:pt x="7600" y="34361"/>
                    <a:pt x="7539" y="34149"/>
                  </a:cubicBezTo>
                  <a:cubicBezTo>
                    <a:pt x="7511" y="33954"/>
                    <a:pt x="7331" y="33810"/>
                    <a:pt x="7138" y="33810"/>
                  </a:cubicBezTo>
                  <a:close/>
                  <a:moveTo>
                    <a:pt x="7448" y="35421"/>
                  </a:moveTo>
                  <a:cubicBezTo>
                    <a:pt x="7428" y="35421"/>
                    <a:pt x="7408" y="35423"/>
                    <a:pt x="7387" y="35425"/>
                  </a:cubicBezTo>
                  <a:cubicBezTo>
                    <a:pt x="7174" y="35486"/>
                    <a:pt x="7022" y="35699"/>
                    <a:pt x="7083" y="35912"/>
                  </a:cubicBezTo>
                  <a:cubicBezTo>
                    <a:pt x="7113" y="36094"/>
                    <a:pt x="7296" y="36246"/>
                    <a:pt x="7478" y="36246"/>
                  </a:cubicBezTo>
                  <a:cubicBezTo>
                    <a:pt x="7508" y="36246"/>
                    <a:pt x="7539" y="36246"/>
                    <a:pt x="7569" y="36216"/>
                  </a:cubicBezTo>
                  <a:cubicBezTo>
                    <a:pt x="7782" y="36185"/>
                    <a:pt x="7904" y="35972"/>
                    <a:pt x="7873" y="35760"/>
                  </a:cubicBezTo>
                  <a:cubicBezTo>
                    <a:pt x="7818" y="35565"/>
                    <a:pt x="7660" y="35421"/>
                    <a:pt x="7448" y="35421"/>
                  </a:cubicBezTo>
                  <a:close/>
                  <a:moveTo>
                    <a:pt x="7776" y="37032"/>
                  </a:moveTo>
                  <a:cubicBezTo>
                    <a:pt x="7758" y="37032"/>
                    <a:pt x="7739" y="37034"/>
                    <a:pt x="7721" y="37036"/>
                  </a:cubicBezTo>
                  <a:cubicBezTo>
                    <a:pt x="7508" y="37097"/>
                    <a:pt x="7356" y="37310"/>
                    <a:pt x="7387" y="37523"/>
                  </a:cubicBezTo>
                  <a:cubicBezTo>
                    <a:pt x="7448" y="37705"/>
                    <a:pt x="7600" y="37857"/>
                    <a:pt x="7782" y="37857"/>
                  </a:cubicBezTo>
                  <a:cubicBezTo>
                    <a:pt x="7812" y="37857"/>
                    <a:pt x="7843" y="37857"/>
                    <a:pt x="7873" y="37826"/>
                  </a:cubicBezTo>
                  <a:cubicBezTo>
                    <a:pt x="8086" y="37796"/>
                    <a:pt x="8238" y="37583"/>
                    <a:pt x="8177" y="37371"/>
                  </a:cubicBezTo>
                  <a:cubicBezTo>
                    <a:pt x="8149" y="37176"/>
                    <a:pt x="7969" y="37032"/>
                    <a:pt x="7776" y="37032"/>
                  </a:cubicBezTo>
                  <a:close/>
                  <a:moveTo>
                    <a:pt x="8087" y="38643"/>
                  </a:moveTo>
                  <a:cubicBezTo>
                    <a:pt x="8067" y="38643"/>
                    <a:pt x="8046" y="38645"/>
                    <a:pt x="8025" y="38647"/>
                  </a:cubicBezTo>
                  <a:cubicBezTo>
                    <a:pt x="7812" y="38708"/>
                    <a:pt x="7660" y="38921"/>
                    <a:pt x="7721" y="39134"/>
                  </a:cubicBezTo>
                  <a:cubicBezTo>
                    <a:pt x="7752" y="39316"/>
                    <a:pt x="7934" y="39468"/>
                    <a:pt x="8116" y="39468"/>
                  </a:cubicBezTo>
                  <a:cubicBezTo>
                    <a:pt x="8147" y="39468"/>
                    <a:pt x="8177" y="39468"/>
                    <a:pt x="8208" y="39437"/>
                  </a:cubicBezTo>
                  <a:cubicBezTo>
                    <a:pt x="8420" y="39407"/>
                    <a:pt x="8542" y="39194"/>
                    <a:pt x="8512" y="38982"/>
                  </a:cubicBezTo>
                  <a:cubicBezTo>
                    <a:pt x="8484" y="38787"/>
                    <a:pt x="8304" y="38643"/>
                    <a:pt x="8087" y="3864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079;p121">
              <a:extLst>
                <a:ext uri="{FF2B5EF4-FFF2-40B4-BE49-F238E27FC236}">
                  <a16:creationId xmlns:a16="http://schemas.microsoft.com/office/drawing/2014/main" id="{24BF6F6D-1431-BA7C-5511-E334A5B3586A}"/>
                </a:ext>
              </a:extLst>
            </p:cNvPr>
            <p:cNvSpPr/>
            <p:nvPr/>
          </p:nvSpPr>
          <p:spPr>
            <a:xfrm>
              <a:off x="2285850" y="3916625"/>
              <a:ext cx="20525" cy="20525"/>
            </a:xfrm>
            <a:custGeom>
              <a:avLst/>
              <a:gdLst/>
              <a:ahLst/>
              <a:cxnLst/>
              <a:rect l="l" t="t" r="r" b="b"/>
              <a:pathLst>
                <a:path w="821" h="821" extrusionOk="0">
                  <a:moveTo>
                    <a:pt x="402" y="0"/>
                  </a:moveTo>
                  <a:cubicBezTo>
                    <a:pt x="348" y="0"/>
                    <a:pt x="294" y="10"/>
                    <a:pt x="243" y="31"/>
                  </a:cubicBezTo>
                  <a:cubicBezTo>
                    <a:pt x="213" y="61"/>
                    <a:pt x="152" y="91"/>
                    <a:pt x="122" y="122"/>
                  </a:cubicBezTo>
                  <a:cubicBezTo>
                    <a:pt x="91" y="152"/>
                    <a:pt x="61" y="213"/>
                    <a:pt x="31" y="243"/>
                  </a:cubicBezTo>
                  <a:cubicBezTo>
                    <a:pt x="31" y="304"/>
                    <a:pt x="0" y="365"/>
                    <a:pt x="0" y="395"/>
                  </a:cubicBezTo>
                  <a:cubicBezTo>
                    <a:pt x="0" y="456"/>
                    <a:pt x="31" y="517"/>
                    <a:pt x="31" y="547"/>
                  </a:cubicBezTo>
                  <a:cubicBezTo>
                    <a:pt x="61" y="608"/>
                    <a:pt x="91" y="669"/>
                    <a:pt x="122" y="699"/>
                  </a:cubicBezTo>
                  <a:cubicBezTo>
                    <a:pt x="183" y="760"/>
                    <a:pt x="304" y="821"/>
                    <a:pt x="395" y="821"/>
                  </a:cubicBezTo>
                  <a:cubicBezTo>
                    <a:pt x="517" y="821"/>
                    <a:pt x="608" y="760"/>
                    <a:pt x="699" y="699"/>
                  </a:cubicBezTo>
                  <a:cubicBezTo>
                    <a:pt x="730" y="669"/>
                    <a:pt x="760" y="608"/>
                    <a:pt x="790" y="547"/>
                  </a:cubicBezTo>
                  <a:cubicBezTo>
                    <a:pt x="790" y="517"/>
                    <a:pt x="821" y="456"/>
                    <a:pt x="821" y="395"/>
                  </a:cubicBezTo>
                  <a:cubicBezTo>
                    <a:pt x="821" y="365"/>
                    <a:pt x="790" y="304"/>
                    <a:pt x="790" y="243"/>
                  </a:cubicBezTo>
                  <a:cubicBezTo>
                    <a:pt x="760" y="213"/>
                    <a:pt x="730" y="152"/>
                    <a:pt x="699" y="122"/>
                  </a:cubicBezTo>
                  <a:cubicBezTo>
                    <a:pt x="618" y="41"/>
                    <a:pt x="510" y="0"/>
                    <a:pt x="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080;p121">
              <a:extLst>
                <a:ext uri="{FF2B5EF4-FFF2-40B4-BE49-F238E27FC236}">
                  <a16:creationId xmlns:a16="http://schemas.microsoft.com/office/drawing/2014/main" id="{865D1139-CDAC-4056-17CC-9D6F05ED7BA3}"/>
                </a:ext>
              </a:extLst>
            </p:cNvPr>
            <p:cNvSpPr/>
            <p:nvPr/>
          </p:nvSpPr>
          <p:spPr>
            <a:xfrm>
              <a:off x="2039625" y="3921075"/>
              <a:ext cx="225725" cy="55600"/>
            </a:xfrm>
            <a:custGeom>
              <a:avLst/>
              <a:gdLst/>
              <a:ahLst/>
              <a:cxnLst/>
              <a:rect l="l" t="t" r="r" b="b"/>
              <a:pathLst>
                <a:path w="9029" h="2224" extrusionOk="0">
                  <a:moveTo>
                    <a:pt x="8627" y="1"/>
                  </a:moveTo>
                  <a:cubicBezTo>
                    <a:pt x="8609" y="1"/>
                    <a:pt x="8591" y="2"/>
                    <a:pt x="8573" y="5"/>
                  </a:cubicBezTo>
                  <a:cubicBezTo>
                    <a:pt x="8329" y="35"/>
                    <a:pt x="8177" y="217"/>
                    <a:pt x="8208" y="460"/>
                  </a:cubicBezTo>
                  <a:cubicBezTo>
                    <a:pt x="8238" y="673"/>
                    <a:pt x="8421" y="795"/>
                    <a:pt x="8603" y="795"/>
                  </a:cubicBezTo>
                  <a:lnTo>
                    <a:pt x="8664" y="795"/>
                  </a:lnTo>
                  <a:cubicBezTo>
                    <a:pt x="8877" y="795"/>
                    <a:pt x="9029" y="582"/>
                    <a:pt x="9029" y="369"/>
                  </a:cubicBezTo>
                  <a:cubicBezTo>
                    <a:pt x="9001" y="147"/>
                    <a:pt x="8820" y="1"/>
                    <a:pt x="8627" y="1"/>
                  </a:cubicBezTo>
                  <a:close/>
                  <a:moveTo>
                    <a:pt x="6962" y="213"/>
                  </a:moveTo>
                  <a:cubicBezTo>
                    <a:pt x="6942" y="213"/>
                    <a:pt x="6922" y="215"/>
                    <a:pt x="6901" y="217"/>
                  </a:cubicBezTo>
                  <a:cubicBezTo>
                    <a:pt x="6688" y="248"/>
                    <a:pt x="6536" y="430"/>
                    <a:pt x="6566" y="673"/>
                  </a:cubicBezTo>
                  <a:cubicBezTo>
                    <a:pt x="6597" y="856"/>
                    <a:pt x="6749" y="1008"/>
                    <a:pt x="6962" y="1008"/>
                  </a:cubicBezTo>
                  <a:lnTo>
                    <a:pt x="7022" y="1008"/>
                  </a:lnTo>
                  <a:cubicBezTo>
                    <a:pt x="7235" y="977"/>
                    <a:pt x="7387" y="764"/>
                    <a:pt x="7357" y="552"/>
                  </a:cubicBezTo>
                  <a:cubicBezTo>
                    <a:pt x="7329" y="357"/>
                    <a:pt x="7174" y="213"/>
                    <a:pt x="6962" y="213"/>
                  </a:cubicBezTo>
                  <a:close/>
                  <a:moveTo>
                    <a:pt x="5314" y="426"/>
                  </a:moveTo>
                  <a:cubicBezTo>
                    <a:pt x="5296" y="426"/>
                    <a:pt x="5278" y="427"/>
                    <a:pt x="5259" y="430"/>
                  </a:cubicBezTo>
                  <a:cubicBezTo>
                    <a:pt x="5047" y="460"/>
                    <a:pt x="4895" y="673"/>
                    <a:pt x="4925" y="916"/>
                  </a:cubicBezTo>
                  <a:cubicBezTo>
                    <a:pt x="4955" y="1099"/>
                    <a:pt x="5138" y="1251"/>
                    <a:pt x="5320" y="1251"/>
                  </a:cubicBezTo>
                  <a:lnTo>
                    <a:pt x="5381" y="1251"/>
                  </a:lnTo>
                  <a:cubicBezTo>
                    <a:pt x="5594" y="1220"/>
                    <a:pt x="5746" y="1008"/>
                    <a:pt x="5715" y="795"/>
                  </a:cubicBezTo>
                  <a:cubicBezTo>
                    <a:pt x="5688" y="572"/>
                    <a:pt x="5507" y="426"/>
                    <a:pt x="5314" y="426"/>
                  </a:cubicBezTo>
                  <a:close/>
                  <a:moveTo>
                    <a:pt x="3673" y="700"/>
                  </a:moveTo>
                  <a:cubicBezTo>
                    <a:pt x="3655" y="700"/>
                    <a:pt x="3636" y="701"/>
                    <a:pt x="3618" y="704"/>
                  </a:cubicBezTo>
                  <a:cubicBezTo>
                    <a:pt x="3405" y="734"/>
                    <a:pt x="3253" y="947"/>
                    <a:pt x="3284" y="1190"/>
                  </a:cubicBezTo>
                  <a:cubicBezTo>
                    <a:pt x="3314" y="1372"/>
                    <a:pt x="3496" y="1524"/>
                    <a:pt x="3679" y="1524"/>
                  </a:cubicBezTo>
                  <a:cubicBezTo>
                    <a:pt x="3709" y="1524"/>
                    <a:pt x="3740" y="1524"/>
                    <a:pt x="3770" y="1494"/>
                  </a:cubicBezTo>
                  <a:cubicBezTo>
                    <a:pt x="3983" y="1464"/>
                    <a:pt x="4135" y="1251"/>
                    <a:pt x="4074" y="1038"/>
                  </a:cubicBezTo>
                  <a:cubicBezTo>
                    <a:pt x="4046" y="843"/>
                    <a:pt x="3866" y="700"/>
                    <a:pt x="3673" y="700"/>
                  </a:cubicBezTo>
                  <a:close/>
                  <a:moveTo>
                    <a:pt x="2073" y="1024"/>
                  </a:moveTo>
                  <a:cubicBezTo>
                    <a:pt x="2041" y="1024"/>
                    <a:pt x="2009" y="1029"/>
                    <a:pt x="1977" y="1038"/>
                  </a:cubicBezTo>
                  <a:cubicBezTo>
                    <a:pt x="1764" y="1068"/>
                    <a:pt x="1612" y="1281"/>
                    <a:pt x="1673" y="1494"/>
                  </a:cubicBezTo>
                  <a:cubicBezTo>
                    <a:pt x="1703" y="1707"/>
                    <a:pt x="1855" y="1828"/>
                    <a:pt x="2068" y="1828"/>
                  </a:cubicBezTo>
                  <a:lnTo>
                    <a:pt x="2129" y="1828"/>
                  </a:lnTo>
                  <a:cubicBezTo>
                    <a:pt x="2372" y="1767"/>
                    <a:pt x="2493" y="1555"/>
                    <a:pt x="2463" y="1342"/>
                  </a:cubicBezTo>
                  <a:cubicBezTo>
                    <a:pt x="2411" y="1161"/>
                    <a:pt x="2250" y="1024"/>
                    <a:pt x="2073" y="1024"/>
                  </a:cubicBezTo>
                  <a:close/>
                  <a:moveTo>
                    <a:pt x="446" y="1417"/>
                  </a:moveTo>
                  <a:cubicBezTo>
                    <a:pt x="409" y="1417"/>
                    <a:pt x="372" y="1423"/>
                    <a:pt x="335" y="1433"/>
                  </a:cubicBezTo>
                  <a:cubicBezTo>
                    <a:pt x="123" y="1494"/>
                    <a:pt x="1" y="1707"/>
                    <a:pt x="62" y="1919"/>
                  </a:cubicBezTo>
                  <a:cubicBezTo>
                    <a:pt x="123" y="2102"/>
                    <a:pt x="275" y="2223"/>
                    <a:pt x="457" y="2223"/>
                  </a:cubicBezTo>
                  <a:cubicBezTo>
                    <a:pt x="487" y="2223"/>
                    <a:pt x="518" y="2223"/>
                    <a:pt x="548" y="2193"/>
                  </a:cubicBezTo>
                  <a:cubicBezTo>
                    <a:pt x="761" y="2132"/>
                    <a:pt x="882" y="1919"/>
                    <a:pt x="822" y="1707"/>
                  </a:cubicBezTo>
                  <a:cubicBezTo>
                    <a:pt x="771" y="1531"/>
                    <a:pt x="618" y="1417"/>
                    <a:pt x="446" y="141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081;p121">
              <a:extLst>
                <a:ext uri="{FF2B5EF4-FFF2-40B4-BE49-F238E27FC236}">
                  <a16:creationId xmlns:a16="http://schemas.microsoft.com/office/drawing/2014/main" id="{A1C75816-CD83-6355-A31D-7EF06B18CCAD}"/>
                </a:ext>
              </a:extLst>
            </p:cNvPr>
            <p:cNvSpPr/>
            <p:nvPr/>
          </p:nvSpPr>
          <p:spPr>
            <a:xfrm>
              <a:off x="2001650" y="3970750"/>
              <a:ext cx="20525" cy="20350"/>
            </a:xfrm>
            <a:custGeom>
              <a:avLst/>
              <a:gdLst/>
              <a:ahLst/>
              <a:cxnLst/>
              <a:rect l="l" t="t" r="r" b="b"/>
              <a:pathLst>
                <a:path w="821" h="814" extrusionOk="0">
                  <a:moveTo>
                    <a:pt x="411" y="1"/>
                  </a:moveTo>
                  <a:cubicBezTo>
                    <a:pt x="304" y="1"/>
                    <a:pt x="198" y="39"/>
                    <a:pt x="122" y="115"/>
                  </a:cubicBezTo>
                  <a:cubicBezTo>
                    <a:pt x="61" y="206"/>
                    <a:pt x="0" y="297"/>
                    <a:pt x="0" y="419"/>
                  </a:cubicBezTo>
                  <a:cubicBezTo>
                    <a:pt x="0" y="510"/>
                    <a:pt x="61" y="601"/>
                    <a:pt x="122" y="692"/>
                  </a:cubicBezTo>
                  <a:cubicBezTo>
                    <a:pt x="213" y="784"/>
                    <a:pt x="304" y="814"/>
                    <a:pt x="426" y="814"/>
                  </a:cubicBezTo>
                  <a:cubicBezTo>
                    <a:pt x="487" y="814"/>
                    <a:pt x="517" y="814"/>
                    <a:pt x="578" y="784"/>
                  </a:cubicBezTo>
                  <a:cubicBezTo>
                    <a:pt x="639" y="753"/>
                    <a:pt x="669" y="723"/>
                    <a:pt x="699" y="692"/>
                  </a:cubicBezTo>
                  <a:cubicBezTo>
                    <a:pt x="790" y="601"/>
                    <a:pt x="821" y="510"/>
                    <a:pt x="821" y="419"/>
                  </a:cubicBezTo>
                  <a:cubicBezTo>
                    <a:pt x="821" y="358"/>
                    <a:pt x="821" y="297"/>
                    <a:pt x="790" y="236"/>
                  </a:cubicBezTo>
                  <a:cubicBezTo>
                    <a:pt x="760" y="206"/>
                    <a:pt x="730" y="145"/>
                    <a:pt x="699" y="115"/>
                  </a:cubicBezTo>
                  <a:cubicBezTo>
                    <a:pt x="623" y="39"/>
                    <a:pt x="517" y="1"/>
                    <a:pt x="4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082;p121">
              <a:extLst>
                <a:ext uri="{FF2B5EF4-FFF2-40B4-BE49-F238E27FC236}">
                  <a16:creationId xmlns:a16="http://schemas.microsoft.com/office/drawing/2014/main" id="{C366F96B-995C-4615-F711-4A93303AC8B1}"/>
                </a:ext>
              </a:extLst>
            </p:cNvPr>
            <p:cNvSpPr/>
            <p:nvPr/>
          </p:nvSpPr>
          <p:spPr>
            <a:xfrm>
              <a:off x="1818500" y="3405575"/>
              <a:ext cx="192275" cy="548300"/>
            </a:xfrm>
            <a:custGeom>
              <a:avLst/>
              <a:gdLst/>
              <a:ahLst/>
              <a:cxnLst/>
              <a:rect l="l" t="t" r="r" b="b"/>
              <a:pathLst>
                <a:path w="7691" h="21932" extrusionOk="0">
                  <a:moveTo>
                    <a:pt x="446" y="1"/>
                  </a:moveTo>
                  <a:cubicBezTo>
                    <a:pt x="409" y="1"/>
                    <a:pt x="372" y="6"/>
                    <a:pt x="335" y="16"/>
                  </a:cubicBezTo>
                  <a:cubicBezTo>
                    <a:pt x="122" y="77"/>
                    <a:pt x="1" y="320"/>
                    <a:pt x="62" y="533"/>
                  </a:cubicBezTo>
                  <a:cubicBezTo>
                    <a:pt x="122" y="715"/>
                    <a:pt x="274" y="807"/>
                    <a:pt x="457" y="807"/>
                  </a:cubicBezTo>
                  <a:lnTo>
                    <a:pt x="578" y="807"/>
                  </a:lnTo>
                  <a:cubicBezTo>
                    <a:pt x="791" y="715"/>
                    <a:pt x="913" y="503"/>
                    <a:pt x="852" y="290"/>
                  </a:cubicBezTo>
                  <a:cubicBezTo>
                    <a:pt x="777" y="114"/>
                    <a:pt x="618" y="1"/>
                    <a:pt x="446" y="1"/>
                  </a:cubicBezTo>
                  <a:close/>
                  <a:moveTo>
                    <a:pt x="951" y="1518"/>
                  </a:moveTo>
                  <a:cubicBezTo>
                    <a:pt x="908" y="1518"/>
                    <a:pt x="865" y="1524"/>
                    <a:pt x="822" y="1536"/>
                  </a:cubicBezTo>
                  <a:cubicBezTo>
                    <a:pt x="609" y="1597"/>
                    <a:pt x="487" y="1840"/>
                    <a:pt x="548" y="2053"/>
                  </a:cubicBezTo>
                  <a:cubicBezTo>
                    <a:pt x="609" y="2205"/>
                    <a:pt x="761" y="2326"/>
                    <a:pt x="943" y="2326"/>
                  </a:cubicBezTo>
                  <a:cubicBezTo>
                    <a:pt x="974" y="2326"/>
                    <a:pt x="1034" y="2326"/>
                    <a:pt x="1065" y="2296"/>
                  </a:cubicBezTo>
                  <a:cubicBezTo>
                    <a:pt x="1277" y="2235"/>
                    <a:pt x="1399" y="1992"/>
                    <a:pt x="1308" y="1779"/>
                  </a:cubicBezTo>
                  <a:cubicBezTo>
                    <a:pt x="1259" y="1610"/>
                    <a:pt x="1115" y="1518"/>
                    <a:pt x="951" y="1518"/>
                  </a:cubicBezTo>
                  <a:close/>
                  <a:moveTo>
                    <a:pt x="1418" y="3010"/>
                  </a:moveTo>
                  <a:cubicBezTo>
                    <a:pt x="1382" y="3010"/>
                    <a:pt x="1345" y="3015"/>
                    <a:pt x="1308" y="3025"/>
                  </a:cubicBezTo>
                  <a:cubicBezTo>
                    <a:pt x="1095" y="3117"/>
                    <a:pt x="974" y="3329"/>
                    <a:pt x="1034" y="3542"/>
                  </a:cubicBezTo>
                  <a:cubicBezTo>
                    <a:pt x="1095" y="3725"/>
                    <a:pt x="1247" y="3816"/>
                    <a:pt x="1429" y="3816"/>
                  </a:cubicBezTo>
                  <a:lnTo>
                    <a:pt x="1551" y="3816"/>
                  </a:lnTo>
                  <a:cubicBezTo>
                    <a:pt x="1764" y="3755"/>
                    <a:pt x="1885" y="3512"/>
                    <a:pt x="1794" y="3299"/>
                  </a:cubicBezTo>
                  <a:cubicBezTo>
                    <a:pt x="1744" y="3123"/>
                    <a:pt x="1590" y="3010"/>
                    <a:pt x="1418" y="3010"/>
                  </a:cubicBezTo>
                  <a:close/>
                  <a:moveTo>
                    <a:pt x="1877" y="4530"/>
                  </a:moveTo>
                  <a:cubicBezTo>
                    <a:pt x="1839" y="4530"/>
                    <a:pt x="1801" y="4535"/>
                    <a:pt x="1764" y="4545"/>
                  </a:cubicBezTo>
                  <a:cubicBezTo>
                    <a:pt x="1551" y="4606"/>
                    <a:pt x="1460" y="4849"/>
                    <a:pt x="1521" y="5062"/>
                  </a:cubicBezTo>
                  <a:cubicBezTo>
                    <a:pt x="1581" y="5214"/>
                    <a:pt x="1733" y="5336"/>
                    <a:pt x="1916" y="5336"/>
                  </a:cubicBezTo>
                  <a:cubicBezTo>
                    <a:pt x="1946" y="5336"/>
                    <a:pt x="1977" y="5336"/>
                    <a:pt x="2037" y="5305"/>
                  </a:cubicBezTo>
                  <a:cubicBezTo>
                    <a:pt x="2250" y="5244"/>
                    <a:pt x="2341" y="5032"/>
                    <a:pt x="2281" y="4819"/>
                  </a:cubicBezTo>
                  <a:cubicBezTo>
                    <a:pt x="2230" y="4643"/>
                    <a:pt x="2056" y="4530"/>
                    <a:pt x="1877" y="4530"/>
                  </a:cubicBezTo>
                  <a:close/>
                  <a:moveTo>
                    <a:pt x="2399" y="6034"/>
                  </a:moveTo>
                  <a:cubicBezTo>
                    <a:pt x="2349" y="6034"/>
                    <a:pt x="2299" y="6044"/>
                    <a:pt x="2250" y="6065"/>
                  </a:cubicBezTo>
                  <a:cubicBezTo>
                    <a:pt x="2037" y="6126"/>
                    <a:pt x="1916" y="6369"/>
                    <a:pt x="2007" y="6551"/>
                  </a:cubicBezTo>
                  <a:cubicBezTo>
                    <a:pt x="2068" y="6734"/>
                    <a:pt x="2220" y="6855"/>
                    <a:pt x="2372" y="6855"/>
                  </a:cubicBezTo>
                  <a:cubicBezTo>
                    <a:pt x="2432" y="6855"/>
                    <a:pt x="2463" y="6825"/>
                    <a:pt x="2524" y="6825"/>
                  </a:cubicBezTo>
                  <a:cubicBezTo>
                    <a:pt x="2706" y="6764"/>
                    <a:pt x="2828" y="6521"/>
                    <a:pt x="2767" y="6308"/>
                  </a:cubicBezTo>
                  <a:cubicBezTo>
                    <a:pt x="2720" y="6144"/>
                    <a:pt x="2565" y="6034"/>
                    <a:pt x="2399" y="6034"/>
                  </a:cubicBezTo>
                  <a:close/>
                  <a:moveTo>
                    <a:pt x="2849" y="7539"/>
                  </a:moveTo>
                  <a:cubicBezTo>
                    <a:pt x="2812" y="7539"/>
                    <a:pt x="2774" y="7544"/>
                    <a:pt x="2736" y="7554"/>
                  </a:cubicBezTo>
                  <a:cubicBezTo>
                    <a:pt x="2524" y="7646"/>
                    <a:pt x="2402" y="7858"/>
                    <a:pt x="2493" y="8071"/>
                  </a:cubicBezTo>
                  <a:cubicBezTo>
                    <a:pt x="2524" y="8254"/>
                    <a:pt x="2706" y="8345"/>
                    <a:pt x="2858" y="8345"/>
                  </a:cubicBezTo>
                  <a:lnTo>
                    <a:pt x="2980" y="8345"/>
                  </a:lnTo>
                  <a:cubicBezTo>
                    <a:pt x="3192" y="8254"/>
                    <a:pt x="3314" y="8041"/>
                    <a:pt x="3253" y="7828"/>
                  </a:cubicBezTo>
                  <a:cubicBezTo>
                    <a:pt x="3203" y="7652"/>
                    <a:pt x="3028" y="7539"/>
                    <a:pt x="2849" y="7539"/>
                  </a:cubicBezTo>
                  <a:close/>
                  <a:moveTo>
                    <a:pt x="3352" y="9056"/>
                  </a:moveTo>
                  <a:cubicBezTo>
                    <a:pt x="3309" y="9056"/>
                    <a:pt x="3265" y="9062"/>
                    <a:pt x="3223" y="9074"/>
                  </a:cubicBezTo>
                  <a:cubicBezTo>
                    <a:pt x="3010" y="9135"/>
                    <a:pt x="2888" y="9378"/>
                    <a:pt x="2980" y="9591"/>
                  </a:cubicBezTo>
                  <a:cubicBezTo>
                    <a:pt x="3010" y="9743"/>
                    <a:pt x="3192" y="9864"/>
                    <a:pt x="3344" y="9864"/>
                  </a:cubicBezTo>
                  <a:cubicBezTo>
                    <a:pt x="3405" y="9864"/>
                    <a:pt x="3436" y="9864"/>
                    <a:pt x="3466" y="9834"/>
                  </a:cubicBezTo>
                  <a:cubicBezTo>
                    <a:pt x="3679" y="9773"/>
                    <a:pt x="3800" y="9530"/>
                    <a:pt x="3740" y="9348"/>
                  </a:cubicBezTo>
                  <a:cubicBezTo>
                    <a:pt x="3691" y="9153"/>
                    <a:pt x="3526" y="9056"/>
                    <a:pt x="3352" y="9056"/>
                  </a:cubicBezTo>
                  <a:close/>
                  <a:moveTo>
                    <a:pt x="3858" y="10563"/>
                  </a:moveTo>
                  <a:cubicBezTo>
                    <a:pt x="3808" y="10563"/>
                    <a:pt x="3758" y="10573"/>
                    <a:pt x="3709" y="10594"/>
                  </a:cubicBezTo>
                  <a:cubicBezTo>
                    <a:pt x="3496" y="10655"/>
                    <a:pt x="3375" y="10868"/>
                    <a:pt x="3466" y="11080"/>
                  </a:cubicBezTo>
                  <a:cubicBezTo>
                    <a:pt x="3496" y="11263"/>
                    <a:pt x="3679" y="11384"/>
                    <a:pt x="3831" y="11384"/>
                  </a:cubicBezTo>
                  <a:cubicBezTo>
                    <a:pt x="3891" y="11384"/>
                    <a:pt x="3922" y="11354"/>
                    <a:pt x="3952" y="11354"/>
                  </a:cubicBezTo>
                  <a:cubicBezTo>
                    <a:pt x="4165" y="11293"/>
                    <a:pt x="4287" y="11050"/>
                    <a:pt x="4226" y="10837"/>
                  </a:cubicBezTo>
                  <a:cubicBezTo>
                    <a:pt x="4179" y="10673"/>
                    <a:pt x="4024" y="10563"/>
                    <a:pt x="3858" y="10563"/>
                  </a:cubicBezTo>
                  <a:close/>
                  <a:moveTo>
                    <a:pt x="4308" y="12068"/>
                  </a:moveTo>
                  <a:cubicBezTo>
                    <a:pt x="4271" y="12068"/>
                    <a:pt x="4233" y="12073"/>
                    <a:pt x="4195" y="12083"/>
                  </a:cubicBezTo>
                  <a:cubicBezTo>
                    <a:pt x="3983" y="12144"/>
                    <a:pt x="3861" y="12387"/>
                    <a:pt x="3922" y="12600"/>
                  </a:cubicBezTo>
                  <a:cubicBezTo>
                    <a:pt x="3983" y="12752"/>
                    <a:pt x="4135" y="12874"/>
                    <a:pt x="4317" y="12874"/>
                  </a:cubicBezTo>
                  <a:cubicBezTo>
                    <a:pt x="4378" y="12874"/>
                    <a:pt x="4408" y="12874"/>
                    <a:pt x="4439" y="12843"/>
                  </a:cubicBezTo>
                  <a:cubicBezTo>
                    <a:pt x="4651" y="12782"/>
                    <a:pt x="4773" y="12570"/>
                    <a:pt x="4712" y="12357"/>
                  </a:cubicBezTo>
                  <a:cubicBezTo>
                    <a:pt x="4662" y="12181"/>
                    <a:pt x="4487" y="12068"/>
                    <a:pt x="4308" y="12068"/>
                  </a:cubicBezTo>
                  <a:close/>
                  <a:moveTo>
                    <a:pt x="4830" y="13573"/>
                  </a:moveTo>
                  <a:cubicBezTo>
                    <a:pt x="4781" y="13573"/>
                    <a:pt x="4731" y="13582"/>
                    <a:pt x="4682" y="13603"/>
                  </a:cubicBezTo>
                  <a:cubicBezTo>
                    <a:pt x="4469" y="13664"/>
                    <a:pt x="4347" y="13907"/>
                    <a:pt x="4439" y="14089"/>
                  </a:cubicBezTo>
                  <a:lnTo>
                    <a:pt x="4408" y="14089"/>
                  </a:lnTo>
                  <a:cubicBezTo>
                    <a:pt x="4469" y="14272"/>
                    <a:pt x="4621" y="14393"/>
                    <a:pt x="4803" y="14393"/>
                  </a:cubicBezTo>
                  <a:cubicBezTo>
                    <a:pt x="4864" y="14393"/>
                    <a:pt x="4895" y="14363"/>
                    <a:pt x="4925" y="14363"/>
                  </a:cubicBezTo>
                  <a:cubicBezTo>
                    <a:pt x="5138" y="14302"/>
                    <a:pt x="5259" y="14059"/>
                    <a:pt x="5199" y="13846"/>
                  </a:cubicBezTo>
                  <a:cubicBezTo>
                    <a:pt x="5152" y="13682"/>
                    <a:pt x="4996" y="13573"/>
                    <a:pt x="4830" y="13573"/>
                  </a:cubicBezTo>
                  <a:close/>
                  <a:moveTo>
                    <a:pt x="5281" y="15077"/>
                  </a:moveTo>
                  <a:cubicBezTo>
                    <a:pt x="5243" y="15077"/>
                    <a:pt x="5205" y="15082"/>
                    <a:pt x="5168" y="15093"/>
                  </a:cubicBezTo>
                  <a:cubicBezTo>
                    <a:pt x="4955" y="15184"/>
                    <a:pt x="4834" y="15396"/>
                    <a:pt x="4895" y="15609"/>
                  </a:cubicBezTo>
                  <a:cubicBezTo>
                    <a:pt x="4955" y="15792"/>
                    <a:pt x="5107" y="15883"/>
                    <a:pt x="5290" y="15883"/>
                  </a:cubicBezTo>
                  <a:lnTo>
                    <a:pt x="5411" y="15883"/>
                  </a:lnTo>
                  <a:cubicBezTo>
                    <a:pt x="5624" y="15792"/>
                    <a:pt x="5746" y="15579"/>
                    <a:pt x="5685" y="15366"/>
                  </a:cubicBezTo>
                  <a:cubicBezTo>
                    <a:pt x="5635" y="15190"/>
                    <a:pt x="5460" y="15077"/>
                    <a:pt x="5281" y="15077"/>
                  </a:cubicBezTo>
                  <a:close/>
                  <a:moveTo>
                    <a:pt x="5784" y="16594"/>
                  </a:moveTo>
                  <a:cubicBezTo>
                    <a:pt x="5741" y="16594"/>
                    <a:pt x="5697" y="16600"/>
                    <a:pt x="5654" y="16612"/>
                  </a:cubicBezTo>
                  <a:cubicBezTo>
                    <a:pt x="5442" y="16673"/>
                    <a:pt x="5320" y="16916"/>
                    <a:pt x="5381" y="17129"/>
                  </a:cubicBezTo>
                  <a:cubicBezTo>
                    <a:pt x="5442" y="17281"/>
                    <a:pt x="5624" y="17403"/>
                    <a:pt x="5776" y="17403"/>
                  </a:cubicBezTo>
                  <a:cubicBezTo>
                    <a:pt x="5806" y="17403"/>
                    <a:pt x="5867" y="17403"/>
                    <a:pt x="5898" y="17372"/>
                  </a:cubicBezTo>
                  <a:cubicBezTo>
                    <a:pt x="6110" y="17311"/>
                    <a:pt x="6232" y="17068"/>
                    <a:pt x="6171" y="16886"/>
                  </a:cubicBezTo>
                  <a:cubicBezTo>
                    <a:pt x="6123" y="16691"/>
                    <a:pt x="5957" y="16594"/>
                    <a:pt x="5784" y="16594"/>
                  </a:cubicBezTo>
                  <a:close/>
                  <a:moveTo>
                    <a:pt x="6254" y="18086"/>
                  </a:moveTo>
                  <a:cubicBezTo>
                    <a:pt x="6216" y="18086"/>
                    <a:pt x="6178" y="18091"/>
                    <a:pt x="6141" y="18102"/>
                  </a:cubicBezTo>
                  <a:cubicBezTo>
                    <a:pt x="5928" y="18193"/>
                    <a:pt x="5806" y="18406"/>
                    <a:pt x="5867" y="18618"/>
                  </a:cubicBezTo>
                  <a:cubicBezTo>
                    <a:pt x="5928" y="18801"/>
                    <a:pt x="6110" y="18892"/>
                    <a:pt x="6262" y="18892"/>
                  </a:cubicBezTo>
                  <a:lnTo>
                    <a:pt x="6384" y="18892"/>
                  </a:lnTo>
                  <a:cubicBezTo>
                    <a:pt x="6597" y="18801"/>
                    <a:pt x="6718" y="18588"/>
                    <a:pt x="6657" y="18375"/>
                  </a:cubicBezTo>
                  <a:cubicBezTo>
                    <a:pt x="6607" y="18200"/>
                    <a:pt x="6433" y="18086"/>
                    <a:pt x="6254" y="18086"/>
                  </a:cubicBezTo>
                  <a:close/>
                  <a:moveTo>
                    <a:pt x="6740" y="19606"/>
                  </a:moveTo>
                  <a:cubicBezTo>
                    <a:pt x="6702" y="19606"/>
                    <a:pt x="6664" y="19611"/>
                    <a:pt x="6627" y="19621"/>
                  </a:cubicBezTo>
                  <a:cubicBezTo>
                    <a:pt x="6414" y="19682"/>
                    <a:pt x="6293" y="19925"/>
                    <a:pt x="6384" y="20138"/>
                  </a:cubicBezTo>
                  <a:cubicBezTo>
                    <a:pt x="6414" y="20290"/>
                    <a:pt x="6597" y="20412"/>
                    <a:pt x="6749" y="20412"/>
                  </a:cubicBezTo>
                  <a:cubicBezTo>
                    <a:pt x="6809" y="20412"/>
                    <a:pt x="6840" y="20412"/>
                    <a:pt x="6870" y="20381"/>
                  </a:cubicBezTo>
                  <a:cubicBezTo>
                    <a:pt x="7083" y="20321"/>
                    <a:pt x="7205" y="20108"/>
                    <a:pt x="7144" y="19895"/>
                  </a:cubicBezTo>
                  <a:cubicBezTo>
                    <a:pt x="7094" y="19719"/>
                    <a:pt x="6919" y="19606"/>
                    <a:pt x="6740" y="19606"/>
                  </a:cubicBezTo>
                  <a:close/>
                  <a:moveTo>
                    <a:pt x="7262" y="21111"/>
                  </a:moveTo>
                  <a:cubicBezTo>
                    <a:pt x="7213" y="21111"/>
                    <a:pt x="7162" y="21120"/>
                    <a:pt x="7113" y="21141"/>
                  </a:cubicBezTo>
                  <a:cubicBezTo>
                    <a:pt x="6901" y="21202"/>
                    <a:pt x="6779" y="21415"/>
                    <a:pt x="6870" y="21628"/>
                  </a:cubicBezTo>
                  <a:cubicBezTo>
                    <a:pt x="6931" y="21810"/>
                    <a:pt x="7083" y="21932"/>
                    <a:pt x="7235" y="21932"/>
                  </a:cubicBezTo>
                  <a:cubicBezTo>
                    <a:pt x="7296" y="21932"/>
                    <a:pt x="7326" y="21901"/>
                    <a:pt x="7387" y="21901"/>
                  </a:cubicBezTo>
                  <a:cubicBezTo>
                    <a:pt x="7600" y="21840"/>
                    <a:pt x="7691" y="21597"/>
                    <a:pt x="7630" y="21384"/>
                  </a:cubicBezTo>
                  <a:cubicBezTo>
                    <a:pt x="7583" y="21220"/>
                    <a:pt x="7428" y="21111"/>
                    <a:pt x="7262" y="211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083;p121">
              <a:extLst>
                <a:ext uri="{FF2B5EF4-FFF2-40B4-BE49-F238E27FC236}">
                  <a16:creationId xmlns:a16="http://schemas.microsoft.com/office/drawing/2014/main" id="{7A24959B-117D-F0C3-45E6-60C7B8561358}"/>
                </a:ext>
              </a:extLst>
            </p:cNvPr>
            <p:cNvSpPr/>
            <p:nvPr/>
          </p:nvSpPr>
          <p:spPr>
            <a:xfrm>
              <a:off x="1807875" y="3368925"/>
              <a:ext cx="20525" cy="20350"/>
            </a:xfrm>
            <a:custGeom>
              <a:avLst/>
              <a:gdLst/>
              <a:ahLst/>
              <a:cxnLst/>
              <a:rect l="l" t="t" r="r" b="b"/>
              <a:pathLst>
                <a:path w="821" h="814" extrusionOk="0">
                  <a:moveTo>
                    <a:pt x="411" y="1"/>
                  </a:moveTo>
                  <a:cubicBezTo>
                    <a:pt x="304" y="1"/>
                    <a:pt x="198" y="39"/>
                    <a:pt x="122" y="115"/>
                  </a:cubicBezTo>
                  <a:cubicBezTo>
                    <a:pt x="31" y="175"/>
                    <a:pt x="0" y="297"/>
                    <a:pt x="0" y="388"/>
                  </a:cubicBezTo>
                  <a:cubicBezTo>
                    <a:pt x="0" y="510"/>
                    <a:pt x="31" y="601"/>
                    <a:pt x="122" y="692"/>
                  </a:cubicBezTo>
                  <a:cubicBezTo>
                    <a:pt x="183" y="753"/>
                    <a:pt x="304" y="814"/>
                    <a:pt x="395" y="814"/>
                  </a:cubicBezTo>
                  <a:cubicBezTo>
                    <a:pt x="517" y="814"/>
                    <a:pt x="608" y="753"/>
                    <a:pt x="699" y="692"/>
                  </a:cubicBezTo>
                  <a:cubicBezTo>
                    <a:pt x="760" y="601"/>
                    <a:pt x="821" y="510"/>
                    <a:pt x="821" y="388"/>
                  </a:cubicBezTo>
                  <a:cubicBezTo>
                    <a:pt x="821" y="297"/>
                    <a:pt x="760" y="175"/>
                    <a:pt x="699" y="115"/>
                  </a:cubicBezTo>
                  <a:cubicBezTo>
                    <a:pt x="623" y="39"/>
                    <a:pt x="517" y="1"/>
                    <a:pt x="4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084;p121">
              <a:extLst>
                <a:ext uri="{FF2B5EF4-FFF2-40B4-BE49-F238E27FC236}">
                  <a16:creationId xmlns:a16="http://schemas.microsoft.com/office/drawing/2014/main" id="{A8D44A42-5ACA-3A8D-EAF8-516B260732B1}"/>
                </a:ext>
              </a:extLst>
            </p:cNvPr>
            <p:cNvSpPr/>
            <p:nvPr/>
          </p:nvSpPr>
          <p:spPr>
            <a:xfrm>
              <a:off x="1679450" y="3408125"/>
              <a:ext cx="140600" cy="534350"/>
            </a:xfrm>
            <a:custGeom>
              <a:avLst/>
              <a:gdLst/>
              <a:ahLst/>
              <a:cxnLst/>
              <a:rect l="l" t="t" r="r" b="b"/>
              <a:pathLst>
                <a:path w="5624" h="21374" extrusionOk="0">
                  <a:moveTo>
                    <a:pt x="5194" y="1"/>
                  </a:moveTo>
                  <a:cubicBezTo>
                    <a:pt x="5004" y="1"/>
                    <a:pt x="4827" y="118"/>
                    <a:pt x="4773" y="309"/>
                  </a:cubicBezTo>
                  <a:cubicBezTo>
                    <a:pt x="4742" y="522"/>
                    <a:pt x="4864" y="765"/>
                    <a:pt x="5077" y="796"/>
                  </a:cubicBezTo>
                  <a:cubicBezTo>
                    <a:pt x="5107" y="826"/>
                    <a:pt x="5137" y="826"/>
                    <a:pt x="5168" y="826"/>
                  </a:cubicBezTo>
                  <a:cubicBezTo>
                    <a:pt x="5350" y="826"/>
                    <a:pt x="5532" y="705"/>
                    <a:pt x="5563" y="492"/>
                  </a:cubicBezTo>
                  <a:cubicBezTo>
                    <a:pt x="5624" y="279"/>
                    <a:pt x="5502" y="66"/>
                    <a:pt x="5259" y="6"/>
                  </a:cubicBezTo>
                  <a:cubicBezTo>
                    <a:pt x="5237" y="2"/>
                    <a:pt x="5215" y="1"/>
                    <a:pt x="5194" y="1"/>
                  </a:cubicBezTo>
                  <a:close/>
                  <a:moveTo>
                    <a:pt x="4829" y="1581"/>
                  </a:moveTo>
                  <a:cubicBezTo>
                    <a:pt x="4640" y="1581"/>
                    <a:pt x="4462" y="1699"/>
                    <a:pt x="4408" y="1890"/>
                  </a:cubicBezTo>
                  <a:cubicBezTo>
                    <a:pt x="4377" y="2103"/>
                    <a:pt x="4499" y="2346"/>
                    <a:pt x="4712" y="2376"/>
                  </a:cubicBezTo>
                  <a:cubicBezTo>
                    <a:pt x="4742" y="2376"/>
                    <a:pt x="4773" y="2407"/>
                    <a:pt x="4803" y="2407"/>
                  </a:cubicBezTo>
                  <a:cubicBezTo>
                    <a:pt x="4985" y="2407"/>
                    <a:pt x="5168" y="2255"/>
                    <a:pt x="5198" y="2072"/>
                  </a:cubicBezTo>
                  <a:cubicBezTo>
                    <a:pt x="5259" y="1860"/>
                    <a:pt x="5107" y="1647"/>
                    <a:pt x="4894" y="1586"/>
                  </a:cubicBezTo>
                  <a:cubicBezTo>
                    <a:pt x="4872" y="1583"/>
                    <a:pt x="4851" y="1581"/>
                    <a:pt x="4829" y="1581"/>
                  </a:cubicBezTo>
                  <a:close/>
                  <a:moveTo>
                    <a:pt x="4464" y="3162"/>
                  </a:moveTo>
                  <a:cubicBezTo>
                    <a:pt x="4275" y="3162"/>
                    <a:pt x="4098" y="3280"/>
                    <a:pt x="4043" y="3471"/>
                  </a:cubicBezTo>
                  <a:cubicBezTo>
                    <a:pt x="4013" y="3683"/>
                    <a:pt x="4134" y="3927"/>
                    <a:pt x="4347" y="3957"/>
                  </a:cubicBezTo>
                  <a:cubicBezTo>
                    <a:pt x="4377" y="3987"/>
                    <a:pt x="4408" y="3987"/>
                    <a:pt x="4438" y="3987"/>
                  </a:cubicBezTo>
                  <a:cubicBezTo>
                    <a:pt x="4621" y="3987"/>
                    <a:pt x="4803" y="3835"/>
                    <a:pt x="4833" y="3653"/>
                  </a:cubicBezTo>
                  <a:cubicBezTo>
                    <a:pt x="4894" y="3440"/>
                    <a:pt x="4742" y="3227"/>
                    <a:pt x="4529" y="3167"/>
                  </a:cubicBezTo>
                  <a:cubicBezTo>
                    <a:pt x="4508" y="3164"/>
                    <a:pt x="4486" y="3162"/>
                    <a:pt x="4464" y="3162"/>
                  </a:cubicBezTo>
                  <a:close/>
                  <a:moveTo>
                    <a:pt x="4100" y="4743"/>
                  </a:moveTo>
                  <a:cubicBezTo>
                    <a:pt x="3910" y="4743"/>
                    <a:pt x="3733" y="4860"/>
                    <a:pt x="3678" y="5051"/>
                  </a:cubicBezTo>
                  <a:cubicBezTo>
                    <a:pt x="3648" y="5264"/>
                    <a:pt x="3769" y="5507"/>
                    <a:pt x="3982" y="5537"/>
                  </a:cubicBezTo>
                  <a:cubicBezTo>
                    <a:pt x="4013" y="5537"/>
                    <a:pt x="4043" y="5568"/>
                    <a:pt x="4073" y="5568"/>
                  </a:cubicBezTo>
                  <a:cubicBezTo>
                    <a:pt x="4256" y="5568"/>
                    <a:pt x="4438" y="5416"/>
                    <a:pt x="4469" y="5234"/>
                  </a:cubicBezTo>
                  <a:cubicBezTo>
                    <a:pt x="4529" y="5021"/>
                    <a:pt x="4377" y="4808"/>
                    <a:pt x="4165" y="4747"/>
                  </a:cubicBezTo>
                  <a:cubicBezTo>
                    <a:pt x="4143" y="4744"/>
                    <a:pt x="4121" y="4743"/>
                    <a:pt x="4100" y="4743"/>
                  </a:cubicBezTo>
                  <a:close/>
                  <a:moveTo>
                    <a:pt x="3735" y="6323"/>
                  </a:moveTo>
                  <a:cubicBezTo>
                    <a:pt x="3545" y="6323"/>
                    <a:pt x="3368" y="6441"/>
                    <a:pt x="3314" y="6632"/>
                  </a:cubicBezTo>
                  <a:cubicBezTo>
                    <a:pt x="3283" y="6845"/>
                    <a:pt x="3405" y="7088"/>
                    <a:pt x="3618" y="7118"/>
                  </a:cubicBezTo>
                  <a:cubicBezTo>
                    <a:pt x="3648" y="7148"/>
                    <a:pt x="3678" y="7148"/>
                    <a:pt x="3709" y="7148"/>
                  </a:cubicBezTo>
                  <a:cubicBezTo>
                    <a:pt x="3891" y="7148"/>
                    <a:pt x="4073" y="6996"/>
                    <a:pt x="4104" y="6814"/>
                  </a:cubicBezTo>
                  <a:cubicBezTo>
                    <a:pt x="4165" y="6601"/>
                    <a:pt x="4013" y="6389"/>
                    <a:pt x="3800" y="6328"/>
                  </a:cubicBezTo>
                  <a:cubicBezTo>
                    <a:pt x="3778" y="6325"/>
                    <a:pt x="3756" y="6323"/>
                    <a:pt x="3735" y="6323"/>
                  </a:cubicBezTo>
                  <a:close/>
                  <a:moveTo>
                    <a:pt x="3370" y="7904"/>
                  </a:moveTo>
                  <a:cubicBezTo>
                    <a:pt x="3181" y="7904"/>
                    <a:pt x="3003" y="8021"/>
                    <a:pt x="2949" y="8212"/>
                  </a:cubicBezTo>
                  <a:cubicBezTo>
                    <a:pt x="2918" y="8425"/>
                    <a:pt x="3040" y="8668"/>
                    <a:pt x="3253" y="8699"/>
                  </a:cubicBezTo>
                  <a:cubicBezTo>
                    <a:pt x="3283" y="8699"/>
                    <a:pt x="3314" y="8729"/>
                    <a:pt x="3344" y="8729"/>
                  </a:cubicBezTo>
                  <a:cubicBezTo>
                    <a:pt x="3526" y="8729"/>
                    <a:pt x="3709" y="8577"/>
                    <a:pt x="3739" y="8395"/>
                  </a:cubicBezTo>
                  <a:cubicBezTo>
                    <a:pt x="3800" y="8182"/>
                    <a:pt x="3678" y="7969"/>
                    <a:pt x="3435" y="7908"/>
                  </a:cubicBezTo>
                  <a:cubicBezTo>
                    <a:pt x="3413" y="7905"/>
                    <a:pt x="3392" y="7904"/>
                    <a:pt x="3370" y="7904"/>
                  </a:cubicBezTo>
                  <a:close/>
                  <a:moveTo>
                    <a:pt x="3005" y="9484"/>
                  </a:moveTo>
                  <a:cubicBezTo>
                    <a:pt x="2816" y="9484"/>
                    <a:pt x="2639" y="9602"/>
                    <a:pt x="2584" y="9793"/>
                  </a:cubicBezTo>
                  <a:cubicBezTo>
                    <a:pt x="2554" y="10006"/>
                    <a:pt x="2675" y="10249"/>
                    <a:pt x="2888" y="10279"/>
                  </a:cubicBezTo>
                  <a:cubicBezTo>
                    <a:pt x="2918" y="10279"/>
                    <a:pt x="2949" y="10310"/>
                    <a:pt x="2979" y="10310"/>
                  </a:cubicBezTo>
                  <a:cubicBezTo>
                    <a:pt x="3162" y="10310"/>
                    <a:pt x="3344" y="10158"/>
                    <a:pt x="3374" y="9975"/>
                  </a:cubicBezTo>
                  <a:cubicBezTo>
                    <a:pt x="3435" y="9762"/>
                    <a:pt x="3314" y="9550"/>
                    <a:pt x="3070" y="9489"/>
                  </a:cubicBezTo>
                  <a:cubicBezTo>
                    <a:pt x="3049" y="9486"/>
                    <a:pt x="3027" y="9484"/>
                    <a:pt x="3005" y="9484"/>
                  </a:cubicBezTo>
                  <a:close/>
                  <a:moveTo>
                    <a:pt x="2641" y="11065"/>
                  </a:moveTo>
                  <a:cubicBezTo>
                    <a:pt x="2451" y="11065"/>
                    <a:pt x="2274" y="11182"/>
                    <a:pt x="2219" y="11373"/>
                  </a:cubicBezTo>
                  <a:cubicBezTo>
                    <a:pt x="2189" y="11586"/>
                    <a:pt x="2310" y="11799"/>
                    <a:pt x="2523" y="11860"/>
                  </a:cubicBezTo>
                  <a:cubicBezTo>
                    <a:pt x="2554" y="11890"/>
                    <a:pt x="2584" y="11890"/>
                    <a:pt x="2614" y="11890"/>
                  </a:cubicBezTo>
                  <a:cubicBezTo>
                    <a:pt x="2797" y="11890"/>
                    <a:pt x="2979" y="11738"/>
                    <a:pt x="3010" y="11556"/>
                  </a:cubicBezTo>
                  <a:cubicBezTo>
                    <a:pt x="3070" y="11343"/>
                    <a:pt x="2949" y="11130"/>
                    <a:pt x="2706" y="11069"/>
                  </a:cubicBezTo>
                  <a:cubicBezTo>
                    <a:pt x="2684" y="11066"/>
                    <a:pt x="2662" y="11065"/>
                    <a:pt x="2641" y="11065"/>
                  </a:cubicBezTo>
                  <a:close/>
                  <a:moveTo>
                    <a:pt x="2276" y="12645"/>
                  </a:moveTo>
                  <a:cubicBezTo>
                    <a:pt x="2086" y="12645"/>
                    <a:pt x="1909" y="12763"/>
                    <a:pt x="1855" y="12954"/>
                  </a:cubicBezTo>
                  <a:cubicBezTo>
                    <a:pt x="1824" y="13167"/>
                    <a:pt x="1946" y="13410"/>
                    <a:pt x="2159" y="13440"/>
                  </a:cubicBezTo>
                  <a:cubicBezTo>
                    <a:pt x="2189" y="13440"/>
                    <a:pt x="2219" y="13471"/>
                    <a:pt x="2250" y="13471"/>
                  </a:cubicBezTo>
                  <a:cubicBezTo>
                    <a:pt x="2432" y="13471"/>
                    <a:pt x="2614" y="13319"/>
                    <a:pt x="2645" y="13136"/>
                  </a:cubicBezTo>
                  <a:cubicBezTo>
                    <a:pt x="2706" y="12924"/>
                    <a:pt x="2584" y="12711"/>
                    <a:pt x="2341" y="12650"/>
                  </a:cubicBezTo>
                  <a:cubicBezTo>
                    <a:pt x="2319" y="12647"/>
                    <a:pt x="2297" y="12645"/>
                    <a:pt x="2276" y="12645"/>
                  </a:cubicBezTo>
                  <a:close/>
                  <a:moveTo>
                    <a:pt x="1911" y="14226"/>
                  </a:moveTo>
                  <a:cubicBezTo>
                    <a:pt x="1722" y="14226"/>
                    <a:pt x="1544" y="14344"/>
                    <a:pt x="1490" y="14535"/>
                  </a:cubicBezTo>
                  <a:cubicBezTo>
                    <a:pt x="1459" y="14747"/>
                    <a:pt x="1581" y="14991"/>
                    <a:pt x="1794" y="15021"/>
                  </a:cubicBezTo>
                  <a:cubicBezTo>
                    <a:pt x="1824" y="15021"/>
                    <a:pt x="1855" y="15051"/>
                    <a:pt x="1885" y="15051"/>
                  </a:cubicBezTo>
                  <a:cubicBezTo>
                    <a:pt x="2067" y="15051"/>
                    <a:pt x="2250" y="14899"/>
                    <a:pt x="2280" y="14717"/>
                  </a:cubicBezTo>
                  <a:cubicBezTo>
                    <a:pt x="2341" y="14504"/>
                    <a:pt x="2219" y="14291"/>
                    <a:pt x="1976" y="14231"/>
                  </a:cubicBezTo>
                  <a:cubicBezTo>
                    <a:pt x="1954" y="14228"/>
                    <a:pt x="1933" y="14226"/>
                    <a:pt x="1911" y="14226"/>
                  </a:cubicBezTo>
                  <a:close/>
                  <a:moveTo>
                    <a:pt x="1546" y="15807"/>
                  </a:moveTo>
                  <a:cubicBezTo>
                    <a:pt x="1357" y="15807"/>
                    <a:pt x="1180" y="15924"/>
                    <a:pt x="1125" y="16115"/>
                  </a:cubicBezTo>
                  <a:cubicBezTo>
                    <a:pt x="1095" y="16328"/>
                    <a:pt x="1216" y="16571"/>
                    <a:pt x="1429" y="16601"/>
                  </a:cubicBezTo>
                  <a:cubicBezTo>
                    <a:pt x="1459" y="16601"/>
                    <a:pt x="1490" y="16632"/>
                    <a:pt x="1520" y="16632"/>
                  </a:cubicBezTo>
                  <a:cubicBezTo>
                    <a:pt x="1703" y="16632"/>
                    <a:pt x="1885" y="16480"/>
                    <a:pt x="1915" y="16298"/>
                  </a:cubicBezTo>
                  <a:cubicBezTo>
                    <a:pt x="1976" y="16085"/>
                    <a:pt x="1824" y="15872"/>
                    <a:pt x="1611" y="15811"/>
                  </a:cubicBezTo>
                  <a:cubicBezTo>
                    <a:pt x="1590" y="15808"/>
                    <a:pt x="1568" y="15807"/>
                    <a:pt x="1546" y="15807"/>
                  </a:cubicBezTo>
                  <a:close/>
                  <a:moveTo>
                    <a:pt x="1182" y="17387"/>
                  </a:moveTo>
                  <a:cubicBezTo>
                    <a:pt x="992" y="17387"/>
                    <a:pt x="815" y="17505"/>
                    <a:pt x="760" y="17696"/>
                  </a:cubicBezTo>
                  <a:cubicBezTo>
                    <a:pt x="730" y="17908"/>
                    <a:pt x="852" y="18152"/>
                    <a:pt x="1064" y="18182"/>
                  </a:cubicBezTo>
                  <a:cubicBezTo>
                    <a:pt x="1095" y="18182"/>
                    <a:pt x="1125" y="18212"/>
                    <a:pt x="1155" y="18212"/>
                  </a:cubicBezTo>
                  <a:cubicBezTo>
                    <a:pt x="1338" y="18212"/>
                    <a:pt x="1520" y="18060"/>
                    <a:pt x="1551" y="17878"/>
                  </a:cubicBezTo>
                  <a:cubicBezTo>
                    <a:pt x="1611" y="17665"/>
                    <a:pt x="1459" y="17453"/>
                    <a:pt x="1247" y="17392"/>
                  </a:cubicBezTo>
                  <a:cubicBezTo>
                    <a:pt x="1225" y="17389"/>
                    <a:pt x="1203" y="17387"/>
                    <a:pt x="1182" y="17387"/>
                  </a:cubicBezTo>
                  <a:close/>
                  <a:moveTo>
                    <a:pt x="817" y="18968"/>
                  </a:moveTo>
                  <a:cubicBezTo>
                    <a:pt x="627" y="18968"/>
                    <a:pt x="450" y="19085"/>
                    <a:pt x="396" y="19276"/>
                  </a:cubicBezTo>
                  <a:cubicBezTo>
                    <a:pt x="365" y="19489"/>
                    <a:pt x="487" y="19732"/>
                    <a:pt x="700" y="19763"/>
                  </a:cubicBezTo>
                  <a:cubicBezTo>
                    <a:pt x="730" y="19763"/>
                    <a:pt x="760" y="19793"/>
                    <a:pt x="791" y="19793"/>
                  </a:cubicBezTo>
                  <a:cubicBezTo>
                    <a:pt x="973" y="19793"/>
                    <a:pt x="1155" y="19641"/>
                    <a:pt x="1186" y="19459"/>
                  </a:cubicBezTo>
                  <a:cubicBezTo>
                    <a:pt x="1247" y="19246"/>
                    <a:pt x="1095" y="19033"/>
                    <a:pt x="882" y="18972"/>
                  </a:cubicBezTo>
                  <a:cubicBezTo>
                    <a:pt x="860" y="18969"/>
                    <a:pt x="838" y="18968"/>
                    <a:pt x="817" y="18968"/>
                  </a:cubicBezTo>
                  <a:close/>
                  <a:moveTo>
                    <a:pt x="452" y="20548"/>
                  </a:moveTo>
                  <a:cubicBezTo>
                    <a:pt x="263" y="20548"/>
                    <a:pt x="85" y="20666"/>
                    <a:pt x="31" y="20857"/>
                  </a:cubicBezTo>
                  <a:cubicBezTo>
                    <a:pt x="0" y="21070"/>
                    <a:pt x="122" y="21313"/>
                    <a:pt x="335" y="21343"/>
                  </a:cubicBezTo>
                  <a:cubicBezTo>
                    <a:pt x="365" y="21343"/>
                    <a:pt x="396" y="21374"/>
                    <a:pt x="426" y="21374"/>
                  </a:cubicBezTo>
                  <a:cubicBezTo>
                    <a:pt x="608" y="21374"/>
                    <a:pt x="791" y="21222"/>
                    <a:pt x="821" y="21039"/>
                  </a:cubicBezTo>
                  <a:cubicBezTo>
                    <a:pt x="882" y="20826"/>
                    <a:pt x="730" y="20614"/>
                    <a:pt x="517" y="20553"/>
                  </a:cubicBezTo>
                  <a:cubicBezTo>
                    <a:pt x="495" y="20550"/>
                    <a:pt x="474" y="20548"/>
                    <a:pt x="452" y="2054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085;p121">
              <a:extLst>
                <a:ext uri="{FF2B5EF4-FFF2-40B4-BE49-F238E27FC236}">
                  <a16:creationId xmlns:a16="http://schemas.microsoft.com/office/drawing/2014/main" id="{4029CE1C-9BBC-5B6F-0EE6-5A17A6278E74}"/>
                </a:ext>
              </a:extLst>
            </p:cNvPr>
            <p:cNvSpPr/>
            <p:nvPr/>
          </p:nvSpPr>
          <p:spPr>
            <a:xfrm>
              <a:off x="1671100" y="3961250"/>
              <a:ext cx="20525" cy="19975"/>
            </a:xfrm>
            <a:custGeom>
              <a:avLst/>
              <a:gdLst/>
              <a:ahLst/>
              <a:cxnLst/>
              <a:rect l="l" t="t" r="r" b="b"/>
              <a:pathLst>
                <a:path w="821" h="799" extrusionOk="0">
                  <a:moveTo>
                    <a:pt x="419" y="1"/>
                  </a:moveTo>
                  <a:cubicBezTo>
                    <a:pt x="313" y="1"/>
                    <a:pt x="197" y="55"/>
                    <a:pt x="122" y="130"/>
                  </a:cubicBezTo>
                  <a:cubicBezTo>
                    <a:pt x="91" y="160"/>
                    <a:pt x="61" y="191"/>
                    <a:pt x="30" y="252"/>
                  </a:cubicBezTo>
                  <a:cubicBezTo>
                    <a:pt x="0" y="312"/>
                    <a:pt x="0" y="343"/>
                    <a:pt x="0" y="404"/>
                  </a:cubicBezTo>
                  <a:cubicBezTo>
                    <a:pt x="0" y="525"/>
                    <a:pt x="30" y="616"/>
                    <a:pt x="122" y="708"/>
                  </a:cubicBezTo>
                  <a:cubicBezTo>
                    <a:pt x="152" y="738"/>
                    <a:pt x="213" y="768"/>
                    <a:pt x="243" y="799"/>
                  </a:cubicBezTo>
                  <a:lnTo>
                    <a:pt x="547" y="799"/>
                  </a:lnTo>
                  <a:cubicBezTo>
                    <a:pt x="608" y="768"/>
                    <a:pt x="638" y="738"/>
                    <a:pt x="699" y="708"/>
                  </a:cubicBezTo>
                  <a:cubicBezTo>
                    <a:pt x="760" y="616"/>
                    <a:pt x="821" y="525"/>
                    <a:pt x="821" y="404"/>
                  </a:cubicBezTo>
                  <a:cubicBezTo>
                    <a:pt x="821" y="312"/>
                    <a:pt x="760" y="191"/>
                    <a:pt x="699" y="130"/>
                  </a:cubicBezTo>
                  <a:cubicBezTo>
                    <a:pt x="669" y="100"/>
                    <a:pt x="638" y="100"/>
                    <a:pt x="638" y="69"/>
                  </a:cubicBezTo>
                  <a:cubicBezTo>
                    <a:pt x="608" y="69"/>
                    <a:pt x="578" y="39"/>
                    <a:pt x="547" y="39"/>
                  </a:cubicBezTo>
                  <a:cubicBezTo>
                    <a:pt x="547" y="39"/>
                    <a:pt x="517" y="8"/>
                    <a:pt x="486" y="8"/>
                  </a:cubicBezTo>
                  <a:cubicBezTo>
                    <a:pt x="465" y="3"/>
                    <a:pt x="442" y="1"/>
                    <a:pt x="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086;p121">
              <a:extLst>
                <a:ext uri="{FF2B5EF4-FFF2-40B4-BE49-F238E27FC236}">
                  <a16:creationId xmlns:a16="http://schemas.microsoft.com/office/drawing/2014/main" id="{D4644780-B9A1-7C77-29AC-22DCA88D64E3}"/>
                </a:ext>
              </a:extLst>
            </p:cNvPr>
            <p:cNvSpPr/>
            <p:nvPr/>
          </p:nvSpPr>
          <p:spPr>
            <a:xfrm>
              <a:off x="1418800" y="3928775"/>
              <a:ext cx="231800" cy="45625"/>
            </a:xfrm>
            <a:custGeom>
              <a:avLst/>
              <a:gdLst/>
              <a:ahLst/>
              <a:cxnLst/>
              <a:rect l="l" t="t" r="r" b="b"/>
              <a:pathLst>
                <a:path w="9272" h="1825" extrusionOk="0">
                  <a:moveTo>
                    <a:pt x="426" y="0"/>
                  </a:moveTo>
                  <a:cubicBezTo>
                    <a:pt x="213" y="0"/>
                    <a:pt x="1" y="183"/>
                    <a:pt x="1" y="396"/>
                  </a:cubicBezTo>
                  <a:cubicBezTo>
                    <a:pt x="1" y="639"/>
                    <a:pt x="183" y="821"/>
                    <a:pt x="396" y="821"/>
                  </a:cubicBezTo>
                  <a:lnTo>
                    <a:pt x="426" y="821"/>
                  </a:lnTo>
                  <a:cubicBezTo>
                    <a:pt x="639" y="821"/>
                    <a:pt x="821" y="639"/>
                    <a:pt x="821" y="426"/>
                  </a:cubicBezTo>
                  <a:cubicBezTo>
                    <a:pt x="821" y="183"/>
                    <a:pt x="639" y="31"/>
                    <a:pt x="426" y="0"/>
                  </a:cubicBezTo>
                  <a:close/>
                  <a:moveTo>
                    <a:pt x="2075" y="118"/>
                  </a:moveTo>
                  <a:cubicBezTo>
                    <a:pt x="1886" y="118"/>
                    <a:pt x="1731" y="264"/>
                    <a:pt x="1703" y="487"/>
                  </a:cubicBezTo>
                  <a:cubicBezTo>
                    <a:pt x="1672" y="700"/>
                    <a:pt x="1855" y="912"/>
                    <a:pt x="2068" y="912"/>
                  </a:cubicBezTo>
                  <a:lnTo>
                    <a:pt x="2098" y="912"/>
                  </a:lnTo>
                  <a:cubicBezTo>
                    <a:pt x="2311" y="912"/>
                    <a:pt x="2493" y="760"/>
                    <a:pt x="2524" y="548"/>
                  </a:cubicBezTo>
                  <a:cubicBezTo>
                    <a:pt x="2524" y="335"/>
                    <a:pt x="2372" y="122"/>
                    <a:pt x="2128" y="122"/>
                  </a:cubicBezTo>
                  <a:cubicBezTo>
                    <a:pt x="2110" y="119"/>
                    <a:pt x="2092" y="118"/>
                    <a:pt x="2075" y="118"/>
                  </a:cubicBezTo>
                  <a:close/>
                  <a:moveTo>
                    <a:pt x="3784" y="271"/>
                  </a:moveTo>
                  <a:cubicBezTo>
                    <a:pt x="3588" y="271"/>
                    <a:pt x="3405" y="442"/>
                    <a:pt x="3405" y="639"/>
                  </a:cubicBezTo>
                  <a:cubicBezTo>
                    <a:pt x="3375" y="852"/>
                    <a:pt x="3527" y="1064"/>
                    <a:pt x="3739" y="1095"/>
                  </a:cubicBezTo>
                  <a:lnTo>
                    <a:pt x="3800" y="1095"/>
                  </a:lnTo>
                  <a:cubicBezTo>
                    <a:pt x="3983" y="1095"/>
                    <a:pt x="4165" y="943"/>
                    <a:pt x="4195" y="730"/>
                  </a:cubicBezTo>
                  <a:cubicBezTo>
                    <a:pt x="4226" y="517"/>
                    <a:pt x="4074" y="304"/>
                    <a:pt x="3831" y="274"/>
                  </a:cubicBezTo>
                  <a:cubicBezTo>
                    <a:pt x="3815" y="272"/>
                    <a:pt x="3799" y="271"/>
                    <a:pt x="3784" y="271"/>
                  </a:cubicBezTo>
                  <a:close/>
                  <a:moveTo>
                    <a:pt x="5478" y="513"/>
                  </a:moveTo>
                  <a:cubicBezTo>
                    <a:pt x="5285" y="513"/>
                    <a:pt x="5105" y="657"/>
                    <a:pt x="5077" y="852"/>
                  </a:cubicBezTo>
                  <a:cubicBezTo>
                    <a:pt x="5046" y="1064"/>
                    <a:pt x="5198" y="1277"/>
                    <a:pt x="5411" y="1307"/>
                  </a:cubicBezTo>
                  <a:lnTo>
                    <a:pt x="5472" y="1307"/>
                  </a:lnTo>
                  <a:cubicBezTo>
                    <a:pt x="5685" y="1307"/>
                    <a:pt x="5837" y="1156"/>
                    <a:pt x="5867" y="973"/>
                  </a:cubicBezTo>
                  <a:cubicBezTo>
                    <a:pt x="5897" y="730"/>
                    <a:pt x="5745" y="548"/>
                    <a:pt x="5533" y="517"/>
                  </a:cubicBezTo>
                  <a:cubicBezTo>
                    <a:pt x="5514" y="515"/>
                    <a:pt x="5496" y="513"/>
                    <a:pt x="5478" y="513"/>
                  </a:cubicBezTo>
                  <a:close/>
                  <a:moveTo>
                    <a:pt x="7150" y="756"/>
                  </a:moveTo>
                  <a:cubicBezTo>
                    <a:pt x="6957" y="756"/>
                    <a:pt x="6776" y="900"/>
                    <a:pt x="6749" y="1095"/>
                  </a:cubicBezTo>
                  <a:cubicBezTo>
                    <a:pt x="6718" y="1307"/>
                    <a:pt x="6870" y="1520"/>
                    <a:pt x="7083" y="1551"/>
                  </a:cubicBezTo>
                  <a:lnTo>
                    <a:pt x="7144" y="1551"/>
                  </a:lnTo>
                  <a:cubicBezTo>
                    <a:pt x="7356" y="1551"/>
                    <a:pt x="7508" y="1399"/>
                    <a:pt x="7569" y="1216"/>
                  </a:cubicBezTo>
                  <a:cubicBezTo>
                    <a:pt x="7600" y="1004"/>
                    <a:pt x="7448" y="791"/>
                    <a:pt x="7204" y="760"/>
                  </a:cubicBezTo>
                  <a:cubicBezTo>
                    <a:pt x="7186" y="758"/>
                    <a:pt x="7168" y="756"/>
                    <a:pt x="7150" y="756"/>
                  </a:cubicBezTo>
                  <a:close/>
                  <a:moveTo>
                    <a:pt x="8801" y="1020"/>
                  </a:moveTo>
                  <a:cubicBezTo>
                    <a:pt x="8611" y="1020"/>
                    <a:pt x="8472" y="1157"/>
                    <a:pt x="8420" y="1338"/>
                  </a:cubicBezTo>
                  <a:cubicBezTo>
                    <a:pt x="8390" y="1581"/>
                    <a:pt x="8542" y="1794"/>
                    <a:pt x="8755" y="1824"/>
                  </a:cubicBezTo>
                  <a:lnTo>
                    <a:pt x="8846" y="1824"/>
                  </a:lnTo>
                  <a:cubicBezTo>
                    <a:pt x="9028" y="1824"/>
                    <a:pt x="9180" y="1672"/>
                    <a:pt x="9241" y="1490"/>
                  </a:cubicBezTo>
                  <a:cubicBezTo>
                    <a:pt x="9271" y="1277"/>
                    <a:pt x="9119" y="1064"/>
                    <a:pt x="8907" y="1034"/>
                  </a:cubicBezTo>
                  <a:cubicBezTo>
                    <a:pt x="8870" y="1025"/>
                    <a:pt x="8835" y="1020"/>
                    <a:pt x="8801" y="102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087;p121">
              <a:extLst>
                <a:ext uri="{FF2B5EF4-FFF2-40B4-BE49-F238E27FC236}">
                  <a16:creationId xmlns:a16="http://schemas.microsoft.com/office/drawing/2014/main" id="{0D31D22D-3B99-17AF-45C6-13B088EA99A2}"/>
                </a:ext>
              </a:extLst>
            </p:cNvPr>
            <p:cNvSpPr/>
            <p:nvPr/>
          </p:nvSpPr>
          <p:spPr>
            <a:xfrm>
              <a:off x="1377000" y="3933525"/>
              <a:ext cx="20550" cy="20350"/>
            </a:xfrm>
            <a:custGeom>
              <a:avLst/>
              <a:gdLst/>
              <a:ahLst/>
              <a:cxnLst/>
              <a:rect l="l" t="t" r="r" b="b"/>
              <a:pathLst>
                <a:path w="822" h="814" extrusionOk="0">
                  <a:moveTo>
                    <a:pt x="411" y="0"/>
                  </a:moveTo>
                  <a:cubicBezTo>
                    <a:pt x="305" y="0"/>
                    <a:pt x="199" y="38"/>
                    <a:pt x="123" y="114"/>
                  </a:cubicBezTo>
                  <a:cubicBezTo>
                    <a:pt x="92" y="145"/>
                    <a:pt x="62" y="206"/>
                    <a:pt x="31" y="236"/>
                  </a:cubicBezTo>
                  <a:cubicBezTo>
                    <a:pt x="31" y="297"/>
                    <a:pt x="1" y="358"/>
                    <a:pt x="1" y="418"/>
                  </a:cubicBezTo>
                  <a:cubicBezTo>
                    <a:pt x="1" y="510"/>
                    <a:pt x="62" y="601"/>
                    <a:pt x="123" y="692"/>
                  </a:cubicBezTo>
                  <a:cubicBezTo>
                    <a:pt x="183" y="722"/>
                    <a:pt x="214" y="753"/>
                    <a:pt x="274" y="783"/>
                  </a:cubicBezTo>
                  <a:cubicBezTo>
                    <a:pt x="305" y="783"/>
                    <a:pt x="366" y="814"/>
                    <a:pt x="426" y="814"/>
                  </a:cubicBezTo>
                  <a:cubicBezTo>
                    <a:pt x="518" y="814"/>
                    <a:pt x="639" y="753"/>
                    <a:pt x="700" y="692"/>
                  </a:cubicBezTo>
                  <a:cubicBezTo>
                    <a:pt x="791" y="601"/>
                    <a:pt x="822" y="510"/>
                    <a:pt x="822" y="418"/>
                  </a:cubicBezTo>
                  <a:cubicBezTo>
                    <a:pt x="822" y="358"/>
                    <a:pt x="822" y="297"/>
                    <a:pt x="791" y="236"/>
                  </a:cubicBezTo>
                  <a:cubicBezTo>
                    <a:pt x="761" y="206"/>
                    <a:pt x="730" y="145"/>
                    <a:pt x="700" y="114"/>
                  </a:cubicBezTo>
                  <a:cubicBezTo>
                    <a:pt x="624" y="38"/>
                    <a:pt x="518" y="0"/>
                    <a:pt x="4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088;p121">
              <a:extLst>
                <a:ext uri="{FF2B5EF4-FFF2-40B4-BE49-F238E27FC236}">
                  <a16:creationId xmlns:a16="http://schemas.microsoft.com/office/drawing/2014/main" id="{C6CF1DE0-E522-5CBF-71EF-2DEF2D78488B}"/>
                </a:ext>
              </a:extLst>
            </p:cNvPr>
            <p:cNvSpPr/>
            <p:nvPr/>
          </p:nvSpPr>
          <p:spPr>
            <a:xfrm>
              <a:off x="1382325" y="2925625"/>
              <a:ext cx="142125" cy="987975"/>
            </a:xfrm>
            <a:custGeom>
              <a:avLst/>
              <a:gdLst/>
              <a:ahLst/>
              <a:cxnLst/>
              <a:rect l="l" t="t" r="r" b="b"/>
              <a:pathLst>
                <a:path w="5685" h="39519" extrusionOk="0">
                  <a:moveTo>
                    <a:pt x="5259" y="0"/>
                  </a:moveTo>
                  <a:cubicBezTo>
                    <a:pt x="5047" y="0"/>
                    <a:pt x="4892" y="144"/>
                    <a:pt x="4864" y="339"/>
                  </a:cubicBezTo>
                  <a:cubicBezTo>
                    <a:pt x="4834" y="582"/>
                    <a:pt x="4986" y="764"/>
                    <a:pt x="5229" y="795"/>
                  </a:cubicBezTo>
                  <a:lnTo>
                    <a:pt x="5259" y="795"/>
                  </a:lnTo>
                  <a:cubicBezTo>
                    <a:pt x="5472" y="795"/>
                    <a:pt x="5624" y="643"/>
                    <a:pt x="5654" y="460"/>
                  </a:cubicBezTo>
                  <a:cubicBezTo>
                    <a:pt x="5685" y="217"/>
                    <a:pt x="5533" y="35"/>
                    <a:pt x="5320" y="4"/>
                  </a:cubicBezTo>
                  <a:cubicBezTo>
                    <a:pt x="5299" y="2"/>
                    <a:pt x="5279" y="0"/>
                    <a:pt x="5259" y="0"/>
                  </a:cubicBezTo>
                  <a:close/>
                  <a:moveTo>
                    <a:pt x="5053" y="1611"/>
                  </a:moveTo>
                  <a:cubicBezTo>
                    <a:pt x="4860" y="1611"/>
                    <a:pt x="4682" y="1758"/>
                    <a:pt x="4682" y="1980"/>
                  </a:cubicBezTo>
                  <a:cubicBezTo>
                    <a:pt x="4651" y="2193"/>
                    <a:pt x="4803" y="2406"/>
                    <a:pt x="5016" y="2406"/>
                  </a:cubicBezTo>
                  <a:cubicBezTo>
                    <a:pt x="5046" y="2436"/>
                    <a:pt x="5046" y="2436"/>
                    <a:pt x="5077" y="2436"/>
                  </a:cubicBezTo>
                  <a:cubicBezTo>
                    <a:pt x="5259" y="2436"/>
                    <a:pt x="5442" y="2254"/>
                    <a:pt x="5472" y="2071"/>
                  </a:cubicBezTo>
                  <a:cubicBezTo>
                    <a:pt x="5502" y="1858"/>
                    <a:pt x="5350" y="1646"/>
                    <a:pt x="5107" y="1615"/>
                  </a:cubicBezTo>
                  <a:cubicBezTo>
                    <a:pt x="5089" y="1613"/>
                    <a:pt x="5071" y="1611"/>
                    <a:pt x="5053" y="1611"/>
                  </a:cubicBezTo>
                  <a:close/>
                  <a:moveTo>
                    <a:pt x="4871" y="3222"/>
                  </a:moveTo>
                  <a:cubicBezTo>
                    <a:pt x="4677" y="3222"/>
                    <a:pt x="4497" y="3369"/>
                    <a:pt x="4469" y="3591"/>
                  </a:cubicBezTo>
                  <a:cubicBezTo>
                    <a:pt x="4438" y="3804"/>
                    <a:pt x="4621" y="4017"/>
                    <a:pt x="4834" y="4047"/>
                  </a:cubicBezTo>
                  <a:lnTo>
                    <a:pt x="4864" y="4047"/>
                  </a:lnTo>
                  <a:cubicBezTo>
                    <a:pt x="5077" y="4047"/>
                    <a:pt x="5259" y="3895"/>
                    <a:pt x="5290" y="3682"/>
                  </a:cubicBezTo>
                  <a:cubicBezTo>
                    <a:pt x="5290" y="3469"/>
                    <a:pt x="5138" y="3257"/>
                    <a:pt x="4925" y="3226"/>
                  </a:cubicBezTo>
                  <a:cubicBezTo>
                    <a:pt x="4907" y="3224"/>
                    <a:pt x="4889" y="3222"/>
                    <a:pt x="4871" y="3222"/>
                  </a:cubicBezTo>
                  <a:close/>
                  <a:moveTo>
                    <a:pt x="4690" y="4834"/>
                  </a:moveTo>
                  <a:cubicBezTo>
                    <a:pt x="4473" y="4834"/>
                    <a:pt x="4315" y="5005"/>
                    <a:pt x="4287" y="5202"/>
                  </a:cubicBezTo>
                  <a:cubicBezTo>
                    <a:pt x="4256" y="5415"/>
                    <a:pt x="4408" y="5627"/>
                    <a:pt x="4621" y="5658"/>
                  </a:cubicBezTo>
                  <a:lnTo>
                    <a:pt x="4682" y="5658"/>
                  </a:lnTo>
                  <a:cubicBezTo>
                    <a:pt x="4894" y="5658"/>
                    <a:pt x="5046" y="5506"/>
                    <a:pt x="5077" y="5293"/>
                  </a:cubicBezTo>
                  <a:cubicBezTo>
                    <a:pt x="5107" y="5080"/>
                    <a:pt x="4955" y="4868"/>
                    <a:pt x="4742" y="4837"/>
                  </a:cubicBezTo>
                  <a:cubicBezTo>
                    <a:pt x="4724" y="4835"/>
                    <a:pt x="4707" y="4834"/>
                    <a:pt x="4690" y="4834"/>
                  </a:cubicBezTo>
                  <a:close/>
                  <a:moveTo>
                    <a:pt x="4530" y="6448"/>
                  </a:moveTo>
                  <a:cubicBezTo>
                    <a:pt x="4317" y="6448"/>
                    <a:pt x="4104" y="6600"/>
                    <a:pt x="4074" y="6813"/>
                  </a:cubicBezTo>
                  <a:cubicBezTo>
                    <a:pt x="4074" y="7026"/>
                    <a:pt x="4226" y="7238"/>
                    <a:pt x="4438" y="7269"/>
                  </a:cubicBezTo>
                  <a:lnTo>
                    <a:pt x="4499" y="7269"/>
                  </a:lnTo>
                  <a:cubicBezTo>
                    <a:pt x="4682" y="7269"/>
                    <a:pt x="4864" y="7117"/>
                    <a:pt x="4894" y="6904"/>
                  </a:cubicBezTo>
                  <a:cubicBezTo>
                    <a:pt x="4925" y="6691"/>
                    <a:pt x="4742" y="6479"/>
                    <a:pt x="4530" y="6448"/>
                  </a:cubicBezTo>
                  <a:close/>
                  <a:moveTo>
                    <a:pt x="4347" y="8059"/>
                  </a:moveTo>
                  <a:cubicBezTo>
                    <a:pt x="4135" y="8059"/>
                    <a:pt x="3922" y="8211"/>
                    <a:pt x="3891" y="8424"/>
                  </a:cubicBezTo>
                  <a:cubicBezTo>
                    <a:pt x="3861" y="8637"/>
                    <a:pt x="4013" y="8849"/>
                    <a:pt x="4256" y="8880"/>
                  </a:cubicBezTo>
                  <a:lnTo>
                    <a:pt x="4287" y="8880"/>
                  </a:lnTo>
                  <a:cubicBezTo>
                    <a:pt x="4499" y="8880"/>
                    <a:pt x="4682" y="8728"/>
                    <a:pt x="4682" y="8515"/>
                  </a:cubicBezTo>
                  <a:cubicBezTo>
                    <a:pt x="4712" y="8302"/>
                    <a:pt x="4560" y="8090"/>
                    <a:pt x="4347" y="8059"/>
                  </a:cubicBezTo>
                  <a:close/>
                  <a:moveTo>
                    <a:pt x="4080" y="9697"/>
                  </a:moveTo>
                  <a:cubicBezTo>
                    <a:pt x="3887" y="9697"/>
                    <a:pt x="3709" y="9840"/>
                    <a:pt x="3709" y="10035"/>
                  </a:cubicBezTo>
                  <a:cubicBezTo>
                    <a:pt x="3679" y="10278"/>
                    <a:pt x="3831" y="10460"/>
                    <a:pt x="4043" y="10491"/>
                  </a:cubicBezTo>
                  <a:lnTo>
                    <a:pt x="4104" y="10491"/>
                  </a:lnTo>
                  <a:cubicBezTo>
                    <a:pt x="4287" y="10491"/>
                    <a:pt x="4469" y="10339"/>
                    <a:pt x="4499" y="10126"/>
                  </a:cubicBezTo>
                  <a:cubicBezTo>
                    <a:pt x="4530" y="9913"/>
                    <a:pt x="4378" y="9700"/>
                    <a:pt x="4135" y="9700"/>
                  </a:cubicBezTo>
                  <a:cubicBezTo>
                    <a:pt x="4116" y="9698"/>
                    <a:pt x="4098" y="9697"/>
                    <a:pt x="4080" y="9697"/>
                  </a:cubicBezTo>
                  <a:close/>
                  <a:moveTo>
                    <a:pt x="3898" y="11308"/>
                  </a:moveTo>
                  <a:cubicBezTo>
                    <a:pt x="3704" y="11308"/>
                    <a:pt x="3524" y="11451"/>
                    <a:pt x="3496" y="11646"/>
                  </a:cubicBezTo>
                  <a:cubicBezTo>
                    <a:pt x="3466" y="11889"/>
                    <a:pt x="3618" y="12071"/>
                    <a:pt x="3861" y="12102"/>
                  </a:cubicBezTo>
                  <a:lnTo>
                    <a:pt x="3891" y="12102"/>
                  </a:lnTo>
                  <a:cubicBezTo>
                    <a:pt x="4104" y="12102"/>
                    <a:pt x="4287" y="11950"/>
                    <a:pt x="4317" y="11767"/>
                  </a:cubicBezTo>
                  <a:cubicBezTo>
                    <a:pt x="4317" y="11524"/>
                    <a:pt x="4165" y="11342"/>
                    <a:pt x="3952" y="11311"/>
                  </a:cubicBezTo>
                  <a:cubicBezTo>
                    <a:pt x="3934" y="11309"/>
                    <a:pt x="3916" y="11308"/>
                    <a:pt x="3898" y="11308"/>
                  </a:cubicBezTo>
                  <a:close/>
                  <a:moveTo>
                    <a:pt x="3709" y="12919"/>
                  </a:moveTo>
                  <a:cubicBezTo>
                    <a:pt x="3496" y="12919"/>
                    <a:pt x="3342" y="13062"/>
                    <a:pt x="3314" y="13257"/>
                  </a:cubicBezTo>
                  <a:cubicBezTo>
                    <a:pt x="3283" y="13500"/>
                    <a:pt x="3435" y="13682"/>
                    <a:pt x="3648" y="13713"/>
                  </a:cubicBezTo>
                  <a:lnTo>
                    <a:pt x="3709" y="13713"/>
                  </a:lnTo>
                  <a:cubicBezTo>
                    <a:pt x="3922" y="13713"/>
                    <a:pt x="4074" y="13561"/>
                    <a:pt x="4104" y="13378"/>
                  </a:cubicBezTo>
                  <a:cubicBezTo>
                    <a:pt x="4135" y="13135"/>
                    <a:pt x="3983" y="12953"/>
                    <a:pt x="3770" y="12922"/>
                  </a:cubicBezTo>
                  <a:cubicBezTo>
                    <a:pt x="3749" y="12920"/>
                    <a:pt x="3729" y="12919"/>
                    <a:pt x="3709" y="12919"/>
                  </a:cubicBezTo>
                  <a:close/>
                  <a:moveTo>
                    <a:pt x="3502" y="14530"/>
                  </a:moveTo>
                  <a:cubicBezTo>
                    <a:pt x="3309" y="14530"/>
                    <a:pt x="3129" y="14673"/>
                    <a:pt x="3101" y="14868"/>
                  </a:cubicBezTo>
                  <a:cubicBezTo>
                    <a:pt x="3071" y="15111"/>
                    <a:pt x="3253" y="15293"/>
                    <a:pt x="3466" y="15324"/>
                  </a:cubicBezTo>
                  <a:lnTo>
                    <a:pt x="3496" y="15324"/>
                  </a:lnTo>
                  <a:cubicBezTo>
                    <a:pt x="3709" y="15324"/>
                    <a:pt x="3891" y="15172"/>
                    <a:pt x="3922" y="14989"/>
                  </a:cubicBezTo>
                  <a:cubicBezTo>
                    <a:pt x="3952" y="14746"/>
                    <a:pt x="3770" y="14564"/>
                    <a:pt x="3557" y="14533"/>
                  </a:cubicBezTo>
                  <a:cubicBezTo>
                    <a:pt x="3539" y="14531"/>
                    <a:pt x="3520" y="14530"/>
                    <a:pt x="3502" y="14530"/>
                  </a:cubicBezTo>
                  <a:close/>
                  <a:moveTo>
                    <a:pt x="3313" y="16140"/>
                  </a:moveTo>
                  <a:cubicBezTo>
                    <a:pt x="3101" y="16140"/>
                    <a:pt x="2946" y="16284"/>
                    <a:pt x="2919" y="16479"/>
                  </a:cubicBezTo>
                  <a:cubicBezTo>
                    <a:pt x="2888" y="16722"/>
                    <a:pt x="3040" y="16904"/>
                    <a:pt x="3253" y="16935"/>
                  </a:cubicBezTo>
                  <a:lnTo>
                    <a:pt x="3314" y="16935"/>
                  </a:lnTo>
                  <a:cubicBezTo>
                    <a:pt x="3527" y="16935"/>
                    <a:pt x="3679" y="16783"/>
                    <a:pt x="3709" y="16600"/>
                  </a:cubicBezTo>
                  <a:cubicBezTo>
                    <a:pt x="3739" y="16357"/>
                    <a:pt x="3587" y="16175"/>
                    <a:pt x="3375" y="16144"/>
                  </a:cubicBezTo>
                  <a:cubicBezTo>
                    <a:pt x="3354" y="16142"/>
                    <a:pt x="3333" y="16140"/>
                    <a:pt x="3313" y="16140"/>
                  </a:cubicBezTo>
                  <a:close/>
                  <a:moveTo>
                    <a:pt x="3108" y="17751"/>
                  </a:moveTo>
                  <a:cubicBezTo>
                    <a:pt x="2914" y="17751"/>
                    <a:pt x="2734" y="17898"/>
                    <a:pt x="2706" y="18120"/>
                  </a:cubicBezTo>
                  <a:cubicBezTo>
                    <a:pt x="2676" y="18333"/>
                    <a:pt x="2858" y="18515"/>
                    <a:pt x="3071" y="18546"/>
                  </a:cubicBezTo>
                  <a:cubicBezTo>
                    <a:pt x="3071" y="18546"/>
                    <a:pt x="3101" y="18576"/>
                    <a:pt x="3131" y="18576"/>
                  </a:cubicBezTo>
                  <a:cubicBezTo>
                    <a:pt x="3314" y="18576"/>
                    <a:pt x="3496" y="18424"/>
                    <a:pt x="3527" y="18211"/>
                  </a:cubicBezTo>
                  <a:cubicBezTo>
                    <a:pt x="3557" y="17968"/>
                    <a:pt x="3375" y="17786"/>
                    <a:pt x="3162" y="17755"/>
                  </a:cubicBezTo>
                  <a:cubicBezTo>
                    <a:pt x="3144" y="17753"/>
                    <a:pt x="3126" y="17751"/>
                    <a:pt x="3108" y="17751"/>
                  </a:cubicBezTo>
                  <a:close/>
                  <a:moveTo>
                    <a:pt x="2919" y="19362"/>
                  </a:moveTo>
                  <a:cubicBezTo>
                    <a:pt x="2706" y="19362"/>
                    <a:pt x="2551" y="19509"/>
                    <a:pt x="2524" y="19731"/>
                  </a:cubicBezTo>
                  <a:cubicBezTo>
                    <a:pt x="2493" y="19944"/>
                    <a:pt x="2645" y="20157"/>
                    <a:pt x="2858" y="20157"/>
                  </a:cubicBezTo>
                  <a:cubicBezTo>
                    <a:pt x="2888" y="20187"/>
                    <a:pt x="2888" y="20187"/>
                    <a:pt x="2919" y="20187"/>
                  </a:cubicBezTo>
                  <a:cubicBezTo>
                    <a:pt x="3131" y="20187"/>
                    <a:pt x="3283" y="20035"/>
                    <a:pt x="3314" y="19822"/>
                  </a:cubicBezTo>
                  <a:cubicBezTo>
                    <a:pt x="3344" y="19579"/>
                    <a:pt x="3192" y="19397"/>
                    <a:pt x="2979" y="19366"/>
                  </a:cubicBezTo>
                  <a:cubicBezTo>
                    <a:pt x="2959" y="19364"/>
                    <a:pt x="2939" y="19362"/>
                    <a:pt x="2919" y="19362"/>
                  </a:cubicBezTo>
                  <a:close/>
                  <a:moveTo>
                    <a:pt x="2712" y="20973"/>
                  </a:moveTo>
                  <a:cubicBezTo>
                    <a:pt x="2519" y="20973"/>
                    <a:pt x="2339" y="21120"/>
                    <a:pt x="2311" y="21342"/>
                  </a:cubicBezTo>
                  <a:cubicBezTo>
                    <a:pt x="2280" y="21555"/>
                    <a:pt x="2463" y="21768"/>
                    <a:pt x="2676" y="21798"/>
                  </a:cubicBezTo>
                  <a:lnTo>
                    <a:pt x="2706" y="21798"/>
                  </a:lnTo>
                  <a:cubicBezTo>
                    <a:pt x="2919" y="21798"/>
                    <a:pt x="3101" y="21646"/>
                    <a:pt x="3131" y="21433"/>
                  </a:cubicBezTo>
                  <a:cubicBezTo>
                    <a:pt x="3162" y="21220"/>
                    <a:pt x="2979" y="21008"/>
                    <a:pt x="2767" y="20977"/>
                  </a:cubicBezTo>
                  <a:cubicBezTo>
                    <a:pt x="2749" y="20975"/>
                    <a:pt x="2730" y="20973"/>
                    <a:pt x="2712" y="20973"/>
                  </a:cubicBezTo>
                  <a:close/>
                  <a:moveTo>
                    <a:pt x="2524" y="22584"/>
                  </a:moveTo>
                  <a:cubicBezTo>
                    <a:pt x="2311" y="22584"/>
                    <a:pt x="2156" y="22731"/>
                    <a:pt x="2128" y="22953"/>
                  </a:cubicBezTo>
                  <a:cubicBezTo>
                    <a:pt x="2098" y="23166"/>
                    <a:pt x="2250" y="23379"/>
                    <a:pt x="2463" y="23409"/>
                  </a:cubicBezTo>
                  <a:lnTo>
                    <a:pt x="2524" y="23409"/>
                  </a:lnTo>
                  <a:cubicBezTo>
                    <a:pt x="2736" y="23409"/>
                    <a:pt x="2888" y="23257"/>
                    <a:pt x="2919" y="23044"/>
                  </a:cubicBezTo>
                  <a:cubicBezTo>
                    <a:pt x="2949" y="22831"/>
                    <a:pt x="2797" y="22619"/>
                    <a:pt x="2584" y="22588"/>
                  </a:cubicBezTo>
                  <a:cubicBezTo>
                    <a:pt x="2564" y="22586"/>
                    <a:pt x="2543" y="22584"/>
                    <a:pt x="2524" y="22584"/>
                  </a:cubicBezTo>
                  <a:close/>
                  <a:moveTo>
                    <a:pt x="2317" y="24195"/>
                  </a:moveTo>
                  <a:cubicBezTo>
                    <a:pt x="2124" y="24195"/>
                    <a:pt x="1943" y="24341"/>
                    <a:pt x="1916" y="24564"/>
                  </a:cubicBezTo>
                  <a:cubicBezTo>
                    <a:pt x="1885" y="24777"/>
                    <a:pt x="2037" y="24989"/>
                    <a:pt x="2280" y="25020"/>
                  </a:cubicBezTo>
                  <a:lnTo>
                    <a:pt x="2311" y="25020"/>
                  </a:lnTo>
                  <a:cubicBezTo>
                    <a:pt x="2524" y="25020"/>
                    <a:pt x="2706" y="24868"/>
                    <a:pt x="2736" y="24655"/>
                  </a:cubicBezTo>
                  <a:cubicBezTo>
                    <a:pt x="2767" y="24442"/>
                    <a:pt x="2584" y="24230"/>
                    <a:pt x="2372" y="24199"/>
                  </a:cubicBezTo>
                  <a:cubicBezTo>
                    <a:pt x="2353" y="24197"/>
                    <a:pt x="2335" y="24195"/>
                    <a:pt x="2317" y="24195"/>
                  </a:cubicBezTo>
                  <a:close/>
                  <a:moveTo>
                    <a:pt x="2105" y="25806"/>
                  </a:moveTo>
                  <a:cubicBezTo>
                    <a:pt x="1916" y="25806"/>
                    <a:pt x="1761" y="25952"/>
                    <a:pt x="1733" y="26175"/>
                  </a:cubicBezTo>
                  <a:cubicBezTo>
                    <a:pt x="1703" y="26388"/>
                    <a:pt x="1855" y="26600"/>
                    <a:pt x="2068" y="26631"/>
                  </a:cubicBezTo>
                  <a:lnTo>
                    <a:pt x="2128" y="26631"/>
                  </a:lnTo>
                  <a:cubicBezTo>
                    <a:pt x="2311" y="26631"/>
                    <a:pt x="2493" y="26479"/>
                    <a:pt x="2524" y="26266"/>
                  </a:cubicBezTo>
                  <a:cubicBezTo>
                    <a:pt x="2554" y="26053"/>
                    <a:pt x="2402" y="25841"/>
                    <a:pt x="2159" y="25810"/>
                  </a:cubicBezTo>
                  <a:cubicBezTo>
                    <a:pt x="2141" y="25808"/>
                    <a:pt x="2123" y="25806"/>
                    <a:pt x="2105" y="25806"/>
                  </a:cubicBezTo>
                  <a:close/>
                  <a:moveTo>
                    <a:pt x="1922" y="27417"/>
                  </a:moveTo>
                  <a:cubicBezTo>
                    <a:pt x="1729" y="27417"/>
                    <a:pt x="1548" y="27563"/>
                    <a:pt x="1520" y="27786"/>
                  </a:cubicBezTo>
                  <a:cubicBezTo>
                    <a:pt x="1490" y="27999"/>
                    <a:pt x="1642" y="28211"/>
                    <a:pt x="1855" y="28242"/>
                  </a:cubicBezTo>
                  <a:lnTo>
                    <a:pt x="1916" y="28242"/>
                  </a:lnTo>
                  <a:cubicBezTo>
                    <a:pt x="2128" y="28242"/>
                    <a:pt x="2280" y="28090"/>
                    <a:pt x="2311" y="27877"/>
                  </a:cubicBezTo>
                  <a:cubicBezTo>
                    <a:pt x="2341" y="27664"/>
                    <a:pt x="2189" y="27452"/>
                    <a:pt x="1976" y="27421"/>
                  </a:cubicBezTo>
                  <a:cubicBezTo>
                    <a:pt x="1958" y="27419"/>
                    <a:pt x="1940" y="27417"/>
                    <a:pt x="1922" y="27417"/>
                  </a:cubicBezTo>
                  <a:close/>
                  <a:moveTo>
                    <a:pt x="1717" y="29029"/>
                  </a:moveTo>
                  <a:cubicBezTo>
                    <a:pt x="1520" y="29029"/>
                    <a:pt x="1336" y="29200"/>
                    <a:pt x="1308" y="29397"/>
                  </a:cubicBezTo>
                  <a:cubicBezTo>
                    <a:pt x="1277" y="29610"/>
                    <a:pt x="1460" y="29822"/>
                    <a:pt x="1672" y="29853"/>
                  </a:cubicBezTo>
                  <a:lnTo>
                    <a:pt x="1703" y="29853"/>
                  </a:lnTo>
                  <a:cubicBezTo>
                    <a:pt x="1916" y="29853"/>
                    <a:pt x="2098" y="29701"/>
                    <a:pt x="2128" y="29488"/>
                  </a:cubicBezTo>
                  <a:cubicBezTo>
                    <a:pt x="2159" y="29275"/>
                    <a:pt x="1976" y="29062"/>
                    <a:pt x="1764" y="29032"/>
                  </a:cubicBezTo>
                  <a:cubicBezTo>
                    <a:pt x="1748" y="29030"/>
                    <a:pt x="1732" y="29029"/>
                    <a:pt x="1717" y="29029"/>
                  </a:cubicBezTo>
                  <a:close/>
                  <a:moveTo>
                    <a:pt x="1504" y="30640"/>
                  </a:moveTo>
                  <a:cubicBezTo>
                    <a:pt x="1308" y="30640"/>
                    <a:pt x="1125" y="30811"/>
                    <a:pt x="1125" y="31008"/>
                  </a:cubicBezTo>
                  <a:cubicBezTo>
                    <a:pt x="1095" y="31221"/>
                    <a:pt x="1247" y="31433"/>
                    <a:pt x="1460" y="31464"/>
                  </a:cubicBezTo>
                  <a:lnTo>
                    <a:pt x="1520" y="31464"/>
                  </a:lnTo>
                  <a:cubicBezTo>
                    <a:pt x="1703" y="31464"/>
                    <a:pt x="1885" y="31312"/>
                    <a:pt x="1916" y="31099"/>
                  </a:cubicBezTo>
                  <a:cubicBezTo>
                    <a:pt x="1946" y="30886"/>
                    <a:pt x="1794" y="30673"/>
                    <a:pt x="1551" y="30643"/>
                  </a:cubicBezTo>
                  <a:cubicBezTo>
                    <a:pt x="1535" y="30641"/>
                    <a:pt x="1519" y="30640"/>
                    <a:pt x="1504" y="30640"/>
                  </a:cubicBezTo>
                  <a:close/>
                  <a:moveTo>
                    <a:pt x="1316" y="32251"/>
                  </a:moveTo>
                  <a:cubicBezTo>
                    <a:pt x="1099" y="32251"/>
                    <a:pt x="941" y="32422"/>
                    <a:pt x="913" y="32619"/>
                  </a:cubicBezTo>
                  <a:cubicBezTo>
                    <a:pt x="882" y="32832"/>
                    <a:pt x="1034" y="33044"/>
                    <a:pt x="1247" y="33075"/>
                  </a:cubicBezTo>
                  <a:lnTo>
                    <a:pt x="1308" y="33075"/>
                  </a:lnTo>
                  <a:cubicBezTo>
                    <a:pt x="1520" y="33075"/>
                    <a:pt x="1672" y="32923"/>
                    <a:pt x="1703" y="32710"/>
                  </a:cubicBezTo>
                  <a:cubicBezTo>
                    <a:pt x="1733" y="32497"/>
                    <a:pt x="1581" y="32284"/>
                    <a:pt x="1369" y="32254"/>
                  </a:cubicBezTo>
                  <a:cubicBezTo>
                    <a:pt x="1351" y="32252"/>
                    <a:pt x="1333" y="32251"/>
                    <a:pt x="1316" y="32251"/>
                  </a:cubicBezTo>
                  <a:close/>
                  <a:moveTo>
                    <a:pt x="1103" y="33862"/>
                  </a:moveTo>
                  <a:cubicBezTo>
                    <a:pt x="887" y="33862"/>
                    <a:pt x="728" y="34033"/>
                    <a:pt x="700" y="34230"/>
                  </a:cubicBezTo>
                  <a:cubicBezTo>
                    <a:pt x="669" y="34442"/>
                    <a:pt x="821" y="34655"/>
                    <a:pt x="1034" y="34686"/>
                  </a:cubicBezTo>
                  <a:lnTo>
                    <a:pt x="1095" y="34686"/>
                  </a:lnTo>
                  <a:cubicBezTo>
                    <a:pt x="1308" y="34686"/>
                    <a:pt x="1460" y="34534"/>
                    <a:pt x="1490" y="34321"/>
                  </a:cubicBezTo>
                  <a:cubicBezTo>
                    <a:pt x="1520" y="34108"/>
                    <a:pt x="1369" y="33895"/>
                    <a:pt x="1156" y="33865"/>
                  </a:cubicBezTo>
                  <a:cubicBezTo>
                    <a:pt x="1138" y="33863"/>
                    <a:pt x="1120" y="33862"/>
                    <a:pt x="1103" y="33862"/>
                  </a:cubicBezTo>
                  <a:close/>
                  <a:moveTo>
                    <a:pt x="943" y="35476"/>
                  </a:moveTo>
                  <a:cubicBezTo>
                    <a:pt x="730" y="35476"/>
                    <a:pt x="517" y="35628"/>
                    <a:pt x="487" y="35841"/>
                  </a:cubicBezTo>
                  <a:cubicBezTo>
                    <a:pt x="457" y="36053"/>
                    <a:pt x="609" y="36266"/>
                    <a:pt x="821" y="36297"/>
                  </a:cubicBezTo>
                  <a:lnTo>
                    <a:pt x="882" y="36297"/>
                  </a:lnTo>
                  <a:cubicBezTo>
                    <a:pt x="1095" y="36297"/>
                    <a:pt x="1247" y="36145"/>
                    <a:pt x="1277" y="35932"/>
                  </a:cubicBezTo>
                  <a:cubicBezTo>
                    <a:pt x="1308" y="35719"/>
                    <a:pt x="1156" y="35506"/>
                    <a:pt x="943" y="35476"/>
                  </a:cubicBezTo>
                  <a:close/>
                  <a:moveTo>
                    <a:pt x="730" y="37087"/>
                  </a:moveTo>
                  <a:cubicBezTo>
                    <a:pt x="487" y="37087"/>
                    <a:pt x="305" y="37239"/>
                    <a:pt x="274" y="37452"/>
                  </a:cubicBezTo>
                  <a:cubicBezTo>
                    <a:pt x="244" y="37664"/>
                    <a:pt x="396" y="37877"/>
                    <a:pt x="609" y="37908"/>
                  </a:cubicBezTo>
                  <a:lnTo>
                    <a:pt x="669" y="37908"/>
                  </a:lnTo>
                  <a:cubicBezTo>
                    <a:pt x="882" y="37908"/>
                    <a:pt x="1034" y="37756"/>
                    <a:pt x="1065" y="37573"/>
                  </a:cubicBezTo>
                  <a:cubicBezTo>
                    <a:pt x="1095" y="37330"/>
                    <a:pt x="943" y="37148"/>
                    <a:pt x="730" y="37087"/>
                  </a:cubicBezTo>
                  <a:close/>
                  <a:moveTo>
                    <a:pt x="487" y="38698"/>
                  </a:moveTo>
                  <a:cubicBezTo>
                    <a:pt x="274" y="38698"/>
                    <a:pt x="92" y="38850"/>
                    <a:pt x="31" y="39063"/>
                  </a:cubicBezTo>
                  <a:cubicBezTo>
                    <a:pt x="1" y="39275"/>
                    <a:pt x="153" y="39488"/>
                    <a:pt x="396" y="39519"/>
                  </a:cubicBezTo>
                  <a:lnTo>
                    <a:pt x="457" y="39519"/>
                  </a:lnTo>
                  <a:cubicBezTo>
                    <a:pt x="639" y="39519"/>
                    <a:pt x="821" y="39367"/>
                    <a:pt x="852" y="39184"/>
                  </a:cubicBezTo>
                  <a:cubicBezTo>
                    <a:pt x="882" y="38941"/>
                    <a:pt x="730" y="38759"/>
                    <a:pt x="487" y="3869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089;p121">
              <a:extLst>
                <a:ext uri="{FF2B5EF4-FFF2-40B4-BE49-F238E27FC236}">
                  <a16:creationId xmlns:a16="http://schemas.microsoft.com/office/drawing/2014/main" id="{CE0995E2-D7E4-5B5D-A4FC-A43D21429170}"/>
                </a:ext>
              </a:extLst>
            </p:cNvPr>
            <p:cNvSpPr/>
            <p:nvPr/>
          </p:nvSpPr>
          <p:spPr>
            <a:xfrm>
              <a:off x="1508475" y="2886975"/>
              <a:ext cx="19775" cy="20525"/>
            </a:xfrm>
            <a:custGeom>
              <a:avLst/>
              <a:gdLst/>
              <a:ahLst/>
              <a:cxnLst/>
              <a:rect l="l" t="t" r="r" b="b"/>
              <a:pathLst>
                <a:path w="791" h="821" extrusionOk="0">
                  <a:moveTo>
                    <a:pt x="487" y="0"/>
                  </a:moveTo>
                  <a:cubicBezTo>
                    <a:pt x="335" y="0"/>
                    <a:pt x="213" y="31"/>
                    <a:pt x="122" y="122"/>
                  </a:cubicBezTo>
                  <a:cubicBezTo>
                    <a:pt x="61" y="152"/>
                    <a:pt x="61" y="213"/>
                    <a:pt x="31" y="243"/>
                  </a:cubicBezTo>
                  <a:cubicBezTo>
                    <a:pt x="0" y="304"/>
                    <a:pt x="0" y="365"/>
                    <a:pt x="0" y="395"/>
                  </a:cubicBezTo>
                  <a:cubicBezTo>
                    <a:pt x="0" y="517"/>
                    <a:pt x="31" y="608"/>
                    <a:pt x="122" y="699"/>
                  </a:cubicBezTo>
                  <a:cubicBezTo>
                    <a:pt x="152" y="730"/>
                    <a:pt x="183" y="760"/>
                    <a:pt x="244" y="790"/>
                  </a:cubicBezTo>
                  <a:cubicBezTo>
                    <a:pt x="304" y="821"/>
                    <a:pt x="335" y="821"/>
                    <a:pt x="396" y="821"/>
                  </a:cubicBezTo>
                  <a:cubicBezTo>
                    <a:pt x="456" y="821"/>
                    <a:pt x="517" y="821"/>
                    <a:pt x="548" y="790"/>
                  </a:cubicBezTo>
                  <a:cubicBezTo>
                    <a:pt x="608" y="760"/>
                    <a:pt x="639" y="730"/>
                    <a:pt x="669" y="699"/>
                  </a:cubicBezTo>
                  <a:cubicBezTo>
                    <a:pt x="760" y="608"/>
                    <a:pt x="791" y="517"/>
                    <a:pt x="791" y="395"/>
                  </a:cubicBezTo>
                  <a:cubicBezTo>
                    <a:pt x="791" y="365"/>
                    <a:pt x="791" y="304"/>
                    <a:pt x="760" y="243"/>
                  </a:cubicBezTo>
                  <a:cubicBezTo>
                    <a:pt x="760" y="213"/>
                    <a:pt x="730" y="152"/>
                    <a:pt x="669" y="122"/>
                  </a:cubicBezTo>
                  <a:cubicBezTo>
                    <a:pt x="669" y="122"/>
                    <a:pt x="639" y="91"/>
                    <a:pt x="608" y="61"/>
                  </a:cubicBezTo>
                  <a:cubicBezTo>
                    <a:pt x="608" y="61"/>
                    <a:pt x="578" y="61"/>
                    <a:pt x="548" y="31"/>
                  </a:cubicBezTo>
                  <a:cubicBezTo>
                    <a:pt x="517" y="31"/>
                    <a:pt x="517" y="31"/>
                    <a:pt x="4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090;p121">
              <a:extLst>
                <a:ext uri="{FF2B5EF4-FFF2-40B4-BE49-F238E27FC236}">
                  <a16:creationId xmlns:a16="http://schemas.microsoft.com/office/drawing/2014/main" id="{ED101EAD-F754-98A9-376C-AD63DF810232}"/>
                </a:ext>
              </a:extLst>
            </p:cNvPr>
            <p:cNvSpPr/>
            <p:nvPr/>
          </p:nvSpPr>
          <p:spPr>
            <a:xfrm>
              <a:off x="1217425" y="2911350"/>
              <a:ext cx="280425" cy="215000"/>
            </a:xfrm>
            <a:custGeom>
              <a:avLst/>
              <a:gdLst/>
              <a:ahLst/>
              <a:cxnLst/>
              <a:rect l="l" t="t" r="r" b="b"/>
              <a:pathLst>
                <a:path w="11217" h="8600" extrusionOk="0">
                  <a:moveTo>
                    <a:pt x="10756" y="1"/>
                  </a:moveTo>
                  <a:cubicBezTo>
                    <a:pt x="10675" y="1"/>
                    <a:pt x="10591" y="28"/>
                    <a:pt x="10518" y="89"/>
                  </a:cubicBezTo>
                  <a:cubicBezTo>
                    <a:pt x="10335" y="211"/>
                    <a:pt x="10305" y="484"/>
                    <a:pt x="10427" y="666"/>
                  </a:cubicBezTo>
                  <a:cubicBezTo>
                    <a:pt x="10518" y="758"/>
                    <a:pt x="10639" y="818"/>
                    <a:pt x="10761" y="818"/>
                  </a:cubicBezTo>
                  <a:cubicBezTo>
                    <a:pt x="10852" y="818"/>
                    <a:pt x="10913" y="788"/>
                    <a:pt x="11004" y="727"/>
                  </a:cubicBezTo>
                  <a:cubicBezTo>
                    <a:pt x="11186" y="606"/>
                    <a:pt x="11217" y="332"/>
                    <a:pt x="11065" y="150"/>
                  </a:cubicBezTo>
                  <a:cubicBezTo>
                    <a:pt x="10992" y="59"/>
                    <a:pt x="10877" y="1"/>
                    <a:pt x="10756" y="1"/>
                  </a:cubicBezTo>
                  <a:close/>
                  <a:moveTo>
                    <a:pt x="9460" y="974"/>
                  </a:moveTo>
                  <a:cubicBezTo>
                    <a:pt x="9373" y="974"/>
                    <a:pt x="9284" y="1000"/>
                    <a:pt x="9211" y="1062"/>
                  </a:cubicBezTo>
                  <a:cubicBezTo>
                    <a:pt x="9059" y="1183"/>
                    <a:pt x="8998" y="1457"/>
                    <a:pt x="9150" y="1639"/>
                  </a:cubicBezTo>
                  <a:cubicBezTo>
                    <a:pt x="9241" y="1730"/>
                    <a:pt x="9332" y="1791"/>
                    <a:pt x="9484" y="1791"/>
                  </a:cubicBezTo>
                  <a:cubicBezTo>
                    <a:pt x="9545" y="1791"/>
                    <a:pt x="9636" y="1761"/>
                    <a:pt x="9727" y="1700"/>
                  </a:cubicBezTo>
                  <a:cubicBezTo>
                    <a:pt x="9879" y="1578"/>
                    <a:pt x="9940" y="1305"/>
                    <a:pt x="9788" y="1122"/>
                  </a:cubicBezTo>
                  <a:cubicBezTo>
                    <a:pt x="9716" y="1032"/>
                    <a:pt x="9589" y="974"/>
                    <a:pt x="9460" y="974"/>
                  </a:cubicBezTo>
                  <a:close/>
                  <a:moveTo>
                    <a:pt x="8175" y="1946"/>
                  </a:moveTo>
                  <a:cubicBezTo>
                    <a:pt x="8091" y="1946"/>
                    <a:pt x="8008" y="1973"/>
                    <a:pt x="7934" y="2034"/>
                  </a:cubicBezTo>
                  <a:cubicBezTo>
                    <a:pt x="7752" y="2156"/>
                    <a:pt x="7721" y="2429"/>
                    <a:pt x="7873" y="2581"/>
                  </a:cubicBezTo>
                  <a:cubicBezTo>
                    <a:pt x="7934" y="2703"/>
                    <a:pt x="8056" y="2764"/>
                    <a:pt x="8177" y="2764"/>
                  </a:cubicBezTo>
                  <a:cubicBezTo>
                    <a:pt x="8268" y="2764"/>
                    <a:pt x="8360" y="2733"/>
                    <a:pt x="8420" y="2673"/>
                  </a:cubicBezTo>
                  <a:cubicBezTo>
                    <a:pt x="8603" y="2551"/>
                    <a:pt x="8633" y="2277"/>
                    <a:pt x="8512" y="2095"/>
                  </a:cubicBezTo>
                  <a:cubicBezTo>
                    <a:pt x="8421" y="2004"/>
                    <a:pt x="8298" y="1946"/>
                    <a:pt x="8175" y="1946"/>
                  </a:cubicBezTo>
                  <a:close/>
                  <a:moveTo>
                    <a:pt x="6913" y="2910"/>
                  </a:moveTo>
                  <a:cubicBezTo>
                    <a:pt x="6827" y="2910"/>
                    <a:pt x="6736" y="2941"/>
                    <a:pt x="6657" y="3007"/>
                  </a:cubicBezTo>
                  <a:cubicBezTo>
                    <a:pt x="6475" y="3129"/>
                    <a:pt x="6445" y="3402"/>
                    <a:pt x="6566" y="3554"/>
                  </a:cubicBezTo>
                  <a:cubicBezTo>
                    <a:pt x="6657" y="3676"/>
                    <a:pt x="6779" y="3736"/>
                    <a:pt x="6901" y="3736"/>
                  </a:cubicBezTo>
                  <a:cubicBezTo>
                    <a:pt x="6992" y="3736"/>
                    <a:pt x="7053" y="3706"/>
                    <a:pt x="7144" y="3645"/>
                  </a:cubicBezTo>
                  <a:cubicBezTo>
                    <a:pt x="7326" y="3524"/>
                    <a:pt x="7357" y="3250"/>
                    <a:pt x="7205" y="3068"/>
                  </a:cubicBezTo>
                  <a:cubicBezTo>
                    <a:pt x="7136" y="2964"/>
                    <a:pt x="7027" y="2910"/>
                    <a:pt x="6913" y="2910"/>
                  </a:cubicBezTo>
                  <a:close/>
                  <a:moveTo>
                    <a:pt x="5618" y="3882"/>
                  </a:moveTo>
                  <a:cubicBezTo>
                    <a:pt x="5525" y="3882"/>
                    <a:pt x="5429" y="3914"/>
                    <a:pt x="5350" y="3980"/>
                  </a:cubicBezTo>
                  <a:cubicBezTo>
                    <a:pt x="5199" y="4101"/>
                    <a:pt x="5138" y="4375"/>
                    <a:pt x="5290" y="4527"/>
                  </a:cubicBezTo>
                  <a:cubicBezTo>
                    <a:pt x="5350" y="4648"/>
                    <a:pt x="5472" y="4709"/>
                    <a:pt x="5624" y="4709"/>
                  </a:cubicBezTo>
                  <a:cubicBezTo>
                    <a:pt x="5685" y="4709"/>
                    <a:pt x="5776" y="4679"/>
                    <a:pt x="5867" y="4618"/>
                  </a:cubicBezTo>
                  <a:cubicBezTo>
                    <a:pt x="6019" y="4496"/>
                    <a:pt x="6080" y="4223"/>
                    <a:pt x="5928" y="4040"/>
                  </a:cubicBezTo>
                  <a:cubicBezTo>
                    <a:pt x="5859" y="3937"/>
                    <a:pt x="5741" y="3882"/>
                    <a:pt x="5618" y="3882"/>
                  </a:cubicBezTo>
                  <a:close/>
                  <a:moveTo>
                    <a:pt x="4314" y="4864"/>
                  </a:moveTo>
                  <a:cubicBezTo>
                    <a:pt x="4231" y="4864"/>
                    <a:pt x="4147" y="4891"/>
                    <a:pt x="4074" y="4952"/>
                  </a:cubicBezTo>
                  <a:cubicBezTo>
                    <a:pt x="3891" y="5074"/>
                    <a:pt x="3861" y="5347"/>
                    <a:pt x="4013" y="5499"/>
                  </a:cubicBezTo>
                  <a:cubicBezTo>
                    <a:pt x="4074" y="5621"/>
                    <a:pt x="4195" y="5682"/>
                    <a:pt x="4317" y="5682"/>
                  </a:cubicBezTo>
                  <a:cubicBezTo>
                    <a:pt x="4408" y="5682"/>
                    <a:pt x="4499" y="5651"/>
                    <a:pt x="4560" y="5591"/>
                  </a:cubicBezTo>
                  <a:cubicBezTo>
                    <a:pt x="4743" y="5469"/>
                    <a:pt x="4773" y="5195"/>
                    <a:pt x="4651" y="5013"/>
                  </a:cubicBezTo>
                  <a:cubicBezTo>
                    <a:pt x="4561" y="4922"/>
                    <a:pt x="4438" y="4864"/>
                    <a:pt x="4314" y="4864"/>
                  </a:cubicBezTo>
                  <a:close/>
                  <a:moveTo>
                    <a:pt x="3056" y="5828"/>
                  </a:moveTo>
                  <a:cubicBezTo>
                    <a:pt x="2966" y="5828"/>
                    <a:pt x="2876" y="5859"/>
                    <a:pt x="2797" y="5925"/>
                  </a:cubicBezTo>
                  <a:cubicBezTo>
                    <a:pt x="2615" y="6047"/>
                    <a:pt x="2584" y="6290"/>
                    <a:pt x="2706" y="6472"/>
                  </a:cubicBezTo>
                  <a:cubicBezTo>
                    <a:pt x="2797" y="6594"/>
                    <a:pt x="2919" y="6654"/>
                    <a:pt x="3040" y="6654"/>
                  </a:cubicBezTo>
                  <a:cubicBezTo>
                    <a:pt x="3132" y="6654"/>
                    <a:pt x="3223" y="6624"/>
                    <a:pt x="3284" y="6563"/>
                  </a:cubicBezTo>
                  <a:cubicBezTo>
                    <a:pt x="3466" y="6411"/>
                    <a:pt x="3496" y="6168"/>
                    <a:pt x="3375" y="5986"/>
                  </a:cubicBezTo>
                  <a:cubicBezTo>
                    <a:pt x="3288" y="5882"/>
                    <a:pt x="3173" y="5828"/>
                    <a:pt x="3056" y="5828"/>
                  </a:cubicBezTo>
                  <a:close/>
                  <a:moveTo>
                    <a:pt x="1764" y="6800"/>
                  </a:moveTo>
                  <a:cubicBezTo>
                    <a:pt x="1675" y="6800"/>
                    <a:pt x="1586" y="6832"/>
                    <a:pt x="1521" y="6898"/>
                  </a:cubicBezTo>
                  <a:cubicBezTo>
                    <a:pt x="1338" y="7019"/>
                    <a:pt x="1308" y="7262"/>
                    <a:pt x="1429" y="7445"/>
                  </a:cubicBezTo>
                  <a:cubicBezTo>
                    <a:pt x="1521" y="7566"/>
                    <a:pt x="1642" y="7627"/>
                    <a:pt x="1764" y="7627"/>
                  </a:cubicBezTo>
                  <a:cubicBezTo>
                    <a:pt x="1825" y="7627"/>
                    <a:pt x="1916" y="7597"/>
                    <a:pt x="2007" y="7536"/>
                  </a:cubicBezTo>
                  <a:cubicBezTo>
                    <a:pt x="2189" y="7384"/>
                    <a:pt x="2220" y="7141"/>
                    <a:pt x="2068" y="6958"/>
                  </a:cubicBezTo>
                  <a:cubicBezTo>
                    <a:pt x="1999" y="6855"/>
                    <a:pt x="1881" y="6800"/>
                    <a:pt x="1764" y="6800"/>
                  </a:cubicBezTo>
                  <a:close/>
                  <a:moveTo>
                    <a:pt x="472" y="7773"/>
                  </a:moveTo>
                  <a:cubicBezTo>
                    <a:pt x="383" y="7773"/>
                    <a:pt x="292" y="7805"/>
                    <a:pt x="214" y="7870"/>
                  </a:cubicBezTo>
                  <a:cubicBezTo>
                    <a:pt x="31" y="7992"/>
                    <a:pt x="1" y="8235"/>
                    <a:pt x="153" y="8417"/>
                  </a:cubicBezTo>
                  <a:cubicBezTo>
                    <a:pt x="214" y="8539"/>
                    <a:pt x="335" y="8600"/>
                    <a:pt x="457" y="8600"/>
                  </a:cubicBezTo>
                  <a:cubicBezTo>
                    <a:pt x="548" y="8600"/>
                    <a:pt x="639" y="8569"/>
                    <a:pt x="700" y="8509"/>
                  </a:cubicBezTo>
                  <a:cubicBezTo>
                    <a:pt x="882" y="8357"/>
                    <a:pt x="913" y="8113"/>
                    <a:pt x="791" y="7931"/>
                  </a:cubicBezTo>
                  <a:cubicBezTo>
                    <a:pt x="705" y="7827"/>
                    <a:pt x="589" y="7773"/>
                    <a:pt x="472" y="777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091;p121">
              <a:extLst>
                <a:ext uri="{FF2B5EF4-FFF2-40B4-BE49-F238E27FC236}">
                  <a16:creationId xmlns:a16="http://schemas.microsoft.com/office/drawing/2014/main" id="{89854D21-A3A4-ACC7-D33E-36D1F620F58D}"/>
                </a:ext>
              </a:extLst>
            </p:cNvPr>
            <p:cNvSpPr/>
            <p:nvPr/>
          </p:nvSpPr>
          <p:spPr>
            <a:xfrm>
              <a:off x="1187050" y="3130325"/>
              <a:ext cx="19775" cy="20350"/>
            </a:xfrm>
            <a:custGeom>
              <a:avLst/>
              <a:gdLst/>
              <a:ahLst/>
              <a:cxnLst/>
              <a:rect l="l" t="t" r="r" b="b"/>
              <a:pathLst>
                <a:path w="791" h="814" extrusionOk="0">
                  <a:moveTo>
                    <a:pt x="395" y="0"/>
                  </a:moveTo>
                  <a:cubicBezTo>
                    <a:pt x="289" y="0"/>
                    <a:pt x="182" y="38"/>
                    <a:pt x="122" y="114"/>
                  </a:cubicBezTo>
                  <a:cubicBezTo>
                    <a:pt x="61" y="145"/>
                    <a:pt x="30" y="205"/>
                    <a:pt x="30" y="236"/>
                  </a:cubicBezTo>
                  <a:cubicBezTo>
                    <a:pt x="0" y="297"/>
                    <a:pt x="0" y="357"/>
                    <a:pt x="0" y="388"/>
                  </a:cubicBezTo>
                  <a:cubicBezTo>
                    <a:pt x="0" y="509"/>
                    <a:pt x="30" y="601"/>
                    <a:pt x="122" y="692"/>
                  </a:cubicBezTo>
                  <a:cubicBezTo>
                    <a:pt x="182" y="753"/>
                    <a:pt x="304" y="813"/>
                    <a:pt x="395" y="813"/>
                  </a:cubicBezTo>
                  <a:cubicBezTo>
                    <a:pt x="517" y="813"/>
                    <a:pt x="608" y="753"/>
                    <a:pt x="669" y="692"/>
                  </a:cubicBezTo>
                  <a:cubicBezTo>
                    <a:pt x="760" y="601"/>
                    <a:pt x="790" y="509"/>
                    <a:pt x="790" y="388"/>
                  </a:cubicBezTo>
                  <a:cubicBezTo>
                    <a:pt x="790" y="297"/>
                    <a:pt x="760" y="175"/>
                    <a:pt x="669" y="114"/>
                  </a:cubicBezTo>
                  <a:cubicBezTo>
                    <a:pt x="608" y="38"/>
                    <a:pt x="502" y="0"/>
                    <a:pt x="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092;p121">
              <a:extLst>
                <a:ext uri="{FF2B5EF4-FFF2-40B4-BE49-F238E27FC236}">
                  <a16:creationId xmlns:a16="http://schemas.microsoft.com/office/drawing/2014/main" id="{5DA4AECF-21BE-F3D2-FD75-A55D68F987DD}"/>
                </a:ext>
              </a:extLst>
            </p:cNvPr>
            <p:cNvSpPr/>
            <p:nvPr/>
          </p:nvSpPr>
          <p:spPr>
            <a:xfrm>
              <a:off x="1083700" y="2987125"/>
              <a:ext cx="100325" cy="127075"/>
            </a:xfrm>
            <a:custGeom>
              <a:avLst/>
              <a:gdLst/>
              <a:ahLst/>
              <a:cxnLst/>
              <a:rect l="l" t="t" r="r" b="b"/>
              <a:pathLst>
                <a:path w="4013" h="5083" extrusionOk="0">
                  <a:moveTo>
                    <a:pt x="441" y="0"/>
                  </a:moveTo>
                  <a:cubicBezTo>
                    <a:pt x="352" y="0"/>
                    <a:pt x="261" y="32"/>
                    <a:pt x="183" y="98"/>
                  </a:cubicBezTo>
                  <a:cubicBezTo>
                    <a:pt x="0" y="250"/>
                    <a:pt x="0" y="493"/>
                    <a:pt x="122" y="675"/>
                  </a:cubicBezTo>
                  <a:cubicBezTo>
                    <a:pt x="213" y="766"/>
                    <a:pt x="335" y="827"/>
                    <a:pt x="456" y="827"/>
                  </a:cubicBezTo>
                  <a:cubicBezTo>
                    <a:pt x="547" y="827"/>
                    <a:pt x="639" y="797"/>
                    <a:pt x="699" y="736"/>
                  </a:cubicBezTo>
                  <a:cubicBezTo>
                    <a:pt x="882" y="584"/>
                    <a:pt x="912" y="341"/>
                    <a:pt x="760" y="158"/>
                  </a:cubicBezTo>
                  <a:cubicBezTo>
                    <a:pt x="674" y="55"/>
                    <a:pt x="558" y="0"/>
                    <a:pt x="441" y="0"/>
                  </a:cubicBezTo>
                  <a:close/>
                  <a:moveTo>
                    <a:pt x="1515" y="1392"/>
                  </a:moveTo>
                  <a:cubicBezTo>
                    <a:pt x="1432" y="1392"/>
                    <a:pt x="1350" y="1417"/>
                    <a:pt x="1277" y="1465"/>
                  </a:cubicBezTo>
                  <a:cubicBezTo>
                    <a:pt x="1094" y="1617"/>
                    <a:pt x="1064" y="1860"/>
                    <a:pt x="1216" y="2043"/>
                  </a:cubicBezTo>
                  <a:cubicBezTo>
                    <a:pt x="1277" y="2134"/>
                    <a:pt x="1398" y="2195"/>
                    <a:pt x="1520" y="2195"/>
                  </a:cubicBezTo>
                  <a:cubicBezTo>
                    <a:pt x="1611" y="2195"/>
                    <a:pt x="1702" y="2164"/>
                    <a:pt x="1763" y="2134"/>
                  </a:cubicBezTo>
                  <a:cubicBezTo>
                    <a:pt x="1946" y="1982"/>
                    <a:pt x="1976" y="1739"/>
                    <a:pt x="1854" y="1557"/>
                  </a:cubicBezTo>
                  <a:cubicBezTo>
                    <a:pt x="1763" y="1447"/>
                    <a:pt x="1639" y="1392"/>
                    <a:pt x="1515" y="1392"/>
                  </a:cubicBezTo>
                  <a:close/>
                  <a:moveTo>
                    <a:pt x="2557" y="2821"/>
                  </a:moveTo>
                  <a:cubicBezTo>
                    <a:pt x="2471" y="2821"/>
                    <a:pt x="2383" y="2845"/>
                    <a:pt x="2310" y="2894"/>
                  </a:cubicBezTo>
                  <a:cubicBezTo>
                    <a:pt x="2128" y="3016"/>
                    <a:pt x="2097" y="3259"/>
                    <a:pt x="2219" y="3441"/>
                  </a:cubicBezTo>
                  <a:cubicBezTo>
                    <a:pt x="2310" y="3563"/>
                    <a:pt x="2432" y="3623"/>
                    <a:pt x="2553" y="3623"/>
                  </a:cubicBezTo>
                  <a:cubicBezTo>
                    <a:pt x="2645" y="3623"/>
                    <a:pt x="2705" y="3593"/>
                    <a:pt x="2797" y="3563"/>
                  </a:cubicBezTo>
                  <a:cubicBezTo>
                    <a:pt x="2979" y="3411"/>
                    <a:pt x="3009" y="3167"/>
                    <a:pt x="2888" y="2985"/>
                  </a:cubicBezTo>
                  <a:cubicBezTo>
                    <a:pt x="2815" y="2876"/>
                    <a:pt x="2687" y="2821"/>
                    <a:pt x="2557" y="2821"/>
                  </a:cubicBezTo>
                  <a:close/>
                  <a:moveTo>
                    <a:pt x="3552" y="4259"/>
                  </a:moveTo>
                  <a:cubicBezTo>
                    <a:pt x="3481" y="4259"/>
                    <a:pt x="3408" y="4279"/>
                    <a:pt x="3344" y="4323"/>
                  </a:cubicBezTo>
                  <a:cubicBezTo>
                    <a:pt x="3131" y="4444"/>
                    <a:pt x="3101" y="4718"/>
                    <a:pt x="3222" y="4900"/>
                  </a:cubicBezTo>
                  <a:cubicBezTo>
                    <a:pt x="3313" y="4991"/>
                    <a:pt x="3435" y="5082"/>
                    <a:pt x="3556" y="5082"/>
                  </a:cubicBezTo>
                  <a:cubicBezTo>
                    <a:pt x="3648" y="5082"/>
                    <a:pt x="3708" y="5052"/>
                    <a:pt x="3769" y="4991"/>
                  </a:cubicBezTo>
                  <a:cubicBezTo>
                    <a:pt x="3982" y="4870"/>
                    <a:pt x="4012" y="4626"/>
                    <a:pt x="3891" y="4444"/>
                  </a:cubicBezTo>
                  <a:cubicBezTo>
                    <a:pt x="3812" y="4326"/>
                    <a:pt x="3683" y="4259"/>
                    <a:pt x="3552" y="425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093;p121">
              <a:extLst>
                <a:ext uri="{FF2B5EF4-FFF2-40B4-BE49-F238E27FC236}">
                  <a16:creationId xmlns:a16="http://schemas.microsoft.com/office/drawing/2014/main" id="{EA877826-06C7-BFF6-ECB5-D74745CC0B71}"/>
                </a:ext>
              </a:extLst>
            </p:cNvPr>
            <p:cNvSpPr/>
            <p:nvPr/>
          </p:nvSpPr>
          <p:spPr>
            <a:xfrm>
              <a:off x="1054050" y="2956125"/>
              <a:ext cx="20550" cy="19775"/>
            </a:xfrm>
            <a:custGeom>
              <a:avLst/>
              <a:gdLst/>
              <a:ahLst/>
              <a:cxnLst/>
              <a:rect l="l" t="t" r="r" b="b"/>
              <a:pathLst>
                <a:path w="822" h="791" extrusionOk="0">
                  <a:moveTo>
                    <a:pt x="411" y="0"/>
                  </a:moveTo>
                  <a:cubicBezTo>
                    <a:pt x="305" y="0"/>
                    <a:pt x="198" y="31"/>
                    <a:pt x="122" y="91"/>
                  </a:cubicBezTo>
                  <a:cubicBezTo>
                    <a:pt x="62" y="183"/>
                    <a:pt x="1" y="274"/>
                    <a:pt x="1" y="395"/>
                  </a:cubicBezTo>
                  <a:cubicBezTo>
                    <a:pt x="1" y="456"/>
                    <a:pt x="31" y="486"/>
                    <a:pt x="31" y="547"/>
                  </a:cubicBezTo>
                  <a:cubicBezTo>
                    <a:pt x="62" y="608"/>
                    <a:pt x="92" y="638"/>
                    <a:pt x="122" y="669"/>
                  </a:cubicBezTo>
                  <a:cubicBezTo>
                    <a:pt x="153" y="730"/>
                    <a:pt x="214" y="730"/>
                    <a:pt x="244" y="760"/>
                  </a:cubicBezTo>
                  <a:cubicBezTo>
                    <a:pt x="305" y="790"/>
                    <a:pt x="366" y="790"/>
                    <a:pt x="426" y="790"/>
                  </a:cubicBezTo>
                  <a:cubicBezTo>
                    <a:pt x="457" y="790"/>
                    <a:pt x="517" y="790"/>
                    <a:pt x="578" y="760"/>
                  </a:cubicBezTo>
                  <a:cubicBezTo>
                    <a:pt x="609" y="730"/>
                    <a:pt x="669" y="730"/>
                    <a:pt x="700" y="669"/>
                  </a:cubicBezTo>
                  <a:cubicBezTo>
                    <a:pt x="730" y="638"/>
                    <a:pt x="761" y="608"/>
                    <a:pt x="791" y="547"/>
                  </a:cubicBezTo>
                  <a:cubicBezTo>
                    <a:pt x="821" y="486"/>
                    <a:pt x="821" y="456"/>
                    <a:pt x="821" y="395"/>
                  </a:cubicBezTo>
                  <a:cubicBezTo>
                    <a:pt x="821" y="274"/>
                    <a:pt x="791" y="183"/>
                    <a:pt x="700" y="91"/>
                  </a:cubicBezTo>
                  <a:cubicBezTo>
                    <a:pt x="624" y="31"/>
                    <a:pt x="517" y="0"/>
                    <a:pt x="4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094;p121">
              <a:extLst>
                <a:ext uri="{FF2B5EF4-FFF2-40B4-BE49-F238E27FC236}">
                  <a16:creationId xmlns:a16="http://schemas.microsoft.com/office/drawing/2014/main" id="{8304AF48-36BC-3CA7-C234-3DDA3B579D01}"/>
                </a:ext>
              </a:extLst>
            </p:cNvPr>
            <p:cNvSpPr/>
            <p:nvPr/>
          </p:nvSpPr>
          <p:spPr>
            <a:xfrm>
              <a:off x="1083700" y="2528850"/>
              <a:ext cx="474950" cy="421200"/>
            </a:xfrm>
            <a:custGeom>
              <a:avLst/>
              <a:gdLst/>
              <a:ahLst/>
              <a:cxnLst/>
              <a:rect l="l" t="t" r="r" b="b"/>
              <a:pathLst>
                <a:path w="18998" h="16848" extrusionOk="0">
                  <a:moveTo>
                    <a:pt x="18556" y="0"/>
                  </a:moveTo>
                  <a:cubicBezTo>
                    <a:pt x="18460" y="0"/>
                    <a:pt x="18367" y="32"/>
                    <a:pt x="18298" y="100"/>
                  </a:cubicBezTo>
                  <a:cubicBezTo>
                    <a:pt x="18116" y="252"/>
                    <a:pt x="18116" y="526"/>
                    <a:pt x="18268" y="678"/>
                  </a:cubicBezTo>
                  <a:cubicBezTo>
                    <a:pt x="18329" y="769"/>
                    <a:pt x="18450" y="830"/>
                    <a:pt x="18572" y="830"/>
                  </a:cubicBezTo>
                  <a:cubicBezTo>
                    <a:pt x="18663" y="830"/>
                    <a:pt x="18754" y="769"/>
                    <a:pt x="18846" y="708"/>
                  </a:cubicBezTo>
                  <a:cubicBezTo>
                    <a:pt x="18998" y="556"/>
                    <a:pt x="18998" y="313"/>
                    <a:pt x="18876" y="130"/>
                  </a:cubicBezTo>
                  <a:cubicBezTo>
                    <a:pt x="18792" y="47"/>
                    <a:pt x="18672" y="0"/>
                    <a:pt x="18556" y="0"/>
                  </a:cubicBezTo>
                  <a:close/>
                  <a:moveTo>
                    <a:pt x="17369" y="1084"/>
                  </a:moveTo>
                  <a:cubicBezTo>
                    <a:pt x="17270" y="1084"/>
                    <a:pt x="17170" y="1122"/>
                    <a:pt x="17083" y="1194"/>
                  </a:cubicBezTo>
                  <a:cubicBezTo>
                    <a:pt x="16931" y="1346"/>
                    <a:pt x="16900" y="1589"/>
                    <a:pt x="17052" y="1741"/>
                  </a:cubicBezTo>
                  <a:cubicBezTo>
                    <a:pt x="17143" y="1833"/>
                    <a:pt x="17235" y="1893"/>
                    <a:pt x="17356" y="1893"/>
                  </a:cubicBezTo>
                  <a:cubicBezTo>
                    <a:pt x="17447" y="1893"/>
                    <a:pt x="17539" y="1863"/>
                    <a:pt x="17630" y="1772"/>
                  </a:cubicBezTo>
                  <a:cubicBezTo>
                    <a:pt x="17782" y="1650"/>
                    <a:pt x="17812" y="1377"/>
                    <a:pt x="17660" y="1225"/>
                  </a:cubicBezTo>
                  <a:cubicBezTo>
                    <a:pt x="17581" y="1129"/>
                    <a:pt x="17476" y="1084"/>
                    <a:pt x="17369" y="1084"/>
                  </a:cubicBezTo>
                  <a:close/>
                  <a:moveTo>
                    <a:pt x="16152" y="2158"/>
                  </a:moveTo>
                  <a:cubicBezTo>
                    <a:pt x="16059" y="2158"/>
                    <a:pt x="15966" y="2190"/>
                    <a:pt x="15897" y="2258"/>
                  </a:cubicBezTo>
                  <a:cubicBezTo>
                    <a:pt x="15715" y="2410"/>
                    <a:pt x="15715" y="2653"/>
                    <a:pt x="15836" y="2836"/>
                  </a:cubicBezTo>
                  <a:cubicBezTo>
                    <a:pt x="15928" y="2927"/>
                    <a:pt x="16049" y="2957"/>
                    <a:pt x="16140" y="2957"/>
                  </a:cubicBezTo>
                  <a:cubicBezTo>
                    <a:pt x="16262" y="2957"/>
                    <a:pt x="16353" y="2927"/>
                    <a:pt x="16414" y="2866"/>
                  </a:cubicBezTo>
                  <a:cubicBezTo>
                    <a:pt x="16596" y="2714"/>
                    <a:pt x="16596" y="2440"/>
                    <a:pt x="16444" y="2288"/>
                  </a:cubicBezTo>
                  <a:cubicBezTo>
                    <a:pt x="16377" y="2205"/>
                    <a:pt x="16265" y="2158"/>
                    <a:pt x="16152" y="2158"/>
                  </a:cubicBezTo>
                  <a:close/>
                  <a:moveTo>
                    <a:pt x="14939" y="3222"/>
                  </a:moveTo>
                  <a:cubicBezTo>
                    <a:pt x="14843" y="3222"/>
                    <a:pt x="14750" y="3253"/>
                    <a:pt x="14681" y="3322"/>
                  </a:cubicBezTo>
                  <a:cubicBezTo>
                    <a:pt x="14529" y="3474"/>
                    <a:pt x="14499" y="3747"/>
                    <a:pt x="14651" y="3899"/>
                  </a:cubicBezTo>
                  <a:cubicBezTo>
                    <a:pt x="14742" y="3991"/>
                    <a:pt x="14833" y="4021"/>
                    <a:pt x="14955" y="4021"/>
                  </a:cubicBezTo>
                  <a:cubicBezTo>
                    <a:pt x="15046" y="4021"/>
                    <a:pt x="15137" y="3991"/>
                    <a:pt x="15228" y="3930"/>
                  </a:cubicBezTo>
                  <a:cubicBezTo>
                    <a:pt x="15380" y="3778"/>
                    <a:pt x="15411" y="3535"/>
                    <a:pt x="15259" y="3352"/>
                  </a:cubicBezTo>
                  <a:cubicBezTo>
                    <a:pt x="15175" y="3269"/>
                    <a:pt x="15055" y="3222"/>
                    <a:pt x="14939" y="3222"/>
                  </a:cubicBezTo>
                  <a:close/>
                  <a:moveTo>
                    <a:pt x="13734" y="4301"/>
                  </a:moveTo>
                  <a:cubicBezTo>
                    <a:pt x="13642" y="4301"/>
                    <a:pt x="13547" y="4331"/>
                    <a:pt x="13465" y="4386"/>
                  </a:cubicBezTo>
                  <a:cubicBezTo>
                    <a:pt x="13314" y="4538"/>
                    <a:pt x="13283" y="4811"/>
                    <a:pt x="13435" y="4963"/>
                  </a:cubicBezTo>
                  <a:cubicBezTo>
                    <a:pt x="13526" y="5054"/>
                    <a:pt x="13648" y="5115"/>
                    <a:pt x="13739" y="5115"/>
                  </a:cubicBezTo>
                  <a:cubicBezTo>
                    <a:pt x="13830" y="5115"/>
                    <a:pt x="13952" y="5085"/>
                    <a:pt x="14013" y="4994"/>
                  </a:cubicBezTo>
                  <a:cubicBezTo>
                    <a:pt x="14195" y="4872"/>
                    <a:pt x="14195" y="4599"/>
                    <a:pt x="14043" y="4447"/>
                  </a:cubicBezTo>
                  <a:cubicBezTo>
                    <a:pt x="13959" y="4346"/>
                    <a:pt x="13848" y="4301"/>
                    <a:pt x="13734" y="4301"/>
                  </a:cubicBezTo>
                  <a:close/>
                  <a:moveTo>
                    <a:pt x="12554" y="5370"/>
                  </a:moveTo>
                  <a:cubicBezTo>
                    <a:pt x="12453" y="5370"/>
                    <a:pt x="12353" y="5407"/>
                    <a:pt x="12280" y="5480"/>
                  </a:cubicBezTo>
                  <a:cubicBezTo>
                    <a:pt x="12098" y="5632"/>
                    <a:pt x="12098" y="5875"/>
                    <a:pt x="12250" y="6058"/>
                  </a:cubicBezTo>
                  <a:cubicBezTo>
                    <a:pt x="12310" y="6118"/>
                    <a:pt x="12432" y="6179"/>
                    <a:pt x="12554" y="6179"/>
                  </a:cubicBezTo>
                  <a:cubicBezTo>
                    <a:pt x="12645" y="6179"/>
                    <a:pt x="12736" y="6149"/>
                    <a:pt x="12797" y="6088"/>
                  </a:cubicBezTo>
                  <a:cubicBezTo>
                    <a:pt x="12979" y="5936"/>
                    <a:pt x="12979" y="5662"/>
                    <a:pt x="12858" y="5510"/>
                  </a:cubicBezTo>
                  <a:cubicBezTo>
                    <a:pt x="12778" y="5415"/>
                    <a:pt x="12665" y="5370"/>
                    <a:pt x="12554" y="5370"/>
                  </a:cubicBezTo>
                  <a:close/>
                  <a:moveTo>
                    <a:pt x="11334" y="6444"/>
                  </a:moveTo>
                  <a:cubicBezTo>
                    <a:pt x="11241" y="6444"/>
                    <a:pt x="11146" y="6475"/>
                    <a:pt x="11064" y="6544"/>
                  </a:cubicBezTo>
                  <a:cubicBezTo>
                    <a:pt x="10912" y="6696"/>
                    <a:pt x="10882" y="6939"/>
                    <a:pt x="11034" y="7121"/>
                  </a:cubicBezTo>
                  <a:cubicBezTo>
                    <a:pt x="11125" y="7213"/>
                    <a:pt x="11216" y="7243"/>
                    <a:pt x="11338" y="7243"/>
                  </a:cubicBezTo>
                  <a:cubicBezTo>
                    <a:pt x="11429" y="7243"/>
                    <a:pt x="11520" y="7213"/>
                    <a:pt x="11611" y="7152"/>
                  </a:cubicBezTo>
                  <a:cubicBezTo>
                    <a:pt x="11763" y="7000"/>
                    <a:pt x="11794" y="6757"/>
                    <a:pt x="11642" y="6574"/>
                  </a:cubicBezTo>
                  <a:cubicBezTo>
                    <a:pt x="11558" y="6491"/>
                    <a:pt x="11447" y="6444"/>
                    <a:pt x="11334" y="6444"/>
                  </a:cubicBezTo>
                  <a:close/>
                  <a:moveTo>
                    <a:pt x="10123" y="7508"/>
                  </a:moveTo>
                  <a:cubicBezTo>
                    <a:pt x="10034" y="7508"/>
                    <a:pt x="9947" y="7539"/>
                    <a:pt x="9879" y="7608"/>
                  </a:cubicBezTo>
                  <a:cubicBezTo>
                    <a:pt x="9696" y="7760"/>
                    <a:pt x="9696" y="8033"/>
                    <a:pt x="9818" y="8185"/>
                  </a:cubicBezTo>
                  <a:cubicBezTo>
                    <a:pt x="9909" y="8276"/>
                    <a:pt x="10031" y="8337"/>
                    <a:pt x="10122" y="8337"/>
                  </a:cubicBezTo>
                  <a:cubicBezTo>
                    <a:pt x="10244" y="8337"/>
                    <a:pt x="10335" y="8276"/>
                    <a:pt x="10396" y="8216"/>
                  </a:cubicBezTo>
                  <a:cubicBezTo>
                    <a:pt x="10578" y="8064"/>
                    <a:pt x="10578" y="7820"/>
                    <a:pt x="10426" y="7638"/>
                  </a:cubicBezTo>
                  <a:cubicBezTo>
                    <a:pt x="10342" y="7555"/>
                    <a:pt x="10231" y="7508"/>
                    <a:pt x="10123" y="7508"/>
                  </a:cubicBezTo>
                  <a:close/>
                  <a:moveTo>
                    <a:pt x="8937" y="8592"/>
                  </a:moveTo>
                  <a:cubicBezTo>
                    <a:pt x="8836" y="8592"/>
                    <a:pt x="8735" y="8629"/>
                    <a:pt x="8663" y="8702"/>
                  </a:cubicBezTo>
                  <a:lnTo>
                    <a:pt x="8663" y="8672"/>
                  </a:lnTo>
                  <a:cubicBezTo>
                    <a:pt x="8481" y="8824"/>
                    <a:pt x="8481" y="9097"/>
                    <a:pt x="8633" y="9249"/>
                  </a:cubicBezTo>
                  <a:cubicBezTo>
                    <a:pt x="8693" y="9340"/>
                    <a:pt x="8815" y="9401"/>
                    <a:pt x="8937" y="9401"/>
                  </a:cubicBezTo>
                  <a:cubicBezTo>
                    <a:pt x="9028" y="9401"/>
                    <a:pt x="9119" y="9371"/>
                    <a:pt x="9210" y="9279"/>
                  </a:cubicBezTo>
                  <a:cubicBezTo>
                    <a:pt x="9362" y="9127"/>
                    <a:pt x="9392" y="8884"/>
                    <a:pt x="9240" y="8732"/>
                  </a:cubicBezTo>
                  <a:cubicBezTo>
                    <a:pt x="9161" y="8637"/>
                    <a:pt x="9048" y="8592"/>
                    <a:pt x="8937" y="8592"/>
                  </a:cubicBezTo>
                  <a:close/>
                  <a:moveTo>
                    <a:pt x="7733" y="9655"/>
                  </a:moveTo>
                  <a:cubicBezTo>
                    <a:pt x="7635" y="9655"/>
                    <a:pt x="7534" y="9693"/>
                    <a:pt x="7447" y="9766"/>
                  </a:cubicBezTo>
                  <a:cubicBezTo>
                    <a:pt x="7295" y="9887"/>
                    <a:pt x="7265" y="10161"/>
                    <a:pt x="7417" y="10313"/>
                  </a:cubicBezTo>
                  <a:cubicBezTo>
                    <a:pt x="7508" y="10404"/>
                    <a:pt x="7599" y="10465"/>
                    <a:pt x="7721" y="10465"/>
                  </a:cubicBezTo>
                  <a:cubicBezTo>
                    <a:pt x="7812" y="10465"/>
                    <a:pt x="7903" y="10435"/>
                    <a:pt x="7994" y="10374"/>
                  </a:cubicBezTo>
                  <a:cubicBezTo>
                    <a:pt x="8146" y="10222"/>
                    <a:pt x="8177" y="9948"/>
                    <a:pt x="8025" y="9796"/>
                  </a:cubicBezTo>
                  <a:cubicBezTo>
                    <a:pt x="7945" y="9701"/>
                    <a:pt x="7841" y="9655"/>
                    <a:pt x="7733" y="9655"/>
                  </a:cubicBezTo>
                  <a:close/>
                  <a:moveTo>
                    <a:pt x="6517" y="10719"/>
                  </a:moveTo>
                  <a:cubicBezTo>
                    <a:pt x="6419" y="10719"/>
                    <a:pt x="6318" y="10757"/>
                    <a:pt x="6231" y="10830"/>
                  </a:cubicBezTo>
                  <a:cubicBezTo>
                    <a:pt x="6079" y="10982"/>
                    <a:pt x="6049" y="11225"/>
                    <a:pt x="6201" y="11377"/>
                  </a:cubicBezTo>
                  <a:cubicBezTo>
                    <a:pt x="6292" y="11498"/>
                    <a:pt x="6414" y="11529"/>
                    <a:pt x="6505" y="11529"/>
                  </a:cubicBezTo>
                  <a:cubicBezTo>
                    <a:pt x="6596" y="11529"/>
                    <a:pt x="6718" y="11498"/>
                    <a:pt x="6778" y="11438"/>
                  </a:cubicBezTo>
                  <a:cubicBezTo>
                    <a:pt x="6961" y="11286"/>
                    <a:pt x="6961" y="11012"/>
                    <a:pt x="6809" y="10860"/>
                  </a:cubicBezTo>
                  <a:cubicBezTo>
                    <a:pt x="6729" y="10765"/>
                    <a:pt x="6625" y="10719"/>
                    <a:pt x="6517" y="10719"/>
                  </a:cubicBezTo>
                  <a:close/>
                  <a:moveTo>
                    <a:pt x="5320" y="11783"/>
                  </a:moveTo>
                  <a:cubicBezTo>
                    <a:pt x="5219" y="11783"/>
                    <a:pt x="5118" y="11821"/>
                    <a:pt x="5046" y="11893"/>
                  </a:cubicBezTo>
                  <a:cubicBezTo>
                    <a:pt x="4864" y="12045"/>
                    <a:pt x="4864" y="12289"/>
                    <a:pt x="5015" y="12471"/>
                  </a:cubicBezTo>
                  <a:cubicBezTo>
                    <a:pt x="5076" y="12562"/>
                    <a:pt x="5198" y="12593"/>
                    <a:pt x="5319" y="12593"/>
                  </a:cubicBezTo>
                  <a:cubicBezTo>
                    <a:pt x="5411" y="12593"/>
                    <a:pt x="5502" y="12562"/>
                    <a:pt x="5563" y="12501"/>
                  </a:cubicBezTo>
                  <a:cubicBezTo>
                    <a:pt x="5745" y="12349"/>
                    <a:pt x="5745" y="12106"/>
                    <a:pt x="5623" y="11924"/>
                  </a:cubicBezTo>
                  <a:cubicBezTo>
                    <a:pt x="5544" y="11829"/>
                    <a:pt x="5431" y="11783"/>
                    <a:pt x="5320" y="11783"/>
                  </a:cubicBezTo>
                  <a:close/>
                  <a:moveTo>
                    <a:pt x="4087" y="12857"/>
                  </a:moveTo>
                  <a:cubicBezTo>
                    <a:pt x="3992" y="12857"/>
                    <a:pt x="3899" y="12889"/>
                    <a:pt x="3830" y="12957"/>
                  </a:cubicBezTo>
                  <a:cubicBezTo>
                    <a:pt x="3648" y="13109"/>
                    <a:pt x="3648" y="13352"/>
                    <a:pt x="3800" y="13535"/>
                  </a:cubicBezTo>
                  <a:cubicBezTo>
                    <a:pt x="3860" y="13626"/>
                    <a:pt x="3982" y="13656"/>
                    <a:pt x="4104" y="13656"/>
                  </a:cubicBezTo>
                  <a:cubicBezTo>
                    <a:pt x="4195" y="13656"/>
                    <a:pt x="4286" y="13626"/>
                    <a:pt x="4377" y="13565"/>
                  </a:cubicBezTo>
                  <a:cubicBezTo>
                    <a:pt x="4529" y="13413"/>
                    <a:pt x="4560" y="13170"/>
                    <a:pt x="4408" y="12988"/>
                  </a:cubicBezTo>
                  <a:cubicBezTo>
                    <a:pt x="4324" y="12904"/>
                    <a:pt x="4204" y="12857"/>
                    <a:pt x="4087" y="12857"/>
                  </a:cubicBezTo>
                  <a:close/>
                  <a:moveTo>
                    <a:pt x="2884" y="13921"/>
                  </a:moveTo>
                  <a:cubicBezTo>
                    <a:pt x="2791" y="13921"/>
                    <a:pt x="2696" y="13953"/>
                    <a:pt x="2614" y="14021"/>
                  </a:cubicBezTo>
                  <a:cubicBezTo>
                    <a:pt x="2462" y="14173"/>
                    <a:pt x="2432" y="14416"/>
                    <a:pt x="2584" y="14599"/>
                  </a:cubicBezTo>
                  <a:cubicBezTo>
                    <a:pt x="2645" y="14690"/>
                    <a:pt x="2766" y="14720"/>
                    <a:pt x="2888" y="14720"/>
                  </a:cubicBezTo>
                  <a:cubicBezTo>
                    <a:pt x="2979" y="14720"/>
                    <a:pt x="3070" y="14690"/>
                    <a:pt x="3161" y="14629"/>
                  </a:cubicBezTo>
                  <a:cubicBezTo>
                    <a:pt x="3313" y="14477"/>
                    <a:pt x="3344" y="14234"/>
                    <a:pt x="3192" y="14052"/>
                  </a:cubicBezTo>
                  <a:cubicBezTo>
                    <a:pt x="3108" y="13968"/>
                    <a:pt x="2997" y="13921"/>
                    <a:pt x="2884" y="13921"/>
                  </a:cubicBezTo>
                  <a:close/>
                  <a:moveTo>
                    <a:pt x="1668" y="14985"/>
                  </a:moveTo>
                  <a:cubicBezTo>
                    <a:pt x="1575" y="14985"/>
                    <a:pt x="1481" y="15017"/>
                    <a:pt x="1398" y="15085"/>
                  </a:cubicBezTo>
                  <a:cubicBezTo>
                    <a:pt x="1246" y="15237"/>
                    <a:pt x="1216" y="15480"/>
                    <a:pt x="1368" y="15663"/>
                  </a:cubicBezTo>
                  <a:cubicBezTo>
                    <a:pt x="1459" y="15754"/>
                    <a:pt x="1550" y="15784"/>
                    <a:pt x="1672" y="15784"/>
                  </a:cubicBezTo>
                  <a:cubicBezTo>
                    <a:pt x="1763" y="15784"/>
                    <a:pt x="1854" y="15754"/>
                    <a:pt x="1946" y="15693"/>
                  </a:cubicBezTo>
                  <a:cubicBezTo>
                    <a:pt x="2097" y="15541"/>
                    <a:pt x="2128" y="15298"/>
                    <a:pt x="1976" y="15115"/>
                  </a:cubicBezTo>
                  <a:cubicBezTo>
                    <a:pt x="1892" y="15032"/>
                    <a:pt x="1781" y="14985"/>
                    <a:pt x="1668" y="14985"/>
                  </a:cubicBezTo>
                  <a:close/>
                  <a:moveTo>
                    <a:pt x="452" y="16034"/>
                  </a:moveTo>
                  <a:cubicBezTo>
                    <a:pt x="359" y="16034"/>
                    <a:pt x="265" y="16064"/>
                    <a:pt x="183" y="16118"/>
                  </a:cubicBezTo>
                  <a:cubicBezTo>
                    <a:pt x="31" y="16270"/>
                    <a:pt x="0" y="16544"/>
                    <a:pt x="152" y="16696"/>
                  </a:cubicBezTo>
                  <a:cubicBezTo>
                    <a:pt x="213" y="16787"/>
                    <a:pt x="335" y="16848"/>
                    <a:pt x="456" y="16848"/>
                  </a:cubicBezTo>
                  <a:cubicBezTo>
                    <a:pt x="547" y="16848"/>
                    <a:pt x="639" y="16818"/>
                    <a:pt x="730" y="16757"/>
                  </a:cubicBezTo>
                  <a:cubicBezTo>
                    <a:pt x="882" y="16605"/>
                    <a:pt x="912" y="16331"/>
                    <a:pt x="760" y="16179"/>
                  </a:cubicBezTo>
                  <a:cubicBezTo>
                    <a:pt x="676" y="16079"/>
                    <a:pt x="565" y="16034"/>
                    <a:pt x="452" y="1603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095;p121">
              <a:extLst>
                <a:ext uri="{FF2B5EF4-FFF2-40B4-BE49-F238E27FC236}">
                  <a16:creationId xmlns:a16="http://schemas.microsoft.com/office/drawing/2014/main" id="{9BEA374A-7791-86C3-1338-B17D367AA6DD}"/>
                </a:ext>
              </a:extLst>
            </p:cNvPr>
            <p:cNvSpPr/>
            <p:nvPr/>
          </p:nvSpPr>
          <p:spPr>
            <a:xfrm>
              <a:off x="1566975" y="2502650"/>
              <a:ext cx="20550" cy="20350"/>
            </a:xfrm>
            <a:custGeom>
              <a:avLst/>
              <a:gdLst/>
              <a:ahLst/>
              <a:cxnLst/>
              <a:rect l="l" t="t" r="r" b="b"/>
              <a:pathLst>
                <a:path w="822" h="814" extrusionOk="0">
                  <a:moveTo>
                    <a:pt x="411" y="1"/>
                  </a:moveTo>
                  <a:cubicBezTo>
                    <a:pt x="305" y="1"/>
                    <a:pt x="198" y="39"/>
                    <a:pt x="122" y="115"/>
                  </a:cubicBezTo>
                  <a:cubicBezTo>
                    <a:pt x="92" y="175"/>
                    <a:pt x="62" y="206"/>
                    <a:pt x="31" y="267"/>
                  </a:cubicBezTo>
                  <a:cubicBezTo>
                    <a:pt x="1" y="297"/>
                    <a:pt x="1" y="358"/>
                    <a:pt x="1" y="419"/>
                  </a:cubicBezTo>
                  <a:cubicBezTo>
                    <a:pt x="1" y="510"/>
                    <a:pt x="31" y="631"/>
                    <a:pt x="122" y="692"/>
                  </a:cubicBezTo>
                  <a:cubicBezTo>
                    <a:pt x="153" y="722"/>
                    <a:pt x="214" y="753"/>
                    <a:pt x="244" y="783"/>
                  </a:cubicBezTo>
                  <a:cubicBezTo>
                    <a:pt x="305" y="814"/>
                    <a:pt x="335" y="814"/>
                    <a:pt x="396" y="814"/>
                  </a:cubicBezTo>
                  <a:cubicBezTo>
                    <a:pt x="518" y="814"/>
                    <a:pt x="609" y="783"/>
                    <a:pt x="700" y="692"/>
                  </a:cubicBezTo>
                  <a:cubicBezTo>
                    <a:pt x="761" y="631"/>
                    <a:pt x="822" y="510"/>
                    <a:pt x="822" y="419"/>
                  </a:cubicBezTo>
                  <a:cubicBezTo>
                    <a:pt x="822" y="358"/>
                    <a:pt x="791" y="297"/>
                    <a:pt x="761" y="267"/>
                  </a:cubicBezTo>
                  <a:cubicBezTo>
                    <a:pt x="761" y="206"/>
                    <a:pt x="730" y="175"/>
                    <a:pt x="700" y="115"/>
                  </a:cubicBezTo>
                  <a:cubicBezTo>
                    <a:pt x="624" y="39"/>
                    <a:pt x="518" y="1"/>
                    <a:pt x="4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096;p121">
              <a:extLst>
                <a:ext uri="{FF2B5EF4-FFF2-40B4-BE49-F238E27FC236}">
                  <a16:creationId xmlns:a16="http://schemas.microsoft.com/office/drawing/2014/main" id="{A20EFE26-19A9-B5D5-8D61-3CE2EF45776F}"/>
                </a:ext>
              </a:extLst>
            </p:cNvPr>
            <p:cNvSpPr/>
            <p:nvPr/>
          </p:nvSpPr>
          <p:spPr>
            <a:xfrm>
              <a:off x="1439325" y="1747900"/>
              <a:ext cx="748525" cy="734825"/>
            </a:xfrm>
            <a:custGeom>
              <a:avLst/>
              <a:gdLst/>
              <a:ahLst/>
              <a:cxnLst/>
              <a:rect l="l" t="t" r="r" b="b"/>
              <a:pathLst>
                <a:path w="29941" h="29393" extrusionOk="0">
                  <a:moveTo>
                    <a:pt x="16049" y="0"/>
                  </a:moveTo>
                  <a:cubicBezTo>
                    <a:pt x="15837" y="0"/>
                    <a:pt x="15654" y="183"/>
                    <a:pt x="15654" y="395"/>
                  </a:cubicBezTo>
                  <a:cubicBezTo>
                    <a:pt x="15654" y="638"/>
                    <a:pt x="15806" y="821"/>
                    <a:pt x="16049" y="821"/>
                  </a:cubicBezTo>
                  <a:cubicBezTo>
                    <a:pt x="16262" y="821"/>
                    <a:pt x="16444" y="638"/>
                    <a:pt x="16444" y="426"/>
                  </a:cubicBezTo>
                  <a:cubicBezTo>
                    <a:pt x="16475" y="213"/>
                    <a:pt x="16292" y="31"/>
                    <a:pt x="16049" y="0"/>
                  </a:cubicBezTo>
                  <a:close/>
                  <a:moveTo>
                    <a:pt x="14438" y="118"/>
                  </a:moveTo>
                  <a:cubicBezTo>
                    <a:pt x="14419" y="118"/>
                    <a:pt x="14398" y="119"/>
                    <a:pt x="14378" y="122"/>
                  </a:cubicBezTo>
                  <a:cubicBezTo>
                    <a:pt x="14165" y="122"/>
                    <a:pt x="14013" y="335"/>
                    <a:pt x="14013" y="547"/>
                  </a:cubicBezTo>
                  <a:cubicBezTo>
                    <a:pt x="14043" y="760"/>
                    <a:pt x="14226" y="912"/>
                    <a:pt x="14438" y="912"/>
                  </a:cubicBezTo>
                  <a:lnTo>
                    <a:pt x="14469" y="912"/>
                  </a:lnTo>
                  <a:cubicBezTo>
                    <a:pt x="14682" y="882"/>
                    <a:pt x="14864" y="699"/>
                    <a:pt x="14833" y="486"/>
                  </a:cubicBezTo>
                  <a:cubicBezTo>
                    <a:pt x="14806" y="264"/>
                    <a:pt x="14651" y="118"/>
                    <a:pt x="14438" y="118"/>
                  </a:cubicBezTo>
                  <a:close/>
                  <a:moveTo>
                    <a:pt x="17687" y="208"/>
                  </a:moveTo>
                  <a:cubicBezTo>
                    <a:pt x="17497" y="208"/>
                    <a:pt x="17320" y="329"/>
                    <a:pt x="17265" y="547"/>
                  </a:cubicBezTo>
                  <a:cubicBezTo>
                    <a:pt x="17235" y="760"/>
                    <a:pt x="17356" y="973"/>
                    <a:pt x="17569" y="1034"/>
                  </a:cubicBezTo>
                  <a:lnTo>
                    <a:pt x="17660" y="1034"/>
                  </a:lnTo>
                  <a:cubicBezTo>
                    <a:pt x="17843" y="1034"/>
                    <a:pt x="18025" y="912"/>
                    <a:pt x="18055" y="699"/>
                  </a:cubicBezTo>
                  <a:cubicBezTo>
                    <a:pt x="18116" y="486"/>
                    <a:pt x="17964" y="274"/>
                    <a:pt x="17751" y="213"/>
                  </a:cubicBezTo>
                  <a:cubicBezTo>
                    <a:pt x="17730" y="210"/>
                    <a:pt x="17708" y="208"/>
                    <a:pt x="17687" y="208"/>
                  </a:cubicBezTo>
                  <a:close/>
                  <a:moveTo>
                    <a:pt x="12797" y="331"/>
                  </a:moveTo>
                  <a:cubicBezTo>
                    <a:pt x="12777" y="331"/>
                    <a:pt x="12757" y="332"/>
                    <a:pt x="12736" y="335"/>
                  </a:cubicBezTo>
                  <a:cubicBezTo>
                    <a:pt x="12523" y="395"/>
                    <a:pt x="12371" y="578"/>
                    <a:pt x="12402" y="821"/>
                  </a:cubicBezTo>
                  <a:cubicBezTo>
                    <a:pt x="12463" y="1003"/>
                    <a:pt x="12615" y="1155"/>
                    <a:pt x="12827" y="1155"/>
                  </a:cubicBezTo>
                  <a:cubicBezTo>
                    <a:pt x="12827" y="1155"/>
                    <a:pt x="12858" y="1155"/>
                    <a:pt x="12888" y="1125"/>
                  </a:cubicBezTo>
                  <a:cubicBezTo>
                    <a:pt x="13101" y="1094"/>
                    <a:pt x="13253" y="882"/>
                    <a:pt x="13223" y="669"/>
                  </a:cubicBezTo>
                  <a:cubicBezTo>
                    <a:pt x="13167" y="474"/>
                    <a:pt x="13010" y="331"/>
                    <a:pt x="12797" y="331"/>
                  </a:cubicBezTo>
                  <a:close/>
                  <a:moveTo>
                    <a:pt x="11236" y="684"/>
                  </a:moveTo>
                  <a:cubicBezTo>
                    <a:pt x="11199" y="684"/>
                    <a:pt x="11162" y="689"/>
                    <a:pt x="11125" y="699"/>
                  </a:cubicBezTo>
                  <a:cubicBezTo>
                    <a:pt x="10912" y="760"/>
                    <a:pt x="10760" y="973"/>
                    <a:pt x="10821" y="1186"/>
                  </a:cubicBezTo>
                  <a:cubicBezTo>
                    <a:pt x="10882" y="1368"/>
                    <a:pt x="11034" y="1490"/>
                    <a:pt x="11216" y="1490"/>
                  </a:cubicBezTo>
                  <a:cubicBezTo>
                    <a:pt x="11247" y="1490"/>
                    <a:pt x="11277" y="1490"/>
                    <a:pt x="11338" y="1459"/>
                  </a:cubicBezTo>
                  <a:cubicBezTo>
                    <a:pt x="11551" y="1429"/>
                    <a:pt x="11672" y="1186"/>
                    <a:pt x="11612" y="973"/>
                  </a:cubicBezTo>
                  <a:cubicBezTo>
                    <a:pt x="11561" y="797"/>
                    <a:pt x="11408" y="684"/>
                    <a:pt x="11236" y="684"/>
                  </a:cubicBezTo>
                  <a:close/>
                  <a:moveTo>
                    <a:pt x="19198" y="694"/>
                  </a:moveTo>
                  <a:cubicBezTo>
                    <a:pt x="19047" y="694"/>
                    <a:pt x="18913" y="785"/>
                    <a:pt x="18846" y="942"/>
                  </a:cubicBezTo>
                  <a:cubicBezTo>
                    <a:pt x="18755" y="1155"/>
                    <a:pt x="18876" y="1398"/>
                    <a:pt x="19089" y="1459"/>
                  </a:cubicBezTo>
                  <a:cubicBezTo>
                    <a:pt x="19119" y="1490"/>
                    <a:pt x="19180" y="1490"/>
                    <a:pt x="19241" y="1490"/>
                  </a:cubicBezTo>
                  <a:cubicBezTo>
                    <a:pt x="19393" y="1490"/>
                    <a:pt x="19545" y="1398"/>
                    <a:pt x="19606" y="1246"/>
                  </a:cubicBezTo>
                  <a:cubicBezTo>
                    <a:pt x="19697" y="1034"/>
                    <a:pt x="19575" y="790"/>
                    <a:pt x="19362" y="730"/>
                  </a:cubicBezTo>
                  <a:cubicBezTo>
                    <a:pt x="19307" y="706"/>
                    <a:pt x="19251" y="694"/>
                    <a:pt x="19198" y="694"/>
                  </a:cubicBezTo>
                  <a:close/>
                  <a:moveTo>
                    <a:pt x="9677" y="1155"/>
                  </a:moveTo>
                  <a:cubicBezTo>
                    <a:pt x="9631" y="1155"/>
                    <a:pt x="9586" y="1165"/>
                    <a:pt x="9545" y="1186"/>
                  </a:cubicBezTo>
                  <a:cubicBezTo>
                    <a:pt x="9332" y="1246"/>
                    <a:pt x="9210" y="1490"/>
                    <a:pt x="9271" y="1702"/>
                  </a:cubicBezTo>
                  <a:cubicBezTo>
                    <a:pt x="9332" y="1854"/>
                    <a:pt x="9514" y="1976"/>
                    <a:pt x="9666" y="1976"/>
                  </a:cubicBezTo>
                  <a:cubicBezTo>
                    <a:pt x="9697" y="1976"/>
                    <a:pt x="9757" y="1945"/>
                    <a:pt x="9818" y="1945"/>
                  </a:cubicBezTo>
                  <a:cubicBezTo>
                    <a:pt x="10001" y="1854"/>
                    <a:pt x="10122" y="1642"/>
                    <a:pt x="10031" y="1429"/>
                  </a:cubicBezTo>
                  <a:cubicBezTo>
                    <a:pt x="9984" y="1265"/>
                    <a:pt x="9829" y="1155"/>
                    <a:pt x="9677" y="1155"/>
                  </a:cubicBezTo>
                  <a:close/>
                  <a:moveTo>
                    <a:pt x="20718" y="1357"/>
                  </a:moveTo>
                  <a:cubicBezTo>
                    <a:pt x="20568" y="1357"/>
                    <a:pt x="20429" y="1432"/>
                    <a:pt x="20366" y="1581"/>
                  </a:cubicBezTo>
                  <a:cubicBezTo>
                    <a:pt x="20244" y="1763"/>
                    <a:pt x="20335" y="2006"/>
                    <a:pt x="20517" y="2128"/>
                  </a:cubicBezTo>
                  <a:cubicBezTo>
                    <a:pt x="20578" y="2158"/>
                    <a:pt x="20669" y="2158"/>
                    <a:pt x="20730" y="2158"/>
                  </a:cubicBezTo>
                  <a:cubicBezTo>
                    <a:pt x="20852" y="2158"/>
                    <a:pt x="21004" y="2067"/>
                    <a:pt x="21065" y="1945"/>
                  </a:cubicBezTo>
                  <a:cubicBezTo>
                    <a:pt x="21186" y="1733"/>
                    <a:pt x="21095" y="1490"/>
                    <a:pt x="20913" y="1398"/>
                  </a:cubicBezTo>
                  <a:cubicBezTo>
                    <a:pt x="20849" y="1371"/>
                    <a:pt x="20782" y="1357"/>
                    <a:pt x="20718" y="1357"/>
                  </a:cubicBezTo>
                  <a:close/>
                  <a:moveTo>
                    <a:pt x="8170" y="1783"/>
                  </a:moveTo>
                  <a:cubicBezTo>
                    <a:pt x="8109" y="1783"/>
                    <a:pt x="8049" y="1797"/>
                    <a:pt x="7994" y="1824"/>
                  </a:cubicBezTo>
                  <a:cubicBezTo>
                    <a:pt x="7782" y="1915"/>
                    <a:pt x="7690" y="2158"/>
                    <a:pt x="7782" y="2371"/>
                  </a:cubicBezTo>
                  <a:cubicBezTo>
                    <a:pt x="7873" y="2493"/>
                    <a:pt x="8025" y="2584"/>
                    <a:pt x="8177" y="2584"/>
                  </a:cubicBezTo>
                  <a:cubicBezTo>
                    <a:pt x="8207" y="2584"/>
                    <a:pt x="8268" y="2584"/>
                    <a:pt x="8329" y="2553"/>
                  </a:cubicBezTo>
                  <a:cubicBezTo>
                    <a:pt x="8542" y="2462"/>
                    <a:pt x="8633" y="2219"/>
                    <a:pt x="8542" y="2006"/>
                  </a:cubicBezTo>
                  <a:cubicBezTo>
                    <a:pt x="8456" y="1857"/>
                    <a:pt x="8312" y="1783"/>
                    <a:pt x="8170" y="1783"/>
                  </a:cubicBezTo>
                  <a:close/>
                  <a:moveTo>
                    <a:pt x="22114" y="2178"/>
                  </a:moveTo>
                  <a:cubicBezTo>
                    <a:pt x="21990" y="2178"/>
                    <a:pt x="21869" y="2240"/>
                    <a:pt x="21794" y="2371"/>
                  </a:cubicBezTo>
                  <a:cubicBezTo>
                    <a:pt x="21673" y="2553"/>
                    <a:pt x="21733" y="2797"/>
                    <a:pt x="21916" y="2918"/>
                  </a:cubicBezTo>
                  <a:cubicBezTo>
                    <a:pt x="21976" y="2949"/>
                    <a:pt x="22037" y="2979"/>
                    <a:pt x="22128" y="2979"/>
                  </a:cubicBezTo>
                  <a:cubicBezTo>
                    <a:pt x="22250" y="2979"/>
                    <a:pt x="22402" y="2918"/>
                    <a:pt x="22463" y="2797"/>
                  </a:cubicBezTo>
                  <a:cubicBezTo>
                    <a:pt x="22584" y="2614"/>
                    <a:pt x="22524" y="2371"/>
                    <a:pt x="22341" y="2249"/>
                  </a:cubicBezTo>
                  <a:cubicBezTo>
                    <a:pt x="22271" y="2203"/>
                    <a:pt x="22192" y="2178"/>
                    <a:pt x="22114" y="2178"/>
                  </a:cubicBezTo>
                  <a:close/>
                  <a:moveTo>
                    <a:pt x="6736" y="2551"/>
                  </a:moveTo>
                  <a:cubicBezTo>
                    <a:pt x="6660" y="2551"/>
                    <a:pt x="6580" y="2571"/>
                    <a:pt x="6505" y="2614"/>
                  </a:cubicBezTo>
                  <a:cubicBezTo>
                    <a:pt x="6323" y="2736"/>
                    <a:pt x="6262" y="2979"/>
                    <a:pt x="6383" y="3161"/>
                  </a:cubicBezTo>
                  <a:cubicBezTo>
                    <a:pt x="6475" y="3283"/>
                    <a:pt x="6596" y="3374"/>
                    <a:pt x="6748" y="3374"/>
                  </a:cubicBezTo>
                  <a:cubicBezTo>
                    <a:pt x="6809" y="3374"/>
                    <a:pt x="6870" y="3344"/>
                    <a:pt x="6931" y="3313"/>
                  </a:cubicBezTo>
                  <a:cubicBezTo>
                    <a:pt x="7143" y="3192"/>
                    <a:pt x="7204" y="2949"/>
                    <a:pt x="7083" y="2736"/>
                  </a:cubicBezTo>
                  <a:cubicBezTo>
                    <a:pt x="7004" y="2618"/>
                    <a:pt x="6875" y="2551"/>
                    <a:pt x="6736" y="2551"/>
                  </a:cubicBezTo>
                  <a:close/>
                  <a:moveTo>
                    <a:pt x="23471" y="3119"/>
                  </a:moveTo>
                  <a:cubicBezTo>
                    <a:pt x="23347" y="3119"/>
                    <a:pt x="23223" y="3173"/>
                    <a:pt x="23132" y="3283"/>
                  </a:cubicBezTo>
                  <a:cubicBezTo>
                    <a:pt x="23010" y="3435"/>
                    <a:pt x="23040" y="3708"/>
                    <a:pt x="23192" y="3830"/>
                  </a:cubicBezTo>
                  <a:cubicBezTo>
                    <a:pt x="23283" y="3891"/>
                    <a:pt x="23375" y="3921"/>
                    <a:pt x="23466" y="3921"/>
                  </a:cubicBezTo>
                  <a:cubicBezTo>
                    <a:pt x="23587" y="3921"/>
                    <a:pt x="23679" y="3860"/>
                    <a:pt x="23770" y="3769"/>
                  </a:cubicBezTo>
                  <a:cubicBezTo>
                    <a:pt x="23922" y="3587"/>
                    <a:pt x="23891" y="3344"/>
                    <a:pt x="23709" y="3192"/>
                  </a:cubicBezTo>
                  <a:cubicBezTo>
                    <a:pt x="23636" y="3143"/>
                    <a:pt x="23553" y="3119"/>
                    <a:pt x="23471" y="3119"/>
                  </a:cubicBezTo>
                  <a:close/>
                  <a:moveTo>
                    <a:pt x="5396" y="3490"/>
                  </a:moveTo>
                  <a:cubicBezTo>
                    <a:pt x="5306" y="3490"/>
                    <a:pt x="5216" y="3521"/>
                    <a:pt x="5137" y="3587"/>
                  </a:cubicBezTo>
                  <a:cubicBezTo>
                    <a:pt x="4985" y="3739"/>
                    <a:pt x="4955" y="3982"/>
                    <a:pt x="5076" y="4164"/>
                  </a:cubicBezTo>
                  <a:cubicBezTo>
                    <a:pt x="5168" y="4256"/>
                    <a:pt x="5289" y="4316"/>
                    <a:pt x="5411" y="4316"/>
                  </a:cubicBezTo>
                  <a:cubicBezTo>
                    <a:pt x="5502" y="4316"/>
                    <a:pt x="5593" y="4286"/>
                    <a:pt x="5654" y="4225"/>
                  </a:cubicBezTo>
                  <a:cubicBezTo>
                    <a:pt x="5836" y="4073"/>
                    <a:pt x="5867" y="3830"/>
                    <a:pt x="5715" y="3648"/>
                  </a:cubicBezTo>
                  <a:cubicBezTo>
                    <a:pt x="5628" y="3544"/>
                    <a:pt x="5513" y="3490"/>
                    <a:pt x="5396" y="3490"/>
                  </a:cubicBezTo>
                  <a:close/>
                  <a:moveTo>
                    <a:pt x="24695" y="4175"/>
                  </a:moveTo>
                  <a:cubicBezTo>
                    <a:pt x="24592" y="4175"/>
                    <a:pt x="24488" y="4221"/>
                    <a:pt x="24408" y="4316"/>
                  </a:cubicBezTo>
                  <a:cubicBezTo>
                    <a:pt x="24256" y="4468"/>
                    <a:pt x="24256" y="4711"/>
                    <a:pt x="24408" y="4863"/>
                  </a:cubicBezTo>
                  <a:cubicBezTo>
                    <a:pt x="24499" y="4955"/>
                    <a:pt x="24591" y="4985"/>
                    <a:pt x="24682" y="4985"/>
                  </a:cubicBezTo>
                  <a:cubicBezTo>
                    <a:pt x="24803" y="4985"/>
                    <a:pt x="24894" y="4955"/>
                    <a:pt x="24986" y="4863"/>
                  </a:cubicBezTo>
                  <a:cubicBezTo>
                    <a:pt x="25138" y="4711"/>
                    <a:pt x="25138" y="4438"/>
                    <a:pt x="24955" y="4286"/>
                  </a:cubicBezTo>
                  <a:cubicBezTo>
                    <a:pt x="24883" y="4213"/>
                    <a:pt x="24789" y="4175"/>
                    <a:pt x="24695" y="4175"/>
                  </a:cubicBezTo>
                  <a:close/>
                  <a:moveTo>
                    <a:pt x="4199" y="4597"/>
                  </a:moveTo>
                  <a:cubicBezTo>
                    <a:pt x="4096" y="4597"/>
                    <a:pt x="3997" y="4635"/>
                    <a:pt x="3921" y="4711"/>
                  </a:cubicBezTo>
                  <a:cubicBezTo>
                    <a:pt x="3769" y="4863"/>
                    <a:pt x="3769" y="5137"/>
                    <a:pt x="3921" y="5289"/>
                  </a:cubicBezTo>
                  <a:cubicBezTo>
                    <a:pt x="4013" y="5350"/>
                    <a:pt x="4104" y="5411"/>
                    <a:pt x="4195" y="5411"/>
                  </a:cubicBezTo>
                  <a:cubicBezTo>
                    <a:pt x="4317" y="5411"/>
                    <a:pt x="4408" y="5350"/>
                    <a:pt x="4499" y="5289"/>
                  </a:cubicBezTo>
                  <a:cubicBezTo>
                    <a:pt x="4651" y="5107"/>
                    <a:pt x="4651" y="4863"/>
                    <a:pt x="4499" y="4711"/>
                  </a:cubicBezTo>
                  <a:cubicBezTo>
                    <a:pt x="4408" y="4635"/>
                    <a:pt x="4301" y="4597"/>
                    <a:pt x="4199" y="4597"/>
                  </a:cubicBezTo>
                  <a:close/>
                  <a:moveTo>
                    <a:pt x="25820" y="5341"/>
                  </a:moveTo>
                  <a:cubicBezTo>
                    <a:pt x="25725" y="5341"/>
                    <a:pt x="25632" y="5373"/>
                    <a:pt x="25563" y="5441"/>
                  </a:cubicBezTo>
                  <a:cubicBezTo>
                    <a:pt x="25381" y="5593"/>
                    <a:pt x="25381" y="5867"/>
                    <a:pt x="25533" y="6018"/>
                  </a:cubicBezTo>
                  <a:cubicBezTo>
                    <a:pt x="25594" y="6110"/>
                    <a:pt x="25715" y="6170"/>
                    <a:pt x="25837" y="6170"/>
                  </a:cubicBezTo>
                  <a:cubicBezTo>
                    <a:pt x="25928" y="6170"/>
                    <a:pt x="26019" y="6110"/>
                    <a:pt x="26080" y="6049"/>
                  </a:cubicBezTo>
                  <a:cubicBezTo>
                    <a:pt x="26262" y="5897"/>
                    <a:pt x="26293" y="5654"/>
                    <a:pt x="26141" y="5471"/>
                  </a:cubicBezTo>
                  <a:cubicBezTo>
                    <a:pt x="26057" y="5388"/>
                    <a:pt x="25937" y="5341"/>
                    <a:pt x="25820" y="5341"/>
                  </a:cubicBezTo>
                  <a:close/>
                  <a:moveTo>
                    <a:pt x="3137" y="5830"/>
                  </a:moveTo>
                  <a:cubicBezTo>
                    <a:pt x="3014" y="5830"/>
                    <a:pt x="2896" y="5885"/>
                    <a:pt x="2827" y="5988"/>
                  </a:cubicBezTo>
                  <a:cubicBezTo>
                    <a:pt x="2706" y="6170"/>
                    <a:pt x="2736" y="6414"/>
                    <a:pt x="2918" y="6566"/>
                  </a:cubicBezTo>
                  <a:cubicBezTo>
                    <a:pt x="2979" y="6626"/>
                    <a:pt x="3070" y="6657"/>
                    <a:pt x="3162" y="6657"/>
                  </a:cubicBezTo>
                  <a:cubicBezTo>
                    <a:pt x="3283" y="6657"/>
                    <a:pt x="3405" y="6596"/>
                    <a:pt x="3465" y="6474"/>
                  </a:cubicBezTo>
                  <a:cubicBezTo>
                    <a:pt x="3617" y="6292"/>
                    <a:pt x="3557" y="6049"/>
                    <a:pt x="3405" y="5927"/>
                  </a:cubicBezTo>
                  <a:cubicBezTo>
                    <a:pt x="3326" y="5862"/>
                    <a:pt x="3230" y="5830"/>
                    <a:pt x="3137" y="5830"/>
                  </a:cubicBezTo>
                  <a:close/>
                  <a:moveTo>
                    <a:pt x="26844" y="6614"/>
                  </a:moveTo>
                  <a:cubicBezTo>
                    <a:pt x="26757" y="6614"/>
                    <a:pt x="26670" y="6639"/>
                    <a:pt x="26597" y="6687"/>
                  </a:cubicBezTo>
                  <a:cubicBezTo>
                    <a:pt x="26414" y="6839"/>
                    <a:pt x="26384" y="7082"/>
                    <a:pt x="26505" y="7265"/>
                  </a:cubicBezTo>
                  <a:cubicBezTo>
                    <a:pt x="26597" y="7386"/>
                    <a:pt x="26718" y="7417"/>
                    <a:pt x="26840" y="7417"/>
                  </a:cubicBezTo>
                  <a:cubicBezTo>
                    <a:pt x="26931" y="7417"/>
                    <a:pt x="27022" y="7417"/>
                    <a:pt x="27083" y="7356"/>
                  </a:cubicBezTo>
                  <a:cubicBezTo>
                    <a:pt x="27265" y="7234"/>
                    <a:pt x="27296" y="6961"/>
                    <a:pt x="27174" y="6778"/>
                  </a:cubicBezTo>
                  <a:cubicBezTo>
                    <a:pt x="27101" y="6669"/>
                    <a:pt x="26974" y="6614"/>
                    <a:pt x="26844" y="6614"/>
                  </a:cubicBezTo>
                  <a:close/>
                  <a:moveTo>
                    <a:pt x="2254" y="7203"/>
                  </a:moveTo>
                  <a:cubicBezTo>
                    <a:pt x="2114" y="7203"/>
                    <a:pt x="1975" y="7277"/>
                    <a:pt x="1915" y="7417"/>
                  </a:cubicBezTo>
                  <a:cubicBezTo>
                    <a:pt x="1794" y="7599"/>
                    <a:pt x="1855" y="7842"/>
                    <a:pt x="2067" y="7964"/>
                  </a:cubicBezTo>
                  <a:cubicBezTo>
                    <a:pt x="2128" y="7994"/>
                    <a:pt x="2189" y="7994"/>
                    <a:pt x="2250" y="7994"/>
                  </a:cubicBezTo>
                  <a:cubicBezTo>
                    <a:pt x="2402" y="7994"/>
                    <a:pt x="2554" y="7933"/>
                    <a:pt x="2614" y="7812"/>
                  </a:cubicBezTo>
                  <a:cubicBezTo>
                    <a:pt x="2736" y="7599"/>
                    <a:pt x="2645" y="7356"/>
                    <a:pt x="2462" y="7265"/>
                  </a:cubicBezTo>
                  <a:cubicBezTo>
                    <a:pt x="2400" y="7223"/>
                    <a:pt x="2327" y="7203"/>
                    <a:pt x="2254" y="7203"/>
                  </a:cubicBezTo>
                  <a:close/>
                  <a:moveTo>
                    <a:pt x="27720" y="7983"/>
                  </a:moveTo>
                  <a:cubicBezTo>
                    <a:pt x="27658" y="7983"/>
                    <a:pt x="27595" y="7996"/>
                    <a:pt x="27539" y="8025"/>
                  </a:cubicBezTo>
                  <a:cubicBezTo>
                    <a:pt x="27326" y="8146"/>
                    <a:pt x="27265" y="8389"/>
                    <a:pt x="27387" y="8602"/>
                  </a:cubicBezTo>
                  <a:cubicBezTo>
                    <a:pt x="27448" y="8724"/>
                    <a:pt x="27600" y="8784"/>
                    <a:pt x="27721" y="8784"/>
                  </a:cubicBezTo>
                  <a:cubicBezTo>
                    <a:pt x="27812" y="8784"/>
                    <a:pt x="27873" y="8784"/>
                    <a:pt x="27934" y="8754"/>
                  </a:cubicBezTo>
                  <a:cubicBezTo>
                    <a:pt x="28116" y="8633"/>
                    <a:pt x="28208" y="8389"/>
                    <a:pt x="28086" y="8177"/>
                  </a:cubicBezTo>
                  <a:cubicBezTo>
                    <a:pt x="28002" y="8051"/>
                    <a:pt x="27860" y="7983"/>
                    <a:pt x="27720" y="7983"/>
                  </a:cubicBezTo>
                  <a:close/>
                  <a:moveTo>
                    <a:pt x="1538" y="8658"/>
                  </a:moveTo>
                  <a:cubicBezTo>
                    <a:pt x="1387" y="8658"/>
                    <a:pt x="1253" y="8749"/>
                    <a:pt x="1186" y="8906"/>
                  </a:cubicBezTo>
                  <a:cubicBezTo>
                    <a:pt x="1095" y="9119"/>
                    <a:pt x="1186" y="9362"/>
                    <a:pt x="1399" y="9453"/>
                  </a:cubicBezTo>
                  <a:cubicBezTo>
                    <a:pt x="1459" y="9453"/>
                    <a:pt x="1490" y="9484"/>
                    <a:pt x="1551" y="9484"/>
                  </a:cubicBezTo>
                  <a:cubicBezTo>
                    <a:pt x="1703" y="9484"/>
                    <a:pt x="1855" y="9392"/>
                    <a:pt x="1915" y="9210"/>
                  </a:cubicBezTo>
                  <a:cubicBezTo>
                    <a:pt x="2007" y="9028"/>
                    <a:pt x="1915" y="8784"/>
                    <a:pt x="1703" y="8693"/>
                  </a:cubicBezTo>
                  <a:cubicBezTo>
                    <a:pt x="1647" y="8669"/>
                    <a:pt x="1591" y="8658"/>
                    <a:pt x="1538" y="8658"/>
                  </a:cubicBezTo>
                  <a:close/>
                  <a:moveTo>
                    <a:pt x="28469" y="9448"/>
                  </a:moveTo>
                  <a:cubicBezTo>
                    <a:pt x="28412" y="9448"/>
                    <a:pt x="28354" y="9460"/>
                    <a:pt x="28299" y="9484"/>
                  </a:cubicBezTo>
                  <a:cubicBezTo>
                    <a:pt x="28086" y="9575"/>
                    <a:pt x="27995" y="9788"/>
                    <a:pt x="28086" y="10000"/>
                  </a:cubicBezTo>
                  <a:cubicBezTo>
                    <a:pt x="28177" y="10152"/>
                    <a:pt x="28299" y="10243"/>
                    <a:pt x="28481" y="10243"/>
                  </a:cubicBezTo>
                  <a:cubicBezTo>
                    <a:pt x="28512" y="10243"/>
                    <a:pt x="28572" y="10243"/>
                    <a:pt x="28633" y="10213"/>
                  </a:cubicBezTo>
                  <a:cubicBezTo>
                    <a:pt x="28846" y="10122"/>
                    <a:pt x="28937" y="9879"/>
                    <a:pt x="28846" y="9696"/>
                  </a:cubicBezTo>
                  <a:cubicBezTo>
                    <a:pt x="28779" y="9539"/>
                    <a:pt x="28628" y="9448"/>
                    <a:pt x="28469" y="9448"/>
                  </a:cubicBezTo>
                  <a:close/>
                  <a:moveTo>
                    <a:pt x="1015" y="10197"/>
                  </a:moveTo>
                  <a:cubicBezTo>
                    <a:pt x="843" y="10197"/>
                    <a:pt x="689" y="10311"/>
                    <a:pt x="639" y="10487"/>
                  </a:cubicBezTo>
                  <a:cubicBezTo>
                    <a:pt x="578" y="10699"/>
                    <a:pt x="699" y="10943"/>
                    <a:pt x="912" y="11003"/>
                  </a:cubicBezTo>
                  <a:lnTo>
                    <a:pt x="1003" y="11003"/>
                  </a:lnTo>
                  <a:cubicBezTo>
                    <a:pt x="1186" y="11003"/>
                    <a:pt x="1368" y="10882"/>
                    <a:pt x="1399" y="10730"/>
                  </a:cubicBezTo>
                  <a:cubicBezTo>
                    <a:pt x="1459" y="10517"/>
                    <a:pt x="1338" y="10274"/>
                    <a:pt x="1125" y="10213"/>
                  </a:cubicBezTo>
                  <a:cubicBezTo>
                    <a:pt x="1088" y="10202"/>
                    <a:pt x="1051" y="10197"/>
                    <a:pt x="1015" y="10197"/>
                  </a:cubicBezTo>
                  <a:close/>
                  <a:moveTo>
                    <a:pt x="29020" y="10957"/>
                  </a:moveTo>
                  <a:cubicBezTo>
                    <a:pt x="28982" y="10957"/>
                    <a:pt x="28944" y="10962"/>
                    <a:pt x="28907" y="10973"/>
                  </a:cubicBezTo>
                  <a:cubicBezTo>
                    <a:pt x="28694" y="11034"/>
                    <a:pt x="28572" y="11277"/>
                    <a:pt x="28633" y="11490"/>
                  </a:cubicBezTo>
                  <a:cubicBezTo>
                    <a:pt x="28694" y="11672"/>
                    <a:pt x="28846" y="11763"/>
                    <a:pt x="29028" y="11763"/>
                  </a:cubicBezTo>
                  <a:lnTo>
                    <a:pt x="29150" y="11763"/>
                  </a:lnTo>
                  <a:cubicBezTo>
                    <a:pt x="29363" y="11702"/>
                    <a:pt x="29484" y="11459"/>
                    <a:pt x="29423" y="11247"/>
                  </a:cubicBezTo>
                  <a:cubicBezTo>
                    <a:pt x="29373" y="11071"/>
                    <a:pt x="29199" y="10957"/>
                    <a:pt x="29020" y="10957"/>
                  </a:cubicBezTo>
                  <a:close/>
                  <a:moveTo>
                    <a:pt x="669" y="11790"/>
                  </a:moveTo>
                  <a:cubicBezTo>
                    <a:pt x="456" y="11790"/>
                    <a:pt x="299" y="11933"/>
                    <a:pt x="244" y="12128"/>
                  </a:cubicBezTo>
                  <a:cubicBezTo>
                    <a:pt x="213" y="12341"/>
                    <a:pt x="365" y="12554"/>
                    <a:pt x="578" y="12584"/>
                  </a:cubicBezTo>
                  <a:lnTo>
                    <a:pt x="639" y="12584"/>
                  </a:lnTo>
                  <a:cubicBezTo>
                    <a:pt x="851" y="12584"/>
                    <a:pt x="1003" y="12462"/>
                    <a:pt x="1064" y="12250"/>
                  </a:cubicBezTo>
                  <a:cubicBezTo>
                    <a:pt x="1095" y="12037"/>
                    <a:pt x="943" y="11824"/>
                    <a:pt x="730" y="11794"/>
                  </a:cubicBezTo>
                  <a:cubicBezTo>
                    <a:pt x="709" y="11791"/>
                    <a:pt x="689" y="11790"/>
                    <a:pt x="669" y="11790"/>
                  </a:cubicBezTo>
                  <a:close/>
                  <a:moveTo>
                    <a:pt x="29387" y="12550"/>
                  </a:moveTo>
                  <a:cubicBezTo>
                    <a:pt x="29369" y="12550"/>
                    <a:pt x="29350" y="12551"/>
                    <a:pt x="29332" y="12554"/>
                  </a:cubicBezTo>
                  <a:cubicBezTo>
                    <a:pt x="29119" y="12584"/>
                    <a:pt x="28967" y="12797"/>
                    <a:pt x="28998" y="13009"/>
                  </a:cubicBezTo>
                  <a:cubicBezTo>
                    <a:pt x="29028" y="13222"/>
                    <a:pt x="29211" y="13374"/>
                    <a:pt x="29393" y="13374"/>
                  </a:cubicBezTo>
                  <a:cubicBezTo>
                    <a:pt x="29423" y="13374"/>
                    <a:pt x="29423" y="13374"/>
                    <a:pt x="29454" y="13344"/>
                  </a:cubicBezTo>
                  <a:cubicBezTo>
                    <a:pt x="29667" y="13313"/>
                    <a:pt x="29819" y="13101"/>
                    <a:pt x="29788" y="12888"/>
                  </a:cubicBezTo>
                  <a:cubicBezTo>
                    <a:pt x="29760" y="12693"/>
                    <a:pt x="29580" y="12550"/>
                    <a:pt x="29387" y="12550"/>
                  </a:cubicBezTo>
                  <a:close/>
                  <a:moveTo>
                    <a:pt x="434" y="13401"/>
                  </a:moveTo>
                  <a:cubicBezTo>
                    <a:pt x="218" y="13401"/>
                    <a:pt x="61" y="13572"/>
                    <a:pt x="61" y="13769"/>
                  </a:cubicBezTo>
                  <a:cubicBezTo>
                    <a:pt x="31" y="14013"/>
                    <a:pt x="183" y="14195"/>
                    <a:pt x="426" y="14225"/>
                  </a:cubicBezTo>
                  <a:lnTo>
                    <a:pt x="456" y="14225"/>
                  </a:lnTo>
                  <a:cubicBezTo>
                    <a:pt x="669" y="14225"/>
                    <a:pt x="851" y="14043"/>
                    <a:pt x="851" y="13830"/>
                  </a:cubicBezTo>
                  <a:cubicBezTo>
                    <a:pt x="882" y="13617"/>
                    <a:pt x="699" y="13435"/>
                    <a:pt x="487" y="13405"/>
                  </a:cubicBezTo>
                  <a:cubicBezTo>
                    <a:pt x="469" y="13402"/>
                    <a:pt x="451" y="13401"/>
                    <a:pt x="434" y="13401"/>
                  </a:cubicBezTo>
                  <a:close/>
                  <a:moveTo>
                    <a:pt x="29515" y="14165"/>
                  </a:moveTo>
                  <a:cubicBezTo>
                    <a:pt x="29302" y="14195"/>
                    <a:pt x="29119" y="14377"/>
                    <a:pt x="29150" y="14590"/>
                  </a:cubicBezTo>
                  <a:cubicBezTo>
                    <a:pt x="29150" y="14803"/>
                    <a:pt x="29332" y="14985"/>
                    <a:pt x="29545" y="14985"/>
                  </a:cubicBezTo>
                  <a:cubicBezTo>
                    <a:pt x="29788" y="14985"/>
                    <a:pt x="29940" y="14803"/>
                    <a:pt x="29940" y="14560"/>
                  </a:cubicBezTo>
                  <a:cubicBezTo>
                    <a:pt x="29940" y="14347"/>
                    <a:pt x="29758" y="14165"/>
                    <a:pt x="29515" y="14165"/>
                  </a:cubicBezTo>
                  <a:close/>
                  <a:moveTo>
                    <a:pt x="442" y="15043"/>
                  </a:moveTo>
                  <a:cubicBezTo>
                    <a:pt x="427" y="15043"/>
                    <a:pt x="411" y="15044"/>
                    <a:pt x="396" y="15046"/>
                  </a:cubicBezTo>
                  <a:cubicBezTo>
                    <a:pt x="183" y="15046"/>
                    <a:pt x="0" y="15228"/>
                    <a:pt x="0" y="15441"/>
                  </a:cubicBezTo>
                  <a:cubicBezTo>
                    <a:pt x="0" y="15654"/>
                    <a:pt x="183" y="15836"/>
                    <a:pt x="396" y="15836"/>
                  </a:cubicBezTo>
                  <a:lnTo>
                    <a:pt x="426" y="15836"/>
                  </a:lnTo>
                  <a:cubicBezTo>
                    <a:pt x="639" y="15836"/>
                    <a:pt x="821" y="15654"/>
                    <a:pt x="821" y="15441"/>
                  </a:cubicBezTo>
                  <a:cubicBezTo>
                    <a:pt x="793" y="15216"/>
                    <a:pt x="634" y="15043"/>
                    <a:pt x="442" y="15043"/>
                  </a:cubicBezTo>
                  <a:close/>
                  <a:moveTo>
                    <a:pt x="29545" y="15806"/>
                  </a:moveTo>
                  <a:cubicBezTo>
                    <a:pt x="29332" y="15806"/>
                    <a:pt x="29119" y="15958"/>
                    <a:pt x="29119" y="16201"/>
                  </a:cubicBezTo>
                  <a:cubicBezTo>
                    <a:pt x="29089" y="16414"/>
                    <a:pt x="29271" y="16596"/>
                    <a:pt x="29484" y="16627"/>
                  </a:cubicBezTo>
                  <a:lnTo>
                    <a:pt x="29515" y="16627"/>
                  </a:lnTo>
                  <a:cubicBezTo>
                    <a:pt x="29727" y="16627"/>
                    <a:pt x="29910" y="16444"/>
                    <a:pt x="29910" y="16231"/>
                  </a:cubicBezTo>
                  <a:cubicBezTo>
                    <a:pt x="29940" y="16019"/>
                    <a:pt x="29758" y="15806"/>
                    <a:pt x="29545" y="15806"/>
                  </a:cubicBezTo>
                  <a:close/>
                  <a:moveTo>
                    <a:pt x="503" y="16654"/>
                  </a:moveTo>
                  <a:cubicBezTo>
                    <a:pt x="488" y="16654"/>
                    <a:pt x="472" y="16655"/>
                    <a:pt x="456" y="16657"/>
                  </a:cubicBezTo>
                  <a:cubicBezTo>
                    <a:pt x="244" y="16687"/>
                    <a:pt x="92" y="16900"/>
                    <a:pt x="92" y="17113"/>
                  </a:cubicBezTo>
                  <a:cubicBezTo>
                    <a:pt x="122" y="17326"/>
                    <a:pt x="304" y="17478"/>
                    <a:pt x="517" y="17478"/>
                  </a:cubicBezTo>
                  <a:lnTo>
                    <a:pt x="548" y="17478"/>
                  </a:lnTo>
                  <a:cubicBezTo>
                    <a:pt x="760" y="17447"/>
                    <a:pt x="943" y="17234"/>
                    <a:pt x="912" y="17022"/>
                  </a:cubicBezTo>
                  <a:cubicBezTo>
                    <a:pt x="884" y="16825"/>
                    <a:pt x="699" y="16654"/>
                    <a:pt x="503" y="16654"/>
                  </a:cubicBezTo>
                  <a:close/>
                  <a:moveTo>
                    <a:pt x="29423" y="17417"/>
                  </a:moveTo>
                  <a:cubicBezTo>
                    <a:pt x="29211" y="17417"/>
                    <a:pt x="28998" y="17569"/>
                    <a:pt x="28967" y="17782"/>
                  </a:cubicBezTo>
                  <a:cubicBezTo>
                    <a:pt x="28937" y="17994"/>
                    <a:pt x="29089" y="18207"/>
                    <a:pt x="29302" y="18238"/>
                  </a:cubicBezTo>
                  <a:lnTo>
                    <a:pt x="29363" y="18238"/>
                  </a:lnTo>
                  <a:cubicBezTo>
                    <a:pt x="29575" y="18238"/>
                    <a:pt x="29758" y="18086"/>
                    <a:pt x="29758" y="17873"/>
                  </a:cubicBezTo>
                  <a:cubicBezTo>
                    <a:pt x="29788" y="17660"/>
                    <a:pt x="29636" y="17447"/>
                    <a:pt x="29423" y="17417"/>
                  </a:cubicBezTo>
                  <a:close/>
                  <a:moveTo>
                    <a:pt x="724" y="18264"/>
                  </a:moveTo>
                  <a:cubicBezTo>
                    <a:pt x="706" y="18264"/>
                    <a:pt x="687" y="18265"/>
                    <a:pt x="669" y="18268"/>
                  </a:cubicBezTo>
                  <a:cubicBezTo>
                    <a:pt x="456" y="18329"/>
                    <a:pt x="304" y="18541"/>
                    <a:pt x="335" y="18754"/>
                  </a:cubicBezTo>
                  <a:cubicBezTo>
                    <a:pt x="365" y="18937"/>
                    <a:pt x="548" y="19089"/>
                    <a:pt x="730" y="19089"/>
                  </a:cubicBezTo>
                  <a:lnTo>
                    <a:pt x="821" y="19089"/>
                  </a:lnTo>
                  <a:cubicBezTo>
                    <a:pt x="1034" y="19028"/>
                    <a:pt x="1186" y="18815"/>
                    <a:pt x="1155" y="18602"/>
                  </a:cubicBezTo>
                  <a:cubicBezTo>
                    <a:pt x="1100" y="18408"/>
                    <a:pt x="917" y="18264"/>
                    <a:pt x="724" y="18264"/>
                  </a:cubicBezTo>
                  <a:close/>
                  <a:moveTo>
                    <a:pt x="29126" y="19024"/>
                  </a:moveTo>
                  <a:cubicBezTo>
                    <a:pt x="28932" y="19024"/>
                    <a:pt x="28750" y="19168"/>
                    <a:pt x="28694" y="19362"/>
                  </a:cubicBezTo>
                  <a:cubicBezTo>
                    <a:pt x="28633" y="19575"/>
                    <a:pt x="28785" y="19788"/>
                    <a:pt x="28998" y="19848"/>
                  </a:cubicBezTo>
                  <a:lnTo>
                    <a:pt x="29089" y="19848"/>
                  </a:lnTo>
                  <a:cubicBezTo>
                    <a:pt x="29271" y="19848"/>
                    <a:pt x="29454" y="19727"/>
                    <a:pt x="29484" y="19514"/>
                  </a:cubicBezTo>
                  <a:cubicBezTo>
                    <a:pt x="29545" y="19301"/>
                    <a:pt x="29393" y="19089"/>
                    <a:pt x="29180" y="19028"/>
                  </a:cubicBezTo>
                  <a:cubicBezTo>
                    <a:pt x="29162" y="19025"/>
                    <a:pt x="29144" y="19024"/>
                    <a:pt x="29126" y="19024"/>
                  </a:cubicBezTo>
                  <a:close/>
                  <a:moveTo>
                    <a:pt x="1081" y="19865"/>
                  </a:moveTo>
                  <a:cubicBezTo>
                    <a:pt x="1046" y="19865"/>
                    <a:pt x="1010" y="19870"/>
                    <a:pt x="973" y="19879"/>
                  </a:cubicBezTo>
                  <a:cubicBezTo>
                    <a:pt x="760" y="19940"/>
                    <a:pt x="639" y="20152"/>
                    <a:pt x="699" y="20365"/>
                  </a:cubicBezTo>
                  <a:cubicBezTo>
                    <a:pt x="730" y="20548"/>
                    <a:pt x="912" y="20669"/>
                    <a:pt x="1095" y="20669"/>
                  </a:cubicBezTo>
                  <a:lnTo>
                    <a:pt x="1186" y="20669"/>
                  </a:lnTo>
                  <a:cubicBezTo>
                    <a:pt x="1399" y="20608"/>
                    <a:pt x="1520" y="20396"/>
                    <a:pt x="1490" y="20183"/>
                  </a:cubicBezTo>
                  <a:cubicBezTo>
                    <a:pt x="1438" y="20002"/>
                    <a:pt x="1277" y="19865"/>
                    <a:pt x="1081" y="19865"/>
                  </a:cubicBezTo>
                  <a:close/>
                  <a:moveTo>
                    <a:pt x="28703" y="20623"/>
                  </a:moveTo>
                  <a:cubicBezTo>
                    <a:pt x="28524" y="20623"/>
                    <a:pt x="28349" y="20737"/>
                    <a:pt x="28299" y="20912"/>
                  </a:cubicBezTo>
                  <a:cubicBezTo>
                    <a:pt x="28238" y="21125"/>
                    <a:pt x="28360" y="21338"/>
                    <a:pt x="28572" y="21399"/>
                  </a:cubicBezTo>
                  <a:cubicBezTo>
                    <a:pt x="28603" y="21429"/>
                    <a:pt x="28664" y="21429"/>
                    <a:pt x="28694" y="21429"/>
                  </a:cubicBezTo>
                  <a:cubicBezTo>
                    <a:pt x="28876" y="21429"/>
                    <a:pt x="29028" y="21307"/>
                    <a:pt x="29089" y="21125"/>
                  </a:cubicBezTo>
                  <a:cubicBezTo>
                    <a:pt x="29150" y="20912"/>
                    <a:pt x="29028" y="20700"/>
                    <a:pt x="28816" y="20639"/>
                  </a:cubicBezTo>
                  <a:cubicBezTo>
                    <a:pt x="28778" y="20628"/>
                    <a:pt x="28740" y="20623"/>
                    <a:pt x="28703" y="20623"/>
                  </a:cubicBezTo>
                  <a:close/>
                  <a:moveTo>
                    <a:pt x="1547" y="21429"/>
                  </a:moveTo>
                  <a:cubicBezTo>
                    <a:pt x="1498" y="21429"/>
                    <a:pt x="1447" y="21439"/>
                    <a:pt x="1399" y="21459"/>
                  </a:cubicBezTo>
                  <a:cubicBezTo>
                    <a:pt x="1186" y="21520"/>
                    <a:pt x="1095" y="21763"/>
                    <a:pt x="1155" y="21946"/>
                  </a:cubicBezTo>
                  <a:lnTo>
                    <a:pt x="1155" y="21976"/>
                  </a:lnTo>
                  <a:cubicBezTo>
                    <a:pt x="1216" y="22128"/>
                    <a:pt x="1368" y="22250"/>
                    <a:pt x="1520" y="22250"/>
                  </a:cubicBezTo>
                  <a:cubicBezTo>
                    <a:pt x="1581" y="22250"/>
                    <a:pt x="1611" y="22250"/>
                    <a:pt x="1672" y="22219"/>
                  </a:cubicBezTo>
                  <a:cubicBezTo>
                    <a:pt x="1855" y="22159"/>
                    <a:pt x="1976" y="21915"/>
                    <a:pt x="1915" y="21703"/>
                  </a:cubicBezTo>
                  <a:cubicBezTo>
                    <a:pt x="1868" y="21539"/>
                    <a:pt x="1713" y="21429"/>
                    <a:pt x="1547" y="21429"/>
                  </a:cubicBezTo>
                  <a:close/>
                  <a:moveTo>
                    <a:pt x="28180" y="22158"/>
                  </a:moveTo>
                  <a:cubicBezTo>
                    <a:pt x="28013" y="22158"/>
                    <a:pt x="27852" y="22268"/>
                    <a:pt x="27782" y="22432"/>
                  </a:cubicBezTo>
                  <a:cubicBezTo>
                    <a:pt x="27721" y="22645"/>
                    <a:pt x="27812" y="22858"/>
                    <a:pt x="28025" y="22949"/>
                  </a:cubicBezTo>
                  <a:cubicBezTo>
                    <a:pt x="28086" y="22949"/>
                    <a:pt x="28116" y="22979"/>
                    <a:pt x="28177" y="22979"/>
                  </a:cubicBezTo>
                  <a:cubicBezTo>
                    <a:pt x="28329" y="22979"/>
                    <a:pt x="28481" y="22858"/>
                    <a:pt x="28542" y="22706"/>
                  </a:cubicBezTo>
                  <a:cubicBezTo>
                    <a:pt x="28633" y="22493"/>
                    <a:pt x="28512" y="22250"/>
                    <a:pt x="28329" y="22189"/>
                  </a:cubicBezTo>
                  <a:cubicBezTo>
                    <a:pt x="28280" y="22168"/>
                    <a:pt x="28230" y="22158"/>
                    <a:pt x="28180" y="22158"/>
                  </a:cubicBezTo>
                  <a:close/>
                  <a:moveTo>
                    <a:pt x="2075" y="22961"/>
                  </a:moveTo>
                  <a:cubicBezTo>
                    <a:pt x="2033" y="22961"/>
                    <a:pt x="1989" y="22967"/>
                    <a:pt x="1946" y="22979"/>
                  </a:cubicBezTo>
                  <a:cubicBezTo>
                    <a:pt x="1733" y="23070"/>
                    <a:pt x="1642" y="23314"/>
                    <a:pt x="1733" y="23526"/>
                  </a:cubicBezTo>
                  <a:cubicBezTo>
                    <a:pt x="1794" y="23678"/>
                    <a:pt x="1946" y="23770"/>
                    <a:pt x="2098" y="23770"/>
                  </a:cubicBezTo>
                  <a:cubicBezTo>
                    <a:pt x="2158" y="23770"/>
                    <a:pt x="2189" y="23770"/>
                    <a:pt x="2250" y="23739"/>
                  </a:cubicBezTo>
                  <a:cubicBezTo>
                    <a:pt x="2462" y="23648"/>
                    <a:pt x="2554" y="23435"/>
                    <a:pt x="2462" y="23222"/>
                  </a:cubicBezTo>
                  <a:cubicBezTo>
                    <a:pt x="2390" y="23053"/>
                    <a:pt x="2240" y="22961"/>
                    <a:pt x="2075" y="22961"/>
                  </a:cubicBezTo>
                  <a:close/>
                  <a:moveTo>
                    <a:pt x="27547" y="23673"/>
                  </a:moveTo>
                  <a:cubicBezTo>
                    <a:pt x="27389" y="23673"/>
                    <a:pt x="27241" y="23758"/>
                    <a:pt x="27174" y="23891"/>
                  </a:cubicBezTo>
                  <a:cubicBezTo>
                    <a:pt x="27083" y="24104"/>
                    <a:pt x="27174" y="24347"/>
                    <a:pt x="27387" y="24438"/>
                  </a:cubicBezTo>
                  <a:cubicBezTo>
                    <a:pt x="27448" y="24469"/>
                    <a:pt x="27478" y="24469"/>
                    <a:pt x="27539" y="24469"/>
                  </a:cubicBezTo>
                  <a:cubicBezTo>
                    <a:pt x="27691" y="24469"/>
                    <a:pt x="27843" y="24377"/>
                    <a:pt x="27904" y="24225"/>
                  </a:cubicBezTo>
                  <a:cubicBezTo>
                    <a:pt x="28025" y="24043"/>
                    <a:pt x="27934" y="23800"/>
                    <a:pt x="27721" y="23709"/>
                  </a:cubicBezTo>
                  <a:cubicBezTo>
                    <a:pt x="27664" y="23684"/>
                    <a:pt x="27605" y="23673"/>
                    <a:pt x="27547" y="23673"/>
                  </a:cubicBezTo>
                  <a:close/>
                  <a:moveTo>
                    <a:pt x="2782" y="24445"/>
                  </a:moveTo>
                  <a:cubicBezTo>
                    <a:pt x="2717" y="24445"/>
                    <a:pt x="2649" y="24462"/>
                    <a:pt x="2584" y="24499"/>
                  </a:cubicBezTo>
                  <a:cubicBezTo>
                    <a:pt x="2402" y="24590"/>
                    <a:pt x="2310" y="24833"/>
                    <a:pt x="2402" y="25046"/>
                  </a:cubicBezTo>
                  <a:cubicBezTo>
                    <a:pt x="2493" y="25168"/>
                    <a:pt x="2614" y="25259"/>
                    <a:pt x="2766" y="25259"/>
                  </a:cubicBezTo>
                  <a:cubicBezTo>
                    <a:pt x="2827" y="25259"/>
                    <a:pt x="2888" y="25228"/>
                    <a:pt x="2949" y="25198"/>
                  </a:cubicBezTo>
                  <a:cubicBezTo>
                    <a:pt x="3162" y="25107"/>
                    <a:pt x="3222" y="24864"/>
                    <a:pt x="3131" y="24681"/>
                  </a:cubicBezTo>
                  <a:cubicBezTo>
                    <a:pt x="3068" y="24534"/>
                    <a:pt x="2931" y="24445"/>
                    <a:pt x="2782" y="24445"/>
                  </a:cubicBezTo>
                  <a:close/>
                  <a:moveTo>
                    <a:pt x="26821" y="25126"/>
                  </a:moveTo>
                  <a:cubicBezTo>
                    <a:pt x="26673" y="25126"/>
                    <a:pt x="26538" y="25194"/>
                    <a:pt x="26475" y="25320"/>
                  </a:cubicBezTo>
                  <a:cubicBezTo>
                    <a:pt x="26353" y="25532"/>
                    <a:pt x="26414" y="25776"/>
                    <a:pt x="26627" y="25897"/>
                  </a:cubicBezTo>
                  <a:cubicBezTo>
                    <a:pt x="26688" y="25928"/>
                    <a:pt x="26749" y="25928"/>
                    <a:pt x="26809" y="25928"/>
                  </a:cubicBezTo>
                  <a:cubicBezTo>
                    <a:pt x="26961" y="25928"/>
                    <a:pt x="27113" y="25867"/>
                    <a:pt x="27174" y="25715"/>
                  </a:cubicBezTo>
                  <a:cubicBezTo>
                    <a:pt x="27296" y="25532"/>
                    <a:pt x="27205" y="25289"/>
                    <a:pt x="27022" y="25168"/>
                  </a:cubicBezTo>
                  <a:cubicBezTo>
                    <a:pt x="26956" y="25139"/>
                    <a:pt x="26888" y="25126"/>
                    <a:pt x="26821" y="25126"/>
                  </a:cubicBezTo>
                  <a:close/>
                  <a:moveTo>
                    <a:pt x="3561" y="25864"/>
                  </a:moveTo>
                  <a:cubicBezTo>
                    <a:pt x="3485" y="25864"/>
                    <a:pt x="3409" y="25885"/>
                    <a:pt x="3344" y="25928"/>
                  </a:cubicBezTo>
                  <a:cubicBezTo>
                    <a:pt x="3162" y="26049"/>
                    <a:pt x="3101" y="26292"/>
                    <a:pt x="3222" y="26475"/>
                  </a:cubicBezTo>
                  <a:cubicBezTo>
                    <a:pt x="3283" y="26596"/>
                    <a:pt x="3435" y="26687"/>
                    <a:pt x="3557" y="26687"/>
                  </a:cubicBezTo>
                  <a:cubicBezTo>
                    <a:pt x="3648" y="26687"/>
                    <a:pt x="3709" y="26657"/>
                    <a:pt x="3769" y="26627"/>
                  </a:cubicBezTo>
                  <a:cubicBezTo>
                    <a:pt x="3952" y="26505"/>
                    <a:pt x="4013" y="26262"/>
                    <a:pt x="3921" y="26049"/>
                  </a:cubicBezTo>
                  <a:cubicBezTo>
                    <a:pt x="3843" y="25931"/>
                    <a:pt x="3701" y="25864"/>
                    <a:pt x="3561" y="25864"/>
                  </a:cubicBezTo>
                  <a:close/>
                  <a:moveTo>
                    <a:pt x="25974" y="26525"/>
                  </a:moveTo>
                  <a:cubicBezTo>
                    <a:pt x="25850" y="26525"/>
                    <a:pt x="25729" y="26587"/>
                    <a:pt x="25654" y="26718"/>
                  </a:cubicBezTo>
                  <a:cubicBezTo>
                    <a:pt x="25533" y="26900"/>
                    <a:pt x="25563" y="27143"/>
                    <a:pt x="25746" y="27265"/>
                  </a:cubicBezTo>
                  <a:cubicBezTo>
                    <a:pt x="25837" y="27326"/>
                    <a:pt x="25898" y="27326"/>
                    <a:pt x="25989" y="27326"/>
                  </a:cubicBezTo>
                  <a:cubicBezTo>
                    <a:pt x="26110" y="27326"/>
                    <a:pt x="26232" y="27265"/>
                    <a:pt x="26323" y="27143"/>
                  </a:cubicBezTo>
                  <a:cubicBezTo>
                    <a:pt x="26445" y="26961"/>
                    <a:pt x="26384" y="26718"/>
                    <a:pt x="26201" y="26596"/>
                  </a:cubicBezTo>
                  <a:cubicBezTo>
                    <a:pt x="26131" y="26549"/>
                    <a:pt x="26052" y="26525"/>
                    <a:pt x="25974" y="26525"/>
                  </a:cubicBezTo>
                  <a:close/>
                  <a:moveTo>
                    <a:pt x="4472" y="27222"/>
                  </a:moveTo>
                  <a:cubicBezTo>
                    <a:pt x="4386" y="27222"/>
                    <a:pt x="4298" y="27247"/>
                    <a:pt x="4225" y="27295"/>
                  </a:cubicBezTo>
                  <a:cubicBezTo>
                    <a:pt x="4073" y="27447"/>
                    <a:pt x="4013" y="27691"/>
                    <a:pt x="4165" y="27873"/>
                  </a:cubicBezTo>
                  <a:cubicBezTo>
                    <a:pt x="4256" y="27964"/>
                    <a:pt x="4377" y="28025"/>
                    <a:pt x="4499" y="28025"/>
                  </a:cubicBezTo>
                  <a:cubicBezTo>
                    <a:pt x="4560" y="28025"/>
                    <a:pt x="4651" y="27994"/>
                    <a:pt x="4742" y="27934"/>
                  </a:cubicBezTo>
                  <a:cubicBezTo>
                    <a:pt x="4894" y="27812"/>
                    <a:pt x="4955" y="27539"/>
                    <a:pt x="4803" y="27387"/>
                  </a:cubicBezTo>
                  <a:cubicBezTo>
                    <a:pt x="4730" y="27277"/>
                    <a:pt x="4602" y="27222"/>
                    <a:pt x="4472" y="27222"/>
                  </a:cubicBezTo>
                  <a:close/>
                  <a:moveTo>
                    <a:pt x="25146" y="27900"/>
                  </a:moveTo>
                  <a:cubicBezTo>
                    <a:pt x="24929" y="27900"/>
                    <a:pt x="24771" y="28071"/>
                    <a:pt x="24742" y="28268"/>
                  </a:cubicBezTo>
                  <a:cubicBezTo>
                    <a:pt x="24742" y="28481"/>
                    <a:pt x="24894" y="28694"/>
                    <a:pt x="25107" y="28694"/>
                  </a:cubicBezTo>
                  <a:lnTo>
                    <a:pt x="25168" y="28694"/>
                  </a:lnTo>
                  <a:cubicBezTo>
                    <a:pt x="25350" y="28694"/>
                    <a:pt x="25533" y="28542"/>
                    <a:pt x="25563" y="28329"/>
                  </a:cubicBezTo>
                  <a:cubicBezTo>
                    <a:pt x="25594" y="28116"/>
                    <a:pt x="25411" y="27934"/>
                    <a:pt x="25198" y="27903"/>
                  </a:cubicBezTo>
                  <a:cubicBezTo>
                    <a:pt x="25180" y="27901"/>
                    <a:pt x="25163" y="27900"/>
                    <a:pt x="25146" y="27900"/>
                  </a:cubicBezTo>
                  <a:close/>
                  <a:moveTo>
                    <a:pt x="5259" y="28568"/>
                  </a:moveTo>
                  <a:cubicBezTo>
                    <a:pt x="5239" y="28568"/>
                    <a:pt x="5219" y="28569"/>
                    <a:pt x="5198" y="28572"/>
                  </a:cubicBezTo>
                  <a:cubicBezTo>
                    <a:pt x="4985" y="28633"/>
                    <a:pt x="4833" y="28815"/>
                    <a:pt x="4864" y="29058"/>
                  </a:cubicBezTo>
                  <a:cubicBezTo>
                    <a:pt x="4894" y="29241"/>
                    <a:pt x="5076" y="29393"/>
                    <a:pt x="5259" y="29393"/>
                  </a:cubicBezTo>
                  <a:lnTo>
                    <a:pt x="5320" y="29393"/>
                  </a:lnTo>
                  <a:cubicBezTo>
                    <a:pt x="5563" y="29362"/>
                    <a:pt x="5684" y="29150"/>
                    <a:pt x="5654" y="28937"/>
                  </a:cubicBezTo>
                  <a:cubicBezTo>
                    <a:pt x="5626" y="28714"/>
                    <a:pt x="5471" y="28568"/>
                    <a:pt x="5259" y="2856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097;p121">
              <a:extLst>
                <a:ext uri="{FF2B5EF4-FFF2-40B4-BE49-F238E27FC236}">
                  <a16:creationId xmlns:a16="http://schemas.microsoft.com/office/drawing/2014/main" id="{59D36074-014F-499B-6986-11FA3EF13CCC}"/>
                </a:ext>
              </a:extLst>
            </p:cNvPr>
            <p:cNvSpPr/>
            <p:nvPr/>
          </p:nvSpPr>
          <p:spPr>
            <a:xfrm>
              <a:off x="1748600" y="2937850"/>
              <a:ext cx="101850" cy="77975"/>
            </a:xfrm>
            <a:custGeom>
              <a:avLst/>
              <a:gdLst/>
              <a:ahLst/>
              <a:cxnLst/>
              <a:rect l="l" t="t" r="r" b="b"/>
              <a:pathLst>
                <a:path w="4074" h="3119" extrusionOk="0">
                  <a:moveTo>
                    <a:pt x="2427" y="0"/>
                  </a:moveTo>
                  <a:cubicBezTo>
                    <a:pt x="2408" y="0"/>
                    <a:pt x="2390" y="1"/>
                    <a:pt x="2371" y="2"/>
                  </a:cubicBezTo>
                  <a:cubicBezTo>
                    <a:pt x="2098" y="2"/>
                    <a:pt x="1794" y="93"/>
                    <a:pt x="1520" y="184"/>
                  </a:cubicBezTo>
                  <a:cubicBezTo>
                    <a:pt x="456" y="549"/>
                    <a:pt x="0" y="2251"/>
                    <a:pt x="1095" y="2889"/>
                  </a:cubicBezTo>
                  <a:cubicBezTo>
                    <a:pt x="1338" y="3011"/>
                    <a:pt x="1581" y="3072"/>
                    <a:pt x="1855" y="3102"/>
                  </a:cubicBezTo>
                  <a:cubicBezTo>
                    <a:pt x="1976" y="3112"/>
                    <a:pt x="2101" y="3119"/>
                    <a:pt x="2226" y="3119"/>
                  </a:cubicBezTo>
                  <a:cubicBezTo>
                    <a:pt x="2476" y="3119"/>
                    <a:pt x="2726" y="3092"/>
                    <a:pt x="2949" y="3011"/>
                  </a:cubicBezTo>
                  <a:cubicBezTo>
                    <a:pt x="3648" y="2768"/>
                    <a:pt x="4073" y="1977"/>
                    <a:pt x="3952" y="1278"/>
                  </a:cubicBezTo>
                  <a:cubicBezTo>
                    <a:pt x="3833" y="567"/>
                    <a:pt x="3137" y="0"/>
                    <a:pt x="24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098;p121">
              <a:extLst>
                <a:ext uri="{FF2B5EF4-FFF2-40B4-BE49-F238E27FC236}">
                  <a16:creationId xmlns:a16="http://schemas.microsoft.com/office/drawing/2014/main" id="{64AC899D-A263-303F-A84A-C88D5742EA26}"/>
                </a:ext>
              </a:extLst>
            </p:cNvPr>
            <p:cNvSpPr/>
            <p:nvPr/>
          </p:nvSpPr>
          <p:spPr>
            <a:xfrm>
              <a:off x="1748600" y="2785100"/>
              <a:ext cx="101850" cy="78525"/>
            </a:xfrm>
            <a:custGeom>
              <a:avLst/>
              <a:gdLst/>
              <a:ahLst/>
              <a:cxnLst/>
              <a:rect l="l" t="t" r="r" b="b"/>
              <a:pathLst>
                <a:path w="4074" h="3141" extrusionOk="0">
                  <a:moveTo>
                    <a:pt x="2427" y="1"/>
                  </a:moveTo>
                  <a:cubicBezTo>
                    <a:pt x="2408" y="1"/>
                    <a:pt x="2390" y="1"/>
                    <a:pt x="2371" y="2"/>
                  </a:cubicBezTo>
                  <a:cubicBezTo>
                    <a:pt x="2098" y="2"/>
                    <a:pt x="1794" y="93"/>
                    <a:pt x="1520" y="185"/>
                  </a:cubicBezTo>
                  <a:cubicBezTo>
                    <a:pt x="456" y="549"/>
                    <a:pt x="0" y="2251"/>
                    <a:pt x="1095" y="2890"/>
                  </a:cubicBezTo>
                  <a:cubicBezTo>
                    <a:pt x="1338" y="3011"/>
                    <a:pt x="1581" y="3072"/>
                    <a:pt x="1855" y="3102"/>
                  </a:cubicBezTo>
                  <a:cubicBezTo>
                    <a:pt x="1996" y="3126"/>
                    <a:pt x="2142" y="3140"/>
                    <a:pt x="2287" y="3140"/>
                  </a:cubicBezTo>
                  <a:cubicBezTo>
                    <a:pt x="2516" y="3140"/>
                    <a:pt x="2744" y="3104"/>
                    <a:pt x="2949" y="3011"/>
                  </a:cubicBezTo>
                  <a:cubicBezTo>
                    <a:pt x="3648" y="2768"/>
                    <a:pt x="4073" y="1978"/>
                    <a:pt x="3952" y="1279"/>
                  </a:cubicBezTo>
                  <a:cubicBezTo>
                    <a:pt x="3833" y="568"/>
                    <a:pt x="3137" y="1"/>
                    <a:pt x="24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099;p121">
              <a:extLst>
                <a:ext uri="{FF2B5EF4-FFF2-40B4-BE49-F238E27FC236}">
                  <a16:creationId xmlns:a16="http://schemas.microsoft.com/office/drawing/2014/main" id="{C32074D4-C134-1D5B-959C-C281E813ADC1}"/>
                </a:ext>
              </a:extLst>
            </p:cNvPr>
            <p:cNvSpPr/>
            <p:nvPr/>
          </p:nvSpPr>
          <p:spPr>
            <a:xfrm>
              <a:off x="1748600" y="3097450"/>
              <a:ext cx="101850" cy="78725"/>
            </a:xfrm>
            <a:custGeom>
              <a:avLst/>
              <a:gdLst/>
              <a:ahLst/>
              <a:cxnLst/>
              <a:rect l="l" t="t" r="r" b="b"/>
              <a:pathLst>
                <a:path w="4074" h="3149" extrusionOk="0">
                  <a:moveTo>
                    <a:pt x="2371" y="1"/>
                  </a:moveTo>
                  <a:cubicBezTo>
                    <a:pt x="2098" y="31"/>
                    <a:pt x="1794" y="122"/>
                    <a:pt x="1520" y="213"/>
                  </a:cubicBezTo>
                  <a:cubicBezTo>
                    <a:pt x="456" y="578"/>
                    <a:pt x="0" y="2250"/>
                    <a:pt x="1095" y="2888"/>
                  </a:cubicBezTo>
                  <a:cubicBezTo>
                    <a:pt x="1338" y="3040"/>
                    <a:pt x="1581" y="3101"/>
                    <a:pt x="1855" y="3131"/>
                  </a:cubicBezTo>
                  <a:cubicBezTo>
                    <a:pt x="1976" y="3142"/>
                    <a:pt x="2101" y="3148"/>
                    <a:pt x="2226" y="3148"/>
                  </a:cubicBezTo>
                  <a:cubicBezTo>
                    <a:pt x="2476" y="3148"/>
                    <a:pt x="2726" y="3121"/>
                    <a:pt x="2949" y="3040"/>
                  </a:cubicBezTo>
                  <a:cubicBezTo>
                    <a:pt x="3648" y="2797"/>
                    <a:pt x="4073" y="2007"/>
                    <a:pt x="3952" y="1277"/>
                  </a:cubicBezTo>
                  <a:cubicBezTo>
                    <a:pt x="3830" y="578"/>
                    <a:pt x="3101" y="1"/>
                    <a:pt x="23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100;p121">
              <a:extLst>
                <a:ext uri="{FF2B5EF4-FFF2-40B4-BE49-F238E27FC236}">
                  <a16:creationId xmlns:a16="http://schemas.microsoft.com/office/drawing/2014/main" id="{BB026BC4-2A6A-AEA9-2D26-635012A2A4D9}"/>
                </a:ext>
              </a:extLst>
            </p:cNvPr>
            <p:cNvSpPr/>
            <p:nvPr/>
          </p:nvSpPr>
          <p:spPr>
            <a:xfrm>
              <a:off x="1601950" y="2114125"/>
              <a:ext cx="101850" cy="78175"/>
            </a:xfrm>
            <a:custGeom>
              <a:avLst/>
              <a:gdLst/>
              <a:ahLst/>
              <a:cxnLst/>
              <a:rect l="l" t="t" r="r" b="b"/>
              <a:pathLst>
                <a:path w="4074" h="3127" extrusionOk="0">
                  <a:moveTo>
                    <a:pt x="2426" y="1"/>
                  </a:moveTo>
                  <a:cubicBezTo>
                    <a:pt x="2408" y="1"/>
                    <a:pt x="2389" y="1"/>
                    <a:pt x="2371" y="2"/>
                  </a:cubicBezTo>
                  <a:cubicBezTo>
                    <a:pt x="2067" y="2"/>
                    <a:pt x="1793" y="93"/>
                    <a:pt x="1489" y="184"/>
                  </a:cubicBezTo>
                  <a:cubicBezTo>
                    <a:pt x="456" y="549"/>
                    <a:pt x="0" y="2251"/>
                    <a:pt x="1094" y="2889"/>
                  </a:cubicBezTo>
                  <a:cubicBezTo>
                    <a:pt x="1307" y="3011"/>
                    <a:pt x="1581" y="3072"/>
                    <a:pt x="1824" y="3102"/>
                  </a:cubicBezTo>
                  <a:cubicBezTo>
                    <a:pt x="1973" y="3115"/>
                    <a:pt x="2127" y="3127"/>
                    <a:pt x="2282" y="3127"/>
                  </a:cubicBezTo>
                  <a:cubicBezTo>
                    <a:pt x="2506" y="3127"/>
                    <a:pt x="2733" y="3101"/>
                    <a:pt x="2948" y="3011"/>
                  </a:cubicBezTo>
                  <a:cubicBezTo>
                    <a:pt x="3617" y="2768"/>
                    <a:pt x="4073" y="1978"/>
                    <a:pt x="3952" y="1278"/>
                  </a:cubicBezTo>
                  <a:cubicBezTo>
                    <a:pt x="3803" y="567"/>
                    <a:pt x="3135" y="1"/>
                    <a:pt x="24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101;p121">
              <a:extLst>
                <a:ext uri="{FF2B5EF4-FFF2-40B4-BE49-F238E27FC236}">
                  <a16:creationId xmlns:a16="http://schemas.microsoft.com/office/drawing/2014/main" id="{7D51ABF6-6058-06BD-9F12-B92925BC5E22}"/>
                </a:ext>
              </a:extLst>
            </p:cNvPr>
            <p:cNvSpPr/>
            <p:nvPr/>
          </p:nvSpPr>
          <p:spPr>
            <a:xfrm>
              <a:off x="1912725" y="2114125"/>
              <a:ext cx="101850" cy="78175"/>
            </a:xfrm>
            <a:custGeom>
              <a:avLst/>
              <a:gdLst/>
              <a:ahLst/>
              <a:cxnLst/>
              <a:rect l="l" t="t" r="r" b="b"/>
              <a:pathLst>
                <a:path w="4074" h="3127" extrusionOk="0">
                  <a:moveTo>
                    <a:pt x="2429" y="1"/>
                  </a:moveTo>
                  <a:cubicBezTo>
                    <a:pt x="2410" y="1"/>
                    <a:pt x="2391" y="1"/>
                    <a:pt x="2372" y="2"/>
                  </a:cubicBezTo>
                  <a:cubicBezTo>
                    <a:pt x="2098" y="2"/>
                    <a:pt x="1794" y="93"/>
                    <a:pt x="1521" y="184"/>
                  </a:cubicBezTo>
                  <a:cubicBezTo>
                    <a:pt x="457" y="549"/>
                    <a:pt x="1" y="2251"/>
                    <a:pt x="1095" y="2889"/>
                  </a:cubicBezTo>
                  <a:cubicBezTo>
                    <a:pt x="1338" y="3011"/>
                    <a:pt x="1581" y="3072"/>
                    <a:pt x="1855" y="3102"/>
                  </a:cubicBezTo>
                  <a:cubicBezTo>
                    <a:pt x="2004" y="3115"/>
                    <a:pt x="2158" y="3127"/>
                    <a:pt x="2311" y="3127"/>
                  </a:cubicBezTo>
                  <a:cubicBezTo>
                    <a:pt x="2532" y="3127"/>
                    <a:pt x="2751" y="3101"/>
                    <a:pt x="2949" y="3011"/>
                  </a:cubicBezTo>
                  <a:cubicBezTo>
                    <a:pt x="3648" y="2768"/>
                    <a:pt x="4074" y="1978"/>
                    <a:pt x="3952" y="1278"/>
                  </a:cubicBezTo>
                  <a:cubicBezTo>
                    <a:pt x="3834" y="567"/>
                    <a:pt x="3167" y="1"/>
                    <a:pt x="24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102;p121">
              <a:extLst>
                <a:ext uri="{FF2B5EF4-FFF2-40B4-BE49-F238E27FC236}">
                  <a16:creationId xmlns:a16="http://schemas.microsoft.com/office/drawing/2014/main" id="{3DB3D5B5-24A6-A8F3-B151-9FDC6DD22300}"/>
                </a:ext>
              </a:extLst>
            </p:cNvPr>
            <p:cNvSpPr/>
            <p:nvPr/>
          </p:nvSpPr>
          <p:spPr>
            <a:xfrm>
              <a:off x="1736450" y="2208675"/>
              <a:ext cx="163400" cy="52925"/>
            </a:xfrm>
            <a:custGeom>
              <a:avLst/>
              <a:gdLst/>
              <a:ahLst/>
              <a:cxnLst/>
              <a:rect l="l" t="t" r="r" b="b"/>
              <a:pathLst>
                <a:path w="6536" h="2117" extrusionOk="0">
                  <a:moveTo>
                    <a:pt x="453" y="0"/>
                  </a:moveTo>
                  <a:cubicBezTo>
                    <a:pt x="355" y="0"/>
                    <a:pt x="255" y="38"/>
                    <a:pt x="182" y="110"/>
                  </a:cubicBezTo>
                  <a:cubicBezTo>
                    <a:pt x="0" y="232"/>
                    <a:pt x="0" y="506"/>
                    <a:pt x="122" y="658"/>
                  </a:cubicBezTo>
                  <a:cubicBezTo>
                    <a:pt x="182" y="718"/>
                    <a:pt x="1398" y="2117"/>
                    <a:pt x="3252" y="2117"/>
                  </a:cubicBezTo>
                  <a:cubicBezTo>
                    <a:pt x="5137" y="2117"/>
                    <a:pt x="6353" y="718"/>
                    <a:pt x="6383" y="658"/>
                  </a:cubicBezTo>
                  <a:cubicBezTo>
                    <a:pt x="6535" y="506"/>
                    <a:pt x="6535" y="232"/>
                    <a:pt x="6353" y="110"/>
                  </a:cubicBezTo>
                  <a:cubicBezTo>
                    <a:pt x="6271" y="42"/>
                    <a:pt x="6176" y="11"/>
                    <a:pt x="6083" y="11"/>
                  </a:cubicBezTo>
                  <a:cubicBezTo>
                    <a:pt x="5970" y="11"/>
                    <a:pt x="5859" y="57"/>
                    <a:pt x="5775" y="141"/>
                  </a:cubicBezTo>
                  <a:cubicBezTo>
                    <a:pt x="5775" y="141"/>
                    <a:pt x="4742" y="1326"/>
                    <a:pt x="3252" y="1326"/>
                  </a:cubicBezTo>
                  <a:cubicBezTo>
                    <a:pt x="1793" y="1326"/>
                    <a:pt x="760" y="171"/>
                    <a:pt x="730" y="141"/>
                  </a:cubicBezTo>
                  <a:cubicBezTo>
                    <a:pt x="666" y="46"/>
                    <a:pt x="561" y="0"/>
                    <a:pt x="4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103;p121">
              <a:extLst>
                <a:ext uri="{FF2B5EF4-FFF2-40B4-BE49-F238E27FC236}">
                  <a16:creationId xmlns:a16="http://schemas.microsoft.com/office/drawing/2014/main" id="{2739DD09-86F8-2271-A1AC-4CAF2643ED7F}"/>
                </a:ext>
              </a:extLst>
            </p:cNvPr>
            <p:cNvSpPr/>
            <p:nvPr/>
          </p:nvSpPr>
          <p:spPr>
            <a:xfrm>
              <a:off x="1519875" y="2206100"/>
              <a:ext cx="88175" cy="88925"/>
            </a:xfrm>
            <a:custGeom>
              <a:avLst/>
              <a:gdLst/>
              <a:ahLst/>
              <a:cxnLst/>
              <a:rect l="l" t="t" r="r" b="b"/>
              <a:pathLst>
                <a:path w="3527" h="3557" extrusionOk="0">
                  <a:moveTo>
                    <a:pt x="1763" y="1"/>
                  </a:moveTo>
                  <a:cubicBezTo>
                    <a:pt x="791" y="1"/>
                    <a:pt x="0" y="791"/>
                    <a:pt x="0" y="1794"/>
                  </a:cubicBezTo>
                  <a:cubicBezTo>
                    <a:pt x="0" y="2767"/>
                    <a:pt x="791" y="3557"/>
                    <a:pt x="1763" y="3557"/>
                  </a:cubicBezTo>
                  <a:cubicBezTo>
                    <a:pt x="2736" y="3557"/>
                    <a:pt x="3526" y="2767"/>
                    <a:pt x="3526" y="1794"/>
                  </a:cubicBezTo>
                  <a:cubicBezTo>
                    <a:pt x="3526" y="791"/>
                    <a:pt x="2736" y="1"/>
                    <a:pt x="17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104;p121">
              <a:extLst>
                <a:ext uri="{FF2B5EF4-FFF2-40B4-BE49-F238E27FC236}">
                  <a16:creationId xmlns:a16="http://schemas.microsoft.com/office/drawing/2014/main" id="{135F96E0-9B5D-45CF-07F0-4E33188BA331}"/>
                </a:ext>
              </a:extLst>
            </p:cNvPr>
            <p:cNvSpPr/>
            <p:nvPr/>
          </p:nvSpPr>
          <p:spPr>
            <a:xfrm>
              <a:off x="2019875" y="2206100"/>
              <a:ext cx="88925" cy="88925"/>
            </a:xfrm>
            <a:custGeom>
              <a:avLst/>
              <a:gdLst/>
              <a:ahLst/>
              <a:cxnLst/>
              <a:rect l="l" t="t" r="r" b="b"/>
              <a:pathLst>
                <a:path w="3557" h="3557" extrusionOk="0">
                  <a:moveTo>
                    <a:pt x="1794" y="1"/>
                  </a:moveTo>
                  <a:cubicBezTo>
                    <a:pt x="821" y="1"/>
                    <a:pt x="1" y="791"/>
                    <a:pt x="1" y="1794"/>
                  </a:cubicBezTo>
                  <a:cubicBezTo>
                    <a:pt x="1" y="2767"/>
                    <a:pt x="821" y="3557"/>
                    <a:pt x="1794" y="3557"/>
                  </a:cubicBezTo>
                  <a:cubicBezTo>
                    <a:pt x="2767" y="3557"/>
                    <a:pt x="3557" y="2767"/>
                    <a:pt x="3557" y="1794"/>
                  </a:cubicBezTo>
                  <a:cubicBezTo>
                    <a:pt x="3557" y="791"/>
                    <a:pt x="2767" y="1"/>
                    <a:pt x="17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105;p121">
              <a:extLst>
                <a:ext uri="{FF2B5EF4-FFF2-40B4-BE49-F238E27FC236}">
                  <a16:creationId xmlns:a16="http://schemas.microsoft.com/office/drawing/2014/main" id="{C5BC7481-212F-EF4C-9421-0CE461C4D7D9}"/>
                </a:ext>
              </a:extLst>
            </p:cNvPr>
            <p:cNvSpPr/>
            <p:nvPr/>
          </p:nvSpPr>
          <p:spPr>
            <a:xfrm>
              <a:off x="1072300" y="2441675"/>
              <a:ext cx="575250" cy="319925"/>
            </a:xfrm>
            <a:custGeom>
              <a:avLst/>
              <a:gdLst/>
              <a:ahLst/>
              <a:cxnLst/>
              <a:rect l="l" t="t" r="r" b="b"/>
              <a:pathLst>
                <a:path w="23010" h="12797" extrusionOk="0">
                  <a:moveTo>
                    <a:pt x="18906" y="0"/>
                  </a:moveTo>
                  <a:cubicBezTo>
                    <a:pt x="18906" y="0"/>
                    <a:pt x="13977" y="5197"/>
                    <a:pt x="5418" y="5197"/>
                  </a:cubicBezTo>
                  <a:cubicBezTo>
                    <a:pt x="3985" y="5197"/>
                    <a:pt x="2451" y="5052"/>
                    <a:pt x="821" y="4712"/>
                  </a:cubicBezTo>
                  <a:lnTo>
                    <a:pt x="821" y="4712"/>
                  </a:lnTo>
                  <a:cubicBezTo>
                    <a:pt x="0" y="10183"/>
                    <a:pt x="3557" y="12797"/>
                    <a:pt x="3557" y="12797"/>
                  </a:cubicBezTo>
                  <a:cubicBezTo>
                    <a:pt x="3557" y="12797"/>
                    <a:pt x="18055" y="11551"/>
                    <a:pt x="23010" y="2614"/>
                  </a:cubicBezTo>
                  <a:lnTo>
                    <a:pt x="189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106;p121">
              <a:extLst>
                <a:ext uri="{FF2B5EF4-FFF2-40B4-BE49-F238E27FC236}">
                  <a16:creationId xmlns:a16="http://schemas.microsoft.com/office/drawing/2014/main" id="{9076654F-4058-90F7-60C2-F93655A9F581}"/>
                </a:ext>
              </a:extLst>
            </p:cNvPr>
            <p:cNvSpPr/>
            <p:nvPr/>
          </p:nvSpPr>
          <p:spPr>
            <a:xfrm>
              <a:off x="1438550" y="2382400"/>
              <a:ext cx="757650" cy="176725"/>
            </a:xfrm>
            <a:custGeom>
              <a:avLst/>
              <a:gdLst/>
              <a:ahLst/>
              <a:cxnLst/>
              <a:rect l="l" t="t" r="r" b="b"/>
              <a:pathLst>
                <a:path w="30306" h="7069" extrusionOk="0">
                  <a:moveTo>
                    <a:pt x="1" y="0"/>
                  </a:moveTo>
                  <a:lnTo>
                    <a:pt x="1" y="0"/>
                  </a:lnTo>
                  <a:cubicBezTo>
                    <a:pt x="1" y="1"/>
                    <a:pt x="700" y="3922"/>
                    <a:pt x="1825" y="5198"/>
                  </a:cubicBezTo>
                  <a:cubicBezTo>
                    <a:pt x="3879" y="6315"/>
                    <a:pt x="9859" y="7069"/>
                    <a:pt x="15765" y="7069"/>
                  </a:cubicBezTo>
                  <a:cubicBezTo>
                    <a:pt x="20785" y="7069"/>
                    <a:pt x="25751" y="6525"/>
                    <a:pt x="28208" y="5198"/>
                  </a:cubicBezTo>
                  <a:cubicBezTo>
                    <a:pt x="29120" y="3678"/>
                    <a:pt x="30305" y="1"/>
                    <a:pt x="30306" y="0"/>
                  </a:cubicBezTo>
                  <a:lnTo>
                    <a:pt x="30306" y="0"/>
                  </a:lnTo>
                  <a:cubicBezTo>
                    <a:pt x="30305" y="1"/>
                    <a:pt x="22754" y="946"/>
                    <a:pt x="13775" y="946"/>
                  </a:cubicBezTo>
                  <a:cubicBezTo>
                    <a:pt x="9285" y="946"/>
                    <a:pt x="4439" y="71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107;p121">
              <a:extLst>
                <a:ext uri="{FF2B5EF4-FFF2-40B4-BE49-F238E27FC236}">
                  <a16:creationId xmlns:a16="http://schemas.microsoft.com/office/drawing/2014/main" id="{A442921C-B746-AEDB-BD71-F19432CEDD94}"/>
                </a:ext>
              </a:extLst>
            </p:cNvPr>
            <p:cNvSpPr/>
            <p:nvPr/>
          </p:nvSpPr>
          <p:spPr>
            <a:xfrm>
              <a:off x="1442350" y="1533600"/>
              <a:ext cx="762975" cy="455275"/>
            </a:xfrm>
            <a:custGeom>
              <a:avLst/>
              <a:gdLst/>
              <a:ahLst/>
              <a:cxnLst/>
              <a:rect l="l" t="t" r="r" b="b"/>
              <a:pathLst>
                <a:path w="30519" h="18211" extrusionOk="0">
                  <a:moveTo>
                    <a:pt x="16116" y="0"/>
                  </a:moveTo>
                  <a:cubicBezTo>
                    <a:pt x="16094" y="0"/>
                    <a:pt x="16072" y="1"/>
                    <a:pt x="16050" y="1"/>
                  </a:cubicBezTo>
                  <a:cubicBezTo>
                    <a:pt x="2706" y="61"/>
                    <a:pt x="1" y="15746"/>
                    <a:pt x="1" y="15746"/>
                  </a:cubicBezTo>
                  <a:cubicBezTo>
                    <a:pt x="14105" y="18069"/>
                    <a:pt x="26988" y="18210"/>
                    <a:pt x="29903" y="18210"/>
                  </a:cubicBezTo>
                  <a:cubicBezTo>
                    <a:pt x="30306" y="18210"/>
                    <a:pt x="30518" y="18208"/>
                    <a:pt x="30518" y="18208"/>
                  </a:cubicBezTo>
                  <a:cubicBezTo>
                    <a:pt x="30518" y="18208"/>
                    <a:pt x="29428" y="0"/>
                    <a:pt x="16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108;p121">
              <a:extLst>
                <a:ext uri="{FF2B5EF4-FFF2-40B4-BE49-F238E27FC236}">
                  <a16:creationId xmlns:a16="http://schemas.microsoft.com/office/drawing/2014/main" id="{F54D184B-575A-B38D-34ED-4AEB0E2E928B}"/>
                </a:ext>
              </a:extLst>
            </p:cNvPr>
            <p:cNvSpPr/>
            <p:nvPr/>
          </p:nvSpPr>
          <p:spPr>
            <a:xfrm>
              <a:off x="1781275" y="1386950"/>
              <a:ext cx="168725" cy="169475"/>
            </a:xfrm>
            <a:custGeom>
              <a:avLst/>
              <a:gdLst/>
              <a:ahLst/>
              <a:cxnLst/>
              <a:rect l="l" t="t" r="r" b="b"/>
              <a:pathLst>
                <a:path w="6749" h="6779" extrusionOk="0">
                  <a:moveTo>
                    <a:pt x="3374" y="0"/>
                  </a:moveTo>
                  <a:cubicBezTo>
                    <a:pt x="1490" y="0"/>
                    <a:pt x="0" y="1520"/>
                    <a:pt x="0" y="3405"/>
                  </a:cubicBezTo>
                  <a:cubicBezTo>
                    <a:pt x="0" y="5259"/>
                    <a:pt x="1490" y="6778"/>
                    <a:pt x="3374" y="6778"/>
                  </a:cubicBezTo>
                  <a:cubicBezTo>
                    <a:pt x="5229" y="6778"/>
                    <a:pt x="6748" y="5259"/>
                    <a:pt x="6748" y="3405"/>
                  </a:cubicBezTo>
                  <a:cubicBezTo>
                    <a:pt x="6748" y="1520"/>
                    <a:pt x="5229" y="0"/>
                    <a:pt x="33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109;p121">
              <a:extLst>
                <a:ext uri="{FF2B5EF4-FFF2-40B4-BE49-F238E27FC236}">
                  <a16:creationId xmlns:a16="http://schemas.microsoft.com/office/drawing/2014/main" id="{E4FDFCAB-4E66-3D38-6372-A00ACC338C5E}"/>
                </a:ext>
              </a:extLst>
            </p:cNvPr>
            <p:cNvSpPr/>
            <p:nvPr/>
          </p:nvSpPr>
          <p:spPr>
            <a:xfrm>
              <a:off x="1402075" y="1772725"/>
              <a:ext cx="846550" cy="263475"/>
            </a:xfrm>
            <a:custGeom>
              <a:avLst/>
              <a:gdLst/>
              <a:ahLst/>
              <a:cxnLst/>
              <a:rect l="l" t="t" r="r" b="b"/>
              <a:pathLst>
                <a:path w="33862" h="10539" extrusionOk="0">
                  <a:moveTo>
                    <a:pt x="2869" y="1"/>
                  </a:moveTo>
                  <a:cubicBezTo>
                    <a:pt x="2651" y="1"/>
                    <a:pt x="2457" y="32"/>
                    <a:pt x="2281" y="101"/>
                  </a:cubicBezTo>
                  <a:cubicBezTo>
                    <a:pt x="1399" y="436"/>
                    <a:pt x="1" y="5451"/>
                    <a:pt x="700" y="6849"/>
                  </a:cubicBezTo>
                  <a:cubicBezTo>
                    <a:pt x="1369" y="8278"/>
                    <a:pt x="10488" y="10102"/>
                    <a:pt x="18451" y="10406"/>
                  </a:cubicBezTo>
                  <a:cubicBezTo>
                    <a:pt x="20652" y="10489"/>
                    <a:pt x="22649" y="10538"/>
                    <a:pt x="24411" y="10538"/>
                  </a:cubicBezTo>
                  <a:cubicBezTo>
                    <a:pt x="29051" y="10538"/>
                    <a:pt x="32057" y="10198"/>
                    <a:pt x="32828" y="9250"/>
                  </a:cubicBezTo>
                  <a:cubicBezTo>
                    <a:pt x="33862" y="7943"/>
                    <a:pt x="33588" y="3415"/>
                    <a:pt x="32828" y="2229"/>
                  </a:cubicBezTo>
                  <a:cubicBezTo>
                    <a:pt x="32684" y="2009"/>
                    <a:pt x="32315" y="1923"/>
                    <a:pt x="31761" y="1923"/>
                  </a:cubicBezTo>
                  <a:cubicBezTo>
                    <a:pt x="29692" y="1923"/>
                    <a:pt x="25043" y="3129"/>
                    <a:pt x="19833" y="3129"/>
                  </a:cubicBezTo>
                  <a:cubicBezTo>
                    <a:pt x="19098" y="3129"/>
                    <a:pt x="18352" y="3105"/>
                    <a:pt x="17600" y="3050"/>
                  </a:cubicBezTo>
                  <a:cubicBezTo>
                    <a:pt x="8470" y="2368"/>
                    <a:pt x="4765" y="1"/>
                    <a:pt x="28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110;p121">
              <a:extLst>
                <a:ext uri="{FF2B5EF4-FFF2-40B4-BE49-F238E27FC236}">
                  <a16:creationId xmlns:a16="http://schemas.microsoft.com/office/drawing/2014/main" id="{A364CE61-27E1-C853-A0AB-9351B03ACCDA}"/>
                </a:ext>
              </a:extLst>
            </p:cNvPr>
            <p:cNvSpPr/>
            <p:nvPr/>
          </p:nvSpPr>
          <p:spPr>
            <a:xfrm>
              <a:off x="1690075" y="2687175"/>
              <a:ext cx="259150" cy="192975"/>
            </a:xfrm>
            <a:custGeom>
              <a:avLst/>
              <a:gdLst/>
              <a:ahLst/>
              <a:cxnLst/>
              <a:rect l="l" t="t" r="r" b="b"/>
              <a:pathLst>
                <a:path w="10366" h="7719" extrusionOk="0">
                  <a:moveTo>
                    <a:pt x="7806" y="0"/>
                  </a:moveTo>
                  <a:cubicBezTo>
                    <a:pt x="6355" y="0"/>
                    <a:pt x="4560" y="1579"/>
                    <a:pt x="4560" y="1579"/>
                  </a:cubicBezTo>
                  <a:cubicBezTo>
                    <a:pt x="4560" y="1579"/>
                    <a:pt x="3034" y="417"/>
                    <a:pt x="1854" y="417"/>
                  </a:cubicBezTo>
                  <a:cubicBezTo>
                    <a:pt x="1264" y="417"/>
                    <a:pt x="761" y="707"/>
                    <a:pt x="578" y="1579"/>
                  </a:cubicBezTo>
                  <a:cubicBezTo>
                    <a:pt x="1" y="4223"/>
                    <a:pt x="4560" y="7719"/>
                    <a:pt x="4560" y="7719"/>
                  </a:cubicBezTo>
                  <a:cubicBezTo>
                    <a:pt x="4560" y="7719"/>
                    <a:pt x="10366" y="2794"/>
                    <a:pt x="9120" y="728"/>
                  </a:cubicBezTo>
                  <a:cubicBezTo>
                    <a:pt x="8787" y="197"/>
                    <a:pt x="8318" y="0"/>
                    <a:pt x="78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92"/>
                                        </p:tgtEl>
                                        <p:attrNameLst>
                                          <p:attrName>style.visibility</p:attrName>
                                        </p:attrNameLst>
                                      </p:cBhvr>
                                      <p:to>
                                        <p:strVal val="visible"/>
                                      </p:to>
                                    </p:set>
                                    <p:animEffect transition="in" filter="fade">
                                      <p:cBhvr>
                                        <p:cTn id="7" dur="1000"/>
                                        <p:tgtEl>
                                          <p:spTgt spid="3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18"/>
        <p:cNvGrpSpPr/>
        <p:nvPr/>
      </p:nvGrpSpPr>
      <p:grpSpPr>
        <a:xfrm>
          <a:off x="0" y="0"/>
          <a:ext cx="0" cy="0"/>
          <a:chOff x="0" y="0"/>
          <a:chExt cx="0" cy="0"/>
        </a:xfrm>
      </p:grpSpPr>
      <p:sp>
        <p:nvSpPr>
          <p:cNvPr id="3352" name="Google Shape;3352;p110"/>
          <p:cNvSpPr/>
          <p:nvPr/>
        </p:nvSpPr>
        <p:spPr>
          <a:xfrm>
            <a:off x="6147064" y="1929086"/>
            <a:ext cx="30520" cy="34267"/>
          </a:xfrm>
          <a:custGeom>
            <a:avLst/>
            <a:gdLst/>
            <a:ahLst/>
            <a:cxnLst/>
            <a:rect l="l" t="t" r="r" b="b"/>
            <a:pathLst>
              <a:path w="953" h="1070" extrusionOk="0">
                <a:moveTo>
                  <a:pt x="936" y="0"/>
                </a:moveTo>
                <a:lnTo>
                  <a:pt x="869" y="17"/>
                </a:lnTo>
                <a:cubicBezTo>
                  <a:pt x="568" y="134"/>
                  <a:pt x="268" y="267"/>
                  <a:pt x="0" y="435"/>
                </a:cubicBezTo>
                <a:cubicBezTo>
                  <a:pt x="294" y="373"/>
                  <a:pt x="573" y="268"/>
                  <a:pt x="838" y="147"/>
                </a:cubicBezTo>
                <a:lnTo>
                  <a:pt x="838" y="147"/>
                </a:lnTo>
                <a:cubicBezTo>
                  <a:pt x="850" y="395"/>
                  <a:pt x="835" y="612"/>
                  <a:pt x="819" y="785"/>
                </a:cubicBezTo>
                <a:cubicBezTo>
                  <a:pt x="819" y="886"/>
                  <a:pt x="819" y="986"/>
                  <a:pt x="852" y="1069"/>
                </a:cubicBezTo>
                <a:cubicBezTo>
                  <a:pt x="886" y="986"/>
                  <a:pt x="902" y="886"/>
                  <a:pt x="902" y="785"/>
                </a:cubicBezTo>
                <a:cubicBezTo>
                  <a:pt x="936" y="568"/>
                  <a:pt x="953" y="334"/>
                  <a:pt x="936" y="100"/>
                </a:cubicBezTo>
                <a:lnTo>
                  <a:pt x="936" y="67"/>
                </a:lnTo>
                <a:lnTo>
                  <a:pt x="93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110"/>
          <p:cNvSpPr/>
          <p:nvPr/>
        </p:nvSpPr>
        <p:spPr>
          <a:xfrm>
            <a:off x="6126183" y="1809761"/>
            <a:ext cx="34811" cy="30520"/>
          </a:xfrm>
          <a:custGeom>
            <a:avLst/>
            <a:gdLst/>
            <a:ahLst/>
            <a:cxnLst/>
            <a:rect l="l" t="t" r="r" b="b"/>
            <a:pathLst>
              <a:path w="1087" h="953" extrusionOk="0">
                <a:moveTo>
                  <a:pt x="652" y="0"/>
                </a:moveTo>
                <a:lnTo>
                  <a:pt x="652" y="0"/>
                </a:lnTo>
                <a:cubicBezTo>
                  <a:pt x="713" y="289"/>
                  <a:pt x="802" y="565"/>
                  <a:pt x="918" y="839"/>
                </a:cubicBezTo>
                <a:lnTo>
                  <a:pt x="918" y="839"/>
                </a:lnTo>
                <a:cubicBezTo>
                  <a:pt x="853" y="842"/>
                  <a:pt x="789" y="843"/>
                  <a:pt x="726" y="843"/>
                </a:cubicBezTo>
                <a:cubicBezTo>
                  <a:pt x="559" y="843"/>
                  <a:pt x="407" y="836"/>
                  <a:pt x="285" y="836"/>
                </a:cubicBezTo>
                <a:cubicBezTo>
                  <a:pt x="250" y="829"/>
                  <a:pt x="213" y="825"/>
                  <a:pt x="173" y="825"/>
                </a:cubicBezTo>
                <a:cubicBezTo>
                  <a:pt x="118" y="825"/>
                  <a:pt x="59" y="833"/>
                  <a:pt x="1" y="852"/>
                </a:cubicBezTo>
                <a:cubicBezTo>
                  <a:pt x="101" y="886"/>
                  <a:pt x="184" y="902"/>
                  <a:pt x="285" y="902"/>
                </a:cubicBezTo>
                <a:cubicBezTo>
                  <a:pt x="519" y="936"/>
                  <a:pt x="752" y="953"/>
                  <a:pt x="986" y="953"/>
                </a:cubicBezTo>
                <a:lnTo>
                  <a:pt x="1087" y="953"/>
                </a:lnTo>
                <a:lnTo>
                  <a:pt x="1053" y="869"/>
                </a:lnTo>
                <a:cubicBezTo>
                  <a:pt x="953" y="568"/>
                  <a:pt x="819" y="284"/>
                  <a:pt x="6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110"/>
          <p:cNvSpPr/>
          <p:nvPr/>
        </p:nvSpPr>
        <p:spPr>
          <a:xfrm>
            <a:off x="6154013" y="1830609"/>
            <a:ext cx="24659" cy="20912"/>
          </a:xfrm>
          <a:custGeom>
            <a:avLst/>
            <a:gdLst/>
            <a:ahLst/>
            <a:cxnLst/>
            <a:rect l="l" t="t" r="r" b="b"/>
            <a:pathLst>
              <a:path w="770" h="653" extrusionOk="0">
                <a:moveTo>
                  <a:pt x="452" y="1"/>
                </a:moveTo>
                <a:lnTo>
                  <a:pt x="452" y="1"/>
                </a:lnTo>
                <a:cubicBezTo>
                  <a:pt x="466" y="194"/>
                  <a:pt x="521" y="374"/>
                  <a:pt x="603" y="552"/>
                </a:cubicBezTo>
                <a:lnTo>
                  <a:pt x="201" y="552"/>
                </a:lnTo>
                <a:cubicBezTo>
                  <a:pt x="84" y="552"/>
                  <a:pt x="0" y="569"/>
                  <a:pt x="0" y="569"/>
                </a:cubicBezTo>
                <a:cubicBezTo>
                  <a:pt x="0" y="586"/>
                  <a:pt x="84" y="602"/>
                  <a:pt x="201" y="619"/>
                </a:cubicBezTo>
                <a:cubicBezTo>
                  <a:pt x="351" y="652"/>
                  <a:pt x="518" y="652"/>
                  <a:pt x="669" y="652"/>
                </a:cubicBezTo>
                <a:lnTo>
                  <a:pt x="769" y="652"/>
                </a:lnTo>
                <a:lnTo>
                  <a:pt x="736" y="586"/>
                </a:lnTo>
                <a:cubicBezTo>
                  <a:pt x="669" y="368"/>
                  <a:pt x="569" y="168"/>
                  <a:pt x="4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110"/>
          <p:cNvSpPr/>
          <p:nvPr/>
        </p:nvSpPr>
        <p:spPr>
          <a:xfrm>
            <a:off x="6140114" y="1871825"/>
            <a:ext cx="21425" cy="23186"/>
          </a:xfrm>
          <a:custGeom>
            <a:avLst/>
            <a:gdLst/>
            <a:ahLst/>
            <a:cxnLst/>
            <a:rect l="l" t="t" r="r" b="b"/>
            <a:pathLst>
              <a:path w="669" h="724" extrusionOk="0">
                <a:moveTo>
                  <a:pt x="33" y="0"/>
                </a:moveTo>
                <a:lnTo>
                  <a:pt x="33" y="0"/>
                </a:lnTo>
                <a:cubicBezTo>
                  <a:pt x="167" y="149"/>
                  <a:pt x="327" y="271"/>
                  <a:pt x="490" y="367"/>
                </a:cubicBezTo>
                <a:lnTo>
                  <a:pt x="490" y="367"/>
                </a:lnTo>
                <a:cubicBezTo>
                  <a:pt x="369" y="453"/>
                  <a:pt x="240" y="526"/>
                  <a:pt x="150" y="585"/>
                </a:cubicBezTo>
                <a:cubicBezTo>
                  <a:pt x="50" y="652"/>
                  <a:pt x="0" y="719"/>
                  <a:pt x="0" y="719"/>
                </a:cubicBezTo>
                <a:cubicBezTo>
                  <a:pt x="3" y="722"/>
                  <a:pt x="8" y="723"/>
                  <a:pt x="14" y="723"/>
                </a:cubicBezTo>
                <a:cubicBezTo>
                  <a:pt x="41" y="723"/>
                  <a:pt x="101" y="693"/>
                  <a:pt x="184" y="652"/>
                </a:cubicBezTo>
                <a:cubicBezTo>
                  <a:pt x="334" y="585"/>
                  <a:pt x="468" y="502"/>
                  <a:pt x="602" y="418"/>
                </a:cubicBezTo>
                <a:lnTo>
                  <a:pt x="618" y="401"/>
                </a:lnTo>
                <a:lnTo>
                  <a:pt x="668" y="351"/>
                </a:lnTo>
                <a:lnTo>
                  <a:pt x="618" y="318"/>
                </a:lnTo>
                <a:cubicBezTo>
                  <a:pt x="434" y="184"/>
                  <a:pt x="251" y="67"/>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93" name="Google Shape;3393;p110"/>
          <p:cNvGrpSpPr/>
          <p:nvPr/>
        </p:nvGrpSpPr>
        <p:grpSpPr>
          <a:xfrm>
            <a:off x="2892075" y="1689763"/>
            <a:ext cx="497797" cy="364028"/>
            <a:chOff x="2892075" y="1689763"/>
            <a:chExt cx="497797" cy="364028"/>
          </a:xfrm>
        </p:grpSpPr>
        <p:sp>
          <p:nvSpPr>
            <p:cNvPr id="3394" name="Google Shape;3394;p110"/>
            <p:cNvSpPr/>
            <p:nvPr/>
          </p:nvSpPr>
          <p:spPr>
            <a:xfrm>
              <a:off x="2892075" y="1689763"/>
              <a:ext cx="497797" cy="364028"/>
            </a:xfrm>
            <a:custGeom>
              <a:avLst/>
              <a:gdLst/>
              <a:ahLst/>
              <a:cxnLst/>
              <a:rect l="l" t="t" r="r" b="b"/>
              <a:pathLst>
                <a:path w="15544" h="11367" extrusionOk="0">
                  <a:moveTo>
                    <a:pt x="6127" y="0"/>
                  </a:moveTo>
                  <a:cubicBezTo>
                    <a:pt x="5107" y="0"/>
                    <a:pt x="3950" y="121"/>
                    <a:pt x="2641" y="389"/>
                  </a:cubicBezTo>
                  <a:cubicBezTo>
                    <a:pt x="1171" y="1558"/>
                    <a:pt x="285" y="3279"/>
                    <a:pt x="168" y="5151"/>
                  </a:cubicBezTo>
                  <a:cubicBezTo>
                    <a:pt x="1" y="8258"/>
                    <a:pt x="2641" y="11366"/>
                    <a:pt x="2641" y="11366"/>
                  </a:cubicBezTo>
                  <a:cubicBezTo>
                    <a:pt x="2641" y="11366"/>
                    <a:pt x="6868" y="11233"/>
                    <a:pt x="10444" y="10715"/>
                  </a:cubicBezTo>
                  <a:cubicBezTo>
                    <a:pt x="13218" y="10323"/>
                    <a:pt x="15543" y="0"/>
                    <a:pt x="61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110"/>
            <p:cNvSpPr/>
            <p:nvPr/>
          </p:nvSpPr>
          <p:spPr>
            <a:xfrm>
              <a:off x="2892075" y="1689763"/>
              <a:ext cx="497797" cy="364028"/>
            </a:xfrm>
            <a:custGeom>
              <a:avLst/>
              <a:gdLst/>
              <a:ahLst/>
              <a:cxnLst/>
              <a:rect l="l" t="t" r="r" b="b"/>
              <a:pathLst>
                <a:path w="15544" h="11367" extrusionOk="0">
                  <a:moveTo>
                    <a:pt x="6127" y="0"/>
                  </a:moveTo>
                  <a:cubicBezTo>
                    <a:pt x="5107" y="0"/>
                    <a:pt x="3950" y="121"/>
                    <a:pt x="2641" y="389"/>
                  </a:cubicBezTo>
                  <a:cubicBezTo>
                    <a:pt x="1171" y="1558"/>
                    <a:pt x="285" y="3279"/>
                    <a:pt x="168" y="5151"/>
                  </a:cubicBezTo>
                  <a:cubicBezTo>
                    <a:pt x="1" y="8258"/>
                    <a:pt x="2641" y="11366"/>
                    <a:pt x="2641" y="11366"/>
                  </a:cubicBezTo>
                  <a:cubicBezTo>
                    <a:pt x="2641" y="11366"/>
                    <a:pt x="6868" y="11233"/>
                    <a:pt x="10444" y="10715"/>
                  </a:cubicBezTo>
                  <a:cubicBezTo>
                    <a:pt x="13218" y="10323"/>
                    <a:pt x="15543" y="0"/>
                    <a:pt x="61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472;p60">
            <a:extLst>
              <a:ext uri="{FF2B5EF4-FFF2-40B4-BE49-F238E27FC236}">
                <a16:creationId xmlns:a16="http://schemas.microsoft.com/office/drawing/2014/main" id="{8AEB9782-83A7-1541-F219-69EC1FED7D94}"/>
              </a:ext>
            </a:extLst>
          </p:cNvPr>
          <p:cNvSpPr txBox="1">
            <a:spLocks noGrp="1"/>
          </p:cNvSpPr>
          <p:nvPr>
            <p:ph type="subTitle" idx="1"/>
          </p:nvPr>
        </p:nvSpPr>
        <p:spPr>
          <a:xfrm>
            <a:off x="381409" y="1271411"/>
            <a:ext cx="8624964" cy="3626650"/>
          </a:xfrm>
          <a:prstGeom prst="rect">
            <a:avLst/>
          </a:prstGeom>
        </p:spPr>
        <p:txBody>
          <a:bodyPr spcFirstLastPara="1" wrap="square" lIns="91425" tIns="91425" rIns="91425" bIns="91425" anchor="ctr" anchorCtr="0">
            <a:noAutofit/>
          </a:bodyPr>
          <a:lstStyle/>
          <a:p>
            <a:pPr algn="l"/>
            <a:r>
              <a:rPr lang="en-US" sz="1400" b="0" dirty="0"/>
              <a:t>All absentee ballots must have the following placed upon the back of the </a:t>
            </a:r>
            <a:r>
              <a:rPr lang="en-US" sz="1400" dirty="0"/>
              <a:t>ballot before being issued to a voter:</a:t>
            </a:r>
          </a:p>
          <a:p>
            <a:pPr algn="l"/>
            <a:r>
              <a:rPr lang="en-US" sz="1400" b="0" dirty="0"/>
              <a:t>1) the circuit court clerk’s official seal (stamp),</a:t>
            </a:r>
          </a:p>
          <a:p>
            <a:pPr algn="l"/>
            <a:r>
              <a:rPr lang="en-US" sz="1400" b="0" dirty="0"/>
              <a:t>2) the signature or facsimile signature of the circuit court clerk (unless the clerk is a candidate), and</a:t>
            </a:r>
          </a:p>
          <a:p>
            <a:pPr algn="l"/>
            <a:r>
              <a:rPr lang="en-US" sz="1400" b="0" dirty="0"/>
              <a:t>3) the initials of both members of an absentee voter board. </a:t>
            </a:r>
          </a:p>
          <a:p>
            <a:pPr algn="l">
              <a:buClr>
                <a:schemeClr val="accent1"/>
              </a:buClr>
              <a:buSzPct val="100000"/>
              <a:buFont typeface="Arial" panose="020B0604020202020204" pitchFamily="34" charset="0"/>
              <a:buChar char="•"/>
            </a:pPr>
            <a:endParaRPr lang="en-US" sz="1400" b="0" dirty="0"/>
          </a:p>
          <a:p>
            <a:pPr algn="l">
              <a:buClr>
                <a:schemeClr val="accent1"/>
              </a:buClr>
              <a:buSzPct val="100000"/>
              <a:buFont typeface="Arial" panose="020B0604020202020204" pitchFamily="34" charset="0"/>
              <a:buChar char="•"/>
            </a:pPr>
            <a:r>
              <a:rPr lang="en-US" sz="1400" b="0" dirty="0"/>
              <a:t>If the individual serving as circuit court clerk is a candidate for re-election or election to another elected office, then the name, signature, and seal of this individual cannot appear on the ballot, except as a candidate. </a:t>
            </a:r>
          </a:p>
          <a:p>
            <a:pPr lvl="1" algn="l">
              <a:buSzPct val="100000"/>
              <a:buFont typeface="Arial" panose="020B0604020202020204" pitchFamily="34" charset="0"/>
              <a:buChar char="•"/>
            </a:pPr>
            <a:r>
              <a:rPr lang="en-US" sz="1400" b="0" dirty="0"/>
              <a:t>Instead, the ballot must contain a uniform device prescribed by the Indiana Election Division. </a:t>
            </a:r>
          </a:p>
          <a:p>
            <a:pPr lvl="1" algn="l">
              <a:buSzPct val="100000"/>
              <a:buFont typeface="Arial" panose="020B0604020202020204" pitchFamily="34" charset="0"/>
              <a:buChar char="•"/>
            </a:pPr>
            <a:r>
              <a:rPr lang="en-US" sz="1400" b="0" dirty="0"/>
              <a:t> If the circuit court clerk is only on the ballot for precinct committeeman and state convention delegate, the clerk’s signature may appear on the ballot.</a:t>
            </a:r>
          </a:p>
          <a:p>
            <a:pPr algn="l"/>
            <a:endParaRPr lang="en-US" sz="1400" b="0" dirty="0"/>
          </a:p>
          <a:p>
            <a:pPr algn="l"/>
            <a:r>
              <a:rPr lang="en-US" sz="1400" b="0" dirty="0"/>
              <a:t>Direct record electronic voting system are exempt from this rule.</a:t>
            </a:r>
          </a:p>
          <a:p>
            <a:pPr algn="l"/>
            <a:r>
              <a:rPr lang="en-US" sz="1400" b="0" dirty="0"/>
              <a:t>							</a:t>
            </a:r>
          </a:p>
          <a:p>
            <a:pPr algn="l"/>
            <a:r>
              <a:rPr lang="en-US" sz="1400" b="0" dirty="0"/>
              <a:t>							((IC 3-5-4-9 | IC 3-11-4-19)</a:t>
            </a:r>
          </a:p>
          <a:p>
            <a:pPr algn="l"/>
            <a:endParaRPr lang="en-US" sz="1400" b="0" dirty="0"/>
          </a:p>
        </p:txBody>
      </p:sp>
      <p:sp>
        <p:nvSpPr>
          <p:cNvPr id="7" name="Google Shape;470;p60">
            <a:extLst>
              <a:ext uri="{FF2B5EF4-FFF2-40B4-BE49-F238E27FC236}">
                <a16:creationId xmlns:a16="http://schemas.microsoft.com/office/drawing/2014/main" id="{1FEF4F23-4F94-12BD-99A9-DD2FC4B5EE07}"/>
              </a:ext>
            </a:extLst>
          </p:cNvPr>
          <p:cNvSpPr txBox="1">
            <a:spLocks/>
          </p:cNvSpPr>
          <p:nvPr/>
        </p:nvSpPr>
        <p:spPr>
          <a:xfrm>
            <a:off x="546314" y="385083"/>
            <a:ext cx="7710921" cy="530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800"/>
              <a:buFont typeface="Merriweather Black"/>
              <a:buNone/>
              <a:defRPr sz="2200" b="0" i="0" u="none" strike="noStrike" cap="none">
                <a:solidFill>
                  <a:schemeClr val="accent1"/>
                </a:solidFill>
                <a:latin typeface="Merriweather Black"/>
                <a:ea typeface="Merriweather Black"/>
                <a:cs typeface="Merriweather Black"/>
                <a:sym typeface="Merriweather Black"/>
              </a:defRPr>
            </a:lvl1pPr>
            <a:lvl2pPr marR="0" lvl="1" algn="ctr" rtl="0">
              <a:lnSpc>
                <a:spcPct val="100000"/>
              </a:lnSpc>
              <a:spcBef>
                <a:spcPts val="0"/>
              </a:spcBef>
              <a:spcAft>
                <a:spcPts val="0"/>
              </a:spcAft>
              <a:buClr>
                <a:schemeClr val="accent1"/>
              </a:buClr>
              <a:buSzPts val="2800"/>
              <a:buFont typeface="Merriweather Black"/>
              <a:buNone/>
              <a:defRPr sz="2200" b="0" i="0" u="none" strike="noStrike" cap="none">
                <a:solidFill>
                  <a:schemeClr val="accent1"/>
                </a:solidFill>
                <a:latin typeface="Merriweather Black"/>
                <a:ea typeface="Merriweather Black"/>
                <a:cs typeface="Merriweather Black"/>
                <a:sym typeface="Merriweather Black"/>
              </a:defRPr>
            </a:lvl2pPr>
            <a:lvl3pPr marR="0" lvl="2" algn="ctr" rtl="0">
              <a:lnSpc>
                <a:spcPct val="100000"/>
              </a:lnSpc>
              <a:spcBef>
                <a:spcPts val="0"/>
              </a:spcBef>
              <a:spcAft>
                <a:spcPts val="0"/>
              </a:spcAft>
              <a:buClr>
                <a:schemeClr val="accent1"/>
              </a:buClr>
              <a:buSzPts val="2800"/>
              <a:buFont typeface="Merriweather Black"/>
              <a:buNone/>
              <a:defRPr sz="2200" b="0" i="0" u="none" strike="noStrike" cap="none">
                <a:solidFill>
                  <a:schemeClr val="accent1"/>
                </a:solidFill>
                <a:latin typeface="Merriweather Black"/>
                <a:ea typeface="Merriweather Black"/>
                <a:cs typeface="Merriweather Black"/>
                <a:sym typeface="Merriweather Black"/>
              </a:defRPr>
            </a:lvl3pPr>
            <a:lvl4pPr marR="0" lvl="3" algn="ctr" rtl="0">
              <a:lnSpc>
                <a:spcPct val="100000"/>
              </a:lnSpc>
              <a:spcBef>
                <a:spcPts val="0"/>
              </a:spcBef>
              <a:spcAft>
                <a:spcPts val="0"/>
              </a:spcAft>
              <a:buClr>
                <a:schemeClr val="accent1"/>
              </a:buClr>
              <a:buSzPts val="2800"/>
              <a:buFont typeface="Merriweather Black"/>
              <a:buNone/>
              <a:defRPr sz="2200" b="0" i="0" u="none" strike="noStrike" cap="none">
                <a:solidFill>
                  <a:schemeClr val="accent1"/>
                </a:solidFill>
                <a:latin typeface="Merriweather Black"/>
                <a:ea typeface="Merriweather Black"/>
                <a:cs typeface="Merriweather Black"/>
                <a:sym typeface="Merriweather Black"/>
              </a:defRPr>
            </a:lvl4pPr>
            <a:lvl5pPr marR="0" lvl="4" algn="ctr" rtl="0">
              <a:lnSpc>
                <a:spcPct val="100000"/>
              </a:lnSpc>
              <a:spcBef>
                <a:spcPts val="0"/>
              </a:spcBef>
              <a:spcAft>
                <a:spcPts val="0"/>
              </a:spcAft>
              <a:buClr>
                <a:schemeClr val="accent1"/>
              </a:buClr>
              <a:buSzPts val="2800"/>
              <a:buFont typeface="Merriweather Black"/>
              <a:buNone/>
              <a:defRPr sz="2200" b="0" i="0" u="none" strike="noStrike" cap="none">
                <a:solidFill>
                  <a:schemeClr val="accent1"/>
                </a:solidFill>
                <a:latin typeface="Merriweather Black"/>
                <a:ea typeface="Merriweather Black"/>
                <a:cs typeface="Merriweather Black"/>
                <a:sym typeface="Merriweather Black"/>
              </a:defRPr>
            </a:lvl5pPr>
            <a:lvl6pPr marR="0" lvl="5" algn="ctr" rtl="0">
              <a:lnSpc>
                <a:spcPct val="100000"/>
              </a:lnSpc>
              <a:spcBef>
                <a:spcPts val="0"/>
              </a:spcBef>
              <a:spcAft>
                <a:spcPts val="0"/>
              </a:spcAft>
              <a:buClr>
                <a:schemeClr val="accent1"/>
              </a:buClr>
              <a:buSzPts val="2800"/>
              <a:buFont typeface="Merriweather Black"/>
              <a:buNone/>
              <a:defRPr sz="2200" b="0" i="0" u="none" strike="noStrike" cap="none">
                <a:solidFill>
                  <a:schemeClr val="accent1"/>
                </a:solidFill>
                <a:latin typeface="Merriweather Black"/>
                <a:ea typeface="Merriweather Black"/>
                <a:cs typeface="Merriweather Black"/>
                <a:sym typeface="Merriweather Black"/>
              </a:defRPr>
            </a:lvl6pPr>
            <a:lvl7pPr marR="0" lvl="6" algn="ctr" rtl="0">
              <a:lnSpc>
                <a:spcPct val="100000"/>
              </a:lnSpc>
              <a:spcBef>
                <a:spcPts val="0"/>
              </a:spcBef>
              <a:spcAft>
                <a:spcPts val="0"/>
              </a:spcAft>
              <a:buClr>
                <a:schemeClr val="accent1"/>
              </a:buClr>
              <a:buSzPts val="2800"/>
              <a:buFont typeface="Merriweather Black"/>
              <a:buNone/>
              <a:defRPr sz="2200" b="0" i="0" u="none" strike="noStrike" cap="none">
                <a:solidFill>
                  <a:schemeClr val="accent1"/>
                </a:solidFill>
                <a:latin typeface="Merriweather Black"/>
                <a:ea typeface="Merriweather Black"/>
                <a:cs typeface="Merriweather Black"/>
                <a:sym typeface="Merriweather Black"/>
              </a:defRPr>
            </a:lvl7pPr>
            <a:lvl8pPr marR="0" lvl="7" algn="ctr" rtl="0">
              <a:lnSpc>
                <a:spcPct val="100000"/>
              </a:lnSpc>
              <a:spcBef>
                <a:spcPts val="0"/>
              </a:spcBef>
              <a:spcAft>
                <a:spcPts val="0"/>
              </a:spcAft>
              <a:buClr>
                <a:schemeClr val="accent1"/>
              </a:buClr>
              <a:buSzPts val="2800"/>
              <a:buFont typeface="Merriweather Black"/>
              <a:buNone/>
              <a:defRPr sz="2200" b="0" i="0" u="none" strike="noStrike" cap="none">
                <a:solidFill>
                  <a:schemeClr val="accent1"/>
                </a:solidFill>
                <a:latin typeface="Merriweather Black"/>
                <a:ea typeface="Merriweather Black"/>
                <a:cs typeface="Merriweather Black"/>
                <a:sym typeface="Merriweather Black"/>
              </a:defRPr>
            </a:lvl8pPr>
            <a:lvl9pPr marR="0" lvl="8" algn="ctr" rtl="0">
              <a:lnSpc>
                <a:spcPct val="100000"/>
              </a:lnSpc>
              <a:spcBef>
                <a:spcPts val="0"/>
              </a:spcBef>
              <a:spcAft>
                <a:spcPts val="0"/>
              </a:spcAft>
              <a:buClr>
                <a:schemeClr val="accent1"/>
              </a:buClr>
              <a:buSzPts val="2800"/>
              <a:buFont typeface="Merriweather Black"/>
              <a:buNone/>
              <a:defRPr sz="2200" b="0" i="0" u="none" strike="noStrike" cap="none">
                <a:solidFill>
                  <a:schemeClr val="accent1"/>
                </a:solidFill>
                <a:latin typeface="Merriweather Black"/>
                <a:ea typeface="Merriweather Black"/>
                <a:cs typeface="Merriweather Black"/>
                <a:sym typeface="Merriweather Black"/>
              </a:defRPr>
            </a:lvl9pPr>
          </a:lstStyle>
          <a:p>
            <a:r>
              <a:rPr lang="en-US" dirty="0"/>
              <a:t>Absentee Ballot Requirements </a:t>
            </a:r>
          </a:p>
        </p:txBody>
      </p:sp>
      <p:sp>
        <p:nvSpPr>
          <p:cNvPr id="62" name="Star: 4 Points 61">
            <a:extLst>
              <a:ext uri="{FF2B5EF4-FFF2-40B4-BE49-F238E27FC236}">
                <a16:creationId xmlns:a16="http://schemas.microsoft.com/office/drawing/2014/main" id="{1D541708-85B8-5BC9-303B-7F6AC6604829}"/>
              </a:ext>
            </a:extLst>
          </p:cNvPr>
          <p:cNvSpPr/>
          <p:nvPr/>
        </p:nvSpPr>
        <p:spPr>
          <a:xfrm flipH="1">
            <a:off x="560285" y="245439"/>
            <a:ext cx="678986" cy="809988"/>
          </a:xfrm>
          <a:prstGeom prst="star4">
            <a:avLst>
              <a:gd name="adj" fmla="val 2356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074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393"/>
                                        </p:tgtEl>
                                        <p:attrNameLst>
                                          <p:attrName>style.visibility</p:attrName>
                                        </p:attrNameLst>
                                      </p:cBhvr>
                                      <p:to>
                                        <p:strVal val="visible"/>
                                      </p:to>
                                    </p:set>
                                    <p:animEffect transition="in" filter="fade">
                                      <p:cBhvr>
                                        <p:cTn id="7" dur="1000"/>
                                        <p:tgtEl>
                                          <p:spTgt spid="339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57"/>
          <p:cNvSpPr txBox="1">
            <a:spLocks noGrp="1"/>
          </p:cNvSpPr>
          <p:nvPr>
            <p:ph type="title"/>
          </p:nvPr>
        </p:nvSpPr>
        <p:spPr>
          <a:xfrm>
            <a:off x="720000" y="540000"/>
            <a:ext cx="7704000" cy="32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Bi-Partisan Initials on Absentee Ballots</a:t>
            </a:r>
            <a:endParaRPr dirty="0"/>
          </a:p>
        </p:txBody>
      </p:sp>
      <p:sp>
        <p:nvSpPr>
          <p:cNvPr id="2" name="Google Shape;737;p64">
            <a:extLst>
              <a:ext uri="{FF2B5EF4-FFF2-40B4-BE49-F238E27FC236}">
                <a16:creationId xmlns:a16="http://schemas.microsoft.com/office/drawing/2014/main" id="{8485AF20-AF5C-6AE4-7F36-93A65CF476ED}"/>
              </a:ext>
            </a:extLst>
          </p:cNvPr>
          <p:cNvSpPr txBox="1">
            <a:spLocks/>
          </p:cNvSpPr>
          <p:nvPr/>
        </p:nvSpPr>
        <p:spPr>
          <a:xfrm>
            <a:off x="0" y="1177773"/>
            <a:ext cx="9144000" cy="41424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accent1"/>
              </a:buClr>
              <a:buSzPts val="1400"/>
              <a:buFont typeface="Merriweather Sans"/>
              <a:buChar char="●"/>
              <a:defRPr sz="1100" b="0" i="0" u="none" strike="noStrike" cap="none">
                <a:solidFill>
                  <a:schemeClr val="accent1"/>
                </a:solidFill>
                <a:latin typeface="Merriweather Sans"/>
                <a:ea typeface="Merriweather Sans"/>
                <a:cs typeface="Merriweather Sans"/>
                <a:sym typeface="Merriweather Sans"/>
              </a:defRPr>
            </a:lvl1pPr>
            <a:lvl2pPr marL="914400" marR="0" lvl="1" indent="-317500" algn="l" rtl="0">
              <a:lnSpc>
                <a:spcPct val="115000"/>
              </a:lnSpc>
              <a:spcBef>
                <a:spcPts val="0"/>
              </a:spcBef>
              <a:spcAft>
                <a:spcPts val="0"/>
              </a:spcAft>
              <a:buClr>
                <a:schemeClr val="accent1"/>
              </a:buClr>
              <a:buSzPts val="1400"/>
              <a:buFont typeface="Merriweather Sans"/>
              <a:buChar char="○"/>
              <a:defRPr sz="1300" b="0" i="0" u="none" strike="noStrike" cap="none">
                <a:solidFill>
                  <a:schemeClr val="accent1"/>
                </a:solidFill>
                <a:latin typeface="Merriweather Sans"/>
                <a:ea typeface="Merriweather Sans"/>
                <a:cs typeface="Merriweather Sans"/>
                <a:sym typeface="Merriweather Sans"/>
              </a:defRPr>
            </a:lvl2pPr>
            <a:lvl3pPr marL="1371600" marR="0" lvl="2" indent="-317500" algn="l" rtl="0">
              <a:lnSpc>
                <a:spcPct val="115000"/>
              </a:lnSpc>
              <a:spcBef>
                <a:spcPts val="0"/>
              </a:spcBef>
              <a:spcAft>
                <a:spcPts val="0"/>
              </a:spcAft>
              <a:buClr>
                <a:schemeClr val="accent1"/>
              </a:buClr>
              <a:buSzPts val="1400"/>
              <a:buFont typeface="Merriweather Sans"/>
              <a:buChar char="■"/>
              <a:defRPr sz="1300" b="0" i="0" u="none" strike="noStrike" cap="none">
                <a:solidFill>
                  <a:schemeClr val="accent1"/>
                </a:solidFill>
                <a:latin typeface="Merriweather Sans"/>
                <a:ea typeface="Merriweather Sans"/>
                <a:cs typeface="Merriweather Sans"/>
                <a:sym typeface="Merriweather Sans"/>
              </a:defRPr>
            </a:lvl3pPr>
            <a:lvl4pPr marL="1828800" marR="0" lvl="3" indent="-317500" algn="l" rtl="0">
              <a:lnSpc>
                <a:spcPct val="115000"/>
              </a:lnSpc>
              <a:spcBef>
                <a:spcPts val="0"/>
              </a:spcBef>
              <a:spcAft>
                <a:spcPts val="0"/>
              </a:spcAft>
              <a:buClr>
                <a:schemeClr val="accent1"/>
              </a:buClr>
              <a:buSzPts val="1400"/>
              <a:buFont typeface="Merriweather Sans"/>
              <a:buChar char="●"/>
              <a:defRPr sz="1300" b="0" i="0" u="none" strike="noStrike" cap="none">
                <a:solidFill>
                  <a:schemeClr val="accent1"/>
                </a:solidFill>
                <a:latin typeface="Merriweather Sans"/>
                <a:ea typeface="Merriweather Sans"/>
                <a:cs typeface="Merriweather Sans"/>
                <a:sym typeface="Merriweather Sans"/>
              </a:defRPr>
            </a:lvl4pPr>
            <a:lvl5pPr marL="2286000" marR="0" lvl="4" indent="-317500" algn="l" rtl="0">
              <a:lnSpc>
                <a:spcPct val="115000"/>
              </a:lnSpc>
              <a:spcBef>
                <a:spcPts val="0"/>
              </a:spcBef>
              <a:spcAft>
                <a:spcPts val="0"/>
              </a:spcAft>
              <a:buClr>
                <a:schemeClr val="accent1"/>
              </a:buClr>
              <a:buSzPts val="1400"/>
              <a:buFont typeface="Merriweather Sans"/>
              <a:buChar char="○"/>
              <a:defRPr sz="1300" b="0" i="0" u="none" strike="noStrike" cap="none">
                <a:solidFill>
                  <a:schemeClr val="accent1"/>
                </a:solidFill>
                <a:latin typeface="Merriweather Sans"/>
                <a:ea typeface="Merriweather Sans"/>
                <a:cs typeface="Merriweather Sans"/>
                <a:sym typeface="Merriweather Sans"/>
              </a:defRPr>
            </a:lvl5pPr>
            <a:lvl6pPr marL="2743200" marR="0" lvl="5" indent="-317500" algn="l" rtl="0">
              <a:lnSpc>
                <a:spcPct val="115000"/>
              </a:lnSpc>
              <a:spcBef>
                <a:spcPts val="0"/>
              </a:spcBef>
              <a:spcAft>
                <a:spcPts val="0"/>
              </a:spcAft>
              <a:buClr>
                <a:schemeClr val="accent1"/>
              </a:buClr>
              <a:buSzPts val="1400"/>
              <a:buFont typeface="Merriweather Sans"/>
              <a:buChar char="■"/>
              <a:defRPr sz="1300" b="0" i="0" u="none" strike="noStrike" cap="none">
                <a:solidFill>
                  <a:schemeClr val="accent1"/>
                </a:solidFill>
                <a:latin typeface="Merriweather Sans"/>
                <a:ea typeface="Merriweather Sans"/>
                <a:cs typeface="Merriweather Sans"/>
                <a:sym typeface="Merriweather Sans"/>
              </a:defRPr>
            </a:lvl6pPr>
            <a:lvl7pPr marL="3200400" marR="0" lvl="6" indent="-317500" algn="l" rtl="0">
              <a:lnSpc>
                <a:spcPct val="115000"/>
              </a:lnSpc>
              <a:spcBef>
                <a:spcPts val="0"/>
              </a:spcBef>
              <a:spcAft>
                <a:spcPts val="0"/>
              </a:spcAft>
              <a:buClr>
                <a:schemeClr val="accent1"/>
              </a:buClr>
              <a:buSzPts val="1400"/>
              <a:buFont typeface="Merriweather Sans"/>
              <a:buChar char="●"/>
              <a:defRPr sz="1300" b="0" i="0" u="none" strike="noStrike" cap="none">
                <a:solidFill>
                  <a:schemeClr val="accent1"/>
                </a:solidFill>
                <a:latin typeface="Merriweather Sans"/>
                <a:ea typeface="Merriweather Sans"/>
                <a:cs typeface="Merriweather Sans"/>
                <a:sym typeface="Merriweather Sans"/>
              </a:defRPr>
            </a:lvl7pPr>
            <a:lvl8pPr marL="3657600" marR="0" lvl="7" indent="-317500" algn="l" rtl="0">
              <a:lnSpc>
                <a:spcPct val="115000"/>
              </a:lnSpc>
              <a:spcBef>
                <a:spcPts val="0"/>
              </a:spcBef>
              <a:spcAft>
                <a:spcPts val="0"/>
              </a:spcAft>
              <a:buClr>
                <a:schemeClr val="accent1"/>
              </a:buClr>
              <a:buSzPts val="1400"/>
              <a:buFont typeface="Merriweather Sans"/>
              <a:buChar char="○"/>
              <a:defRPr sz="1300" b="0" i="0" u="none" strike="noStrike" cap="none">
                <a:solidFill>
                  <a:schemeClr val="accent1"/>
                </a:solidFill>
                <a:latin typeface="Merriweather Sans"/>
                <a:ea typeface="Merriweather Sans"/>
                <a:cs typeface="Merriweather Sans"/>
                <a:sym typeface="Merriweather Sans"/>
              </a:defRPr>
            </a:lvl8pPr>
            <a:lvl9pPr marL="4114800" marR="0" lvl="8" indent="-317500" algn="l" rtl="0">
              <a:lnSpc>
                <a:spcPct val="115000"/>
              </a:lnSpc>
              <a:spcBef>
                <a:spcPts val="0"/>
              </a:spcBef>
              <a:spcAft>
                <a:spcPts val="0"/>
              </a:spcAft>
              <a:buClr>
                <a:schemeClr val="accent1"/>
              </a:buClr>
              <a:buSzPts val="1400"/>
              <a:buFont typeface="Merriweather Sans"/>
              <a:buChar char="■"/>
              <a:defRPr sz="1300" b="0" i="0" u="none" strike="noStrike" cap="none">
                <a:solidFill>
                  <a:schemeClr val="accent1"/>
                </a:solidFill>
                <a:latin typeface="Merriweather Sans"/>
                <a:ea typeface="Merriweather Sans"/>
                <a:cs typeface="Merriweather Sans"/>
                <a:sym typeface="Merriweather Sans"/>
              </a:defRPr>
            </a:lvl9pPr>
          </a:lstStyle>
          <a:p>
            <a:pPr marL="139700" indent="0">
              <a:buNone/>
            </a:pPr>
            <a:r>
              <a:rPr lang="en-US" sz="1400" b="1" dirty="0">
                <a:latin typeface="Merriweather" panose="00000500000000000000" pitchFamily="2" charset="0"/>
              </a:rPr>
              <a:t>Bi-partisan absentee voter board or county election board must initial the ballot.</a:t>
            </a:r>
          </a:p>
          <a:p>
            <a:pPr marL="139700" indent="0">
              <a:buNone/>
            </a:pPr>
            <a:endParaRPr lang="en-US" sz="1400" dirty="0">
              <a:latin typeface="Merriweather" panose="00000500000000000000" pitchFamily="2" charset="0"/>
            </a:endParaRPr>
          </a:p>
          <a:p>
            <a:pPr marL="482600" indent="-342900">
              <a:buFont typeface="+mj-lt"/>
              <a:buAutoNum type="arabicPeriod"/>
            </a:pPr>
            <a:r>
              <a:rPr lang="en-US" sz="1400" dirty="0">
                <a:latin typeface="Merriweather" panose="00000500000000000000" pitchFamily="2" charset="0"/>
              </a:rPr>
              <a:t>In counties that use optical scan ballot cards, the absentee voter board may initial the absentee ballot up to 24 hours before the ballot is provided to the voter.																OR</a:t>
            </a:r>
          </a:p>
          <a:p>
            <a:pPr marL="482600" indent="-342900">
              <a:buFont typeface="+mj-lt"/>
              <a:buAutoNum type="arabicPeriod"/>
            </a:pPr>
            <a:endParaRPr lang="en-US" sz="1400" dirty="0">
              <a:latin typeface="Merriweather" panose="00000500000000000000" pitchFamily="2" charset="0"/>
            </a:endParaRPr>
          </a:p>
          <a:p>
            <a:pPr marL="482600" indent="-342900">
              <a:buFont typeface="+mj-lt"/>
              <a:buAutoNum type="arabicPeriod"/>
            </a:pPr>
            <a:r>
              <a:rPr lang="en-US" sz="1400" dirty="0">
                <a:latin typeface="Merriweather" panose="00000500000000000000" pitchFamily="2" charset="0"/>
              </a:rPr>
              <a:t>Absentee voter board members may affix their initials to the absentee ballot card after the voter marks and prints their ballot. The absentee ballot must be presented in a manner so that the absentee board cannot see how the voter marked their ballot.</a:t>
            </a:r>
          </a:p>
          <a:p>
            <a:pPr marL="139700" indent="0">
              <a:buNone/>
            </a:pPr>
            <a:endParaRPr lang="en-US" sz="1400" dirty="0">
              <a:latin typeface="Merriweather" panose="00000500000000000000" pitchFamily="2" charset="0"/>
            </a:endParaRPr>
          </a:p>
          <a:p>
            <a:pPr marL="139700" indent="0">
              <a:buNone/>
            </a:pPr>
            <a:r>
              <a:rPr lang="en-US" sz="1400" dirty="0">
                <a:latin typeface="Merriweather" panose="00000500000000000000" pitchFamily="2" charset="0"/>
              </a:rPr>
              <a:t>Whichever method is selected, it is critical for bi-partisan initials to be affixed to all absentee ballots before the completed ballot is sealed in the security envelope for storage and counting on election day. </a:t>
            </a:r>
          </a:p>
          <a:p>
            <a:pPr marL="139700" indent="0">
              <a:buNone/>
            </a:pPr>
            <a:endParaRPr lang="en-US" sz="1400" dirty="0">
              <a:latin typeface="Merriweather" panose="00000500000000000000" pitchFamily="2" charset="0"/>
            </a:endParaRPr>
          </a:p>
          <a:p>
            <a:pPr marL="139700" indent="0" algn="r">
              <a:buNone/>
            </a:pPr>
            <a:r>
              <a:rPr lang="en-US" sz="1400" dirty="0">
                <a:latin typeface="Merriweather" panose="00000500000000000000" pitchFamily="2" charset="0"/>
              </a:rPr>
              <a:t>(IC 3-11-10-27)</a:t>
            </a:r>
          </a:p>
          <a:p>
            <a:endParaRPr lang="en-US" sz="1400" dirty="0">
              <a:latin typeface="Merriweather" panose="00000500000000000000" pitchFamily="2" charset="0"/>
            </a:endParaRPr>
          </a:p>
          <a:p>
            <a:pPr>
              <a:buFont typeface="Arial" panose="020B0604020202020204" pitchFamily="34" charset="0"/>
              <a:buChar char="•"/>
            </a:pPr>
            <a:endParaRPr lang="en-US" sz="1400" dirty="0"/>
          </a:p>
          <a:p>
            <a:pPr marL="0" indent="0">
              <a:buFont typeface="Merriweather Sans"/>
              <a:buNone/>
            </a:pPr>
            <a:endParaRPr lang="en-US" dirty="0"/>
          </a:p>
        </p:txBody>
      </p:sp>
    </p:spTree>
    <p:extLst>
      <p:ext uri="{BB962C8B-B14F-4D97-AF65-F5344CB8AC3E}">
        <p14:creationId xmlns:p14="http://schemas.microsoft.com/office/powerpoint/2010/main" val="375280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Google Shape;742;p65"/>
          <p:cNvSpPr txBox="1">
            <a:spLocks noGrp="1"/>
          </p:cNvSpPr>
          <p:nvPr>
            <p:ph type="title"/>
          </p:nvPr>
        </p:nvSpPr>
        <p:spPr>
          <a:xfrm>
            <a:off x="720145" y="455521"/>
            <a:ext cx="3852000" cy="903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Voting by Mail</a:t>
            </a:r>
            <a:endParaRPr dirty="0"/>
          </a:p>
        </p:txBody>
      </p:sp>
      <p:grpSp>
        <p:nvGrpSpPr>
          <p:cNvPr id="743" name="Google Shape;743;p65"/>
          <p:cNvGrpSpPr/>
          <p:nvPr/>
        </p:nvGrpSpPr>
        <p:grpSpPr>
          <a:xfrm>
            <a:off x="8015736" y="3880436"/>
            <a:ext cx="919300" cy="1163738"/>
            <a:chOff x="4550237" y="984704"/>
            <a:chExt cx="3073256" cy="3890422"/>
          </a:xfrm>
        </p:grpSpPr>
        <p:sp>
          <p:nvSpPr>
            <p:cNvPr id="744" name="Google Shape;744;p65"/>
            <p:cNvSpPr/>
            <p:nvPr/>
          </p:nvSpPr>
          <p:spPr>
            <a:xfrm>
              <a:off x="6104770" y="3979633"/>
              <a:ext cx="656122" cy="895493"/>
            </a:xfrm>
            <a:custGeom>
              <a:avLst/>
              <a:gdLst/>
              <a:ahLst/>
              <a:cxnLst/>
              <a:rect l="l" t="t" r="r" b="b"/>
              <a:pathLst>
                <a:path w="24058" h="32835" extrusionOk="0">
                  <a:moveTo>
                    <a:pt x="17297" y="1"/>
                  </a:moveTo>
                  <a:cubicBezTo>
                    <a:pt x="16962" y="1"/>
                    <a:pt x="16633" y="140"/>
                    <a:pt x="16393" y="393"/>
                  </a:cubicBezTo>
                  <a:cubicBezTo>
                    <a:pt x="16256" y="531"/>
                    <a:pt x="16118" y="688"/>
                    <a:pt x="15980" y="846"/>
                  </a:cubicBezTo>
                  <a:cubicBezTo>
                    <a:pt x="15014" y="1969"/>
                    <a:pt x="13773" y="2816"/>
                    <a:pt x="12394" y="3309"/>
                  </a:cubicBezTo>
                  <a:cubicBezTo>
                    <a:pt x="10699" y="3900"/>
                    <a:pt x="8946" y="4097"/>
                    <a:pt x="7192" y="4116"/>
                  </a:cubicBezTo>
                  <a:cubicBezTo>
                    <a:pt x="6838" y="4136"/>
                    <a:pt x="6483" y="4116"/>
                    <a:pt x="6128" y="4156"/>
                  </a:cubicBezTo>
                  <a:cubicBezTo>
                    <a:pt x="5577" y="4156"/>
                    <a:pt x="5104" y="4550"/>
                    <a:pt x="5005" y="5102"/>
                  </a:cubicBezTo>
                  <a:cubicBezTo>
                    <a:pt x="4887" y="5634"/>
                    <a:pt x="5163" y="6185"/>
                    <a:pt x="5655" y="6422"/>
                  </a:cubicBezTo>
                  <a:cubicBezTo>
                    <a:pt x="5931" y="6540"/>
                    <a:pt x="6187" y="6658"/>
                    <a:pt x="6463" y="6776"/>
                  </a:cubicBezTo>
                  <a:cubicBezTo>
                    <a:pt x="7232" y="7052"/>
                    <a:pt x="7941" y="7525"/>
                    <a:pt x="8493" y="8136"/>
                  </a:cubicBezTo>
                  <a:cubicBezTo>
                    <a:pt x="9970" y="9870"/>
                    <a:pt x="9872" y="11406"/>
                    <a:pt x="8118" y="12864"/>
                  </a:cubicBezTo>
                  <a:cubicBezTo>
                    <a:pt x="6877" y="13889"/>
                    <a:pt x="5419" y="14657"/>
                    <a:pt x="3882" y="15130"/>
                  </a:cubicBezTo>
                  <a:cubicBezTo>
                    <a:pt x="3114" y="15367"/>
                    <a:pt x="2345" y="15564"/>
                    <a:pt x="1597" y="15800"/>
                  </a:cubicBezTo>
                  <a:cubicBezTo>
                    <a:pt x="848" y="16017"/>
                    <a:pt x="198" y="16372"/>
                    <a:pt x="99" y="17219"/>
                  </a:cubicBezTo>
                  <a:cubicBezTo>
                    <a:pt x="1" y="18027"/>
                    <a:pt x="592" y="18440"/>
                    <a:pt x="1183" y="18775"/>
                  </a:cubicBezTo>
                  <a:cubicBezTo>
                    <a:pt x="1951" y="19228"/>
                    <a:pt x="2661" y="19741"/>
                    <a:pt x="3311" y="20332"/>
                  </a:cubicBezTo>
                  <a:cubicBezTo>
                    <a:pt x="4552" y="21415"/>
                    <a:pt x="5439" y="22676"/>
                    <a:pt x="5715" y="24331"/>
                  </a:cubicBezTo>
                  <a:cubicBezTo>
                    <a:pt x="5971" y="25790"/>
                    <a:pt x="5990" y="27267"/>
                    <a:pt x="5793" y="28725"/>
                  </a:cubicBezTo>
                  <a:cubicBezTo>
                    <a:pt x="5655" y="29632"/>
                    <a:pt x="5478" y="30518"/>
                    <a:pt x="5360" y="31424"/>
                  </a:cubicBezTo>
                  <a:cubicBezTo>
                    <a:pt x="5242" y="31996"/>
                    <a:pt x="5557" y="32567"/>
                    <a:pt x="6128" y="32764"/>
                  </a:cubicBezTo>
                  <a:cubicBezTo>
                    <a:pt x="6263" y="32811"/>
                    <a:pt x="6395" y="32834"/>
                    <a:pt x="6523" y="32834"/>
                  </a:cubicBezTo>
                  <a:cubicBezTo>
                    <a:pt x="6884" y="32834"/>
                    <a:pt x="7217" y="32649"/>
                    <a:pt x="7508" y="32272"/>
                  </a:cubicBezTo>
                  <a:cubicBezTo>
                    <a:pt x="7586" y="32193"/>
                    <a:pt x="7645" y="32094"/>
                    <a:pt x="7705" y="31996"/>
                  </a:cubicBezTo>
                  <a:cubicBezTo>
                    <a:pt x="9005" y="29947"/>
                    <a:pt x="10818" y="28489"/>
                    <a:pt x="12945" y="27405"/>
                  </a:cubicBezTo>
                  <a:cubicBezTo>
                    <a:pt x="14778" y="26459"/>
                    <a:pt x="16768" y="26085"/>
                    <a:pt x="18797" y="25908"/>
                  </a:cubicBezTo>
                  <a:cubicBezTo>
                    <a:pt x="19526" y="25829"/>
                    <a:pt x="20314" y="25790"/>
                    <a:pt x="20669" y="24982"/>
                  </a:cubicBezTo>
                  <a:cubicBezTo>
                    <a:pt x="21024" y="24134"/>
                    <a:pt x="20511" y="23543"/>
                    <a:pt x="19979" y="22952"/>
                  </a:cubicBezTo>
                  <a:cubicBezTo>
                    <a:pt x="19152" y="22046"/>
                    <a:pt x="18482" y="20982"/>
                    <a:pt x="18068" y="19820"/>
                  </a:cubicBezTo>
                  <a:cubicBezTo>
                    <a:pt x="17457" y="18125"/>
                    <a:pt x="17792" y="17022"/>
                    <a:pt x="19250" y="15958"/>
                  </a:cubicBezTo>
                  <a:cubicBezTo>
                    <a:pt x="20117" y="15308"/>
                    <a:pt x="21122" y="14894"/>
                    <a:pt x="22127" y="14460"/>
                  </a:cubicBezTo>
                  <a:cubicBezTo>
                    <a:pt x="22501" y="14322"/>
                    <a:pt x="22876" y="14145"/>
                    <a:pt x="23230" y="13948"/>
                  </a:cubicBezTo>
                  <a:cubicBezTo>
                    <a:pt x="23881" y="13554"/>
                    <a:pt x="24058" y="12687"/>
                    <a:pt x="23585" y="12116"/>
                  </a:cubicBezTo>
                  <a:cubicBezTo>
                    <a:pt x="23349" y="11801"/>
                    <a:pt x="23014" y="11584"/>
                    <a:pt x="22639" y="11505"/>
                  </a:cubicBezTo>
                  <a:cubicBezTo>
                    <a:pt x="20433" y="10934"/>
                    <a:pt x="19191" y="9436"/>
                    <a:pt x="18679" y="7328"/>
                  </a:cubicBezTo>
                  <a:cubicBezTo>
                    <a:pt x="18265" y="5653"/>
                    <a:pt x="18167" y="3939"/>
                    <a:pt x="18383" y="2245"/>
                  </a:cubicBezTo>
                  <a:cubicBezTo>
                    <a:pt x="18423" y="1949"/>
                    <a:pt x="18482" y="1654"/>
                    <a:pt x="18502" y="1516"/>
                  </a:cubicBezTo>
                  <a:cubicBezTo>
                    <a:pt x="18561" y="826"/>
                    <a:pt x="18364" y="393"/>
                    <a:pt x="17852" y="137"/>
                  </a:cubicBezTo>
                  <a:cubicBezTo>
                    <a:pt x="17675" y="45"/>
                    <a:pt x="17485" y="1"/>
                    <a:pt x="17297" y="1"/>
                  </a:cubicBezTo>
                  <a:close/>
                </a:path>
              </a:pathLst>
            </a:custGeom>
            <a:solidFill>
              <a:srgbClr val="727C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65"/>
            <p:cNvSpPr/>
            <p:nvPr/>
          </p:nvSpPr>
          <p:spPr>
            <a:xfrm>
              <a:off x="6234805" y="4081360"/>
              <a:ext cx="382633" cy="611368"/>
            </a:xfrm>
            <a:custGeom>
              <a:avLst/>
              <a:gdLst/>
              <a:ahLst/>
              <a:cxnLst/>
              <a:rect l="l" t="t" r="r" b="b"/>
              <a:pathLst>
                <a:path w="14030" h="22417" extrusionOk="0">
                  <a:moveTo>
                    <a:pt x="11016" y="0"/>
                  </a:moveTo>
                  <a:cubicBezTo>
                    <a:pt x="10792" y="0"/>
                    <a:pt x="10611" y="153"/>
                    <a:pt x="10483" y="367"/>
                  </a:cubicBezTo>
                  <a:cubicBezTo>
                    <a:pt x="10345" y="584"/>
                    <a:pt x="10246" y="781"/>
                    <a:pt x="10167" y="1017"/>
                  </a:cubicBezTo>
                  <a:cubicBezTo>
                    <a:pt x="9892" y="1864"/>
                    <a:pt x="9576" y="2731"/>
                    <a:pt x="9320" y="3598"/>
                  </a:cubicBezTo>
                  <a:cubicBezTo>
                    <a:pt x="9241" y="4051"/>
                    <a:pt x="8946" y="4406"/>
                    <a:pt x="8532" y="4544"/>
                  </a:cubicBezTo>
                  <a:cubicBezTo>
                    <a:pt x="7724" y="4839"/>
                    <a:pt x="6936" y="5174"/>
                    <a:pt x="6148" y="5489"/>
                  </a:cubicBezTo>
                  <a:cubicBezTo>
                    <a:pt x="5656" y="5706"/>
                    <a:pt x="5459" y="6002"/>
                    <a:pt x="5557" y="6337"/>
                  </a:cubicBezTo>
                  <a:cubicBezTo>
                    <a:pt x="5635" y="6634"/>
                    <a:pt x="5899" y="6806"/>
                    <a:pt x="6270" y="6806"/>
                  </a:cubicBezTo>
                  <a:cubicBezTo>
                    <a:pt x="6367" y="6806"/>
                    <a:pt x="6471" y="6795"/>
                    <a:pt x="6582" y="6770"/>
                  </a:cubicBezTo>
                  <a:cubicBezTo>
                    <a:pt x="6779" y="6711"/>
                    <a:pt x="6976" y="6652"/>
                    <a:pt x="7153" y="6573"/>
                  </a:cubicBezTo>
                  <a:cubicBezTo>
                    <a:pt x="7586" y="6396"/>
                    <a:pt x="8020" y="6238"/>
                    <a:pt x="8453" y="6140"/>
                  </a:cubicBezTo>
                  <a:cubicBezTo>
                    <a:pt x="8493" y="6278"/>
                    <a:pt x="8532" y="6337"/>
                    <a:pt x="8512" y="6376"/>
                  </a:cubicBezTo>
                  <a:cubicBezTo>
                    <a:pt x="8079" y="7972"/>
                    <a:pt x="7626" y="9548"/>
                    <a:pt x="7192" y="11144"/>
                  </a:cubicBezTo>
                  <a:cubicBezTo>
                    <a:pt x="7114" y="11459"/>
                    <a:pt x="6857" y="11696"/>
                    <a:pt x="6542" y="11755"/>
                  </a:cubicBezTo>
                  <a:cubicBezTo>
                    <a:pt x="5104" y="12169"/>
                    <a:pt x="3685" y="12681"/>
                    <a:pt x="2306" y="13213"/>
                  </a:cubicBezTo>
                  <a:cubicBezTo>
                    <a:pt x="1735" y="13449"/>
                    <a:pt x="1124" y="13607"/>
                    <a:pt x="553" y="13824"/>
                  </a:cubicBezTo>
                  <a:cubicBezTo>
                    <a:pt x="218" y="13903"/>
                    <a:pt x="1" y="14238"/>
                    <a:pt x="99" y="14572"/>
                  </a:cubicBezTo>
                  <a:cubicBezTo>
                    <a:pt x="178" y="14947"/>
                    <a:pt x="454" y="15085"/>
                    <a:pt x="809" y="15085"/>
                  </a:cubicBezTo>
                  <a:cubicBezTo>
                    <a:pt x="1104" y="15065"/>
                    <a:pt x="1400" y="15006"/>
                    <a:pt x="1676" y="14888"/>
                  </a:cubicBezTo>
                  <a:cubicBezTo>
                    <a:pt x="2917" y="14474"/>
                    <a:pt x="4158" y="14040"/>
                    <a:pt x="5419" y="13627"/>
                  </a:cubicBezTo>
                  <a:cubicBezTo>
                    <a:pt x="5687" y="13526"/>
                    <a:pt x="5955" y="13397"/>
                    <a:pt x="6235" y="13397"/>
                  </a:cubicBezTo>
                  <a:cubicBezTo>
                    <a:pt x="6285" y="13397"/>
                    <a:pt x="6334" y="13401"/>
                    <a:pt x="6385" y="13410"/>
                  </a:cubicBezTo>
                  <a:cubicBezTo>
                    <a:pt x="6444" y="13587"/>
                    <a:pt x="6424" y="13784"/>
                    <a:pt x="6345" y="13962"/>
                  </a:cubicBezTo>
                  <a:cubicBezTo>
                    <a:pt x="5675" y="16247"/>
                    <a:pt x="5005" y="18533"/>
                    <a:pt x="4237" y="20779"/>
                  </a:cubicBezTo>
                  <a:cubicBezTo>
                    <a:pt x="4138" y="21055"/>
                    <a:pt x="4060" y="21350"/>
                    <a:pt x="4020" y="21626"/>
                  </a:cubicBezTo>
                  <a:cubicBezTo>
                    <a:pt x="3961" y="21961"/>
                    <a:pt x="4158" y="22296"/>
                    <a:pt x="4493" y="22375"/>
                  </a:cubicBezTo>
                  <a:cubicBezTo>
                    <a:pt x="4574" y="22403"/>
                    <a:pt x="4656" y="22417"/>
                    <a:pt x="4737" y="22417"/>
                  </a:cubicBezTo>
                  <a:cubicBezTo>
                    <a:pt x="4988" y="22417"/>
                    <a:pt x="5221" y="22284"/>
                    <a:pt x="5340" y="22060"/>
                  </a:cubicBezTo>
                  <a:cubicBezTo>
                    <a:pt x="5439" y="21843"/>
                    <a:pt x="5537" y="21626"/>
                    <a:pt x="5596" y="21409"/>
                  </a:cubicBezTo>
                  <a:cubicBezTo>
                    <a:pt x="6247" y="19538"/>
                    <a:pt x="6818" y="17666"/>
                    <a:pt x="7370" y="15774"/>
                  </a:cubicBezTo>
                  <a:cubicBezTo>
                    <a:pt x="7468" y="15479"/>
                    <a:pt x="7488" y="15144"/>
                    <a:pt x="7705" y="14907"/>
                  </a:cubicBezTo>
                  <a:cubicBezTo>
                    <a:pt x="7961" y="15026"/>
                    <a:pt x="8000" y="15223"/>
                    <a:pt x="8059" y="15400"/>
                  </a:cubicBezTo>
                  <a:cubicBezTo>
                    <a:pt x="8591" y="16622"/>
                    <a:pt x="9104" y="17843"/>
                    <a:pt x="9636" y="19045"/>
                  </a:cubicBezTo>
                  <a:cubicBezTo>
                    <a:pt x="9734" y="19301"/>
                    <a:pt x="9852" y="19538"/>
                    <a:pt x="10010" y="19754"/>
                  </a:cubicBezTo>
                  <a:cubicBezTo>
                    <a:pt x="10130" y="19941"/>
                    <a:pt x="10339" y="20055"/>
                    <a:pt x="10554" y="20055"/>
                  </a:cubicBezTo>
                  <a:cubicBezTo>
                    <a:pt x="10657" y="20055"/>
                    <a:pt x="10761" y="20029"/>
                    <a:pt x="10857" y="19971"/>
                  </a:cubicBezTo>
                  <a:cubicBezTo>
                    <a:pt x="11172" y="19833"/>
                    <a:pt x="11330" y="19498"/>
                    <a:pt x="11251" y="19163"/>
                  </a:cubicBezTo>
                  <a:cubicBezTo>
                    <a:pt x="11192" y="18946"/>
                    <a:pt x="11113" y="18730"/>
                    <a:pt x="11015" y="18513"/>
                  </a:cubicBezTo>
                  <a:cubicBezTo>
                    <a:pt x="10246" y="16700"/>
                    <a:pt x="9458" y="14888"/>
                    <a:pt x="8690" y="13095"/>
                  </a:cubicBezTo>
                  <a:cubicBezTo>
                    <a:pt x="8552" y="12760"/>
                    <a:pt x="8355" y="12464"/>
                    <a:pt x="8473" y="12090"/>
                  </a:cubicBezTo>
                  <a:cubicBezTo>
                    <a:pt x="8985" y="10258"/>
                    <a:pt x="9498" y="8425"/>
                    <a:pt x="10010" y="6593"/>
                  </a:cubicBezTo>
                  <a:lnTo>
                    <a:pt x="10010" y="6573"/>
                  </a:lnTo>
                  <a:cubicBezTo>
                    <a:pt x="10069" y="6573"/>
                    <a:pt x="10128" y="6553"/>
                    <a:pt x="10207" y="6553"/>
                  </a:cubicBezTo>
                  <a:cubicBezTo>
                    <a:pt x="10443" y="6908"/>
                    <a:pt x="10680" y="7282"/>
                    <a:pt x="10936" y="7637"/>
                  </a:cubicBezTo>
                  <a:cubicBezTo>
                    <a:pt x="11428" y="8327"/>
                    <a:pt x="11901" y="9036"/>
                    <a:pt x="12433" y="9706"/>
                  </a:cubicBezTo>
                  <a:cubicBezTo>
                    <a:pt x="12683" y="10018"/>
                    <a:pt x="12964" y="10164"/>
                    <a:pt x="13227" y="10164"/>
                  </a:cubicBezTo>
                  <a:cubicBezTo>
                    <a:pt x="13379" y="10164"/>
                    <a:pt x="13525" y="10115"/>
                    <a:pt x="13655" y="10021"/>
                  </a:cubicBezTo>
                  <a:cubicBezTo>
                    <a:pt x="14029" y="9726"/>
                    <a:pt x="13990" y="9332"/>
                    <a:pt x="13596" y="8780"/>
                  </a:cubicBezTo>
                  <a:cubicBezTo>
                    <a:pt x="13024" y="7992"/>
                    <a:pt x="12453" y="7204"/>
                    <a:pt x="11901" y="6416"/>
                  </a:cubicBezTo>
                  <a:cubicBezTo>
                    <a:pt x="11448" y="5746"/>
                    <a:pt x="10759" y="5115"/>
                    <a:pt x="10680" y="4307"/>
                  </a:cubicBezTo>
                  <a:cubicBezTo>
                    <a:pt x="10601" y="3519"/>
                    <a:pt x="11034" y="2731"/>
                    <a:pt x="11291" y="1943"/>
                  </a:cubicBezTo>
                  <a:cubicBezTo>
                    <a:pt x="11389" y="1588"/>
                    <a:pt x="11566" y="1234"/>
                    <a:pt x="11665" y="859"/>
                  </a:cubicBezTo>
                  <a:cubicBezTo>
                    <a:pt x="11783" y="544"/>
                    <a:pt x="11606" y="189"/>
                    <a:pt x="11291" y="71"/>
                  </a:cubicBezTo>
                  <a:cubicBezTo>
                    <a:pt x="11193" y="22"/>
                    <a:pt x="11101" y="0"/>
                    <a:pt x="110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65"/>
            <p:cNvSpPr/>
            <p:nvPr/>
          </p:nvSpPr>
          <p:spPr>
            <a:xfrm>
              <a:off x="6907045" y="3856607"/>
              <a:ext cx="716449" cy="611913"/>
            </a:xfrm>
            <a:custGeom>
              <a:avLst/>
              <a:gdLst/>
              <a:ahLst/>
              <a:cxnLst/>
              <a:rect l="l" t="t" r="r" b="b"/>
              <a:pathLst>
                <a:path w="26270" h="22437" extrusionOk="0">
                  <a:moveTo>
                    <a:pt x="13508" y="1"/>
                  </a:moveTo>
                  <a:cubicBezTo>
                    <a:pt x="13373" y="1"/>
                    <a:pt x="13230" y="19"/>
                    <a:pt x="13083" y="57"/>
                  </a:cubicBezTo>
                  <a:cubicBezTo>
                    <a:pt x="12728" y="136"/>
                    <a:pt x="12433" y="352"/>
                    <a:pt x="12216" y="628"/>
                  </a:cubicBezTo>
                  <a:cubicBezTo>
                    <a:pt x="11802" y="1081"/>
                    <a:pt x="11329" y="1475"/>
                    <a:pt x="10797" y="1791"/>
                  </a:cubicBezTo>
                  <a:cubicBezTo>
                    <a:pt x="9598" y="2547"/>
                    <a:pt x="8260" y="2699"/>
                    <a:pt x="6913" y="2699"/>
                  </a:cubicBezTo>
                  <a:cubicBezTo>
                    <a:pt x="6822" y="2699"/>
                    <a:pt x="6731" y="2698"/>
                    <a:pt x="6640" y="2697"/>
                  </a:cubicBezTo>
                  <a:cubicBezTo>
                    <a:pt x="5005" y="2697"/>
                    <a:pt x="3409" y="2421"/>
                    <a:pt x="1872" y="1909"/>
                  </a:cubicBezTo>
                  <a:cubicBezTo>
                    <a:pt x="1693" y="1847"/>
                    <a:pt x="1515" y="1814"/>
                    <a:pt x="1345" y="1814"/>
                  </a:cubicBezTo>
                  <a:cubicBezTo>
                    <a:pt x="972" y="1814"/>
                    <a:pt x="631" y="1971"/>
                    <a:pt x="374" y="2323"/>
                  </a:cubicBezTo>
                  <a:cubicBezTo>
                    <a:pt x="20" y="2795"/>
                    <a:pt x="0" y="3426"/>
                    <a:pt x="335" y="3899"/>
                  </a:cubicBezTo>
                  <a:cubicBezTo>
                    <a:pt x="552" y="4273"/>
                    <a:pt x="828" y="4628"/>
                    <a:pt x="1084" y="4982"/>
                  </a:cubicBezTo>
                  <a:cubicBezTo>
                    <a:pt x="1478" y="5554"/>
                    <a:pt x="1911" y="6125"/>
                    <a:pt x="2305" y="6716"/>
                  </a:cubicBezTo>
                  <a:cubicBezTo>
                    <a:pt x="3645" y="8864"/>
                    <a:pt x="3921" y="11130"/>
                    <a:pt x="3034" y="13533"/>
                  </a:cubicBezTo>
                  <a:cubicBezTo>
                    <a:pt x="2877" y="13947"/>
                    <a:pt x="2739" y="14361"/>
                    <a:pt x="2640" y="14794"/>
                  </a:cubicBezTo>
                  <a:cubicBezTo>
                    <a:pt x="2419" y="15592"/>
                    <a:pt x="3061" y="16257"/>
                    <a:pt x="3771" y="16257"/>
                  </a:cubicBezTo>
                  <a:cubicBezTo>
                    <a:pt x="4007" y="16257"/>
                    <a:pt x="4251" y="16183"/>
                    <a:pt x="4473" y="16016"/>
                  </a:cubicBezTo>
                  <a:cubicBezTo>
                    <a:pt x="4748" y="15819"/>
                    <a:pt x="5005" y="15563"/>
                    <a:pt x="5261" y="15346"/>
                  </a:cubicBezTo>
                  <a:cubicBezTo>
                    <a:pt x="5950" y="14696"/>
                    <a:pt x="6798" y="14243"/>
                    <a:pt x="7724" y="14026"/>
                  </a:cubicBezTo>
                  <a:cubicBezTo>
                    <a:pt x="8004" y="13966"/>
                    <a:pt x="8266" y="13935"/>
                    <a:pt x="8510" y="13935"/>
                  </a:cubicBezTo>
                  <a:cubicBezTo>
                    <a:pt x="9625" y="13935"/>
                    <a:pt x="10374" y="14578"/>
                    <a:pt x="10778" y="16016"/>
                  </a:cubicBezTo>
                  <a:cubicBezTo>
                    <a:pt x="11034" y="16922"/>
                    <a:pt x="11112" y="17868"/>
                    <a:pt x="11014" y="18814"/>
                  </a:cubicBezTo>
                  <a:cubicBezTo>
                    <a:pt x="10955" y="19484"/>
                    <a:pt x="10856" y="20154"/>
                    <a:pt x="10778" y="20823"/>
                  </a:cubicBezTo>
                  <a:cubicBezTo>
                    <a:pt x="10699" y="21375"/>
                    <a:pt x="10837" y="21887"/>
                    <a:pt x="11309" y="22222"/>
                  </a:cubicBezTo>
                  <a:cubicBezTo>
                    <a:pt x="11532" y="22373"/>
                    <a:pt x="11758" y="22436"/>
                    <a:pt x="11986" y="22436"/>
                  </a:cubicBezTo>
                  <a:cubicBezTo>
                    <a:pt x="12264" y="22436"/>
                    <a:pt x="12545" y="22343"/>
                    <a:pt x="12827" y="22203"/>
                  </a:cubicBezTo>
                  <a:cubicBezTo>
                    <a:pt x="13043" y="22084"/>
                    <a:pt x="13280" y="21947"/>
                    <a:pt x="13496" y="21789"/>
                  </a:cubicBezTo>
                  <a:cubicBezTo>
                    <a:pt x="13969" y="21454"/>
                    <a:pt x="14462" y="21119"/>
                    <a:pt x="14955" y="20804"/>
                  </a:cubicBezTo>
                  <a:cubicBezTo>
                    <a:pt x="16401" y="19827"/>
                    <a:pt x="17905" y="19350"/>
                    <a:pt x="19456" y="19350"/>
                  </a:cubicBezTo>
                  <a:cubicBezTo>
                    <a:pt x="20502" y="19350"/>
                    <a:pt x="21571" y="19567"/>
                    <a:pt x="22658" y="19996"/>
                  </a:cubicBezTo>
                  <a:cubicBezTo>
                    <a:pt x="23052" y="20134"/>
                    <a:pt x="23427" y="20311"/>
                    <a:pt x="23801" y="20449"/>
                  </a:cubicBezTo>
                  <a:cubicBezTo>
                    <a:pt x="24018" y="20548"/>
                    <a:pt x="24254" y="20626"/>
                    <a:pt x="24471" y="20686"/>
                  </a:cubicBezTo>
                  <a:cubicBezTo>
                    <a:pt x="24582" y="20717"/>
                    <a:pt x="24692" y="20731"/>
                    <a:pt x="24799" y="20731"/>
                  </a:cubicBezTo>
                  <a:cubicBezTo>
                    <a:pt x="25635" y="20731"/>
                    <a:pt x="26270" y="19834"/>
                    <a:pt x="25850" y="19031"/>
                  </a:cubicBezTo>
                  <a:cubicBezTo>
                    <a:pt x="25732" y="18755"/>
                    <a:pt x="25555" y="18518"/>
                    <a:pt x="25377" y="18282"/>
                  </a:cubicBezTo>
                  <a:cubicBezTo>
                    <a:pt x="24097" y="16627"/>
                    <a:pt x="23368" y="14597"/>
                    <a:pt x="23309" y="12489"/>
                  </a:cubicBezTo>
                  <a:cubicBezTo>
                    <a:pt x="23269" y="11307"/>
                    <a:pt x="23525" y="10164"/>
                    <a:pt x="23722" y="9002"/>
                  </a:cubicBezTo>
                  <a:cubicBezTo>
                    <a:pt x="23921" y="7988"/>
                    <a:pt x="23339" y="7291"/>
                    <a:pt x="22388" y="7291"/>
                  </a:cubicBezTo>
                  <a:cubicBezTo>
                    <a:pt x="22303" y="7291"/>
                    <a:pt x="22216" y="7296"/>
                    <a:pt x="22126" y="7307"/>
                  </a:cubicBezTo>
                  <a:cubicBezTo>
                    <a:pt x="21673" y="7366"/>
                    <a:pt x="21259" y="7465"/>
                    <a:pt x="20826" y="7544"/>
                  </a:cubicBezTo>
                  <a:cubicBezTo>
                    <a:pt x="20550" y="7583"/>
                    <a:pt x="20294" y="7603"/>
                    <a:pt x="20038" y="7642"/>
                  </a:cubicBezTo>
                  <a:cubicBezTo>
                    <a:pt x="19758" y="7690"/>
                    <a:pt x="19478" y="7713"/>
                    <a:pt x="19200" y="7713"/>
                  </a:cubicBezTo>
                  <a:cubicBezTo>
                    <a:pt x="16700" y="7713"/>
                    <a:pt x="14413" y="5830"/>
                    <a:pt x="14679" y="2638"/>
                  </a:cubicBezTo>
                  <a:cubicBezTo>
                    <a:pt x="14698" y="2185"/>
                    <a:pt x="14738" y="1751"/>
                    <a:pt x="14738" y="1318"/>
                  </a:cubicBezTo>
                  <a:cubicBezTo>
                    <a:pt x="14738" y="506"/>
                    <a:pt x="14223" y="1"/>
                    <a:pt x="13508" y="1"/>
                  </a:cubicBezTo>
                  <a:close/>
                </a:path>
              </a:pathLst>
            </a:custGeom>
            <a:solidFill>
              <a:srgbClr val="727C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65"/>
            <p:cNvSpPr/>
            <p:nvPr/>
          </p:nvSpPr>
          <p:spPr>
            <a:xfrm>
              <a:off x="7056416" y="4000551"/>
              <a:ext cx="477323" cy="347397"/>
            </a:xfrm>
            <a:custGeom>
              <a:avLst/>
              <a:gdLst/>
              <a:ahLst/>
              <a:cxnLst/>
              <a:rect l="l" t="t" r="r" b="b"/>
              <a:pathLst>
                <a:path w="17502" h="12738" extrusionOk="0">
                  <a:moveTo>
                    <a:pt x="6706" y="0"/>
                  </a:moveTo>
                  <a:cubicBezTo>
                    <a:pt x="6515" y="0"/>
                    <a:pt x="6279" y="46"/>
                    <a:pt x="5990" y="138"/>
                  </a:cubicBezTo>
                  <a:cubicBezTo>
                    <a:pt x="5025" y="433"/>
                    <a:pt x="4079" y="749"/>
                    <a:pt x="3153" y="1103"/>
                  </a:cubicBezTo>
                  <a:cubicBezTo>
                    <a:pt x="2963" y="1170"/>
                    <a:pt x="2786" y="1211"/>
                    <a:pt x="2616" y="1211"/>
                  </a:cubicBezTo>
                  <a:cubicBezTo>
                    <a:pt x="2382" y="1211"/>
                    <a:pt x="2160" y="1132"/>
                    <a:pt x="1931" y="926"/>
                  </a:cubicBezTo>
                  <a:cubicBezTo>
                    <a:pt x="1636" y="690"/>
                    <a:pt x="1321" y="493"/>
                    <a:pt x="966" y="335"/>
                  </a:cubicBezTo>
                  <a:cubicBezTo>
                    <a:pt x="877" y="284"/>
                    <a:pt x="781" y="260"/>
                    <a:pt x="687" y="260"/>
                  </a:cubicBezTo>
                  <a:cubicBezTo>
                    <a:pt x="492" y="260"/>
                    <a:pt x="304" y="365"/>
                    <a:pt x="197" y="552"/>
                  </a:cubicBezTo>
                  <a:cubicBezTo>
                    <a:pt x="0" y="788"/>
                    <a:pt x="40" y="1143"/>
                    <a:pt x="276" y="1359"/>
                  </a:cubicBezTo>
                  <a:cubicBezTo>
                    <a:pt x="473" y="1537"/>
                    <a:pt x="670" y="1694"/>
                    <a:pt x="887" y="1832"/>
                  </a:cubicBezTo>
                  <a:cubicBezTo>
                    <a:pt x="1281" y="2069"/>
                    <a:pt x="1537" y="2443"/>
                    <a:pt x="1596" y="2896"/>
                  </a:cubicBezTo>
                  <a:cubicBezTo>
                    <a:pt x="1774" y="3921"/>
                    <a:pt x="2030" y="4965"/>
                    <a:pt x="2266" y="5990"/>
                  </a:cubicBezTo>
                  <a:cubicBezTo>
                    <a:pt x="2400" y="6576"/>
                    <a:pt x="2648" y="6863"/>
                    <a:pt x="2974" y="6863"/>
                  </a:cubicBezTo>
                  <a:cubicBezTo>
                    <a:pt x="3031" y="6863"/>
                    <a:pt x="3091" y="6855"/>
                    <a:pt x="3153" y="6837"/>
                  </a:cubicBezTo>
                  <a:cubicBezTo>
                    <a:pt x="3567" y="6738"/>
                    <a:pt x="3705" y="6364"/>
                    <a:pt x="3547" y="5655"/>
                  </a:cubicBezTo>
                  <a:cubicBezTo>
                    <a:pt x="3409" y="5044"/>
                    <a:pt x="3311" y="4413"/>
                    <a:pt x="3271" y="3783"/>
                  </a:cubicBezTo>
                  <a:lnTo>
                    <a:pt x="3271" y="3783"/>
                  </a:lnTo>
                  <a:cubicBezTo>
                    <a:pt x="3350" y="3793"/>
                    <a:pt x="3409" y="3793"/>
                    <a:pt x="3453" y="3793"/>
                  </a:cubicBezTo>
                  <a:cubicBezTo>
                    <a:pt x="3498" y="3793"/>
                    <a:pt x="3527" y="3793"/>
                    <a:pt x="3547" y="3803"/>
                  </a:cubicBezTo>
                  <a:cubicBezTo>
                    <a:pt x="5025" y="4867"/>
                    <a:pt x="6502" y="5931"/>
                    <a:pt x="8000" y="6975"/>
                  </a:cubicBezTo>
                  <a:cubicBezTo>
                    <a:pt x="8217" y="7132"/>
                    <a:pt x="8354" y="7369"/>
                    <a:pt x="8374" y="7625"/>
                  </a:cubicBezTo>
                  <a:cubicBezTo>
                    <a:pt x="8650" y="8925"/>
                    <a:pt x="9005" y="10206"/>
                    <a:pt x="9162" y="11526"/>
                  </a:cubicBezTo>
                  <a:cubicBezTo>
                    <a:pt x="9182" y="11763"/>
                    <a:pt x="9221" y="11979"/>
                    <a:pt x="9280" y="12216"/>
                  </a:cubicBezTo>
                  <a:cubicBezTo>
                    <a:pt x="9333" y="12516"/>
                    <a:pt x="9592" y="12737"/>
                    <a:pt x="9887" y="12737"/>
                  </a:cubicBezTo>
                  <a:cubicBezTo>
                    <a:pt x="9921" y="12737"/>
                    <a:pt x="9955" y="12734"/>
                    <a:pt x="9990" y="12728"/>
                  </a:cubicBezTo>
                  <a:cubicBezTo>
                    <a:pt x="10344" y="12689"/>
                    <a:pt x="10581" y="12393"/>
                    <a:pt x="10581" y="12058"/>
                  </a:cubicBezTo>
                  <a:cubicBezTo>
                    <a:pt x="10601" y="11881"/>
                    <a:pt x="10581" y="11703"/>
                    <a:pt x="10561" y="11526"/>
                  </a:cubicBezTo>
                  <a:cubicBezTo>
                    <a:pt x="10443" y="10837"/>
                    <a:pt x="10325" y="10147"/>
                    <a:pt x="10207" y="9438"/>
                  </a:cubicBezTo>
                  <a:cubicBezTo>
                    <a:pt x="10167" y="9181"/>
                    <a:pt x="10049" y="8906"/>
                    <a:pt x="10128" y="8610"/>
                  </a:cubicBezTo>
                  <a:lnTo>
                    <a:pt x="10128" y="8610"/>
                  </a:lnTo>
                  <a:cubicBezTo>
                    <a:pt x="10482" y="8728"/>
                    <a:pt x="10798" y="8925"/>
                    <a:pt x="11073" y="9181"/>
                  </a:cubicBezTo>
                  <a:cubicBezTo>
                    <a:pt x="12531" y="10186"/>
                    <a:pt x="13950" y="11211"/>
                    <a:pt x="15467" y="12117"/>
                  </a:cubicBezTo>
                  <a:cubicBezTo>
                    <a:pt x="15763" y="12334"/>
                    <a:pt x="16078" y="12472"/>
                    <a:pt x="16433" y="12570"/>
                  </a:cubicBezTo>
                  <a:cubicBezTo>
                    <a:pt x="16483" y="12581"/>
                    <a:pt x="16531" y="12586"/>
                    <a:pt x="16579" y="12586"/>
                  </a:cubicBezTo>
                  <a:cubicBezTo>
                    <a:pt x="17147" y="12586"/>
                    <a:pt x="17501" y="11863"/>
                    <a:pt x="17083" y="11408"/>
                  </a:cubicBezTo>
                  <a:cubicBezTo>
                    <a:pt x="16965" y="11270"/>
                    <a:pt x="16827" y="11171"/>
                    <a:pt x="16669" y="11093"/>
                  </a:cubicBezTo>
                  <a:cubicBezTo>
                    <a:pt x="14797" y="10029"/>
                    <a:pt x="13083" y="8728"/>
                    <a:pt x="11330" y="7507"/>
                  </a:cubicBezTo>
                  <a:cubicBezTo>
                    <a:pt x="11093" y="7349"/>
                    <a:pt x="10798" y="7251"/>
                    <a:pt x="10719" y="6916"/>
                  </a:cubicBezTo>
                  <a:cubicBezTo>
                    <a:pt x="11172" y="6640"/>
                    <a:pt x="11704" y="6561"/>
                    <a:pt x="12196" y="6364"/>
                  </a:cubicBezTo>
                  <a:cubicBezTo>
                    <a:pt x="12689" y="6167"/>
                    <a:pt x="13201" y="6009"/>
                    <a:pt x="13694" y="5832"/>
                  </a:cubicBezTo>
                  <a:cubicBezTo>
                    <a:pt x="14384" y="5556"/>
                    <a:pt x="14659" y="5221"/>
                    <a:pt x="14541" y="4788"/>
                  </a:cubicBezTo>
                  <a:cubicBezTo>
                    <a:pt x="14449" y="4473"/>
                    <a:pt x="14217" y="4306"/>
                    <a:pt x="13851" y="4306"/>
                  </a:cubicBezTo>
                  <a:cubicBezTo>
                    <a:pt x="13668" y="4306"/>
                    <a:pt x="13451" y="4348"/>
                    <a:pt x="13201" y="4433"/>
                  </a:cubicBezTo>
                  <a:cubicBezTo>
                    <a:pt x="11999" y="4847"/>
                    <a:pt x="10817" y="5241"/>
                    <a:pt x="9635" y="5674"/>
                  </a:cubicBezTo>
                  <a:cubicBezTo>
                    <a:pt x="9485" y="5742"/>
                    <a:pt x="9329" y="5775"/>
                    <a:pt x="9176" y="5775"/>
                  </a:cubicBezTo>
                  <a:cubicBezTo>
                    <a:pt x="8928" y="5775"/>
                    <a:pt x="8687" y="5688"/>
                    <a:pt x="8492" y="5517"/>
                  </a:cubicBezTo>
                  <a:cubicBezTo>
                    <a:pt x="7507" y="4788"/>
                    <a:pt x="6463" y="4098"/>
                    <a:pt x="5458" y="3389"/>
                  </a:cubicBezTo>
                  <a:cubicBezTo>
                    <a:pt x="5005" y="3074"/>
                    <a:pt x="4572" y="2758"/>
                    <a:pt x="4020" y="2364"/>
                  </a:cubicBezTo>
                  <a:cubicBezTo>
                    <a:pt x="4926" y="2049"/>
                    <a:pt x="5695" y="1793"/>
                    <a:pt x="6463" y="1537"/>
                  </a:cubicBezTo>
                  <a:cubicBezTo>
                    <a:pt x="7251" y="1261"/>
                    <a:pt x="7507" y="946"/>
                    <a:pt x="7350" y="453"/>
                  </a:cubicBezTo>
                  <a:cubicBezTo>
                    <a:pt x="7248" y="149"/>
                    <a:pt x="7049" y="0"/>
                    <a:pt x="67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65"/>
            <p:cNvSpPr/>
            <p:nvPr/>
          </p:nvSpPr>
          <p:spPr>
            <a:xfrm>
              <a:off x="6829127" y="3021087"/>
              <a:ext cx="622795" cy="755557"/>
            </a:xfrm>
            <a:custGeom>
              <a:avLst/>
              <a:gdLst/>
              <a:ahLst/>
              <a:cxnLst/>
              <a:rect l="l" t="t" r="r" b="b"/>
              <a:pathLst>
                <a:path w="22836" h="27704" extrusionOk="0">
                  <a:moveTo>
                    <a:pt x="18271" y="1"/>
                  </a:moveTo>
                  <a:cubicBezTo>
                    <a:pt x="18058" y="1"/>
                    <a:pt x="17838" y="60"/>
                    <a:pt x="17634" y="193"/>
                  </a:cubicBezTo>
                  <a:cubicBezTo>
                    <a:pt x="17378" y="370"/>
                    <a:pt x="17161" y="548"/>
                    <a:pt x="16964" y="764"/>
                  </a:cubicBezTo>
                  <a:cubicBezTo>
                    <a:pt x="15447" y="2242"/>
                    <a:pt x="13536" y="3207"/>
                    <a:pt x="11447" y="3503"/>
                  </a:cubicBezTo>
                  <a:cubicBezTo>
                    <a:pt x="10957" y="3585"/>
                    <a:pt x="10471" y="3612"/>
                    <a:pt x="9986" y="3612"/>
                  </a:cubicBezTo>
                  <a:cubicBezTo>
                    <a:pt x="9302" y="3612"/>
                    <a:pt x="8621" y="3557"/>
                    <a:pt x="7940" y="3523"/>
                  </a:cubicBezTo>
                  <a:cubicBezTo>
                    <a:pt x="7889" y="3519"/>
                    <a:pt x="7838" y="3517"/>
                    <a:pt x="7788" y="3517"/>
                  </a:cubicBezTo>
                  <a:cubicBezTo>
                    <a:pt x="6761" y="3517"/>
                    <a:pt x="6199" y="4282"/>
                    <a:pt x="6443" y="5316"/>
                  </a:cubicBezTo>
                  <a:cubicBezTo>
                    <a:pt x="6561" y="5749"/>
                    <a:pt x="6699" y="6163"/>
                    <a:pt x="6837" y="6577"/>
                  </a:cubicBezTo>
                  <a:cubicBezTo>
                    <a:pt x="6896" y="6852"/>
                    <a:pt x="6955" y="7109"/>
                    <a:pt x="7034" y="7365"/>
                  </a:cubicBezTo>
                  <a:cubicBezTo>
                    <a:pt x="7822" y="10064"/>
                    <a:pt x="6266" y="13138"/>
                    <a:pt x="2699" y="13276"/>
                  </a:cubicBezTo>
                  <a:cubicBezTo>
                    <a:pt x="2266" y="13295"/>
                    <a:pt x="1813" y="13315"/>
                    <a:pt x="1379" y="13374"/>
                  </a:cubicBezTo>
                  <a:cubicBezTo>
                    <a:pt x="434" y="13492"/>
                    <a:pt x="0" y="14280"/>
                    <a:pt x="335" y="15187"/>
                  </a:cubicBezTo>
                  <a:cubicBezTo>
                    <a:pt x="473" y="15502"/>
                    <a:pt x="709" y="15778"/>
                    <a:pt x="1025" y="15955"/>
                  </a:cubicBezTo>
                  <a:cubicBezTo>
                    <a:pt x="1517" y="16310"/>
                    <a:pt x="1970" y="16743"/>
                    <a:pt x="2345" y="17236"/>
                  </a:cubicBezTo>
                  <a:cubicBezTo>
                    <a:pt x="3310" y="18398"/>
                    <a:pt x="3566" y="19817"/>
                    <a:pt x="3744" y="21255"/>
                  </a:cubicBezTo>
                  <a:cubicBezTo>
                    <a:pt x="3941" y="22851"/>
                    <a:pt x="3862" y="24486"/>
                    <a:pt x="3527" y="26063"/>
                  </a:cubicBezTo>
                  <a:cubicBezTo>
                    <a:pt x="3409" y="26673"/>
                    <a:pt x="3566" y="27186"/>
                    <a:pt x="4138" y="27501"/>
                  </a:cubicBezTo>
                  <a:cubicBezTo>
                    <a:pt x="4350" y="27637"/>
                    <a:pt x="4588" y="27703"/>
                    <a:pt x="4824" y="27703"/>
                  </a:cubicBezTo>
                  <a:cubicBezTo>
                    <a:pt x="5137" y="27703"/>
                    <a:pt x="5448" y="27587"/>
                    <a:pt x="5694" y="27363"/>
                  </a:cubicBezTo>
                  <a:cubicBezTo>
                    <a:pt x="6029" y="27087"/>
                    <a:pt x="6364" y="26792"/>
                    <a:pt x="6679" y="26496"/>
                  </a:cubicBezTo>
                  <a:cubicBezTo>
                    <a:pt x="7211" y="26023"/>
                    <a:pt x="7704" y="25511"/>
                    <a:pt x="8256" y="25077"/>
                  </a:cubicBezTo>
                  <a:cubicBezTo>
                    <a:pt x="9702" y="23891"/>
                    <a:pt x="11287" y="23278"/>
                    <a:pt x="13010" y="23278"/>
                  </a:cubicBezTo>
                  <a:cubicBezTo>
                    <a:pt x="13634" y="23278"/>
                    <a:pt x="14275" y="23359"/>
                    <a:pt x="14935" y="23521"/>
                  </a:cubicBezTo>
                  <a:cubicBezTo>
                    <a:pt x="15368" y="23619"/>
                    <a:pt x="15782" y="23698"/>
                    <a:pt x="16235" y="23757"/>
                  </a:cubicBezTo>
                  <a:cubicBezTo>
                    <a:pt x="16296" y="23766"/>
                    <a:pt x="16356" y="23770"/>
                    <a:pt x="16414" y="23770"/>
                  </a:cubicBezTo>
                  <a:cubicBezTo>
                    <a:pt x="17408" y="23770"/>
                    <a:pt x="17966" y="22550"/>
                    <a:pt x="17240" y="21787"/>
                  </a:cubicBezTo>
                  <a:cubicBezTo>
                    <a:pt x="16984" y="21531"/>
                    <a:pt x="16708" y="21314"/>
                    <a:pt x="16452" y="21078"/>
                  </a:cubicBezTo>
                  <a:cubicBezTo>
                    <a:pt x="15723" y="20487"/>
                    <a:pt x="15171" y="19699"/>
                    <a:pt x="14856" y="18812"/>
                  </a:cubicBezTo>
                  <a:cubicBezTo>
                    <a:pt x="14344" y="17295"/>
                    <a:pt x="14777" y="16231"/>
                    <a:pt x="16452" y="15522"/>
                  </a:cubicBezTo>
                  <a:cubicBezTo>
                    <a:pt x="17319" y="15167"/>
                    <a:pt x="18265" y="14970"/>
                    <a:pt x="19210" y="14950"/>
                  </a:cubicBezTo>
                  <a:lnTo>
                    <a:pt x="21220" y="14950"/>
                  </a:lnTo>
                  <a:cubicBezTo>
                    <a:pt x="21246" y="14951"/>
                    <a:pt x="21271" y="14952"/>
                    <a:pt x="21296" y="14952"/>
                  </a:cubicBezTo>
                  <a:cubicBezTo>
                    <a:pt x="21834" y="14952"/>
                    <a:pt x="22277" y="14749"/>
                    <a:pt x="22540" y="14241"/>
                  </a:cubicBezTo>
                  <a:cubicBezTo>
                    <a:pt x="22836" y="13729"/>
                    <a:pt x="22658" y="13216"/>
                    <a:pt x="22363" y="12763"/>
                  </a:cubicBezTo>
                  <a:cubicBezTo>
                    <a:pt x="22205" y="12547"/>
                    <a:pt x="22048" y="12330"/>
                    <a:pt x="21851" y="12152"/>
                  </a:cubicBezTo>
                  <a:cubicBezTo>
                    <a:pt x="21476" y="11699"/>
                    <a:pt x="21082" y="11266"/>
                    <a:pt x="20708" y="10813"/>
                  </a:cubicBezTo>
                  <a:cubicBezTo>
                    <a:pt x="18797" y="8606"/>
                    <a:pt x="18265" y="6064"/>
                    <a:pt x="18974" y="3247"/>
                  </a:cubicBezTo>
                  <a:cubicBezTo>
                    <a:pt x="19072" y="2853"/>
                    <a:pt x="19191" y="2459"/>
                    <a:pt x="19289" y="2065"/>
                  </a:cubicBezTo>
                  <a:cubicBezTo>
                    <a:pt x="19368" y="1828"/>
                    <a:pt x="19407" y="1612"/>
                    <a:pt x="19447" y="1375"/>
                  </a:cubicBezTo>
                  <a:cubicBezTo>
                    <a:pt x="19567" y="597"/>
                    <a:pt x="18947" y="1"/>
                    <a:pt x="18271" y="1"/>
                  </a:cubicBezTo>
                  <a:close/>
                </a:path>
              </a:pathLst>
            </a:custGeom>
            <a:solidFill>
              <a:srgbClr val="727C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65"/>
            <p:cNvSpPr/>
            <p:nvPr/>
          </p:nvSpPr>
          <p:spPr>
            <a:xfrm>
              <a:off x="6979044" y="3116813"/>
              <a:ext cx="340170" cy="501759"/>
            </a:xfrm>
            <a:custGeom>
              <a:avLst/>
              <a:gdLst/>
              <a:ahLst/>
              <a:cxnLst/>
              <a:rect l="l" t="t" r="r" b="b"/>
              <a:pathLst>
                <a:path w="12473" h="18398" extrusionOk="0">
                  <a:moveTo>
                    <a:pt x="10731" y="1"/>
                  </a:moveTo>
                  <a:cubicBezTo>
                    <a:pt x="10543" y="1"/>
                    <a:pt x="10351" y="78"/>
                    <a:pt x="10206" y="249"/>
                  </a:cubicBezTo>
                  <a:cubicBezTo>
                    <a:pt x="10088" y="367"/>
                    <a:pt x="10009" y="525"/>
                    <a:pt x="9930" y="683"/>
                  </a:cubicBezTo>
                  <a:cubicBezTo>
                    <a:pt x="9123" y="2673"/>
                    <a:pt x="8039" y="4544"/>
                    <a:pt x="7034" y="6436"/>
                  </a:cubicBezTo>
                  <a:cubicBezTo>
                    <a:pt x="6896" y="6672"/>
                    <a:pt x="6837" y="6987"/>
                    <a:pt x="6502" y="7106"/>
                  </a:cubicBezTo>
                  <a:cubicBezTo>
                    <a:pt x="6187" y="6672"/>
                    <a:pt x="6029" y="6160"/>
                    <a:pt x="5793" y="5707"/>
                  </a:cubicBezTo>
                  <a:cubicBezTo>
                    <a:pt x="5537" y="5234"/>
                    <a:pt x="5320" y="4741"/>
                    <a:pt x="5084" y="4288"/>
                  </a:cubicBezTo>
                  <a:cubicBezTo>
                    <a:pt x="4805" y="3761"/>
                    <a:pt x="4513" y="3502"/>
                    <a:pt x="4200" y="3502"/>
                  </a:cubicBezTo>
                  <a:cubicBezTo>
                    <a:pt x="4115" y="3502"/>
                    <a:pt x="4029" y="3521"/>
                    <a:pt x="3941" y="3559"/>
                  </a:cubicBezTo>
                  <a:cubicBezTo>
                    <a:pt x="3488" y="3776"/>
                    <a:pt x="3409" y="4229"/>
                    <a:pt x="3744" y="4938"/>
                  </a:cubicBezTo>
                  <a:cubicBezTo>
                    <a:pt x="4295" y="6081"/>
                    <a:pt x="4827" y="7224"/>
                    <a:pt x="5419" y="8327"/>
                  </a:cubicBezTo>
                  <a:cubicBezTo>
                    <a:pt x="5635" y="8682"/>
                    <a:pt x="5616" y="9135"/>
                    <a:pt x="5399" y="9490"/>
                  </a:cubicBezTo>
                  <a:cubicBezTo>
                    <a:pt x="4788" y="10554"/>
                    <a:pt x="4236" y="11657"/>
                    <a:pt x="3645" y="12741"/>
                  </a:cubicBezTo>
                  <a:cubicBezTo>
                    <a:pt x="3389" y="13233"/>
                    <a:pt x="3113" y="13706"/>
                    <a:pt x="2798" y="14297"/>
                  </a:cubicBezTo>
                  <a:cubicBezTo>
                    <a:pt x="2384" y="13450"/>
                    <a:pt x="2030" y="12701"/>
                    <a:pt x="1675" y="11972"/>
                  </a:cubicBezTo>
                  <a:cubicBezTo>
                    <a:pt x="1409" y="11412"/>
                    <a:pt x="1155" y="11160"/>
                    <a:pt x="845" y="11160"/>
                  </a:cubicBezTo>
                  <a:cubicBezTo>
                    <a:pt x="742" y="11160"/>
                    <a:pt x="631" y="11189"/>
                    <a:pt x="513" y="11243"/>
                  </a:cubicBezTo>
                  <a:cubicBezTo>
                    <a:pt x="59" y="11440"/>
                    <a:pt x="0" y="11834"/>
                    <a:pt x="355" y="12622"/>
                  </a:cubicBezTo>
                  <a:cubicBezTo>
                    <a:pt x="769" y="13529"/>
                    <a:pt x="1202" y="14435"/>
                    <a:pt x="1655" y="15322"/>
                  </a:cubicBezTo>
                  <a:cubicBezTo>
                    <a:pt x="1872" y="15755"/>
                    <a:pt x="1931" y="16110"/>
                    <a:pt x="1636" y="16543"/>
                  </a:cubicBezTo>
                  <a:cubicBezTo>
                    <a:pt x="1439" y="16859"/>
                    <a:pt x="1261" y="17213"/>
                    <a:pt x="1143" y="17568"/>
                  </a:cubicBezTo>
                  <a:cubicBezTo>
                    <a:pt x="1025" y="17863"/>
                    <a:pt x="1163" y="18198"/>
                    <a:pt x="1458" y="18317"/>
                  </a:cubicBezTo>
                  <a:cubicBezTo>
                    <a:pt x="1554" y="18371"/>
                    <a:pt x="1658" y="18398"/>
                    <a:pt x="1759" y="18398"/>
                  </a:cubicBezTo>
                  <a:cubicBezTo>
                    <a:pt x="1948" y="18398"/>
                    <a:pt x="2131" y="18306"/>
                    <a:pt x="2246" y="18139"/>
                  </a:cubicBezTo>
                  <a:cubicBezTo>
                    <a:pt x="2404" y="17922"/>
                    <a:pt x="2542" y="17706"/>
                    <a:pt x="2660" y="17469"/>
                  </a:cubicBezTo>
                  <a:cubicBezTo>
                    <a:pt x="2837" y="17056"/>
                    <a:pt x="3192" y="16760"/>
                    <a:pt x="3626" y="16642"/>
                  </a:cubicBezTo>
                  <a:cubicBezTo>
                    <a:pt x="4630" y="16346"/>
                    <a:pt x="5616" y="15972"/>
                    <a:pt x="6620" y="15598"/>
                  </a:cubicBezTo>
                  <a:cubicBezTo>
                    <a:pt x="7271" y="15361"/>
                    <a:pt x="7507" y="15026"/>
                    <a:pt x="7349" y="14612"/>
                  </a:cubicBezTo>
                  <a:cubicBezTo>
                    <a:pt x="7251" y="14366"/>
                    <a:pt x="7068" y="14243"/>
                    <a:pt x="6776" y="14243"/>
                  </a:cubicBezTo>
                  <a:cubicBezTo>
                    <a:pt x="6601" y="14243"/>
                    <a:pt x="6386" y="14287"/>
                    <a:pt x="6128" y="14376"/>
                  </a:cubicBezTo>
                  <a:cubicBezTo>
                    <a:pt x="5537" y="14593"/>
                    <a:pt x="4926" y="14750"/>
                    <a:pt x="4295" y="14869"/>
                  </a:cubicBezTo>
                  <a:cubicBezTo>
                    <a:pt x="4295" y="14711"/>
                    <a:pt x="4276" y="14632"/>
                    <a:pt x="4295" y="14593"/>
                  </a:cubicBezTo>
                  <a:cubicBezTo>
                    <a:pt x="5162" y="12997"/>
                    <a:pt x="6029" y="11401"/>
                    <a:pt x="6896" y="9785"/>
                  </a:cubicBezTo>
                  <a:cubicBezTo>
                    <a:pt x="7034" y="9569"/>
                    <a:pt x="7251" y="9391"/>
                    <a:pt x="7507" y="9332"/>
                  </a:cubicBezTo>
                  <a:cubicBezTo>
                    <a:pt x="8768" y="8918"/>
                    <a:pt x="9990" y="8406"/>
                    <a:pt x="11270" y="8091"/>
                  </a:cubicBezTo>
                  <a:cubicBezTo>
                    <a:pt x="11507" y="8032"/>
                    <a:pt x="11723" y="7973"/>
                    <a:pt x="11940" y="7894"/>
                  </a:cubicBezTo>
                  <a:cubicBezTo>
                    <a:pt x="12275" y="7795"/>
                    <a:pt x="12472" y="7441"/>
                    <a:pt x="12374" y="7125"/>
                  </a:cubicBezTo>
                  <a:cubicBezTo>
                    <a:pt x="12301" y="6817"/>
                    <a:pt x="12028" y="6608"/>
                    <a:pt x="11723" y="6608"/>
                  </a:cubicBezTo>
                  <a:cubicBezTo>
                    <a:pt x="11697" y="6608"/>
                    <a:pt x="11671" y="6610"/>
                    <a:pt x="11645" y="6613"/>
                  </a:cubicBezTo>
                  <a:cubicBezTo>
                    <a:pt x="11467" y="6633"/>
                    <a:pt x="11290" y="6653"/>
                    <a:pt x="11113" y="6712"/>
                  </a:cubicBezTo>
                  <a:cubicBezTo>
                    <a:pt x="10443" y="6909"/>
                    <a:pt x="9773" y="7106"/>
                    <a:pt x="9083" y="7303"/>
                  </a:cubicBezTo>
                  <a:cubicBezTo>
                    <a:pt x="8858" y="7372"/>
                    <a:pt x="8633" y="7487"/>
                    <a:pt x="8368" y="7487"/>
                  </a:cubicBezTo>
                  <a:cubicBezTo>
                    <a:pt x="8331" y="7487"/>
                    <a:pt x="8294" y="7485"/>
                    <a:pt x="8256" y="7480"/>
                  </a:cubicBezTo>
                  <a:cubicBezTo>
                    <a:pt x="8354" y="7125"/>
                    <a:pt x="8492" y="6771"/>
                    <a:pt x="8709" y="6475"/>
                  </a:cubicBezTo>
                  <a:cubicBezTo>
                    <a:pt x="9536" y="4919"/>
                    <a:pt x="10403" y="3362"/>
                    <a:pt x="11113" y="1747"/>
                  </a:cubicBezTo>
                  <a:cubicBezTo>
                    <a:pt x="11270" y="1451"/>
                    <a:pt x="11388" y="1116"/>
                    <a:pt x="11428" y="761"/>
                  </a:cubicBezTo>
                  <a:cubicBezTo>
                    <a:pt x="11467" y="303"/>
                    <a:pt x="11106" y="1"/>
                    <a:pt x="107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65"/>
            <p:cNvSpPr/>
            <p:nvPr/>
          </p:nvSpPr>
          <p:spPr>
            <a:xfrm>
              <a:off x="5740982" y="2062349"/>
              <a:ext cx="1138681" cy="1978102"/>
            </a:xfrm>
            <a:custGeom>
              <a:avLst/>
              <a:gdLst/>
              <a:ahLst/>
              <a:cxnLst/>
              <a:rect l="l" t="t" r="r" b="b"/>
              <a:pathLst>
                <a:path w="41752" h="72531" extrusionOk="0">
                  <a:moveTo>
                    <a:pt x="22344" y="0"/>
                  </a:moveTo>
                  <a:cubicBezTo>
                    <a:pt x="20433" y="40"/>
                    <a:pt x="18522" y="138"/>
                    <a:pt x="16610" y="158"/>
                  </a:cubicBezTo>
                  <a:cubicBezTo>
                    <a:pt x="12611" y="197"/>
                    <a:pt x="8631" y="394"/>
                    <a:pt x="4710" y="1281"/>
                  </a:cubicBezTo>
                  <a:cubicBezTo>
                    <a:pt x="4217" y="1379"/>
                    <a:pt x="3784" y="1675"/>
                    <a:pt x="3528" y="2089"/>
                  </a:cubicBezTo>
                  <a:cubicBezTo>
                    <a:pt x="3114" y="2778"/>
                    <a:pt x="2759" y="3488"/>
                    <a:pt x="2464" y="4217"/>
                  </a:cubicBezTo>
                  <a:cubicBezTo>
                    <a:pt x="888" y="8039"/>
                    <a:pt x="513" y="11940"/>
                    <a:pt x="1617" y="15940"/>
                  </a:cubicBezTo>
                  <a:cubicBezTo>
                    <a:pt x="2089" y="17516"/>
                    <a:pt x="2720" y="19013"/>
                    <a:pt x="3528" y="20432"/>
                  </a:cubicBezTo>
                  <a:cubicBezTo>
                    <a:pt x="3646" y="20688"/>
                    <a:pt x="3784" y="20924"/>
                    <a:pt x="3922" y="21181"/>
                  </a:cubicBezTo>
                  <a:cubicBezTo>
                    <a:pt x="4178" y="21634"/>
                    <a:pt x="4276" y="21791"/>
                    <a:pt x="4119" y="22028"/>
                  </a:cubicBezTo>
                  <a:cubicBezTo>
                    <a:pt x="4119" y="22028"/>
                    <a:pt x="4119" y="22028"/>
                    <a:pt x="4099" y="22048"/>
                  </a:cubicBezTo>
                  <a:cubicBezTo>
                    <a:pt x="4001" y="22166"/>
                    <a:pt x="3902" y="22284"/>
                    <a:pt x="3804" y="22402"/>
                  </a:cubicBezTo>
                  <a:cubicBezTo>
                    <a:pt x="2149" y="24195"/>
                    <a:pt x="1341" y="26402"/>
                    <a:pt x="809" y="28707"/>
                  </a:cubicBezTo>
                  <a:cubicBezTo>
                    <a:pt x="277" y="31071"/>
                    <a:pt x="395" y="33534"/>
                    <a:pt x="1163" y="35839"/>
                  </a:cubicBezTo>
                  <a:cubicBezTo>
                    <a:pt x="1439" y="36647"/>
                    <a:pt x="1814" y="37435"/>
                    <a:pt x="2267" y="38164"/>
                  </a:cubicBezTo>
                  <a:cubicBezTo>
                    <a:pt x="2405" y="38381"/>
                    <a:pt x="2523" y="38598"/>
                    <a:pt x="2661" y="38815"/>
                  </a:cubicBezTo>
                  <a:cubicBezTo>
                    <a:pt x="2878" y="39090"/>
                    <a:pt x="2937" y="39445"/>
                    <a:pt x="2779" y="39760"/>
                  </a:cubicBezTo>
                  <a:cubicBezTo>
                    <a:pt x="2740" y="39879"/>
                    <a:pt x="2681" y="39977"/>
                    <a:pt x="2621" y="40076"/>
                  </a:cubicBezTo>
                  <a:cubicBezTo>
                    <a:pt x="1380" y="41790"/>
                    <a:pt x="513" y="43661"/>
                    <a:pt x="257" y="45789"/>
                  </a:cubicBezTo>
                  <a:cubicBezTo>
                    <a:pt x="119" y="46775"/>
                    <a:pt x="40" y="47779"/>
                    <a:pt x="21" y="48764"/>
                  </a:cubicBezTo>
                  <a:cubicBezTo>
                    <a:pt x="1" y="51543"/>
                    <a:pt x="592" y="54084"/>
                    <a:pt x="2621" y="56114"/>
                  </a:cubicBezTo>
                  <a:cubicBezTo>
                    <a:pt x="2878" y="56330"/>
                    <a:pt x="2937" y="56705"/>
                    <a:pt x="2759" y="56981"/>
                  </a:cubicBezTo>
                  <a:cubicBezTo>
                    <a:pt x="2681" y="57158"/>
                    <a:pt x="2602" y="57355"/>
                    <a:pt x="2543" y="57552"/>
                  </a:cubicBezTo>
                  <a:cubicBezTo>
                    <a:pt x="2543" y="57572"/>
                    <a:pt x="2543" y="57591"/>
                    <a:pt x="2523" y="57591"/>
                  </a:cubicBezTo>
                  <a:cubicBezTo>
                    <a:pt x="2109" y="58833"/>
                    <a:pt x="1794" y="60113"/>
                    <a:pt x="1617" y="61394"/>
                  </a:cubicBezTo>
                  <a:cubicBezTo>
                    <a:pt x="1380" y="63088"/>
                    <a:pt x="1439" y="64803"/>
                    <a:pt x="1833" y="66477"/>
                  </a:cubicBezTo>
                  <a:cubicBezTo>
                    <a:pt x="2523" y="69590"/>
                    <a:pt x="4552" y="71580"/>
                    <a:pt x="7685" y="72171"/>
                  </a:cubicBezTo>
                  <a:cubicBezTo>
                    <a:pt x="8927" y="72407"/>
                    <a:pt x="10194" y="72530"/>
                    <a:pt x="11466" y="72530"/>
                  </a:cubicBezTo>
                  <a:cubicBezTo>
                    <a:pt x="11789" y="72530"/>
                    <a:pt x="12111" y="72522"/>
                    <a:pt x="12433" y="72506"/>
                  </a:cubicBezTo>
                  <a:cubicBezTo>
                    <a:pt x="16945" y="72388"/>
                    <a:pt x="21477" y="72191"/>
                    <a:pt x="25989" y="72033"/>
                  </a:cubicBezTo>
                  <a:cubicBezTo>
                    <a:pt x="28393" y="71935"/>
                    <a:pt x="30796" y="71718"/>
                    <a:pt x="33200" y="71462"/>
                  </a:cubicBezTo>
                  <a:cubicBezTo>
                    <a:pt x="36215" y="71127"/>
                    <a:pt x="38185" y="69551"/>
                    <a:pt x="39032" y="66635"/>
                  </a:cubicBezTo>
                  <a:cubicBezTo>
                    <a:pt x="39249" y="65906"/>
                    <a:pt x="39426" y="65157"/>
                    <a:pt x="39544" y="64408"/>
                  </a:cubicBezTo>
                  <a:cubicBezTo>
                    <a:pt x="40214" y="59995"/>
                    <a:pt x="40195" y="55562"/>
                    <a:pt x="40372" y="51129"/>
                  </a:cubicBezTo>
                  <a:cubicBezTo>
                    <a:pt x="40451" y="49218"/>
                    <a:pt x="40471" y="47326"/>
                    <a:pt x="40530" y="45415"/>
                  </a:cubicBezTo>
                  <a:cubicBezTo>
                    <a:pt x="40628" y="42617"/>
                    <a:pt x="40648" y="39859"/>
                    <a:pt x="39564" y="37258"/>
                  </a:cubicBezTo>
                  <a:lnTo>
                    <a:pt x="39564" y="37238"/>
                  </a:lnTo>
                  <a:cubicBezTo>
                    <a:pt x="39446" y="36943"/>
                    <a:pt x="39308" y="36647"/>
                    <a:pt x="39150" y="36371"/>
                  </a:cubicBezTo>
                  <a:cubicBezTo>
                    <a:pt x="39052" y="36194"/>
                    <a:pt x="38993" y="35997"/>
                    <a:pt x="38973" y="35800"/>
                  </a:cubicBezTo>
                  <a:cubicBezTo>
                    <a:pt x="38973" y="35465"/>
                    <a:pt x="39072" y="35110"/>
                    <a:pt x="39269" y="34815"/>
                  </a:cubicBezTo>
                  <a:cubicBezTo>
                    <a:pt x="41259" y="31544"/>
                    <a:pt x="41751" y="27958"/>
                    <a:pt x="41397" y="24215"/>
                  </a:cubicBezTo>
                  <a:cubicBezTo>
                    <a:pt x="41259" y="22639"/>
                    <a:pt x="40865" y="21082"/>
                    <a:pt x="40274" y="19604"/>
                  </a:cubicBezTo>
                  <a:cubicBezTo>
                    <a:pt x="40096" y="19171"/>
                    <a:pt x="39899" y="18737"/>
                    <a:pt x="39702" y="18324"/>
                  </a:cubicBezTo>
                  <a:cubicBezTo>
                    <a:pt x="39682" y="18304"/>
                    <a:pt x="39663" y="18284"/>
                    <a:pt x="39663" y="18265"/>
                  </a:cubicBezTo>
                  <a:cubicBezTo>
                    <a:pt x="39426" y="17811"/>
                    <a:pt x="39446" y="17279"/>
                    <a:pt x="39722" y="16846"/>
                  </a:cubicBezTo>
                  <a:cubicBezTo>
                    <a:pt x="40136" y="16097"/>
                    <a:pt x="40411" y="15290"/>
                    <a:pt x="40589" y="14462"/>
                  </a:cubicBezTo>
                  <a:cubicBezTo>
                    <a:pt x="41042" y="12551"/>
                    <a:pt x="41278" y="10581"/>
                    <a:pt x="41278" y="8610"/>
                  </a:cubicBezTo>
                  <a:cubicBezTo>
                    <a:pt x="41298" y="6344"/>
                    <a:pt x="40766" y="4098"/>
                    <a:pt x="39722" y="2089"/>
                  </a:cubicBezTo>
                  <a:cubicBezTo>
                    <a:pt x="39072" y="808"/>
                    <a:pt x="38146" y="276"/>
                    <a:pt x="36707" y="217"/>
                  </a:cubicBezTo>
                  <a:cubicBezTo>
                    <a:pt x="31920" y="79"/>
                    <a:pt x="27132" y="79"/>
                    <a:pt x="223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65"/>
            <p:cNvSpPr/>
            <p:nvPr/>
          </p:nvSpPr>
          <p:spPr>
            <a:xfrm>
              <a:off x="5785054" y="3038705"/>
              <a:ext cx="1034964" cy="698012"/>
            </a:xfrm>
            <a:custGeom>
              <a:avLst/>
              <a:gdLst/>
              <a:ahLst/>
              <a:cxnLst/>
              <a:rect l="l" t="t" r="r" b="b"/>
              <a:pathLst>
                <a:path w="37949" h="25594" extrusionOk="0">
                  <a:moveTo>
                    <a:pt x="37357" y="0"/>
                  </a:moveTo>
                  <a:cubicBezTo>
                    <a:pt x="34067" y="2758"/>
                    <a:pt x="30422" y="5064"/>
                    <a:pt x="26521" y="6857"/>
                  </a:cubicBezTo>
                  <a:cubicBezTo>
                    <a:pt x="24491" y="7802"/>
                    <a:pt x="22462" y="8748"/>
                    <a:pt x="20413" y="9694"/>
                  </a:cubicBezTo>
                  <a:cubicBezTo>
                    <a:pt x="16472" y="11526"/>
                    <a:pt x="12453" y="13280"/>
                    <a:pt x="8749" y="15447"/>
                  </a:cubicBezTo>
                  <a:cubicBezTo>
                    <a:pt x="5833" y="17141"/>
                    <a:pt x="3173" y="19289"/>
                    <a:pt x="907" y="21791"/>
                  </a:cubicBezTo>
                  <a:cubicBezTo>
                    <a:pt x="493" y="23033"/>
                    <a:pt x="178" y="24313"/>
                    <a:pt x="1" y="25594"/>
                  </a:cubicBezTo>
                  <a:cubicBezTo>
                    <a:pt x="79" y="25515"/>
                    <a:pt x="138" y="25417"/>
                    <a:pt x="198" y="25338"/>
                  </a:cubicBezTo>
                  <a:cubicBezTo>
                    <a:pt x="2168" y="22579"/>
                    <a:pt x="4572" y="20195"/>
                    <a:pt x="7330" y="18225"/>
                  </a:cubicBezTo>
                  <a:cubicBezTo>
                    <a:pt x="9478" y="16669"/>
                    <a:pt x="11862" y="15408"/>
                    <a:pt x="14325" y="14245"/>
                  </a:cubicBezTo>
                  <a:cubicBezTo>
                    <a:pt x="18442" y="12314"/>
                    <a:pt x="22560" y="10383"/>
                    <a:pt x="26718" y="8492"/>
                  </a:cubicBezTo>
                  <a:cubicBezTo>
                    <a:pt x="30520" y="6778"/>
                    <a:pt x="34106" y="4591"/>
                    <a:pt x="37357" y="1951"/>
                  </a:cubicBezTo>
                  <a:cubicBezTo>
                    <a:pt x="37554" y="1793"/>
                    <a:pt x="37751" y="1616"/>
                    <a:pt x="37948" y="1458"/>
                  </a:cubicBezTo>
                  <a:lnTo>
                    <a:pt x="37948" y="1438"/>
                  </a:lnTo>
                  <a:cubicBezTo>
                    <a:pt x="37810" y="1143"/>
                    <a:pt x="37672" y="847"/>
                    <a:pt x="37534" y="571"/>
                  </a:cubicBezTo>
                  <a:cubicBezTo>
                    <a:pt x="37436" y="394"/>
                    <a:pt x="37377" y="197"/>
                    <a:pt x="373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65"/>
            <p:cNvSpPr/>
            <p:nvPr/>
          </p:nvSpPr>
          <p:spPr>
            <a:xfrm>
              <a:off x="5802781" y="2560454"/>
              <a:ext cx="1036573" cy="586277"/>
            </a:xfrm>
            <a:custGeom>
              <a:avLst/>
              <a:gdLst/>
              <a:ahLst/>
              <a:cxnLst/>
              <a:rect l="l" t="t" r="r" b="b"/>
              <a:pathLst>
                <a:path w="38008" h="21497" extrusionOk="0">
                  <a:moveTo>
                    <a:pt x="37397" y="1"/>
                  </a:moveTo>
                  <a:cubicBezTo>
                    <a:pt x="36747" y="493"/>
                    <a:pt x="36077" y="946"/>
                    <a:pt x="35367" y="1360"/>
                  </a:cubicBezTo>
                  <a:cubicBezTo>
                    <a:pt x="31683" y="3626"/>
                    <a:pt x="27821" y="5636"/>
                    <a:pt x="23841" y="7350"/>
                  </a:cubicBezTo>
                  <a:cubicBezTo>
                    <a:pt x="19979" y="9005"/>
                    <a:pt x="16137" y="10680"/>
                    <a:pt x="12295" y="12354"/>
                  </a:cubicBezTo>
                  <a:cubicBezTo>
                    <a:pt x="7882" y="14305"/>
                    <a:pt x="3744" y="16846"/>
                    <a:pt x="1" y="19900"/>
                  </a:cubicBezTo>
                  <a:cubicBezTo>
                    <a:pt x="139" y="20117"/>
                    <a:pt x="257" y="20334"/>
                    <a:pt x="395" y="20551"/>
                  </a:cubicBezTo>
                  <a:cubicBezTo>
                    <a:pt x="612" y="20826"/>
                    <a:pt x="671" y="21181"/>
                    <a:pt x="513" y="21496"/>
                  </a:cubicBezTo>
                  <a:cubicBezTo>
                    <a:pt x="4710" y="18048"/>
                    <a:pt x="9360" y="15211"/>
                    <a:pt x="14364" y="13083"/>
                  </a:cubicBezTo>
                  <a:cubicBezTo>
                    <a:pt x="18975" y="11093"/>
                    <a:pt x="23644" y="9182"/>
                    <a:pt x="28176" y="7035"/>
                  </a:cubicBezTo>
                  <a:cubicBezTo>
                    <a:pt x="31387" y="5517"/>
                    <a:pt x="34481" y="3764"/>
                    <a:pt x="37416" y="1754"/>
                  </a:cubicBezTo>
                  <a:cubicBezTo>
                    <a:pt x="37613" y="1616"/>
                    <a:pt x="37810" y="1478"/>
                    <a:pt x="38008" y="1340"/>
                  </a:cubicBezTo>
                  <a:cubicBezTo>
                    <a:pt x="37830" y="907"/>
                    <a:pt x="37633" y="473"/>
                    <a:pt x="37436" y="60"/>
                  </a:cubicBezTo>
                  <a:cubicBezTo>
                    <a:pt x="37416" y="40"/>
                    <a:pt x="37397" y="20"/>
                    <a:pt x="373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65"/>
            <p:cNvSpPr/>
            <p:nvPr/>
          </p:nvSpPr>
          <p:spPr>
            <a:xfrm>
              <a:off x="5837172" y="2230457"/>
              <a:ext cx="742112" cy="432651"/>
            </a:xfrm>
            <a:custGeom>
              <a:avLst/>
              <a:gdLst/>
              <a:ahLst/>
              <a:cxnLst/>
              <a:rect l="l" t="t" r="r" b="b"/>
              <a:pathLst>
                <a:path w="27211" h="15864" extrusionOk="0">
                  <a:moveTo>
                    <a:pt x="26471" y="1"/>
                  </a:moveTo>
                  <a:cubicBezTo>
                    <a:pt x="26237" y="1"/>
                    <a:pt x="25945" y="179"/>
                    <a:pt x="25536" y="555"/>
                  </a:cubicBezTo>
                  <a:cubicBezTo>
                    <a:pt x="24314" y="1678"/>
                    <a:pt x="22955" y="2663"/>
                    <a:pt x="21497" y="3451"/>
                  </a:cubicBezTo>
                  <a:cubicBezTo>
                    <a:pt x="18797" y="4949"/>
                    <a:pt x="15999" y="6288"/>
                    <a:pt x="13162" y="7470"/>
                  </a:cubicBezTo>
                  <a:cubicBezTo>
                    <a:pt x="10029" y="8810"/>
                    <a:pt x="6838" y="10012"/>
                    <a:pt x="3843" y="11707"/>
                  </a:cubicBezTo>
                  <a:cubicBezTo>
                    <a:pt x="2483" y="12455"/>
                    <a:pt x="1203" y="13322"/>
                    <a:pt x="1" y="14268"/>
                  </a:cubicBezTo>
                  <a:cubicBezTo>
                    <a:pt x="119" y="14524"/>
                    <a:pt x="277" y="14760"/>
                    <a:pt x="395" y="15017"/>
                  </a:cubicBezTo>
                  <a:cubicBezTo>
                    <a:pt x="651" y="15470"/>
                    <a:pt x="749" y="15627"/>
                    <a:pt x="592" y="15864"/>
                  </a:cubicBezTo>
                  <a:cubicBezTo>
                    <a:pt x="1735" y="14938"/>
                    <a:pt x="2956" y="14110"/>
                    <a:pt x="4237" y="13381"/>
                  </a:cubicBezTo>
                  <a:cubicBezTo>
                    <a:pt x="6128" y="12317"/>
                    <a:pt x="8099" y="11372"/>
                    <a:pt x="10128" y="10544"/>
                  </a:cubicBezTo>
                  <a:cubicBezTo>
                    <a:pt x="13773" y="9027"/>
                    <a:pt x="17438" y="7569"/>
                    <a:pt x="20945" y="5638"/>
                  </a:cubicBezTo>
                  <a:cubicBezTo>
                    <a:pt x="22895" y="4574"/>
                    <a:pt x="24767" y="3392"/>
                    <a:pt x="26403" y="1737"/>
                  </a:cubicBezTo>
                  <a:cubicBezTo>
                    <a:pt x="27072" y="1067"/>
                    <a:pt x="27210" y="693"/>
                    <a:pt x="26915" y="279"/>
                  </a:cubicBezTo>
                  <a:cubicBezTo>
                    <a:pt x="26782" y="96"/>
                    <a:pt x="26642" y="1"/>
                    <a:pt x="264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65"/>
            <p:cNvSpPr/>
            <p:nvPr/>
          </p:nvSpPr>
          <p:spPr>
            <a:xfrm>
              <a:off x="5797409" y="1952169"/>
              <a:ext cx="1039246" cy="353206"/>
            </a:xfrm>
            <a:custGeom>
              <a:avLst/>
              <a:gdLst/>
              <a:ahLst/>
              <a:cxnLst/>
              <a:rect l="l" t="t" r="r" b="b"/>
              <a:pathLst>
                <a:path w="38106" h="12951" extrusionOk="0">
                  <a:moveTo>
                    <a:pt x="23562" y="0"/>
                  </a:moveTo>
                  <a:cubicBezTo>
                    <a:pt x="23478" y="0"/>
                    <a:pt x="23393" y="1"/>
                    <a:pt x="23309" y="1"/>
                  </a:cubicBezTo>
                  <a:cubicBezTo>
                    <a:pt x="19172" y="1"/>
                    <a:pt x="15034" y="415"/>
                    <a:pt x="10975" y="1262"/>
                  </a:cubicBezTo>
                  <a:cubicBezTo>
                    <a:pt x="8512" y="1794"/>
                    <a:pt x="6069" y="2425"/>
                    <a:pt x="3744" y="3429"/>
                  </a:cubicBezTo>
                  <a:cubicBezTo>
                    <a:pt x="2661" y="3922"/>
                    <a:pt x="1656" y="4513"/>
                    <a:pt x="1006" y="5577"/>
                  </a:cubicBezTo>
                  <a:cubicBezTo>
                    <a:pt x="1" y="7193"/>
                    <a:pt x="336" y="9123"/>
                    <a:pt x="1853" y="10286"/>
                  </a:cubicBezTo>
                  <a:cubicBezTo>
                    <a:pt x="2680" y="10897"/>
                    <a:pt x="3606" y="11370"/>
                    <a:pt x="4591" y="11685"/>
                  </a:cubicBezTo>
                  <a:cubicBezTo>
                    <a:pt x="6049" y="12118"/>
                    <a:pt x="7547" y="12414"/>
                    <a:pt x="9064" y="12591"/>
                  </a:cubicBezTo>
                  <a:cubicBezTo>
                    <a:pt x="11070" y="12854"/>
                    <a:pt x="13076" y="12950"/>
                    <a:pt x="15047" y="12950"/>
                  </a:cubicBezTo>
                  <a:cubicBezTo>
                    <a:pt x="16328" y="12950"/>
                    <a:pt x="17595" y="12909"/>
                    <a:pt x="18837" y="12847"/>
                  </a:cubicBezTo>
                  <a:cubicBezTo>
                    <a:pt x="21615" y="12788"/>
                    <a:pt x="24215" y="12512"/>
                    <a:pt x="26816" y="12217"/>
                  </a:cubicBezTo>
                  <a:cubicBezTo>
                    <a:pt x="28629" y="12059"/>
                    <a:pt x="30422" y="11724"/>
                    <a:pt x="32175" y="11232"/>
                  </a:cubicBezTo>
                  <a:cubicBezTo>
                    <a:pt x="33594" y="10818"/>
                    <a:pt x="34973" y="10345"/>
                    <a:pt x="36175" y="9439"/>
                  </a:cubicBezTo>
                  <a:cubicBezTo>
                    <a:pt x="37377" y="8532"/>
                    <a:pt x="38106" y="7350"/>
                    <a:pt x="37791" y="5794"/>
                  </a:cubicBezTo>
                  <a:cubicBezTo>
                    <a:pt x="37554" y="4454"/>
                    <a:pt x="36786" y="3252"/>
                    <a:pt x="35683" y="2444"/>
                  </a:cubicBezTo>
                  <a:cubicBezTo>
                    <a:pt x="34658" y="1755"/>
                    <a:pt x="33515" y="1262"/>
                    <a:pt x="32294" y="1006"/>
                  </a:cubicBezTo>
                  <a:cubicBezTo>
                    <a:pt x="29439" y="336"/>
                    <a:pt x="26511" y="0"/>
                    <a:pt x="235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65"/>
            <p:cNvSpPr/>
            <p:nvPr/>
          </p:nvSpPr>
          <p:spPr>
            <a:xfrm>
              <a:off x="6183233" y="1266511"/>
              <a:ext cx="263316" cy="745630"/>
            </a:xfrm>
            <a:custGeom>
              <a:avLst/>
              <a:gdLst/>
              <a:ahLst/>
              <a:cxnLst/>
              <a:rect l="l" t="t" r="r" b="b"/>
              <a:pathLst>
                <a:path w="9655" h="27340" extrusionOk="0">
                  <a:moveTo>
                    <a:pt x="4532" y="1"/>
                  </a:moveTo>
                  <a:cubicBezTo>
                    <a:pt x="3714" y="1"/>
                    <a:pt x="3405" y="603"/>
                    <a:pt x="3173" y="1262"/>
                  </a:cubicBezTo>
                  <a:cubicBezTo>
                    <a:pt x="2700" y="2642"/>
                    <a:pt x="2207" y="4021"/>
                    <a:pt x="1774" y="5420"/>
                  </a:cubicBezTo>
                  <a:cubicBezTo>
                    <a:pt x="59" y="10877"/>
                    <a:pt x="0" y="16355"/>
                    <a:pt x="1774" y="21793"/>
                  </a:cubicBezTo>
                  <a:cubicBezTo>
                    <a:pt x="2345" y="23487"/>
                    <a:pt x="3113" y="25122"/>
                    <a:pt x="4079" y="26640"/>
                  </a:cubicBezTo>
                  <a:cubicBezTo>
                    <a:pt x="4352" y="27107"/>
                    <a:pt x="4827" y="27339"/>
                    <a:pt x="5303" y="27339"/>
                  </a:cubicBezTo>
                  <a:cubicBezTo>
                    <a:pt x="5788" y="27339"/>
                    <a:pt x="6273" y="27098"/>
                    <a:pt x="6542" y="26620"/>
                  </a:cubicBezTo>
                  <a:cubicBezTo>
                    <a:pt x="6699" y="26324"/>
                    <a:pt x="6877" y="26048"/>
                    <a:pt x="7015" y="25773"/>
                  </a:cubicBezTo>
                  <a:cubicBezTo>
                    <a:pt x="8788" y="22108"/>
                    <a:pt x="9655" y="18069"/>
                    <a:pt x="9596" y="14010"/>
                  </a:cubicBezTo>
                  <a:cubicBezTo>
                    <a:pt x="9556" y="11882"/>
                    <a:pt x="9182" y="9794"/>
                    <a:pt x="8532" y="7784"/>
                  </a:cubicBezTo>
                  <a:cubicBezTo>
                    <a:pt x="7803" y="5577"/>
                    <a:pt x="6739" y="3489"/>
                    <a:pt x="6029" y="1282"/>
                  </a:cubicBezTo>
                  <a:cubicBezTo>
                    <a:pt x="5793" y="553"/>
                    <a:pt x="5399" y="21"/>
                    <a:pt x="4571" y="1"/>
                  </a:cubicBezTo>
                  <a:cubicBezTo>
                    <a:pt x="4558" y="1"/>
                    <a:pt x="4545" y="1"/>
                    <a:pt x="45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65"/>
            <p:cNvSpPr/>
            <p:nvPr/>
          </p:nvSpPr>
          <p:spPr>
            <a:xfrm>
              <a:off x="6271350" y="1434373"/>
              <a:ext cx="117708" cy="442114"/>
            </a:xfrm>
            <a:custGeom>
              <a:avLst/>
              <a:gdLst/>
              <a:ahLst/>
              <a:cxnLst/>
              <a:rect l="l" t="t" r="r" b="b"/>
              <a:pathLst>
                <a:path w="4316" h="16211" extrusionOk="0">
                  <a:moveTo>
                    <a:pt x="2004" y="1"/>
                  </a:moveTo>
                  <a:cubicBezTo>
                    <a:pt x="1769" y="1"/>
                    <a:pt x="1519" y="144"/>
                    <a:pt x="1281" y="427"/>
                  </a:cubicBezTo>
                  <a:cubicBezTo>
                    <a:pt x="1025" y="742"/>
                    <a:pt x="868" y="1136"/>
                    <a:pt x="789" y="1550"/>
                  </a:cubicBezTo>
                  <a:cubicBezTo>
                    <a:pt x="217" y="3974"/>
                    <a:pt x="1" y="6476"/>
                    <a:pt x="139" y="8978"/>
                  </a:cubicBezTo>
                  <a:cubicBezTo>
                    <a:pt x="276" y="10357"/>
                    <a:pt x="375" y="11677"/>
                    <a:pt x="611" y="12978"/>
                  </a:cubicBezTo>
                  <a:cubicBezTo>
                    <a:pt x="749" y="13825"/>
                    <a:pt x="927" y="14653"/>
                    <a:pt x="1163" y="15480"/>
                  </a:cubicBezTo>
                  <a:cubicBezTo>
                    <a:pt x="1281" y="15874"/>
                    <a:pt x="1478" y="16170"/>
                    <a:pt x="1931" y="16209"/>
                  </a:cubicBezTo>
                  <a:cubicBezTo>
                    <a:pt x="1948" y="16210"/>
                    <a:pt x="1964" y="16210"/>
                    <a:pt x="1981" y="16210"/>
                  </a:cubicBezTo>
                  <a:cubicBezTo>
                    <a:pt x="2355" y="16210"/>
                    <a:pt x="2687" y="15996"/>
                    <a:pt x="2838" y="15638"/>
                  </a:cubicBezTo>
                  <a:cubicBezTo>
                    <a:pt x="2976" y="15382"/>
                    <a:pt x="3094" y="15106"/>
                    <a:pt x="3192" y="14830"/>
                  </a:cubicBezTo>
                  <a:cubicBezTo>
                    <a:pt x="3390" y="14160"/>
                    <a:pt x="3547" y="13470"/>
                    <a:pt x="3665" y="12781"/>
                  </a:cubicBezTo>
                  <a:cubicBezTo>
                    <a:pt x="4316" y="9510"/>
                    <a:pt x="4256" y="6161"/>
                    <a:pt x="3488" y="2929"/>
                  </a:cubicBezTo>
                  <a:cubicBezTo>
                    <a:pt x="3311" y="2122"/>
                    <a:pt x="3055" y="1333"/>
                    <a:pt x="2720" y="585"/>
                  </a:cubicBezTo>
                  <a:cubicBezTo>
                    <a:pt x="2529" y="193"/>
                    <a:pt x="2276" y="1"/>
                    <a:pt x="20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65"/>
            <p:cNvSpPr/>
            <p:nvPr/>
          </p:nvSpPr>
          <p:spPr>
            <a:xfrm>
              <a:off x="6313268" y="984704"/>
              <a:ext cx="69872" cy="206753"/>
            </a:xfrm>
            <a:custGeom>
              <a:avLst/>
              <a:gdLst/>
              <a:ahLst/>
              <a:cxnLst/>
              <a:rect l="l" t="t" r="r" b="b"/>
              <a:pathLst>
                <a:path w="2562" h="7581" extrusionOk="0">
                  <a:moveTo>
                    <a:pt x="1416" y="0"/>
                  </a:moveTo>
                  <a:cubicBezTo>
                    <a:pt x="921" y="0"/>
                    <a:pt x="486" y="373"/>
                    <a:pt x="414" y="877"/>
                  </a:cubicBezTo>
                  <a:cubicBezTo>
                    <a:pt x="375" y="1074"/>
                    <a:pt x="355" y="1271"/>
                    <a:pt x="355" y="1488"/>
                  </a:cubicBezTo>
                  <a:cubicBezTo>
                    <a:pt x="257" y="2985"/>
                    <a:pt x="158" y="4463"/>
                    <a:pt x="60" y="5960"/>
                  </a:cubicBezTo>
                  <a:cubicBezTo>
                    <a:pt x="0" y="6906"/>
                    <a:pt x="414" y="7537"/>
                    <a:pt x="1143" y="7576"/>
                  </a:cubicBezTo>
                  <a:cubicBezTo>
                    <a:pt x="1178" y="7579"/>
                    <a:pt x="1212" y="7580"/>
                    <a:pt x="1245" y="7580"/>
                  </a:cubicBezTo>
                  <a:cubicBezTo>
                    <a:pt x="1918" y="7580"/>
                    <a:pt x="2367" y="7018"/>
                    <a:pt x="2404" y="6098"/>
                  </a:cubicBezTo>
                  <a:cubicBezTo>
                    <a:pt x="2444" y="5251"/>
                    <a:pt x="2463" y="4404"/>
                    <a:pt x="2483" y="3557"/>
                  </a:cubicBezTo>
                  <a:lnTo>
                    <a:pt x="2483" y="3537"/>
                  </a:lnTo>
                  <a:lnTo>
                    <a:pt x="2562" y="3537"/>
                  </a:lnTo>
                  <a:cubicBezTo>
                    <a:pt x="2542" y="2690"/>
                    <a:pt x="2542" y="1843"/>
                    <a:pt x="2483" y="995"/>
                  </a:cubicBezTo>
                  <a:cubicBezTo>
                    <a:pt x="2483" y="463"/>
                    <a:pt x="2089" y="30"/>
                    <a:pt x="1557" y="10"/>
                  </a:cubicBezTo>
                  <a:cubicBezTo>
                    <a:pt x="1510" y="3"/>
                    <a:pt x="1463" y="0"/>
                    <a:pt x="14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65"/>
            <p:cNvSpPr/>
            <p:nvPr/>
          </p:nvSpPr>
          <p:spPr>
            <a:xfrm>
              <a:off x="5966689" y="1293919"/>
              <a:ext cx="194917" cy="96108"/>
            </a:xfrm>
            <a:custGeom>
              <a:avLst/>
              <a:gdLst/>
              <a:ahLst/>
              <a:cxnLst/>
              <a:rect l="l" t="t" r="r" b="b"/>
              <a:pathLst>
                <a:path w="7147" h="3524" extrusionOk="0">
                  <a:moveTo>
                    <a:pt x="1212" y="0"/>
                  </a:moveTo>
                  <a:cubicBezTo>
                    <a:pt x="777" y="0"/>
                    <a:pt x="434" y="233"/>
                    <a:pt x="256" y="632"/>
                  </a:cubicBezTo>
                  <a:cubicBezTo>
                    <a:pt x="0" y="1164"/>
                    <a:pt x="276" y="1814"/>
                    <a:pt x="828" y="2011"/>
                  </a:cubicBezTo>
                  <a:cubicBezTo>
                    <a:pt x="2404" y="2740"/>
                    <a:pt x="4059" y="3252"/>
                    <a:pt x="5773" y="3508"/>
                  </a:cubicBezTo>
                  <a:cubicBezTo>
                    <a:pt x="5838" y="3519"/>
                    <a:pt x="5902" y="3524"/>
                    <a:pt x="5965" y="3524"/>
                  </a:cubicBezTo>
                  <a:cubicBezTo>
                    <a:pt x="6612" y="3524"/>
                    <a:pt x="7147" y="2990"/>
                    <a:pt x="7093" y="2326"/>
                  </a:cubicBezTo>
                  <a:cubicBezTo>
                    <a:pt x="7054" y="1715"/>
                    <a:pt x="6699" y="1361"/>
                    <a:pt x="5911" y="1203"/>
                  </a:cubicBezTo>
                  <a:cubicBezTo>
                    <a:pt x="4473" y="947"/>
                    <a:pt x="3054" y="573"/>
                    <a:pt x="1675" y="80"/>
                  </a:cubicBezTo>
                  <a:cubicBezTo>
                    <a:pt x="1512" y="26"/>
                    <a:pt x="1357" y="0"/>
                    <a:pt x="12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65"/>
            <p:cNvSpPr/>
            <p:nvPr/>
          </p:nvSpPr>
          <p:spPr>
            <a:xfrm>
              <a:off x="6508321" y="1557045"/>
              <a:ext cx="195080" cy="83508"/>
            </a:xfrm>
            <a:custGeom>
              <a:avLst/>
              <a:gdLst/>
              <a:ahLst/>
              <a:cxnLst/>
              <a:rect l="l" t="t" r="r" b="b"/>
              <a:pathLst>
                <a:path w="7153" h="3062" extrusionOk="0">
                  <a:moveTo>
                    <a:pt x="5853" y="0"/>
                  </a:moveTo>
                  <a:cubicBezTo>
                    <a:pt x="5676" y="0"/>
                    <a:pt x="5503" y="22"/>
                    <a:pt x="5340" y="67"/>
                  </a:cubicBezTo>
                  <a:cubicBezTo>
                    <a:pt x="3902" y="362"/>
                    <a:pt x="2483" y="737"/>
                    <a:pt x="1025" y="934"/>
                  </a:cubicBezTo>
                  <a:cubicBezTo>
                    <a:pt x="927" y="953"/>
                    <a:pt x="848" y="973"/>
                    <a:pt x="769" y="993"/>
                  </a:cubicBezTo>
                  <a:cubicBezTo>
                    <a:pt x="296" y="1150"/>
                    <a:pt x="1" y="1584"/>
                    <a:pt x="20" y="2076"/>
                  </a:cubicBezTo>
                  <a:cubicBezTo>
                    <a:pt x="60" y="2589"/>
                    <a:pt x="473" y="3002"/>
                    <a:pt x="1005" y="3042"/>
                  </a:cubicBezTo>
                  <a:cubicBezTo>
                    <a:pt x="1202" y="3042"/>
                    <a:pt x="1399" y="3042"/>
                    <a:pt x="1616" y="3022"/>
                  </a:cubicBezTo>
                  <a:cubicBezTo>
                    <a:pt x="1616" y="3042"/>
                    <a:pt x="1616" y="3062"/>
                    <a:pt x="1616" y="3062"/>
                  </a:cubicBezTo>
                  <a:cubicBezTo>
                    <a:pt x="3055" y="2825"/>
                    <a:pt x="4513" y="2569"/>
                    <a:pt x="5951" y="2313"/>
                  </a:cubicBezTo>
                  <a:cubicBezTo>
                    <a:pt x="6128" y="2273"/>
                    <a:pt x="6286" y="2214"/>
                    <a:pt x="6443" y="2135"/>
                  </a:cubicBezTo>
                  <a:cubicBezTo>
                    <a:pt x="6897" y="1899"/>
                    <a:pt x="7153" y="1367"/>
                    <a:pt x="7015" y="875"/>
                  </a:cubicBezTo>
                  <a:cubicBezTo>
                    <a:pt x="6916" y="402"/>
                    <a:pt x="6522" y="47"/>
                    <a:pt x="6030" y="8"/>
                  </a:cubicBezTo>
                  <a:cubicBezTo>
                    <a:pt x="5971" y="3"/>
                    <a:pt x="5911" y="0"/>
                    <a:pt x="58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65"/>
            <p:cNvSpPr/>
            <p:nvPr/>
          </p:nvSpPr>
          <p:spPr>
            <a:xfrm>
              <a:off x="6498121" y="1367337"/>
              <a:ext cx="188262" cy="119099"/>
            </a:xfrm>
            <a:custGeom>
              <a:avLst/>
              <a:gdLst/>
              <a:ahLst/>
              <a:cxnLst/>
              <a:rect l="l" t="t" r="r" b="b"/>
              <a:pathLst>
                <a:path w="6903" h="4367" extrusionOk="0">
                  <a:moveTo>
                    <a:pt x="5334" y="0"/>
                  </a:moveTo>
                  <a:cubicBezTo>
                    <a:pt x="5210" y="0"/>
                    <a:pt x="5080" y="21"/>
                    <a:pt x="4946" y="68"/>
                  </a:cubicBezTo>
                  <a:cubicBezTo>
                    <a:pt x="4768" y="127"/>
                    <a:pt x="4611" y="206"/>
                    <a:pt x="4473" y="284"/>
                  </a:cubicBezTo>
                  <a:cubicBezTo>
                    <a:pt x="3251" y="954"/>
                    <a:pt x="2049" y="1604"/>
                    <a:pt x="847" y="2274"/>
                  </a:cubicBezTo>
                  <a:cubicBezTo>
                    <a:pt x="690" y="2353"/>
                    <a:pt x="552" y="2452"/>
                    <a:pt x="414" y="2590"/>
                  </a:cubicBezTo>
                  <a:cubicBezTo>
                    <a:pt x="99" y="2865"/>
                    <a:pt x="0" y="3319"/>
                    <a:pt x="158" y="3713"/>
                  </a:cubicBezTo>
                  <a:cubicBezTo>
                    <a:pt x="323" y="4117"/>
                    <a:pt x="711" y="4367"/>
                    <a:pt x="1146" y="4367"/>
                  </a:cubicBezTo>
                  <a:cubicBezTo>
                    <a:pt x="1178" y="4367"/>
                    <a:pt x="1210" y="4365"/>
                    <a:pt x="1241" y="4363"/>
                  </a:cubicBezTo>
                  <a:cubicBezTo>
                    <a:pt x="1458" y="4343"/>
                    <a:pt x="1675" y="4284"/>
                    <a:pt x="1872" y="4166"/>
                  </a:cubicBezTo>
                  <a:cubicBezTo>
                    <a:pt x="3133" y="3535"/>
                    <a:pt x="4394" y="2905"/>
                    <a:pt x="5635" y="2274"/>
                  </a:cubicBezTo>
                  <a:cubicBezTo>
                    <a:pt x="5773" y="2215"/>
                    <a:pt x="5891" y="2117"/>
                    <a:pt x="6010" y="2038"/>
                  </a:cubicBezTo>
                  <a:cubicBezTo>
                    <a:pt x="6902" y="1338"/>
                    <a:pt x="6318" y="0"/>
                    <a:pt x="53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65"/>
            <p:cNvSpPr/>
            <p:nvPr/>
          </p:nvSpPr>
          <p:spPr>
            <a:xfrm>
              <a:off x="6426640" y="1161348"/>
              <a:ext cx="147271" cy="148281"/>
            </a:xfrm>
            <a:custGeom>
              <a:avLst/>
              <a:gdLst/>
              <a:ahLst/>
              <a:cxnLst/>
              <a:rect l="l" t="t" r="r" b="b"/>
              <a:pathLst>
                <a:path w="5400" h="5437" extrusionOk="0">
                  <a:moveTo>
                    <a:pt x="4240" y="0"/>
                  </a:moveTo>
                  <a:cubicBezTo>
                    <a:pt x="3970" y="0"/>
                    <a:pt x="3702" y="97"/>
                    <a:pt x="3508" y="291"/>
                  </a:cubicBezTo>
                  <a:cubicBezTo>
                    <a:pt x="2385" y="1335"/>
                    <a:pt x="1341" y="2458"/>
                    <a:pt x="395" y="3660"/>
                  </a:cubicBezTo>
                  <a:cubicBezTo>
                    <a:pt x="1" y="4114"/>
                    <a:pt x="60" y="4783"/>
                    <a:pt x="493" y="5177"/>
                  </a:cubicBezTo>
                  <a:cubicBezTo>
                    <a:pt x="699" y="5348"/>
                    <a:pt x="925" y="5436"/>
                    <a:pt x="1159" y="5436"/>
                  </a:cubicBezTo>
                  <a:cubicBezTo>
                    <a:pt x="1440" y="5436"/>
                    <a:pt x="1731" y="5308"/>
                    <a:pt x="2010" y="5040"/>
                  </a:cubicBezTo>
                  <a:cubicBezTo>
                    <a:pt x="3035" y="4035"/>
                    <a:pt x="4020" y="3010"/>
                    <a:pt x="5025" y="1966"/>
                  </a:cubicBezTo>
                  <a:cubicBezTo>
                    <a:pt x="5281" y="1710"/>
                    <a:pt x="5399" y="1375"/>
                    <a:pt x="5380" y="1020"/>
                  </a:cubicBezTo>
                  <a:lnTo>
                    <a:pt x="5380" y="1000"/>
                  </a:lnTo>
                  <a:cubicBezTo>
                    <a:pt x="5340" y="606"/>
                    <a:pt x="5104" y="271"/>
                    <a:pt x="4729" y="114"/>
                  </a:cubicBezTo>
                  <a:cubicBezTo>
                    <a:pt x="4578" y="38"/>
                    <a:pt x="4409" y="0"/>
                    <a:pt x="42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65"/>
            <p:cNvSpPr/>
            <p:nvPr/>
          </p:nvSpPr>
          <p:spPr>
            <a:xfrm>
              <a:off x="5940344" y="1754116"/>
              <a:ext cx="185426" cy="69681"/>
            </a:xfrm>
            <a:custGeom>
              <a:avLst/>
              <a:gdLst/>
              <a:ahLst/>
              <a:cxnLst/>
              <a:rect l="l" t="t" r="r" b="b"/>
              <a:pathLst>
                <a:path w="6799" h="2555" extrusionOk="0">
                  <a:moveTo>
                    <a:pt x="5186" y="1"/>
                  </a:moveTo>
                  <a:cubicBezTo>
                    <a:pt x="5126" y="1"/>
                    <a:pt x="5066" y="4"/>
                    <a:pt x="5005" y="12"/>
                  </a:cubicBezTo>
                  <a:cubicBezTo>
                    <a:pt x="3705" y="150"/>
                    <a:pt x="2424" y="288"/>
                    <a:pt x="1143" y="426"/>
                  </a:cubicBezTo>
                  <a:cubicBezTo>
                    <a:pt x="414" y="525"/>
                    <a:pt x="1" y="978"/>
                    <a:pt x="40" y="1569"/>
                  </a:cubicBezTo>
                  <a:cubicBezTo>
                    <a:pt x="99" y="2160"/>
                    <a:pt x="572" y="2554"/>
                    <a:pt x="1281" y="2554"/>
                  </a:cubicBezTo>
                  <a:cubicBezTo>
                    <a:pt x="1912" y="2554"/>
                    <a:pt x="2523" y="2534"/>
                    <a:pt x="3055" y="2515"/>
                  </a:cubicBezTo>
                  <a:lnTo>
                    <a:pt x="3074" y="2515"/>
                  </a:lnTo>
                  <a:cubicBezTo>
                    <a:pt x="3902" y="2416"/>
                    <a:pt x="4670" y="2377"/>
                    <a:pt x="5419" y="2259"/>
                  </a:cubicBezTo>
                  <a:cubicBezTo>
                    <a:pt x="6503" y="2121"/>
                    <a:pt x="6798" y="702"/>
                    <a:pt x="5852" y="170"/>
                  </a:cubicBezTo>
                  <a:cubicBezTo>
                    <a:pt x="5649" y="60"/>
                    <a:pt x="5420" y="1"/>
                    <a:pt x="51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65"/>
            <p:cNvSpPr/>
            <p:nvPr/>
          </p:nvSpPr>
          <p:spPr>
            <a:xfrm>
              <a:off x="6099397" y="1068240"/>
              <a:ext cx="133172" cy="152126"/>
            </a:xfrm>
            <a:custGeom>
              <a:avLst/>
              <a:gdLst/>
              <a:ahLst/>
              <a:cxnLst/>
              <a:rect l="l" t="t" r="r" b="b"/>
              <a:pathLst>
                <a:path w="4883" h="5578" extrusionOk="0">
                  <a:moveTo>
                    <a:pt x="1224" y="0"/>
                  </a:moveTo>
                  <a:cubicBezTo>
                    <a:pt x="1031" y="0"/>
                    <a:pt x="835" y="60"/>
                    <a:pt x="651" y="178"/>
                  </a:cubicBezTo>
                  <a:cubicBezTo>
                    <a:pt x="158" y="494"/>
                    <a:pt x="1" y="1065"/>
                    <a:pt x="336" y="1636"/>
                  </a:cubicBezTo>
                  <a:cubicBezTo>
                    <a:pt x="1045" y="2897"/>
                    <a:pt x="1892" y="4060"/>
                    <a:pt x="2858" y="5143"/>
                  </a:cubicBezTo>
                  <a:cubicBezTo>
                    <a:pt x="2976" y="5262"/>
                    <a:pt x="3114" y="5380"/>
                    <a:pt x="3271" y="5459"/>
                  </a:cubicBezTo>
                  <a:cubicBezTo>
                    <a:pt x="3433" y="5540"/>
                    <a:pt x="3600" y="5577"/>
                    <a:pt x="3763" y="5577"/>
                  </a:cubicBezTo>
                  <a:cubicBezTo>
                    <a:pt x="4353" y="5577"/>
                    <a:pt x="4883" y="5081"/>
                    <a:pt x="4867" y="4355"/>
                  </a:cubicBezTo>
                  <a:cubicBezTo>
                    <a:pt x="4867" y="4119"/>
                    <a:pt x="4769" y="3883"/>
                    <a:pt x="4611" y="3705"/>
                  </a:cubicBezTo>
                  <a:cubicBezTo>
                    <a:pt x="3725" y="2681"/>
                    <a:pt x="2897" y="1617"/>
                    <a:pt x="2109" y="513"/>
                  </a:cubicBezTo>
                  <a:cubicBezTo>
                    <a:pt x="1862" y="168"/>
                    <a:pt x="1546" y="0"/>
                    <a:pt x="12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65"/>
            <p:cNvSpPr/>
            <p:nvPr/>
          </p:nvSpPr>
          <p:spPr>
            <a:xfrm>
              <a:off x="5914026" y="1543599"/>
              <a:ext cx="158535" cy="69572"/>
            </a:xfrm>
            <a:custGeom>
              <a:avLst/>
              <a:gdLst/>
              <a:ahLst/>
              <a:cxnLst/>
              <a:rect l="l" t="t" r="r" b="b"/>
              <a:pathLst>
                <a:path w="5813" h="2551" extrusionOk="0">
                  <a:moveTo>
                    <a:pt x="1209" y="0"/>
                  </a:moveTo>
                  <a:cubicBezTo>
                    <a:pt x="1087" y="0"/>
                    <a:pt x="958" y="19"/>
                    <a:pt x="828" y="47"/>
                  </a:cubicBezTo>
                  <a:cubicBezTo>
                    <a:pt x="453" y="126"/>
                    <a:pt x="158" y="441"/>
                    <a:pt x="79" y="836"/>
                  </a:cubicBezTo>
                  <a:cubicBezTo>
                    <a:pt x="0" y="1210"/>
                    <a:pt x="138" y="1604"/>
                    <a:pt x="453" y="1840"/>
                  </a:cubicBezTo>
                  <a:cubicBezTo>
                    <a:pt x="670" y="2018"/>
                    <a:pt x="907" y="2116"/>
                    <a:pt x="1182" y="2156"/>
                  </a:cubicBezTo>
                  <a:cubicBezTo>
                    <a:pt x="2305" y="2372"/>
                    <a:pt x="3448" y="2510"/>
                    <a:pt x="4611" y="2550"/>
                  </a:cubicBezTo>
                  <a:lnTo>
                    <a:pt x="4591" y="2550"/>
                  </a:lnTo>
                  <a:cubicBezTo>
                    <a:pt x="4604" y="2550"/>
                    <a:pt x="4617" y="2550"/>
                    <a:pt x="4630" y="2550"/>
                  </a:cubicBezTo>
                  <a:cubicBezTo>
                    <a:pt x="5203" y="2550"/>
                    <a:pt x="5676" y="2123"/>
                    <a:pt x="5734" y="1565"/>
                  </a:cubicBezTo>
                  <a:cubicBezTo>
                    <a:pt x="5813" y="875"/>
                    <a:pt x="5379" y="382"/>
                    <a:pt x="4591" y="304"/>
                  </a:cubicBezTo>
                  <a:cubicBezTo>
                    <a:pt x="3507" y="205"/>
                    <a:pt x="2424" y="185"/>
                    <a:pt x="1340" y="8"/>
                  </a:cubicBezTo>
                  <a:cubicBezTo>
                    <a:pt x="1298" y="3"/>
                    <a:pt x="1254" y="0"/>
                    <a:pt x="12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65"/>
            <p:cNvSpPr/>
            <p:nvPr/>
          </p:nvSpPr>
          <p:spPr>
            <a:xfrm>
              <a:off x="6477148" y="1766170"/>
              <a:ext cx="139744" cy="67827"/>
            </a:xfrm>
            <a:custGeom>
              <a:avLst/>
              <a:gdLst/>
              <a:ahLst/>
              <a:cxnLst/>
              <a:rect l="l" t="t" r="r" b="b"/>
              <a:pathLst>
                <a:path w="5124" h="2487" extrusionOk="0">
                  <a:moveTo>
                    <a:pt x="1240" y="1"/>
                  </a:moveTo>
                  <a:cubicBezTo>
                    <a:pt x="624" y="1"/>
                    <a:pt x="193" y="347"/>
                    <a:pt x="99" y="871"/>
                  </a:cubicBezTo>
                  <a:cubicBezTo>
                    <a:pt x="1" y="1462"/>
                    <a:pt x="375" y="1935"/>
                    <a:pt x="1065" y="2112"/>
                  </a:cubicBezTo>
                  <a:cubicBezTo>
                    <a:pt x="2070" y="2309"/>
                    <a:pt x="3074" y="2447"/>
                    <a:pt x="4079" y="2487"/>
                  </a:cubicBezTo>
                  <a:cubicBezTo>
                    <a:pt x="4611" y="2447"/>
                    <a:pt x="5045" y="2014"/>
                    <a:pt x="5064" y="1462"/>
                  </a:cubicBezTo>
                  <a:cubicBezTo>
                    <a:pt x="5124" y="851"/>
                    <a:pt x="4670" y="299"/>
                    <a:pt x="4040" y="260"/>
                  </a:cubicBezTo>
                  <a:cubicBezTo>
                    <a:pt x="3153" y="142"/>
                    <a:pt x="2247" y="63"/>
                    <a:pt x="1341" y="4"/>
                  </a:cubicBezTo>
                  <a:cubicBezTo>
                    <a:pt x="1307" y="2"/>
                    <a:pt x="1273" y="1"/>
                    <a:pt x="12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65"/>
            <p:cNvSpPr/>
            <p:nvPr/>
          </p:nvSpPr>
          <p:spPr>
            <a:xfrm>
              <a:off x="4550237" y="3017678"/>
              <a:ext cx="1972265" cy="1850985"/>
            </a:xfrm>
            <a:custGeom>
              <a:avLst/>
              <a:gdLst/>
              <a:ahLst/>
              <a:cxnLst/>
              <a:rect l="l" t="t" r="r" b="b"/>
              <a:pathLst>
                <a:path w="72317" h="67870" extrusionOk="0">
                  <a:moveTo>
                    <a:pt x="16232" y="1"/>
                  </a:moveTo>
                  <a:cubicBezTo>
                    <a:pt x="16102" y="1"/>
                    <a:pt x="15970" y="20"/>
                    <a:pt x="15842" y="62"/>
                  </a:cubicBezTo>
                  <a:cubicBezTo>
                    <a:pt x="15290" y="239"/>
                    <a:pt x="14935" y="771"/>
                    <a:pt x="14935" y="1342"/>
                  </a:cubicBezTo>
                  <a:cubicBezTo>
                    <a:pt x="14955" y="1638"/>
                    <a:pt x="14994" y="1934"/>
                    <a:pt x="15113" y="2209"/>
                  </a:cubicBezTo>
                  <a:cubicBezTo>
                    <a:pt x="15605" y="3805"/>
                    <a:pt x="16117" y="5382"/>
                    <a:pt x="16787" y="6938"/>
                  </a:cubicBezTo>
                  <a:cubicBezTo>
                    <a:pt x="16906" y="7214"/>
                    <a:pt x="17083" y="7490"/>
                    <a:pt x="17043" y="7844"/>
                  </a:cubicBezTo>
                  <a:cubicBezTo>
                    <a:pt x="16728" y="7706"/>
                    <a:pt x="16452" y="7529"/>
                    <a:pt x="16216" y="7293"/>
                  </a:cubicBezTo>
                  <a:cubicBezTo>
                    <a:pt x="13792" y="5480"/>
                    <a:pt x="11527" y="3451"/>
                    <a:pt x="9202" y="1500"/>
                  </a:cubicBezTo>
                  <a:cubicBezTo>
                    <a:pt x="8965" y="1283"/>
                    <a:pt x="8709" y="1106"/>
                    <a:pt x="8433" y="948"/>
                  </a:cubicBezTo>
                  <a:cubicBezTo>
                    <a:pt x="8245" y="854"/>
                    <a:pt x="8043" y="808"/>
                    <a:pt x="7843" y="808"/>
                  </a:cubicBezTo>
                  <a:cubicBezTo>
                    <a:pt x="7458" y="808"/>
                    <a:pt x="7084" y="979"/>
                    <a:pt x="6837" y="1303"/>
                  </a:cubicBezTo>
                  <a:cubicBezTo>
                    <a:pt x="6463" y="1756"/>
                    <a:pt x="6443" y="2387"/>
                    <a:pt x="6798" y="2860"/>
                  </a:cubicBezTo>
                  <a:cubicBezTo>
                    <a:pt x="7015" y="3135"/>
                    <a:pt x="7271" y="3372"/>
                    <a:pt x="7547" y="3589"/>
                  </a:cubicBezTo>
                  <a:cubicBezTo>
                    <a:pt x="9320" y="5086"/>
                    <a:pt x="11113" y="6583"/>
                    <a:pt x="12886" y="8081"/>
                  </a:cubicBezTo>
                  <a:cubicBezTo>
                    <a:pt x="13004" y="8199"/>
                    <a:pt x="13182" y="8258"/>
                    <a:pt x="13221" y="8455"/>
                  </a:cubicBezTo>
                  <a:cubicBezTo>
                    <a:pt x="13176" y="8491"/>
                    <a:pt x="13128" y="8502"/>
                    <a:pt x="13077" y="8502"/>
                  </a:cubicBezTo>
                  <a:cubicBezTo>
                    <a:pt x="13015" y="8502"/>
                    <a:pt x="12951" y="8486"/>
                    <a:pt x="12886" y="8475"/>
                  </a:cubicBezTo>
                  <a:cubicBezTo>
                    <a:pt x="10876" y="8041"/>
                    <a:pt x="8867" y="7647"/>
                    <a:pt x="6857" y="7234"/>
                  </a:cubicBezTo>
                  <a:cubicBezTo>
                    <a:pt x="6167" y="7096"/>
                    <a:pt x="5478" y="6918"/>
                    <a:pt x="4769" y="6840"/>
                  </a:cubicBezTo>
                  <a:cubicBezTo>
                    <a:pt x="4707" y="6833"/>
                    <a:pt x="4646" y="6830"/>
                    <a:pt x="4587" y="6830"/>
                  </a:cubicBezTo>
                  <a:cubicBezTo>
                    <a:pt x="3894" y="6830"/>
                    <a:pt x="3400" y="7250"/>
                    <a:pt x="3291" y="7903"/>
                  </a:cubicBezTo>
                  <a:cubicBezTo>
                    <a:pt x="3153" y="8593"/>
                    <a:pt x="3547" y="9184"/>
                    <a:pt x="4296" y="9440"/>
                  </a:cubicBezTo>
                  <a:cubicBezTo>
                    <a:pt x="4512" y="9480"/>
                    <a:pt x="4709" y="9519"/>
                    <a:pt x="4906" y="9559"/>
                  </a:cubicBezTo>
                  <a:cubicBezTo>
                    <a:pt x="6207" y="9834"/>
                    <a:pt x="7488" y="10090"/>
                    <a:pt x="8788" y="10366"/>
                  </a:cubicBezTo>
                  <a:cubicBezTo>
                    <a:pt x="11408" y="10918"/>
                    <a:pt x="14049" y="11332"/>
                    <a:pt x="16708" y="11588"/>
                  </a:cubicBezTo>
                  <a:cubicBezTo>
                    <a:pt x="17772" y="11667"/>
                    <a:pt x="18344" y="12297"/>
                    <a:pt x="19033" y="12849"/>
                  </a:cubicBezTo>
                  <a:cubicBezTo>
                    <a:pt x="18265" y="13026"/>
                    <a:pt x="17457" y="13144"/>
                    <a:pt x="16669" y="13223"/>
                  </a:cubicBezTo>
                  <a:cubicBezTo>
                    <a:pt x="14423" y="13460"/>
                    <a:pt x="12197" y="13834"/>
                    <a:pt x="9970" y="14307"/>
                  </a:cubicBezTo>
                  <a:cubicBezTo>
                    <a:pt x="9753" y="14366"/>
                    <a:pt x="9517" y="14445"/>
                    <a:pt x="9320" y="14563"/>
                  </a:cubicBezTo>
                  <a:cubicBezTo>
                    <a:pt x="8847" y="14839"/>
                    <a:pt x="8611" y="15391"/>
                    <a:pt x="8729" y="15922"/>
                  </a:cubicBezTo>
                  <a:cubicBezTo>
                    <a:pt x="8847" y="16494"/>
                    <a:pt x="9320" y="16908"/>
                    <a:pt x="9891" y="16947"/>
                  </a:cubicBezTo>
                  <a:cubicBezTo>
                    <a:pt x="9944" y="16951"/>
                    <a:pt x="9996" y="16952"/>
                    <a:pt x="10048" y="16952"/>
                  </a:cubicBezTo>
                  <a:cubicBezTo>
                    <a:pt x="10292" y="16952"/>
                    <a:pt x="10535" y="16917"/>
                    <a:pt x="10778" y="16868"/>
                  </a:cubicBezTo>
                  <a:cubicBezTo>
                    <a:pt x="14403" y="16120"/>
                    <a:pt x="18068" y="15647"/>
                    <a:pt x="21733" y="15056"/>
                  </a:cubicBezTo>
                  <a:cubicBezTo>
                    <a:pt x="21840" y="15042"/>
                    <a:pt x="21983" y="15002"/>
                    <a:pt x="22101" y="15002"/>
                  </a:cubicBezTo>
                  <a:cubicBezTo>
                    <a:pt x="22157" y="15002"/>
                    <a:pt x="22207" y="15011"/>
                    <a:pt x="22245" y="15036"/>
                  </a:cubicBezTo>
                  <a:cubicBezTo>
                    <a:pt x="22915" y="15450"/>
                    <a:pt x="23664" y="15824"/>
                    <a:pt x="24176" y="16435"/>
                  </a:cubicBezTo>
                  <a:cubicBezTo>
                    <a:pt x="24077" y="16592"/>
                    <a:pt x="23900" y="16691"/>
                    <a:pt x="23723" y="16691"/>
                  </a:cubicBezTo>
                  <a:cubicBezTo>
                    <a:pt x="21693" y="16986"/>
                    <a:pt x="19664" y="17302"/>
                    <a:pt x="17635" y="17597"/>
                  </a:cubicBezTo>
                  <a:cubicBezTo>
                    <a:pt x="16965" y="17696"/>
                    <a:pt x="16275" y="17775"/>
                    <a:pt x="15625" y="17952"/>
                  </a:cubicBezTo>
                  <a:cubicBezTo>
                    <a:pt x="14955" y="18090"/>
                    <a:pt x="14521" y="18720"/>
                    <a:pt x="14620" y="19390"/>
                  </a:cubicBezTo>
                  <a:cubicBezTo>
                    <a:pt x="14732" y="20024"/>
                    <a:pt x="15266" y="20498"/>
                    <a:pt x="15890" y="20498"/>
                  </a:cubicBezTo>
                  <a:cubicBezTo>
                    <a:pt x="15926" y="20498"/>
                    <a:pt x="15963" y="20497"/>
                    <a:pt x="15999" y="20494"/>
                  </a:cubicBezTo>
                  <a:cubicBezTo>
                    <a:pt x="16275" y="20494"/>
                    <a:pt x="16531" y="20474"/>
                    <a:pt x="16787" y="20434"/>
                  </a:cubicBezTo>
                  <a:cubicBezTo>
                    <a:pt x="17950" y="20257"/>
                    <a:pt x="19132" y="20119"/>
                    <a:pt x="20275" y="19902"/>
                  </a:cubicBezTo>
                  <a:cubicBezTo>
                    <a:pt x="22422" y="19508"/>
                    <a:pt x="24550" y="19075"/>
                    <a:pt x="26678" y="18622"/>
                  </a:cubicBezTo>
                  <a:cubicBezTo>
                    <a:pt x="26828" y="18582"/>
                    <a:pt x="26980" y="18561"/>
                    <a:pt x="27132" y="18561"/>
                  </a:cubicBezTo>
                  <a:cubicBezTo>
                    <a:pt x="27502" y="18561"/>
                    <a:pt x="27868" y="18680"/>
                    <a:pt x="28176" y="18917"/>
                  </a:cubicBezTo>
                  <a:cubicBezTo>
                    <a:pt x="28707" y="19311"/>
                    <a:pt x="29318" y="19627"/>
                    <a:pt x="29870" y="20001"/>
                  </a:cubicBezTo>
                  <a:cubicBezTo>
                    <a:pt x="30264" y="20237"/>
                    <a:pt x="30697" y="20415"/>
                    <a:pt x="31092" y="20848"/>
                  </a:cubicBezTo>
                  <a:cubicBezTo>
                    <a:pt x="30422" y="20864"/>
                    <a:pt x="29830" y="20893"/>
                    <a:pt x="29242" y="20893"/>
                  </a:cubicBezTo>
                  <a:cubicBezTo>
                    <a:pt x="29103" y="20893"/>
                    <a:pt x="28965" y="20891"/>
                    <a:pt x="28826" y="20888"/>
                  </a:cubicBezTo>
                  <a:cubicBezTo>
                    <a:pt x="28340" y="20877"/>
                    <a:pt x="27853" y="20872"/>
                    <a:pt x="27365" y="20872"/>
                  </a:cubicBezTo>
                  <a:cubicBezTo>
                    <a:pt x="26033" y="20872"/>
                    <a:pt x="24695" y="20909"/>
                    <a:pt x="23368" y="20966"/>
                  </a:cubicBezTo>
                  <a:cubicBezTo>
                    <a:pt x="22501" y="21006"/>
                    <a:pt x="21930" y="21636"/>
                    <a:pt x="21969" y="22365"/>
                  </a:cubicBezTo>
                  <a:cubicBezTo>
                    <a:pt x="22028" y="23094"/>
                    <a:pt x="22600" y="23587"/>
                    <a:pt x="23427" y="23626"/>
                  </a:cubicBezTo>
                  <a:cubicBezTo>
                    <a:pt x="23526" y="23626"/>
                    <a:pt x="23604" y="23626"/>
                    <a:pt x="23703" y="23607"/>
                  </a:cubicBezTo>
                  <a:cubicBezTo>
                    <a:pt x="27309" y="23547"/>
                    <a:pt x="30934" y="23547"/>
                    <a:pt x="34520" y="23114"/>
                  </a:cubicBezTo>
                  <a:cubicBezTo>
                    <a:pt x="34611" y="23087"/>
                    <a:pt x="34707" y="23072"/>
                    <a:pt x="34803" y="23072"/>
                  </a:cubicBezTo>
                  <a:cubicBezTo>
                    <a:pt x="34914" y="23072"/>
                    <a:pt x="35025" y="23091"/>
                    <a:pt x="35131" y="23134"/>
                  </a:cubicBezTo>
                  <a:cubicBezTo>
                    <a:pt x="36096" y="23666"/>
                    <a:pt x="37042" y="24237"/>
                    <a:pt x="38165" y="24868"/>
                  </a:cubicBezTo>
                  <a:cubicBezTo>
                    <a:pt x="37712" y="24986"/>
                    <a:pt x="37436" y="25084"/>
                    <a:pt x="37180" y="25143"/>
                  </a:cubicBezTo>
                  <a:cubicBezTo>
                    <a:pt x="35012" y="25597"/>
                    <a:pt x="32884" y="26148"/>
                    <a:pt x="30796" y="26838"/>
                  </a:cubicBezTo>
                  <a:cubicBezTo>
                    <a:pt x="30439" y="26950"/>
                    <a:pt x="30092" y="27062"/>
                    <a:pt x="29759" y="27062"/>
                  </a:cubicBezTo>
                  <a:cubicBezTo>
                    <a:pt x="29449" y="27062"/>
                    <a:pt x="29150" y="26965"/>
                    <a:pt x="28865" y="26680"/>
                  </a:cubicBezTo>
                  <a:cubicBezTo>
                    <a:pt x="28747" y="26601"/>
                    <a:pt x="28648" y="26562"/>
                    <a:pt x="28530" y="26542"/>
                  </a:cubicBezTo>
                  <a:cubicBezTo>
                    <a:pt x="26954" y="25991"/>
                    <a:pt x="25378" y="25400"/>
                    <a:pt x="23801" y="24868"/>
                  </a:cubicBezTo>
                  <a:cubicBezTo>
                    <a:pt x="22186" y="24316"/>
                    <a:pt x="20570" y="23764"/>
                    <a:pt x="18955" y="23252"/>
                  </a:cubicBezTo>
                  <a:cubicBezTo>
                    <a:pt x="18754" y="23190"/>
                    <a:pt x="18565" y="23160"/>
                    <a:pt x="18390" y="23160"/>
                  </a:cubicBezTo>
                  <a:cubicBezTo>
                    <a:pt x="17844" y="23160"/>
                    <a:pt x="17439" y="23449"/>
                    <a:pt x="17260" y="23942"/>
                  </a:cubicBezTo>
                  <a:cubicBezTo>
                    <a:pt x="17043" y="24592"/>
                    <a:pt x="17378" y="25163"/>
                    <a:pt x="18166" y="25498"/>
                  </a:cubicBezTo>
                  <a:cubicBezTo>
                    <a:pt x="18285" y="25557"/>
                    <a:pt x="18383" y="25597"/>
                    <a:pt x="18501" y="25636"/>
                  </a:cubicBezTo>
                  <a:cubicBezTo>
                    <a:pt x="19762" y="26109"/>
                    <a:pt x="21023" y="26582"/>
                    <a:pt x="22284" y="27074"/>
                  </a:cubicBezTo>
                  <a:cubicBezTo>
                    <a:pt x="23407" y="27508"/>
                    <a:pt x="24530" y="27921"/>
                    <a:pt x="25654" y="28355"/>
                  </a:cubicBezTo>
                  <a:cubicBezTo>
                    <a:pt x="25516" y="28532"/>
                    <a:pt x="25319" y="28650"/>
                    <a:pt x="25102" y="28690"/>
                  </a:cubicBezTo>
                  <a:cubicBezTo>
                    <a:pt x="24058" y="29064"/>
                    <a:pt x="22994" y="29419"/>
                    <a:pt x="21969" y="29833"/>
                  </a:cubicBezTo>
                  <a:cubicBezTo>
                    <a:pt x="21823" y="29906"/>
                    <a:pt x="21665" y="29941"/>
                    <a:pt x="21508" y="29941"/>
                  </a:cubicBezTo>
                  <a:cubicBezTo>
                    <a:pt x="21242" y="29941"/>
                    <a:pt x="20978" y="29841"/>
                    <a:pt x="20767" y="29655"/>
                  </a:cubicBezTo>
                  <a:cubicBezTo>
                    <a:pt x="18304" y="27803"/>
                    <a:pt x="15822" y="25991"/>
                    <a:pt x="13339" y="24158"/>
                  </a:cubicBezTo>
                  <a:cubicBezTo>
                    <a:pt x="13221" y="24060"/>
                    <a:pt x="13103" y="23981"/>
                    <a:pt x="12965" y="23922"/>
                  </a:cubicBezTo>
                  <a:cubicBezTo>
                    <a:pt x="12777" y="23821"/>
                    <a:pt x="12587" y="23776"/>
                    <a:pt x="12405" y="23776"/>
                  </a:cubicBezTo>
                  <a:cubicBezTo>
                    <a:pt x="11560" y="23776"/>
                    <a:pt x="10900" y="24750"/>
                    <a:pt x="11468" y="25577"/>
                  </a:cubicBezTo>
                  <a:cubicBezTo>
                    <a:pt x="11645" y="25853"/>
                    <a:pt x="11862" y="26089"/>
                    <a:pt x="12118" y="26286"/>
                  </a:cubicBezTo>
                  <a:cubicBezTo>
                    <a:pt x="13123" y="27094"/>
                    <a:pt x="14147" y="27902"/>
                    <a:pt x="15152" y="28710"/>
                  </a:cubicBezTo>
                  <a:cubicBezTo>
                    <a:pt x="16157" y="29498"/>
                    <a:pt x="17181" y="30286"/>
                    <a:pt x="18265" y="31133"/>
                  </a:cubicBezTo>
                  <a:cubicBezTo>
                    <a:pt x="17757" y="31479"/>
                    <a:pt x="17297" y="31647"/>
                    <a:pt x="16832" y="31647"/>
                  </a:cubicBezTo>
                  <a:cubicBezTo>
                    <a:pt x="16449" y="31647"/>
                    <a:pt x="16063" y="31533"/>
                    <a:pt x="15645" y="31310"/>
                  </a:cubicBezTo>
                  <a:cubicBezTo>
                    <a:pt x="13655" y="30246"/>
                    <a:pt x="11586" y="29320"/>
                    <a:pt x="9537" y="28335"/>
                  </a:cubicBezTo>
                  <a:cubicBezTo>
                    <a:pt x="8492" y="27843"/>
                    <a:pt x="7428" y="27330"/>
                    <a:pt x="6345" y="26877"/>
                  </a:cubicBezTo>
                  <a:cubicBezTo>
                    <a:pt x="6139" y="26794"/>
                    <a:pt x="5941" y="26754"/>
                    <a:pt x="5757" y="26754"/>
                  </a:cubicBezTo>
                  <a:cubicBezTo>
                    <a:pt x="5288" y="26754"/>
                    <a:pt x="4907" y="27010"/>
                    <a:pt x="4709" y="27449"/>
                  </a:cubicBezTo>
                  <a:cubicBezTo>
                    <a:pt x="4434" y="28059"/>
                    <a:pt x="4690" y="28670"/>
                    <a:pt x="5399" y="29045"/>
                  </a:cubicBezTo>
                  <a:cubicBezTo>
                    <a:pt x="7803" y="30286"/>
                    <a:pt x="10207" y="31527"/>
                    <a:pt x="12591" y="32788"/>
                  </a:cubicBezTo>
                  <a:cubicBezTo>
                    <a:pt x="12866" y="32867"/>
                    <a:pt x="13123" y="33044"/>
                    <a:pt x="13320" y="33261"/>
                  </a:cubicBezTo>
                  <a:lnTo>
                    <a:pt x="11389" y="34128"/>
                  </a:lnTo>
                  <a:cubicBezTo>
                    <a:pt x="11344" y="34143"/>
                    <a:pt x="11298" y="34149"/>
                    <a:pt x="11254" y="34149"/>
                  </a:cubicBezTo>
                  <a:cubicBezTo>
                    <a:pt x="11183" y="34149"/>
                    <a:pt x="11115" y="34132"/>
                    <a:pt x="11054" y="34108"/>
                  </a:cubicBezTo>
                  <a:cubicBezTo>
                    <a:pt x="9300" y="33576"/>
                    <a:pt x="7507" y="33281"/>
                    <a:pt x="5734" y="32867"/>
                  </a:cubicBezTo>
                  <a:cubicBezTo>
                    <a:pt x="4394" y="32552"/>
                    <a:pt x="3035" y="32295"/>
                    <a:pt x="1675" y="32039"/>
                  </a:cubicBezTo>
                  <a:cubicBezTo>
                    <a:pt x="1568" y="32020"/>
                    <a:pt x="1463" y="32011"/>
                    <a:pt x="1363" y="32011"/>
                  </a:cubicBezTo>
                  <a:cubicBezTo>
                    <a:pt x="546" y="32011"/>
                    <a:pt x="0" y="32627"/>
                    <a:pt x="158" y="33399"/>
                  </a:cubicBezTo>
                  <a:cubicBezTo>
                    <a:pt x="257" y="33891"/>
                    <a:pt x="631" y="34246"/>
                    <a:pt x="1104" y="34345"/>
                  </a:cubicBezTo>
                  <a:cubicBezTo>
                    <a:pt x="1675" y="34502"/>
                    <a:pt x="2247" y="34620"/>
                    <a:pt x="2818" y="34758"/>
                  </a:cubicBezTo>
                  <a:cubicBezTo>
                    <a:pt x="4237" y="35093"/>
                    <a:pt x="5655" y="35448"/>
                    <a:pt x="7074" y="35921"/>
                  </a:cubicBezTo>
                  <a:cubicBezTo>
                    <a:pt x="6916" y="36118"/>
                    <a:pt x="6699" y="36256"/>
                    <a:pt x="6463" y="36315"/>
                  </a:cubicBezTo>
                  <a:cubicBezTo>
                    <a:pt x="4985" y="37004"/>
                    <a:pt x="3527" y="37674"/>
                    <a:pt x="2069" y="38364"/>
                  </a:cubicBezTo>
                  <a:cubicBezTo>
                    <a:pt x="1813" y="38462"/>
                    <a:pt x="1577" y="38581"/>
                    <a:pt x="1380" y="38738"/>
                  </a:cubicBezTo>
                  <a:cubicBezTo>
                    <a:pt x="867" y="39093"/>
                    <a:pt x="710" y="39763"/>
                    <a:pt x="966" y="40315"/>
                  </a:cubicBezTo>
                  <a:cubicBezTo>
                    <a:pt x="1176" y="40799"/>
                    <a:pt x="1652" y="41085"/>
                    <a:pt x="2164" y="41085"/>
                  </a:cubicBezTo>
                  <a:cubicBezTo>
                    <a:pt x="2276" y="41085"/>
                    <a:pt x="2390" y="41072"/>
                    <a:pt x="2503" y="41044"/>
                  </a:cubicBezTo>
                  <a:cubicBezTo>
                    <a:pt x="2759" y="40965"/>
                    <a:pt x="2995" y="40866"/>
                    <a:pt x="3232" y="40748"/>
                  </a:cubicBezTo>
                  <a:cubicBezTo>
                    <a:pt x="5104" y="39901"/>
                    <a:pt x="6975" y="39034"/>
                    <a:pt x="8827" y="38167"/>
                  </a:cubicBezTo>
                  <a:cubicBezTo>
                    <a:pt x="9097" y="38059"/>
                    <a:pt x="9333" y="37886"/>
                    <a:pt x="9701" y="37886"/>
                  </a:cubicBezTo>
                  <a:cubicBezTo>
                    <a:pt x="9737" y="37886"/>
                    <a:pt x="9774" y="37888"/>
                    <a:pt x="9812" y="37891"/>
                  </a:cubicBezTo>
                  <a:cubicBezTo>
                    <a:pt x="9596" y="38226"/>
                    <a:pt x="9399" y="38522"/>
                    <a:pt x="9221" y="38797"/>
                  </a:cubicBezTo>
                  <a:cubicBezTo>
                    <a:pt x="8256" y="40216"/>
                    <a:pt x="7389" y="41674"/>
                    <a:pt x="6542" y="43171"/>
                  </a:cubicBezTo>
                  <a:cubicBezTo>
                    <a:pt x="6424" y="43368"/>
                    <a:pt x="6325" y="43585"/>
                    <a:pt x="6246" y="43802"/>
                  </a:cubicBezTo>
                  <a:cubicBezTo>
                    <a:pt x="6010" y="44373"/>
                    <a:pt x="6227" y="45004"/>
                    <a:pt x="6719" y="45358"/>
                  </a:cubicBezTo>
                  <a:cubicBezTo>
                    <a:pt x="6939" y="45505"/>
                    <a:pt x="7192" y="45577"/>
                    <a:pt x="7444" y="45577"/>
                  </a:cubicBezTo>
                  <a:cubicBezTo>
                    <a:pt x="7803" y="45577"/>
                    <a:pt x="8159" y="45431"/>
                    <a:pt x="8414" y="45142"/>
                  </a:cubicBezTo>
                  <a:cubicBezTo>
                    <a:pt x="8611" y="44886"/>
                    <a:pt x="8788" y="44629"/>
                    <a:pt x="8946" y="44334"/>
                  </a:cubicBezTo>
                  <a:cubicBezTo>
                    <a:pt x="10463" y="41753"/>
                    <a:pt x="12000" y="39172"/>
                    <a:pt x="13576" y="36630"/>
                  </a:cubicBezTo>
                  <a:cubicBezTo>
                    <a:pt x="14364" y="35369"/>
                    <a:pt x="15684" y="35271"/>
                    <a:pt x="16925" y="34660"/>
                  </a:cubicBezTo>
                  <a:lnTo>
                    <a:pt x="16925" y="34660"/>
                  </a:lnTo>
                  <a:cubicBezTo>
                    <a:pt x="16807" y="34995"/>
                    <a:pt x="16630" y="35290"/>
                    <a:pt x="16393" y="35546"/>
                  </a:cubicBezTo>
                  <a:cubicBezTo>
                    <a:pt x="15231" y="37044"/>
                    <a:pt x="14167" y="38600"/>
                    <a:pt x="13162" y="40177"/>
                  </a:cubicBezTo>
                  <a:cubicBezTo>
                    <a:pt x="12965" y="40452"/>
                    <a:pt x="12807" y="40728"/>
                    <a:pt x="12689" y="41024"/>
                  </a:cubicBezTo>
                  <a:cubicBezTo>
                    <a:pt x="12433" y="41615"/>
                    <a:pt x="12669" y="42304"/>
                    <a:pt x="13221" y="42639"/>
                  </a:cubicBezTo>
                  <a:cubicBezTo>
                    <a:pt x="13427" y="42754"/>
                    <a:pt x="13653" y="42809"/>
                    <a:pt x="13876" y="42809"/>
                  </a:cubicBezTo>
                  <a:cubicBezTo>
                    <a:pt x="14232" y="42809"/>
                    <a:pt x="14583" y="42669"/>
                    <a:pt x="14837" y="42403"/>
                  </a:cubicBezTo>
                  <a:cubicBezTo>
                    <a:pt x="14994" y="42226"/>
                    <a:pt x="15132" y="42029"/>
                    <a:pt x="15250" y="41832"/>
                  </a:cubicBezTo>
                  <a:cubicBezTo>
                    <a:pt x="16965" y="39270"/>
                    <a:pt x="18639" y="36669"/>
                    <a:pt x="20531" y="34226"/>
                  </a:cubicBezTo>
                  <a:cubicBezTo>
                    <a:pt x="20728" y="34010"/>
                    <a:pt x="20866" y="33734"/>
                    <a:pt x="20905" y="33438"/>
                  </a:cubicBezTo>
                  <a:cubicBezTo>
                    <a:pt x="20945" y="33084"/>
                    <a:pt x="21181" y="32965"/>
                    <a:pt x="21477" y="32847"/>
                  </a:cubicBezTo>
                  <a:cubicBezTo>
                    <a:pt x="22462" y="32493"/>
                    <a:pt x="23447" y="32118"/>
                    <a:pt x="24452" y="31744"/>
                  </a:cubicBezTo>
                  <a:cubicBezTo>
                    <a:pt x="24508" y="31725"/>
                    <a:pt x="24570" y="31697"/>
                    <a:pt x="24633" y="31697"/>
                  </a:cubicBezTo>
                  <a:cubicBezTo>
                    <a:pt x="24702" y="31697"/>
                    <a:pt x="24774" y="31730"/>
                    <a:pt x="24846" y="31842"/>
                  </a:cubicBezTo>
                  <a:cubicBezTo>
                    <a:pt x="24728" y="32020"/>
                    <a:pt x="24629" y="32236"/>
                    <a:pt x="24491" y="32414"/>
                  </a:cubicBezTo>
                  <a:cubicBezTo>
                    <a:pt x="23407" y="34069"/>
                    <a:pt x="22481" y="35803"/>
                    <a:pt x="21536" y="37536"/>
                  </a:cubicBezTo>
                  <a:cubicBezTo>
                    <a:pt x="21398" y="37793"/>
                    <a:pt x="21260" y="38049"/>
                    <a:pt x="21181" y="38325"/>
                  </a:cubicBezTo>
                  <a:cubicBezTo>
                    <a:pt x="20964" y="38955"/>
                    <a:pt x="21260" y="39625"/>
                    <a:pt x="21851" y="39901"/>
                  </a:cubicBezTo>
                  <a:cubicBezTo>
                    <a:pt x="22028" y="39993"/>
                    <a:pt x="22221" y="40036"/>
                    <a:pt x="22413" y="40036"/>
                  </a:cubicBezTo>
                  <a:cubicBezTo>
                    <a:pt x="22797" y="40036"/>
                    <a:pt x="23178" y="39861"/>
                    <a:pt x="23427" y="39546"/>
                  </a:cubicBezTo>
                  <a:cubicBezTo>
                    <a:pt x="23604" y="39310"/>
                    <a:pt x="23762" y="39054"/>
                    <a:pt x="23900" y="38797"/>
                  </a:cubicBezTo>
                  <a:cubicBezTo>
                    <a:pt x="25220" y="36335"/>
                    <a:pt x="26461" y="33832"/>
                    <a:pt x="27998" y="31507"/>
                  </a:cubicBezTo>
                  <a:cubicBezTo>
                    <a:pt x="28195" y="30384"/>
                    <a:pt x="29082" y="30108"/>
                    <a:pt x="30008" y="29872"/>
                  </a:cubicBezTo>
                  <a:cubicBezTo>
                    <a:pt x="30678" y="29695"/>
                    <a:pt x="31348" y="29439"/>
                    <a:pt x="32018" y="29242"/>
                  </a:cubicBezTo>
                  <a:cubicBezTo>
                    <a:pt x="32214" y="29193"/>
                    <a:pt x="32410" y="29089"/>
                    <a:pt x="32617" y="29089"/>
                  </a:cubicBezTo>
                  <a:cubicBezTo>
                    <a:pt x="32660" y="29089"/>
                    <a:pt x="32703" y="29094"/>
                    <a:pt x="32747" y="29104"/>
                  </a:cubicBezTo>
                  <a:cubicBezTo>
                    <a:pt x="32687" y="29320"/>
                    <a:pt x="32589" y="29517"/>
                    <a:pt x="32412" y="29655"/>
                  </a:cubicBezTo>
                  <a:cubicBezTo>
                    <a:pt x="30993" y="31488"/>
                    <a:pt x="29574" y="33340"/>
                    <a:pt x="28156" y="35172"/>
                  </a:cubicBezTo>
                  <a:cubicBezTo>
                    <a:pt x="27959" y="35389"/>
                    <a:pt x="27801" y="35645"/>
                    <a:pt x="27663" y="35901"/>
                  </a:cubicBezTo>
                  <a:cubicBezTo>
                    <a:pt x="27328" y="36453"/>
                    <a:pt x="27466" y="37162"/>
                    <a:pt x="27978" y="37556"/>
                  </a:cubicBezTo>
                  <a:cubicBezTo>
                    <a:pt x="28219" y="37743"/>
                    <a:pt x="28508" y="37838"/>
                    <a:pt x="28796" y="37838"/>
                  </a:cubicBezTo>
                  <a:cubicBezTo>
                    <a:pt x="29145" y="37838"/>
                    <a:pt x="29493" y="37699"/>
                    <a:pt x="29752" y="37418"/>
                  </a:cubicBezTo>
                  <a:cubicBezTo>
                    <a:pt x="29949" y="37201"/>
                    <a:pt x="30126" y="36985"/>
                    <a:pt x="30303" y="36748"/>
                  </a:cubicBezTo>
                  <a:cubicBezTo>
                    <a:pt x="32451" y="34088"/>
                    <a:pt x="34264" y="31192"/>
                    <a:pt x="36510" y="28611"/>
                  </a:cubicBezTo>
                  <a:cubicBezTo>
                    <a:pt x="36608" y="28513"/>
                    <a:pt x="36687" y="28394"/>
                    <a:pt x="36746" y="28256"/>
                  </a:cubicBezTo>
                  <a:cubicBezTo>
                    <a:pt x="36825" y="27961"/>
                    <a:pt x="37081" y="27764"/>
                    <a:pt x="37377" y="27724"/>
                  </a:cubicBezTo>
                  <a:cubicBezTo>
                    <a:pt x="38677" y="27370"/>
                    <a:pt x="39978" y="27035"/>
                    <a:pt x="41298" y="26680"/>
                  </a:cubicBezTo>
                  <a:cubicBezTo>
                    <a:pt x="41336" y="26663"/>
                    <a:pt x="41375" y="26655"/>
                    <a:pt x="41414" y="26655"/>
                  </a:cubicBezTo>
                  <a:cubicBezTo>
                    <a:pt x="41554" y="26655"/>
                    <a:pt x="41685" y="26758"/>
                    <a:pt x="41731" y="26897"/>
                  </a:cubicBezTo>
                  <a:cubicBezTo>
                    <a:pt x="40332" y="28158"/>
                    <a:pt x="38933" y="29419"/>
                    <a:pt x="37554" y="30680"/>
                  </a:cubicBezTo>
                  <a:cubicBezTo>
                    <a:pt x="37121" y="31074"/>
                    <a:pt x="36667" y="31448"/>
                    <a:pt x="36254" y="31882"/>
                  </a:cubicBezTo>
                  <a:cubicBezTo>
                    <a:pt x="35702" y="32453"/>
                    <a:pt x="35682" y="33162"/>
                    <a:pt x="36155" y="33694"/>
                  </a:cubicBezTo>
                  <a:cubicBezTo>
                    <a:pt x="36408" y="34000"/>
                    <a:pt x="36741" y="34159"/>
                    <a:pt x="37095" y="34159"/>
                  </a:cubicBezTo>
                  <a:cubicBezTo>
                    <a:pt x="37402" y="34159"/>
                    <a:pt x="37725" y="34040"/>
                    <a:pt x="38027" y="33793"/>
                  </a:cubicBezTo>
                  <a:cubicBezTo>
                    <a:pt x="38539" y="33399"/>
                    <a:pt x="39012" y="32946"/>
                    <a:pt x="39465" y="32512"/>
                  </a:cubicBezTo>
                  <a:cubicBezTo>
                    <a:pt x="40884" y="31133"/>
                    <a:pt x="42302" y="29774"/>
                    <a:pt x="43701" y="28375"/>
                  </a:cubicBezTo>
                  <a:cubicBezTo>
                    <a:pt x="43862" y="28227"/>
                    <a:pt x="44005" y="28116"/>
                    <a:pt x="44185" y="28116"/>
                  </a:cubicBezTo>
                  <a:cubicBezTo>
                    <a:pt x="44270" y="28116"/>
                    <a:pt x="44363" y="28141"/>
                    <a:pt x="44470" y="28197"/>
                  </a:cubicBezTo>
                  <a:cubicBezTo>
                    <a:pt x="45356" y="28650"/>
                    <a:pt x="46243" y="29084"/>
                    <a:pt x="47130" y="29517"/>
                  </a:cubicBezTo>
                  <a:cubicBezTo>
                    <a:pt x="47031" y="29774"/>
                    <a:pt x="46814" y="29813"/>
                    <a:pt x="46637" y="29892"/>
                  </a:cubicBezTo>
                  <a:cubicBezTo>
                    <a:pt x="44214" y="30956"/>
                    <a:pt x="41908" y="32256"/>
                    <a:pt x="39721" y="33773"/>
                  </a:cubicBezTo>
                  <a:cubicBezTo>
                    <a:pt x="39485" y="33931"/>
                    <a:pt x="39249" y="34108"/>
                    <a:pt x="39032" y="34305"/>
                  </a:cubicBezTo>
                  <a:cubicBezTo>
                    <a:pt x="38193" y="35178"/>
                    <a:pt x="38900" y="36511"/>
                    <a:pt x="39940" y="36511"/>
                  </a:cubicBezTo>
                  <a:cubicBezTo>
                    <a:pt x="40097" y="36511"/>
                    <a:pt x="40262" y="36481"/>
                    <a:pt x="40431" y="36413"/>
                  </a:cubicBezTo>
                  <a:cubicBezTo>
                    <a:pt x="40766" y="36256"/>
                    <a:pt x="41061" y="36078"/>
                    <a:pt x="41357" y="35881"/>
                  </a:cubicBezTo>
                  <a:cubicBezTo>
                    <a:pt x="42933" y="34877"/>
                    <a:pt x="44509" y="33832"/>
                    <a:pt x="46144" y="32926"/>
                  </a:cubicBezTo>
                  <a:cubicBezTo>
                    <a:pt x="47346" y="32256"/>
                    <a:pt x="48666" y="31764"/>
                    <a:pt x="49809" y="30975"/>
                  </a:cubicBezTo>
                  <a:cubicBezTo>
                    <a:pt x="49871" y="30914"/>
                    <a:pt x="49963" y="30883"/>
                    <a:pt x="50053" y="30883"/>
                  </a:cubicBezTo>
                  <a:cubicBezTo>
                    <a:pt x="50106" y="30883"/>
                    <a:pt x="50159" y="30894"/>
                    <a:pt x="50203" y="30916"/>
                  </a:cubicBezTo>
                  <a:cubicBezTo>
                    <a:pt x="50696" y="31172"/>
                    <a:pt x="51248" y="31251"/>
                    <a:pt x="51661" y="31626"/>
                  </a:cubicBezTo>
                  <a:cubicBezTo>
                    <a:pt x="51563" y="31842"/>
                    <a:pt x="51405" y="31842"/>
                    <a:pt x="51267" y="31882"/>
                  </a:cubicBezTo>
                  <a:cubicBezTo>
                    <a:pt x="48844" y="32788"/>
                    <a:pt x="46479" y="33832"/>
                    <a:pt x="44095" y="34837"/>
                  </a:cubicBezTo>
                  <a:cubicBezTo>
                    <a:pt x="43879" y="34916"/>
                    <a:pt x="43662" y="35014"/>
                    <a:pt x="43465" y="35133"/>
                  </a:cubicBezTo>
                  <a:cubicBezTo>
                    <a:pt x="42972" y="35448"/>
                    <a:pt x="42756" y="36059"/>
                    <a:pt x="42992" y="36610"/>
                  </a:cubicBezTo>
                  <a:cubicBezTo>
                    <a:pt x="43177" y="37030"/>
                    <a:pt x="43604" y="37306"/>
                    <a:pt x="44055" y="37306"/>
                  </a:cubicBezTo>
                  <a:cubicBezTo>
                    <a:pt x="44134" y="37306"/>
                    <a:pt x="44213" y="37298"/>
                    <a:pt x="44292" y="37280"/>
                  </a:cubicBezTo>
                  <a:cubicBezTo>
                    <a:pt x="44627" y="37201"/>
                    <a:pt x="44962" y="37083"/>
                    <a:pt x="45297" y="36965"/>
                  </a:cubicBezTo>
                  <a:cubicBezTo>
                    <a:pt x="47011" y="36335"/>
                    <a:pt x="48706" y="35684"/>
                    <a:pt x="50420" y="35074"/>
                  </a:cubicBezTo>
                  <a:cubicBezTo>
                    <a:pt x="50569" y="35014"/>
                    <a:pt x="50717" y="34921"/>
                    <a:pt x="50908" y="34921"/>
                  </a:cubicBezTo>
                  <a:cubicBezTo>
                    <a:pt x="50970" y="34921"/>
                    <a:pt x="51037" y="34931"/>
                    <a:pt x="51110" y="34955"/>
                  </a:cubicBezTo>
                  <a:lnTo>
                    <a:pt x="47425" y="39073"/>
                  </a:lnTo>
                  <a:cubicBezTo>
                    <a:pt x="47287" y="39231"/>
                    <a:pt x="47110" y="39329"/>
                    <a:pt x="46893" y="39349"/>
                  </a:cubicBezTo>
                  <a:cubicBezTo>
                    <a:pt x="46440" y="39408"/>
                    <a:pt x="45967" y="39507"/>
                    <a:pt x="45514" y="39546"/>
                  </a:cubicBezTo>
                  <a:cubicBezTo>
                    <a:pt x="43020" y="39748"/>
                    <a:pt x="40544" y="39984"/>
                    <a:pt x="38053" y="39984"/>
                  </a:cubicBezTo>
                  <a:cubicBezTo>
                    <a:pt x="37867" y="39984"/>
                    <a:pt x="37681" y="39982"/>
                    <a:pt x="37495" y="39980"/>
                  </a:cubicBezTo>
                  <a:cubicBezTo>
                    <a:pt x="37432" y="39974"/>
                    <a:pt x="37368" y="39972"/>
                    <a:pt x="37305" y="39972"/>
                  </a:cubicBezTo>
                  <a:cubicBezTo>
                    <a:pt x="37132" y="39972"/>
                    <a:pt x="36959" y="39990"/>
                    <a:pt x="36786" y="40019"/>
                  </a:cubicBezTo>
                  <a:cubicBezTo>
                    <a:pt x="36254" y="40117"/>
                    <a:pt x="35840" y="40571"/>
                    <a:pt x="35840" y="41122"/>
                  </a:cubicBezTo>
                  <a:cubicBezTo>
                    <a:pt x="35801" y="41674"/>
                    <a:pt x="36175" y="42167"/>
                    <a:pt x="36707" y="42285"/>
                  </a:cubicBezTo>
                  <a:cubicBezTo>
                    <a:pt x="37081" y="42364"/>
                    <a:pt x="37475" y="42403"/>
                    <a:pt x="37850" y="42423"/>
                  </a:cubicBezTo>
                  <a:cubicBezTo>
                    <a:pt x="38746" y="42452"/>
                    <a:pt x="39643" y="42472"/>
                    <a:pt x="40539" y="42472"/>
                  </a:cubicBezTo>
                  <a:cubicBezTo>
                    <a:pt x="41436" y="42472"/>
                    <a:pt x="42332" y="42452"/>
                    <a:pt x="43228" y="42403"/>
                  </a:cubicBezTo>
                  <a:cubicBezTo>
                    <a:pt x="43354" y="42381"/>
                    <a:pt x="43482" y="42370"/>
                    <a:pt x="43612" y="42370"/>
                  </a:cubicBezTo>
                  <a:cubicBezTo>
                    <a:pt x="43827" y="42370"/>
                    <a:pt x="44044" y="42401"/>
                    <a:pt x="44253" y="42462"/>
                  </a:cubicBezTo>
                  <a:cubicBezTo>
                    <a:pt x="43663" y="43144"/>
                    <a:pt x="43246" y="43912"/>
                    <a:pt x="42292" y="43912"/>
                  </a:cubicBezTo>
                  <a:cubicBezTo>
                    <a:pt x="42226" y="43912"/>
                    <a:pt x="42157" y="43908"/>
                    <a:pt x="42086" y="43900"/>
                  </a:cubicBezTo>
                  <a:cubicBezTo>
                    <a:pt x="41987" y="43900"/>
                    <a:pt x="41908" y="43920"/>
                    <a:pt x="41810" y="43940"/>
                  </a:cubicBezTo>
                  <a:cubicBezTo>
                    <a:pt x="38598" y="44432"/>
                    <a:pt x="35387" y="44964"/>
                    <a:pt x="32116" y="45220"/>
                  </a:cubicBezTo>
                  <a:cubicBezTo>
                    <a:pt x="31860" y="45240"/>
                    <a:pt x="31604" y="45299"/>
                    <a:pt x="31348" y="45418"/>
                  </a:cubicBezTo>
                  <a:cubicBezTo>
                    <a:pt x="30895" y="45634"/>
                    <a:pt x="30619" y="46127"/>
                    <a:pt x="30717" y="46639"/>
                  </a:cubicBezTo>
                  <a:cubicBezTo>
                    <a:pt x="30776" y="47132"/>
                    <a:pt x="31151" y="47506"/>
                    <a:pt x="31643" y="47585"/>
                  </a:cubicBezTo>
                  <a:cubicBezTo>
                    <a:pt x="31840" y="47605"/>
                    <a:pt x="32037" y="47624"/>
                    <a:pt x="32254" y="47624"/>
                  </a:cubicBezTo>
                  <a:cubicBezTo>
                    <a:pt x="34579" y="47545"/>
                    <a:pt x="36884" y="47348"/>
                    <a:pt x="39189" y="47033"/>
                  </a:cubicBezTo>
                  <a:cubicBezTo>
                    <a:pt x="39358" y="46991"/>
                    <a:pt x="39527" y="46971"/>
                    <a:pt x="39699" y="46971"/>
                  </a:cubicBezTo>
                  <a:cubicBezTo>
                    <a:pt x="39848" y="46971"/>
                    <a:pt x="39999" y="46986"/>
                    <a:pt x="40155" y="47013"/>
                  </a:cubicBezTo>
                  <a:cubicBezTo>
                    <a:pt x="39071" y="48196"/>
                    <a:pt x="38086" y="49279"/>
                    <a:pt x="37121" y="50363"/>
                  </a:cubicBezTo>
                  <a:cubicBezTo>
                    <a:pt x="36983" y="50484"/>
                    <a:pt x="36800" y="50544"/>
                    <a:pt x="36624" y="50544"/>
                  </a:cubicBezTo>
                  <a:cubicBezTo>
                    <a:pt x="36599" y="50544"/>
                    <a:pt x="36574" y="50543"/>
                    <a:pt x="36549" y="50540"/>
                  </a:cubicBezTo>
                  <a:cubicBezTo>
                    <a:pt x="33682" y="50576"/>
                    <a:pt x="30848" y="51068"/>
                    <a:pt x="27988" y="51068"/>
                  </a:cubicBezTo>
                  <a:cubicBezTo>
                    <a:pt x="27702" y="51068"/>
                    <a:pt x="27417" y="51063"/>
                    <a:pt x="27131" y="51053"/>
                  </a:cubicBezTo>
                  <a:cubicBezTo>
                    <a:pt x="27052" y="51053"/>
                    <a:pt x="26954" y="51053"/>
                    <a:pt x="26875" y="51072"/>
                  </a:cubicBezTo>
                  <a:cubicBezTo>
                    <a:pt x="26323" y="51151"/>
                    <a:pt x="25910" y="51584"/>
                    <a:pt x="25851" y="52136"/>
                  </a:cubicBezTo>
                  <a:cubicBezTo>
                    <a:pt x="25811" y="52688"/>
                    <a:pt x="26146" y="53180"/>
                    <a:pt x="26678" y="53358"/>
                  </a:cubicBezTo>
                  <a:cubicBezTo>
                    <a:pt x="27013" y="53456"/>
                    <a:pt x="27348" y="53515"/>
                    <a:pt x="27703" y="53515"/>
                  </a:cubicBezTo>
                  <a:cubicBezTo>
                    <a:pt x="28079" y="53531"/>
                    <a:pt x="28455" y="53537"/>
                    <a:pt x="28831" y="53537"/>
                  </a:cubicBezTo>
                  <a:cubicBezTo>
                    <a:pt x="30400" y="53537"/>
                    <a:pt x="31961" y="53425"/>
                    <a:pt x="33535" y="53377"/>
                  </a:cubicBezTo>
                  <a:cubicBezTo>
                    <a:pt x="33633" y="53368"/>
                    <a:pt x="33746" y="53328"/>
                    <a:pt x="33857" y="53328"/>
                  </a:cubicBezTo>
                  <a:cubicBezTo>
                    <a:pt x="33968" y="53328"/>
                    <a:pt x="34077" y="53368"/>
                    <a:pt x="34165" y="53515"/>
                  </a:cubicBezTo>
                  <a:cubicBezTo>
                    <a:pt x="33594" y="54284"/>
                    <a:pt x="32806" y="54875"/>
                    <a:pt x="31899" y="55190"/>
                  </a:cubicBezTo>
                  <a:cubicBezTo>
                    <a:pt x="28806" y="56215"/>
                    <a:pt x="25732" y="57318"/>
                    <a:pt x="22698" y="58520"/>
                  </a:cubicBezTo>
                  <a:cubicBezTo>
                    <a:pt x="22462" y="58618"/>
                    <a:pt x="22225" y="58737"/>
                    <a:pt x="22009" y="58874"/>
                  </a:cubicBezTo>
                  <a:cubicBezTo>
                    <a:pt x="20953" y="59628"/>
                    <a:pt x="21538" y="61229"/>
                    <a:pt x="22746" y="61229"/>
                  </a:cubicBezTo>
                  <a:cubicBezTo>
                    <a:pt x="22801" y="61229"/>
                    <a:pt x="22857" y="61226"/>
                    <a:pt x="22915" y="61219"/>
                  </a:cubicBezTo>
                  <a:cubicBezTo>
                    <a:pt x="23151" y="61180"/>
                    <a:pt x="23388" y="61121"/>
                    <a:pt x="23585" y="61022"/>
                  </a:cubicBezTo>
                  <a:cubicBezTo>
                    <a:pt x="24728" y="60608"/>
                    <a:pt x="25851" y="60175"/>
                    <a:pt x="26974" y="59761"/>
                  </a:cubicBezTo>
                  <a:cubicBezTo>
                    <a:pt x="27900" y="59406"/>
                    <a:pt x="28845" y="59091"/>
                    <a:pt x="29771" y="58756"/>
                  </a:cubicBezTo>
                  <a:lnTo>
                    <a:pt x="29771" y="58756"/>
                  </a:lnTo>
                  <a:cubicBezTo>
                    <a:pt x="29791" y="58934"/>
                    <a:pt x="29712" y="59091"/>
                    <a:pt x="29594" y="59190"/>
                  </a:cubicBezTo>
                  <a:cubicBezTo>
                    <a:pt x="28392" y="60530"/>
                    <a:pt x="27190" y="61869"/>
                    <a:pt x="26008" y="63189"/>
                  </a:cubicBezTo>
                  <a:cubicBezTo>
                    <a:pt x="25811" y="63386"/>
                    <a:pt x="25634" y="63583"/>
                    <a:pt x="25476" y="63800"/>
                  </a:cubicBezTo>
                  <a:cubicBezTo>
                    <a:pt x="24739" y="64779"/>
                    <a:pt x="25577" y="65918"/>
                    <a:pt x="26532" y="65918"/>
                  </a:cubicBezTo>
                  <a:cubicBezTo>
                    <a:pt x="26827" y="65918"/>
                    <a:pt x="27133" y="65809"/>
                    <a:pt x="27407" y="65554"/>
                  </a:cubicBezTo>
                  <a:cubicBezTo>
                    <a:pt x="27663" y="65337"/>
                    <a:pt x="27880" y="65101"/>
                    <a:pt x="28097" y="64844"/>
                  </a:cubicBezTo>
                  <a:cubicBezTo>
                    <a:pt x="29200" y="63583"/>
                    <a:pt x="30284" y="62322"/>
                    <a:pt x="31387" y="61062"/>
                  </a:cubicBezTo>
                  <a:cubicBezTo>
                    <a:pt x="31545" y="60904"/>
                    <a:pt x="31624" y="60648"/>
                    <a:pt x="31899" y="60648"/>
                  </a:cubicBezTo>
                  <a:cubicBezTo>
                    <a:pt x="31978" y="60766"/>
                    <a:pt x="31919" y="60884"/>
                    <a:pt x="31899" y="60983"/>
                  </a:cubicBezTo>
                  <a:cubicBezTo>
                    <a:pt x="31545" y="62697"/>
                    <a:pt x="31210" y="64391"/>
                    <a:pt x="30855" y="66086"/>
                  </a:cubicBezTo>
                  <a:cubicBezTo>
                    <a:pt x="30678" y="66972"/>
                    <a:pt x="31032" y="67642"/>
                    <a:pt x="31761" y="67820"/>
                  </a:cubicBezTo>
                  <a:cubicBezTo>
                    <a:pt x="31892" y="67853"/>
                    <a:pt x="32018" y="67869"/>
                    <a:pt x="32139" y="67869"/>
                  </a:cubicBezTo>
                  <a:cubicBezTo>
                    <a:pt x="32733" y="67869"/>
                    <a:pt x="33204" y="67476"/>
                    <a:pt x="33416" y="66756"/>
                  </a:cubicBezTo>
                  <a:cubicBezTo>
                    <a:pt x="33554" y="66362"/>
                    <a:pt x="33613" y="65967"/>
                    <a:pt x="33712" y="65554"/>
                  </a:cubicBezTo>
                  <a:cubicBezTo>
                    <a:pt x="34244" y="63268"/>
                    <a:pt x="34441" y="60924"/>
                    <a:pt x="34934" y="58618"/>
                  </a:cubicBezTo>
                  <a:cubicBezTo>
                    <a:pt x="35072" y="57988"/>
                    <a:pt x="35249" y="57357"/>
                    <a:pt x="35170" y="56707"/>
                  </a:cubicBezTo>
                  <a:cubicBezTo>
                    <a:pt x="35150" y="56530"/>
                    <a:pt x="35190" y="56353"/>
                    <a:pt x="35328" y="56234"/>
                  </a:cubicBezTo>
                  <a:cubicBezTo>
                    <a:pt x="35702" y="55821"/>
                    <a:pt x="36076" y="55427"/>
                    <a:pt x="36510" y="54973"/>
                  </a:cubicBezTo>
                  <a:cubicBezTo>
                    <a:pt x="36667" y="55289"/>
                    <a:pt x="36766" y="55624"/>
                    <a:pt x="36805" y="55958"/>
                  </a:cubicBezTo>
                  <a:cubicBezTo>
                    <a:pt x="37101" y="57633"/>
                    <a:pt x="37377" y="59328"/>
                    <a:pt x="37790" y="60983"/>
                  </a:cubicBezTo>
                  <a:cubicBezTo>
                    <a:pt x="37830" y="61199"/>
                    <a:pt x="37909" y="61436"/>
                    <a:pt x="37988" y="61653"/>
                  </a:cubicBezTo>
                  <a:cubicBezTo>
                    <a:pt x="38230" y="62162"/>
                    <a:pt x="38691" y="62392"/>
                    <a:pt x="39150" y="62392"/>
                  </a:cubicBezTo>
                  <a:cubicBezTo>
                    <a:pt x="39812" y="62392"/>
                    <a:pt x="40470" y="61915"/>
                    <a:pt x="40470" y="61101"/>
                  </a:cubicBezTo>
                  <a:cubicBezTo>
                    <a:pt x="40470" y="60825"/>
                    <a:pt x="40431" y="60569"/>
                    <a:pt x="40352" y="60313"/>
                  </a:cubicBezTo>
                  <a:cubicBezTo>
                    <a:pt x="39800" y="57968"/>
                    <a:pt x="39268" y="55624"/>
                    <a:pt x="38697" y="53279"/>
                  </a:cubicBezTo>
                  <a:cubicBezTo>
                    <a:pt x="38579" y="52944"/>
                    <a:pt x="38657" y="52570"/>
                    <a:pt x="38914" y="52333"/>
                  </a:cubicBezTo>
                  <a:cubicBezTo>
                    <a:pt x="39386" y="51860"/>
                    <a:pt x="39840" y="51328"/>
                    <a:pt x="40293" y="50836"/>
                  </a:cubicBezTo>
                  <a:cubicBezTo>
                    <a:pt x="40687" y="50383"/>
                    <a:pt x="41101" y="49949"/>
                    <a:pt x="41514" y="49496"/>
                  </a:cubicBezTo>
                  <a:cubicBezTo>
                    <a:pt x="41633" y="49634"/>
                    <a:pt x="41692" y="49831"/>
                    <a:pt x="41652" y="50008"/>
                  </a:cubicBezTo>
                  <a:cubicBezTo>
                    <a:pt x="41593" y="51841"/>
                    <a:pt x="41652" y="53653"/>
                    <a:pt x="41731" y="55486"/>
                  </a:cubicBezTo>
                  <a:cubicBezTo>
                    <a:pt x="41770" y="56353"/>
                    <a:pt x="41849" y="57239"/>
                    <a:pt x="41967" y="58106"/>
                  </a:cubicBezTo>
                  <a:cubicBezTo>
                    <a:pt x="42045" y="58744"/>
                    <a:pt x="42577" y="59230"/>
                    <a:pt x="43211" y="59230"/>
                  </a:cubicBezTo>
                  <a:cubicBezTo>
                    <a:pt x="43223" y="59230"/>
                    <a:pt x="43236" y="59230"/>
                    <a:pt x="43248" y="59229"/>
                  </a:cubicBezTo>
                  <a:cubicBezTo>
                    <a:pt x="43918" y="59229"/>
                    <a:pt x="44489" y="58717"/>
                    <a:pt x="44549" y="58047"/>
                  </a:cubicBezTo>
                  <a:cubicBezTo>
                    <a:pt x="44588" y="57712"/>
                    <a:pt x="44568" y="57397"/>
                    <a:pt x="44529" y="57082"/>
                  </a:cubicBezTo>
                  <a:cubicBezTo>
                    <a:pt x="44292" y="54087"/>
                    <a:pt x="44233" y="51092"/>
                    <a:pt x="44194" y="48097"/>
                  </a:cubicBezTo>
                  <a:cubicBezTo>
                    <a:pt x="44174" y="47703"/>
                    <a:pt x="44253" y="47329"/>
                    <a:pt x="44253" y="46954"/>
                  </a:cubicBezTo>
                  <a:cubicBezTo>
                    <a:pt x="44273" y="46324"/>
                    <a:pt x="44627" y="45969"/>
                    <a:pt x="45100" y="45654"/>
                  </a:cubicBezTo>
                  <a:cubicBezTo>
                    <a:pt x="45238" y="45831"/>
                    <a:pt x="45337" y="46048"/>
                    <a:pt x="45356" y="46265"/>
                  </a:cubicBezTo>
                  <a:cubicBezTo>
                    <a:pt x="45750" y="47920"/>
                    <a:pt x="46144" y="49575"/>
                    <a:pt x="46539" y="51250"/>
                  </a:cubicBezTo>
                  <a:cubicBezTo>
                    <a:pt x="46598" y="51525"/>
                    <a:pt x="46696" y="51801"/>
                    <a:pt x="46834" y="52057"/>
                  </a:cubicBezTo>
                  <a:cubicBezTo>
                    <a:pt x="47074" y="52473"/>
                    <a:pt x="47508" y="52707"/>
                    <a:pt x="47968" y="52707"/>
                  </a:cubicBezTo>
                  <a:cubicBezTo>
                    <a:pt x="48076" y="52707"/>
                    <a:pt x="48184" y="52694"/>
                    <a:pt x="48292" y="52668"/>
                  </a:cubicBezTo>
                  <a:cubicBezTo>
                    <a:pt x="48844" y="52530"/>
                    <a:pt x="49238" y="52018"/>
                    <a:pt x="49238" y="51427"/>
                  </a:cubicBezTo>
                  <a:cubicBezTo>
                    <a:pt x="49238" y="51112"/>
                    <a:pt x="49179" y="50796"/>
                    <a:pt x="49100" y="50481"/>
                  </a:cubicBezTo>
                  <a:cubicBezTo>
                    <a:pt x="48627" y="48747"/>
                    <a:pt x="48134" y="47033"/>
                    <a:pt x="47662" y="45299"/>
                  </a:cubicBezTo>
                  <a:cubicBezTo>
                    <a:pt x="47484" y="44689"/>
                    <a:pt x="47090" y="44038"/>
                    <a:pt x="47169" y="43467"/>
                  </a:cubicBezTo>
                  <a:cubicBezTo>
                    <a:pt x="47268" y="42817"/>
                    <a:pt x="47997" y="42442"/>
                    <a:pt x="48430" y="41930"/>
                  </a:cubicBezTo>
                  <a:cubicBezTo>
                    <a:pt x="48785" y="41497"/>
                    <a:pt x="49179" y="41083"/>
                    <a:pt x="49553" y="40689"/>
                  </a:cubicBezTo>
                  <a:cubicBezTo>
                    <a:pt x="49711" y="40531"/>
                    <a:pt x="49829" y="40315"/>
                    <a:pt x="50065" y="40236"/>
                  </a:cubicBezTo>
                  <a:cubicBezTo>
                    <a:pt x="50243" y="40551"/>
                    <a:pt x="50164" y="40846"/>
                    <a:pt x="50144" y="41122"/>
                  </a:cubicBezTo>
                  <a:cubicBezTo>
                    <a:pt x="50046" y="43684"/>
                    <a:pt x="50105" y="46245"/>
                    <a:pt x="50203" y="48806"/>
                  </a:cubicBezTo>
                  <a:cubicBezTo>
                    <a:pt x="50184" y="49141"/>
                    <a:pt x="50223" y="49496"/>
                    <a:pt x="50341" y="49831"/>
                  </a:cubicBezTo>
                  <a:cubicBezTo>
                    <a:pt x="50546" y="50353"/>
                    <a:pt x="51034" y="50681"/>
                    <a:pt x="51570" y="50681"/>
                  </a:cubicBezTo>
                  <a:cubicBezTo>
                    <a:pt x="51601" y="50681"/>
                    <a:pt x="51631" y="50680"/>
                    <a:pt x="51661" y="50678"/>
                  </a:cubicBezTo>
                  <a:cubicBezTo>
                    <a:pt x="52272" y="50619"/>
                    <a:pt x="52765" y="50146"/>
                    <a:pt x="52843" y="49535"/>
                  </a:cubicBezTo>
                  <a:cubicBezTo>
                    <a:pt x="52883" y="49220"/>
                    <a:pt x="52883" y="48885"/>
                    <a:pt x="52843" y="48570"/>
                  </a:cubicBezTo>
                  <a:cubicBezTo>
                    <a:pt x="52745" y="45378"/>
                    <a:pt x="52765" y="42167"/>
                    <a:pt x="52706" y="38955"/>
                  </a:cubicBezTo>
                  <a:cubicBezTo>
                    <a:pt x="52666" y="37615"/>
                    <a:pt x="52922" y="36492"/>
                    <a:pt x="53947" y="35586"/>
                  </a:cubicBezTo>
                  <a:cubicBezTo>
                    <a:pt x="54301" y="35231"/>
                    <a:pt x="54617" y="34837"/>
                    <a:pt x="54912" y="34443"/>
                  </a:cubicBezTo>
                  <a:cubicBezTo>
                    <a:pt x="55030" y="34305"/>
                    <a:pt x="55109" y="34128"/>
                    <a:pt x="55346" y="34128"/>
                  </a:cubicBezTo>
                  <a:cubicBezTo>
                    <a:pt x="55346" y="34207"/>
                    <a:pt x="55365" y="34285"/>
                    <a:pt x="55365" y="34364"/>
                  </a:cubicBezTo>
                  <a:cubicBezTo>
                    <a:pt x="55109" y="36315"/>
                    <a:pt x="54833" y="38265"/>
                    <a:pt x="54597" y="40216"/>
                  </a:cubicBezTo>
                  <a:cubicBezTo>
                    <a:pt x="54518" y="40945"/>
                    <a:pt x="54361" y="41674"/>
                    <a:pt x="54400" y="42403"/>
                  </a:cubicBezTo>
                  <a:cubicBezTo>
                    <a:pt x="54389" y="43237"/>
                    <a:pt x="55036" y="43707"/>
                    <a:pt x="55688" y="43707"/>
                  </a:cubicBezTo>
                  <a:cubicBezTo>
                    <a:pt x="56191" y="43707"/>
                    <a:pt x="56696" y="43426"/>
                    <a:pt x="56902" y="42817"/>
                  </a:cubicBezTo>
                  <a:cubicBezTo>
                    <a:pt x="56981" y="42541"/>
                    <a:pt x="57040" y="42245"/>
                    <a:pt x="57080" y="41970"/>
                  </a:cubicBezTo>
                  <a:cubicBezTo>
                    <a:pt x="57395" y="39664"/>
                    <a:pt x="57533" y="37339"/>
                    <a:pt x="57749" y="35034"/>
                  </a:cubicBezTo>
                  <a:cubicBezTo>
                    <a:pt x="57749" y="34680"/>
                    <a:pt x="57809" y="34305"/>
                    <a:pt x="57966" y="33970"/>
                  </a:cubicBezTo>
                  <a:lnTo>
                    <a:pt x="63030" y="35665"/>
                  </a:lnTo>
                  <a:cubicBezTo>
                    <a:pt x="62675" y="35901"/>
                    <a:pt x="62439" y="36059"/>
                    <a:pt x="62183" y="36197"/>
                  </a:cubicBezTo>
                  <a:cubicBezTo>
                    <a:pt x="61099" y="36847"/>
                    <a:pt x="59996" y="37477"/>
                    <a:pt x="58932" y="38147"/>
                  </a:cubicBezTo>
                  <a:cubicBezTo>
                    <a:pt x="58360" y="38462"/>
                    <a:pt x="58163" y="39191"/>
                    <a:pt x="58478" y="39763"/>
                  </a:cubicBezTo>
                  <a:cubicBezTo>
                    <a:pt x="58695" y="40141"/>
                    <a:pt x="59078" y="40353"/>
                    <a:pt x="59476" y="40353"/>
                  </a:cubicBezTo>
                  <a:cubicBezTo>
                    <a:pt x="59657" y="40353"/>
                    <a:pt x="59842" y="40309"/>
                    <a:pt x="60015" y="40216"/>
                  </a:cubicBezTo>
                  <a:cubicBezTo>
                    <a:pt x="62064" y="39191"/>
                    <a:pt x="64074" y="38108"/>
                    <a:pt x="66103" y="37044"/>
                  </a:cubicBezTo>
                  <a:cubicBezTo>
                    <a:pt x="66438" y="36877"/>
                    <a:pt x="66704" y="36768"/>
                    <a:pt x="66998" y="36768"/>
                  </a:cubicBezTo>
                  <a:cubicBezTo>
                    <a:pt x="67120" y="36768"/>
                    <a:pt x="67246" y="36787"/>
                    <a:pt x="67384" y="36827"/>
                  </a:cubicBezTo>
                  <a:cubicBezTo>
                    <a:pt x="68369" y="37123"/>
                    <a:pt x="69374" y="37379"/>
                    <a:pt x="70379" y="37596"/>
                  </a:cubicBezTo>
                  <a:cubicBezTo>
                    <a:pt x="70474" y="37615"/>
                    <a:pt x="70565" y="37625"/>
                    <a:pt x="70652" y="37625"/>
                  </a:cubicBezTo>
                  <a:cubicBezTo>
                    <a:pt x="71870" y="37625"/>
                    <a:pt x="72316" y="35808"/>
                    <a:pt x="71029" y="35330"/>
                  </a:cubicBezTo>
                  <a:cubicBezTo>
                    <a:pt x="70832" y="35271"/>
                    <a:pt x="70635" y="35192"/>
                    <a:pt x="70438" y="35152"/>
                  </a:cubicBezTo>
                  <a:cubicBezTo>
                    <a:pt x="69630" y="34896"/>
                    <a:pt x="68803" y="34640"/>
                    <a:pt x="67995" y="34384"/>
                  </a:cubicBezTo>
                  <a:cubicBezTo>
                    <a:pt x="67739" y="34345"/>
                    <a:pt x="67522" y="34187"/>
                    <a:pt x="67404" y="33931"/>
                  </a:cubicBezTo>
                  <a:cubicBezTo>
                    <a:pt x="66438" y="31724"/>
                    <a:pt x="65059" y="29734"/>
                    <a:pt x="63838" y="27646"/>
                  </a:cubicBezTo>
                  <a:cubicBezTo>
                    <a:pt x="63384" y="26858"/>
                    <a:pt x="62892" y="26089"/>
                    <a:pt x="62399" y="25340"/>
                  </a:cubicBezTo>
                  <a:cubicBezTo>
                    <a:pt x="62108" y="24876"/>
                    <a:pt x="61727" y="24644"/>
                    <a:pt x="61328" y="24644"/>
                  </a:cubicBezTo>
                  <a:cubicBezTo>
                    <a:pt x="61135" y="24644"/>
                    <a:pt x="60938" y="24699"/>
                    <a:pt x="60744" y="24808"/>
                  </a:cubicBezTo>
                  <a:cubicBezTo>
                    <a:pt x="60173" y="25143"/>
                    <a:pt x="60015" y="25774"/>
                    <a:pt x="60331" y="26503"/>
                  </a:cubicBezTo>
                  <a:cubicBezTo>
                    <a:pt x="60409" y="26680"/>
                    <a:pt x="60528" y="26858"/>
                    <a:pt x="60626" y="27035"/>
                  </a:cubicBezTo>
                  <a:cubicBezTo>
                    <a:pt x="61611" y="28808"/>
                    <a:pt x="62596" y="30581"/>
                    <a:pt x="63581" y="32355"/>
                  </a:cubicBezTo>
                  <a:cubicBezTo>
                    <a:pt x="63700" y="32552"/>
                    <a:pt x="63877" y="32709"/>
                    <a:pt x="63779" y="33064"/>
                  </a:cubicBezTo>
                  <a:cubicBezTo>
                    <a:pt x="62951" y="32729"/>
                    <a:pt x="61887" y="32867"/>
                    <a:pt x="61729" y="31586"/>
                  </a:cubicBezTo>
                  <a:cubicBezTo>
                    <a:pt x="61710" y="31409"/>
                    <a:pt x="61532" y="31232"/>
                    <a:pt x="61414" y="31074"/>
                  </a:cubicBezTo>
                  <a:cubicBezTo>
                    <a:pt x="59818" y="28847"/>
                    <a:pt x="58341" y="26542"/>
                    <a:pt x="56883" y="24217"/>
                  </a:cubicBezTo>
                  <a:cubicBezTo>
                    <a:pt x="56705" y="23922"/>
                    <a:pt x="56508" y="23626"/>
                    <a:pt x="56272" y="23370"/>
                  </a:cubicBezTo>
                  <a:cubicBezTo>
                    <a:pt x="55975" y="23014"/>
                    <a:pt x="55607" y="22830"/>
                    <a:pt x="55249" y="22830"/>
                  </a:cubicBezTo>
                  <a:cubicBezTo>
                    <a:pt x="55013" y="22830"/>
                    <a:pt x="54781" y="22910"/>
                    <a:pt x="54577" y="23075"/>
                  </a:cubicBezTo>
                  <a:cubicBezTo>
                    <a:pt x="54065" y="23449"/>
                    <a:pt x="53967" y="24060"/>
                    <a:pt x="54361" y="24730"/>
                  </a:cubicBezTo>
                  <a:cubicBezTo>
                    <a:pt x="55484" y="26621"/>
                    <a:pt x="56607" y="28513"/>
                    <a:pt x="57710" y="30424"/>
                  </a:cubicBezTo>
                  <a:cubicBezTo>
                    <a:pt x="57828" y="30601"/>
                    <a:pt x="58045" y="30759"/>
                    <a:pt x="57966" y="31113"/>
                  </a:cubicBezTo>
                  <a:cubicBezTo>
                    <a:pt x="57178" y="30818"/>
                    <a:pt x="56429" y="30522"/>
                    <a:pt x="55661" y="30266"/>
                  </a:cubicBezTo>
                  <a:cubicBezTo>
                    <a:pt x="54991" y="30069"/>
                    <a:pt x="54479" y="29774"/>
                    <a:pt x="54538" y="28966"/>
                  </a:cubicBezTo>
                  <a:cubicBezTo>
                    <a:pt x="54518" y="28788"/>
                    <a:pt x="54479" y="28611"/>
                    <a:pt x="54420" y="28453"/>
                  </a:cubicBezTo>
                  <a:cubicBezTo>
                    <a:pt x="53848" y="26385"/>
                    <a:pt x="53178" y="24355"/>
                    <a:pt x="52686" y="22267"/>
                  </a:cubicBezTo>
                  <a:cubicBezTo>
                    <a:pt x="52666" y="22089"/>
                    <a:pt x="52587" y="21912"/>
                    <a:pt x="52509" y="21755"/>
                  </a:cubicBezTo>
                  <a:cubicBezTo>
                    <a:pt x="52313" y="21379"/>
                    <a:pt x="51928" y="21153"/>
                    <a:pt x="51511" y="21153"/>
                  </a:cubicBezTo>
                  <a:cubicBezTo>
                    <a:pt x="51424" y="21153"/>
                    <a:pt x="51336" y="21163"/>
                    <a:pt x="51248" y="21183"/>
                  </a:cubicBezTo>
                  <a:cubicBezTo>
                    <a:pt x="50735" y="21262"/>
                    <a:pt x="50361" y="21715"/>
                    <a:pt x="50341" y="22227"/>
                  </a:cubicBezTo>
                  <a:cubicBezTo>
                    <a:pt x="50321" y="22543"/>
                    <a:pt x="50361" y="22878"/>
                    <a:pt x="50440" y="23193"/>
                  </a:cubicBezTo>
                  <a:cubicBezTo>
                    <a:pt x="50775" y="24651"/>
                    <a:pt x="51110" y="26109"/>
                    <a:pt x="51445" y="27567"/>
                  </a:cubicBezTo>
                  <a:cubicBezTo>
                    <a:pt x="51523" y="27862"/>
                    <a:pt x="51681" y="28158"/>
                    <a:pt x="51464" y="28572"/>
                  </a:cubicBezTo>
                  <a:cubicBezTo>
                    <a:pt x="50676" y="28197"/>
                    <a:pt x="49908" y="27843"/>
                    <a:pt x="49139" y="27488"/>
                  </a:cubicBezTo>
                  <a:cubicBezTo>
                    <a:pt x="48903" y="27389"/>
                    <a:pt x="48903" y="27192"/>
                    <a:pt x="48863" y="26995"/>
                  </a:cubicBezTo>
                  <a:cubicBezTo>
                    <a:pt x="48450" y="25005"/>
                    <a:pt x="48036" y="23015"/>
                    <a:pt x="47622" y="21045"/>
                  </a:cubicBezTo>
                  <a:cubicBezTo>
                    <a:pt x="47524" y="20513"/>
                    <a:pt x="47405" y="20001"/>
                    <a:pt x="47268" y="19508"/>
                  </a:cubicBezTo>
                  <a:cubicBezTo>
                    <a:pt x="47128" y="19001"/>
                    <a:pt x="46661" y="18664"/>
                    <a:pt x="46159" y="18664"/>
                  </a:cubicBezTo>
                  <a:cubicBezTo>
                    <a:pt x="46095" y="18664"/>
                    <a:pt x="46031" y="18670"/>
                    <a:pt x="45967" y="18681"/>
                  </a:cubicBezTo>
                  <a:cubicBezTo>
                    <a:pt x="45356" y="18779"/>
                    <a:pt x="44982" y="19252"/>
                    <a:pt x="44982" y="19942"/>
                  </a:cubicBezTo>
                  <a:cubicBezTo>
                    <a:pt x="44982" y="20119"/>
                    <a:pt x="45002" y="20297"/>
                    <a:pt x="45041" y="20474"/>
                  </a:cubicBezTo>
                  <a:cubicBezTo>
                    <a:pt x="45199" y="21459"/>
                    <a:pt x="45415" y="22424"/>
                    <a:pt x="45534" y="23429"/>
                  </a:cubicBezTo>
                  <a:cubicBezTo>
                    <a:pt x="45652" y="24198"/>
                    <a:pt x="45908" y="24966"/>
                    <a:pt x="45810" y="25774"/>
                  </a:cubicBezTo>
                  <a:cubicBezTo>
                    <a:pt x="45356" y="25734"/>
                    <a:pt x="45081" y="25577"/>
                    <a:pt x="45002" y="25104"/>
                  </a:cubicBezTo>
                  <a:cubicBezTo>
                    <a:pt x="44923" y="24789"/>
                    <a:pt x="44844" y="24493"/>
                    <a:pt x="44726" y="24178"/>
                  </a:cubicBezTo>
                  <a:cubicBezTo>
                    <a:pt x="43623" y="20888"/>
                    <a:pt x="42283" y="17696"/>
                    <a:pt x="41061" y="14464"/>
                  </a:cubicBezTo>
                  <a:cubicBezTo>
                    <a:pt x="40963" y="14149"/>
                    <a:pt x="40825" y="13854"/>
                    <a:pt x="40608" y="13598"/>
                  </a:cubicBezTo>
                  <a:cubicBezTo>
                    <a:pt x="40399" y="13332"/>
                    <a:pt x="40081" y="13186"/>
                    <a:pt x="39745" y="13186"/>
                  </a:cubicBezTo>
                  <a:cubicBezTo>
                    <a:pt x="39607" y="13186"/>
                    <a:pt x="39465" y="13211"/>
                    <a:pt x="39327" y="13263"/>
                  </a:cubicBezTo>
                  <a:cubicBezTo>
                    <a:pt x="38874" y="13420"/>
                    <a:pt x="38579" y="13854"/>
                    <a:pt x="38579" y="14346"/>
                  </a:cubicBezTo>
                  <a:cubicBezTo>
                    <a:pt x="38598" y="14642"/>
                    <a:pt x="38657" y="14918"/>
                    <a:pt x="38776" y="15193"/>
                  </a:cubicBezTo>
                  <a:cubicBezTo>
                    <a:pt x="39544" y="17656"/>
                    <a:pt x="40431" y="20080"/>
                    <a:pt x="41298" y="22523"/>
                  </a:cubicBezTo>
                  <a:cubicBezTo>
                    <a:pt x="41416" y="22858"/>
                    <a:pt x="41593" y="23153"/>
                    <a:pt x="41554" y="23626"/>
                  </a:cubicBezTo>
                  <a:cubicBezTo>
                    <a:pt x="40884" y="23272"/>
                    <a:pt x="40273" y="22956"/>
                    <a:pt x="39662" y="22621"/>
                  </a:cubicBezTo>
                  <a:cubicBezTo>
                    <a:pt x="39524" y="22523"/>
                    <a:pt x="39406" y="22365"/>
                    <a:pt x="39367" y="22208"/>
                  </a:cubicBezTo>
                  <a:cubicBezTo>
                    <a:pt x="37988" y="18898"/>
                    <a:pt x="36589" y="15588"/>
                    <a:pt x="35190" y="12297"/>
                  </a:cubicBezTo>
                  <a:cubicBezTo>
                    <a:pt x="35072" y="11962"/>
                    <a:pt x="34914" y="11647"/>
                    <a:pt x="34737" y="11351"/>
                  </a:cubicBezTo>
                  <a:cubicBezTo>
                    <a:pt x="34522" y="11008"/>
                    <a:pt x="34152" y="10810"/>
                    <a:pt x="33770" y="10810"/>
                  </a:cubicBezTo>
                  <a:cubicBezTo>
                    <a:pt x="33625" y="10810"/>
                    <a:pt x="33478" y="10839"/>
                    <a:pt x="33338" y="10898"/>
                  </a:cubicBezTo>
                  <a:cubicBezTo>
                    <a:pt x="32806" y="11115"/>
                    <a:pt x="32490" y="11686"/>
                    <a:pt x="32628" y="12258"/>
                  </a:cubicBezTo>
                  <a:cubicBezTo>
                    <a:pt x="32668" y="12455"/>
                    <a:pt x="32747" y="12652"/>
                    <a:pt x="32825" y="12849"/>
                  </a:cubicBezTo>
                  <a:cubicBezTo>
                    <a:pt x="33574" y="15075"/>
                    <a:pt x="34441" y="17262"/>
                    <a:pt x="35288" y="19449"/>
                  </a:cubicBezTo>
                  <a:cubicBezTo>
                    <a:pt x="35367" y="19646"/>
                    <a:pt x="35544" y="19843"/>
                    <a:pt x="35328" y="20119"/>
                  </a:cubicBezTo>
                  <a:cubicBezTo>
                    <a:pt x="34717" y="19765"/>
                    <a:pt x="34126" y="19390"/>
                    <a:pt x="33495" y="19075"/>
                  </a:cubicBezTo>
                  <a:cubicBezTo>
                    <a:pt x="32628" y="18641"/>
                    <a:pt x="32077" y="18109"/>
                    <a:pt x="31899" y="17026"/>
                  </a:cubicBezTo>
                  <a:cubicBezTo>
                    <a:pt x="31604" y="15075"/>
                    <a:pt x="31032" y="13184"/>
                    <a:pt x="30599" y="11273"/>
                  </a:cubicBezTo>
                  <a:cubicBezTo>
                    <a:pt x="30323" y="10150"/>
                    <a:pt x="30106" y="9027"/>
                    <a:pt x="29831" y="7923"/>
                  </a:cubicBezTo>
                  <a:cubicBezTo>
                    <a:pt x="29725" y="7396"/>
                    <a:pt x="29274" y="7041"/>
                    <a:pt x="28758" y="7041"/>
                  </a:cubicBezTo>
                  <a:cubicBezTo>
                    <a:pt x="28696" y="7041"/>
                    <a:pt x="28633" y="7046"/>
                    <a:pt x="28570" y="7056"/>
                  </a:cubicBezTo>
                  <a:cubicBezTo>
                    <a:pt x="27998" y="7115"/>
                    <a:pt x="27545" y="7608"/>
                    <a:pt x="27545" y="8199"/>
                  </a:cubicBezTo>
                  <a:cubicBezTo>
                    <a:pt x="27525" y="8455"/>
                    <a:pt x="27545" y="8731"/>
                    <a:pt x="27604" y="8987"/>
                  </a:cubicBezTo>
                  <a:cubicBezTo>
                    <a:pt x="27900" y="10603"/>
                    <a:pt x="28195" y="12218"/>
                    <a:pt x="28510" y="13834"/>
                  </a:cubicBezTo>
                  <a:cubicBezTo>
                    <a:pt x="28648" y="14583"/>
                    <a:pt x="28806" y="15351"/>
                    <a:pt x="28983" y="16277"/>
                  </a:cubicBezTo>
                  <a:cubicBezTo>
                    <a:pt x="28116" y="15706"/>
                    <a:pt x="27427" y="15233"/>
                    <a:pt x="26698" y="14780"/>
                  </a:cubicBezTo>
                  <a:cubicBezTo>
                    <a:pt x="26363" y="14563"/>
                    <a:pt x="26126" y="14208"/>
                    <a:pt x="26067" y="13795"/>
                  </a:cubicBezTo>
                  <a:cubicBezTo>
                    <a:pt x="25516" y="11056"/>
                    <a:pt x="25102" y="8298"/>
                    <a:pt x="24609" y="5559"/>
                  </a:cubicBezTo>
                  <a:cubicBezTo>
                    <a:pt x="24471" y="4771"/>
                    <a:pt x="24471" y="3963"/>
                    <a:pt x="24196" y="3214"/>
                  </a:cubicBezTo>
                  <a:cubicBezTo>
                    <a:pt x="23980" y="2634"/>
                    <a:pt x="23527" y="2291"/>
                    <a:pt x="23048" y="2291"/>
                  </a:cubicBezTo>
                  <a:cubicBezTo>
                    <a:pt x="22958" y="2291"/>
                    <a:pt x="22867" y="2303"/>
                    <a:pt x="22777" y="2328"/>
                  </a:cubicBezTo>
                  <a:cubicBezTo>
                    <a:pt x="22146" y="2466"/>
                    <a:pt x="21812" y="2997"/>
                    <a:pt x="21910" y="3746"/>
                  </a:cubicBezTo>
                  <a:cubicBezTo>
                    <a:pt x="22225" y="6347"/>
                    <a:pt x="22560" y="8948"/>
                    <a:pt x="22895" y="11529"/>
                  </a:cubicBezTo>
                  <a:cubicBezTo>
                    <a:pt x="22935" y="11706"/>
                    <a:pt x="23033" y="11903"/>
                    <a:pt x="22875" y="12140"/>
                  </a:cubicBezTo>
                  <a:cubicBezTo>
                    <a:pt x="22304" y="11746"/>
                    <a:pt x="21772" y="11391"/>
                    <a:pt x="21240" y="11017"/>
                  </a:cubicBezTo>
                  <a:cubicBezTo>
                    <a:pt x="21083" y="10898"/>
                    <a:pt x="20945" y="10721"/>
                    <a:pt x="20885" y="10544"/>
                  </a:cubicBezTo>
                  <a:cubicBezTo>
                    <a:pt x="19743" y="7490"/>
                    <a:pt x="18600" y="4436"/>
                    <a:pt x="17635" y="1323"/>
                  </a:cubicBezTo>
                  <a:cubicBezTo>
                    <a:pt x="17556" y="1067"/>
                    <a:pt x="17437" y="830"/>
                    <a:pt x="17300" y="594"/>
                  </a:cubicBezTo>
                  <a:cubicBezTo>
                    <a:pt x="17073" y="216"/>
                    <a:pt x="16661" y="1"/>
                    <a:pt x="162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65"/>
            <p:cNvSpPr/>
            <p:nvPr/>
          </p:nvSpPr>
          <p:spPr>
            <a:xfrm>
              <a:off x="6300613" y="3729163"/>
              <a:ext cx="392042" cy="334852"/>
            </a:xfrm>
            <a:custGeom>
              <a:avLst/>
              <a:gdLst/>
              <a:ahLst/>
              <a:cxnLst/>
              <a:rect l="l" t="t" r="r" b="b"/>
              <a:pathLst>
                <a:path w="14375" h="12278" extrusionOk="0">
                  <a:moveTo>
                    <a:pt x="8131" y="0"/>
                  </a:moveTo>
                  <a:cubicBezTo>
                    <a:pt x="6577" y="0"/>
                    <a:pt x="4995" y="593"/>
                    <a:pt x="3735" y="1912"/>
                  </a:cubicBezTo>
                  <a:cubicBezTo>
                    <a:pt x="0" y="5823"/>
                    <a:pt x="2786" y="12277"/>
                    <a:pt x="8164" y="12277"/>
                  </a:cubicBezTo>
                  <a:cubicBezTo>
                    <a:pt x="8205" y="12277"/>
                    <a:pt x="8246" y="12277"/>
                    <a:pt x="8286" y="12276"/>
                  </a:cubicBezTo>
                  <a:cubicBezTo>
                    <a:pt x="11675" y="12197"/>
                    <a:pt x="14375" y="9380"/>
                    <a:pt x="14296" y="5971"/>
                  </a:cubicBezTo>
                  <a:cubicBezTo>
                    <a:pt x="14191" y="2341"/>
                    <a:pt x="11218" y="0"/>
                    <a:pt x="8131" y="0"/>
                  </a:cubicBezTo>
                  <a:close/>
                </a:path>
              </a:pathLst>
            </a:custGeom>
            <a:solidFill>
              <a:srgbClr val="EB5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65"/>
            <p:cNvSpPr/>
            <p:nvPr/>
          </p:nvSpPr>
          <p:spPr>
            <a:xfrm>
              <a:off x="6729174" y="3626155"/>
              <a:ext cx="326725" cy="333161"/>
            </a:xfrm>
            <a:custGeom>
              <a:avLst/>
              <a:gdLst/>
              <a:ahLst/>
              <a:cxnLst/>
              <a:rect l="l" t="t" r="r" b="b"/>
              <a:pathLst>
                <a:path w="11980" h="12216" extrusionOk="0">
                  <a:moveTo>
                    <a:pt x="6051" y="1"/>
                  </a:moveTo>
                  <a:cubicBezTo>
                    <a:pt x="5513" y="1"/>
                    <a:pt x="4968" y="70"/>
                    <a:pt x="4434" y="212"/>
                  </a:cubicBezTo>
                  <a:cubicBezTo>
                    <a:pt x="1734" y="921"/>
                    <a:pt x="0" y="3364"/>
                    <a:pt x="79" y="6320"/>
                  </a:cubicBezTo>
                  <a:cubicBezTo>
                    <a:pt x="138" y="8940"/>
                    <a:pt x="1458" y="10812"/>
                    <a:pt x="3921" y="11777"/>
                  </a:cubicBezTo>
                  <a:cubicBezTo>
                    <a:pt x="4545" y="12030"/>
                    <a:pt x="5180" y="12215"/>
                    <a:pt x="5843" y="12215"/>
                  </a:cubicBezTo>
                  <a:cubicBezTo>
                    <a:pt x="6060" y="12215"/>
                    <a:pt x="6279" y="12195"/>
                    <a:pt x="6502" y="12152"/>
                  </a:cubicBezTo>
                  <a:cubicBezTo>
                    <a:pt x="9044" y="11640"/>
                    <a:pt x="10660" y="10063"/>
                    <a:pt x="11408" y="7620"/>
                  </a:cubicBezTo>
                  <a:cubicBezTo>
                    <a:pt x="11980" y="5827"/>
                    <a:pt x="11980" y="4034"/>
                    <a:pt x="10857" y="2399"/>
                  </a:cubicBezTo>
                  <a:cubicBezTo>
                    <a:pt x="9810" y="875"/>
                    <a:pt x="7970" y="1"/>
                    <a:pt x="6051" y="1"/>
                  </a:cubicBezTo>
                  <a:close/>
                </a:path>
              </a:pathLst>
            </a:custGeom>
            <a:solidFill>
              <a:srgbClr val="EB5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65"/>
            <p:cNvSpPr/>
            <p:nvPr/>
          </p:nvSpPr>
          <p:spPr>
            <a:xfrm>
              <a:off x="6641056" y="3982279"/>
              <a:ext cx="332643" cy="301743"/>
            </a:xfrm>
            <a:custGeom>
              <a:avLst/>
              <a:gdLst/>
              <a:ahLst/>
              <a:cxnLst/>
              <a:rect l="l" t="t" r="r" b="b"/>
              <a:pathLst>
                <a:path w="12197" h="11064" extrusionOk="0">
                  <a:moveTo>
                    <a:pt x="5812" y="0"/>
                  </a:moveTo>
                  <a:cubicBezTo>
                    <a:pt x="3015" y="40"/>
                    <a:pt x="1143" y="1557"/>
                    <a:pt x="552" y="4079"/>
                  </a:cubicBezTo>
                  <a:cubicBezTo>
                    <a:pt x="0" y="6522"/>
                    <a:pt x="1025" y="9142"/>
                    <a:pt x="3034" y="10265"/>
                  </a:cubicBezTo>
                  <a:cubicBezTo>
                    <a:pt x="4013" y="10823"/>
                    <a:pt x="4976" y="11063"/>
                    <a:pt x="5880" y="11063"/>
                  </a:cubicBezTo>
                  <a:cubicBezTo>
                    <a:pt x="8361" y="11063"/>
                    <a:pt x="10394" y="9253"/>
                    <a:pt x="11073" y="7231"/>
                  </a:cubicBezTo>
                  <a:cubicBezTo>
                    <a:pt x="12196" y="3842"/>
                    <a:pt x="10502" y="828"/>
                    <a:pt x="6995" y="118"/>
                  </a:cubicBezTo>
                  <a:cubicBezTo>
                    <a:pt x="6620" y="59"/>
                    <a:pt x="6226" y="20"/>
                    <a:pt x="5812" y="0"/>
                  </a:cubicBezTo>
                  <a:close/>
                </a:path>
              </a:pathLst>
            </a:custGeom>
            <a:solidFill>
              <a:srgbClr val="EB5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0" name="Google Shape;770;p65"/>
          <p:cNvSpPr txBox="1">
            <a:spLocks noGrp="1"/>
          </p:cNvSpPr>
          <p:nvPr>
            <p:ph type="subTitle" idx="1"/>
          </p:nvPr>
        </p:nvSpPr>
        <p:spPr>
          <a:xfrm>
            <a:off x="484095" y="1012067"/>
            <a:ext cx="7987012" cy="2532933"/>
          </a:xfrm>
          <a:prstGeom prst="rect">
            <a:avLst/>
          </a:prstGeom>
        </p:spPr>
        <p:txBody>
          <a:bodyPr spcFirstLastPara="1" wrap="square" lIns="91425" tIns="91425" rIns="91425" bIns="91425" anchor="t" anchorCtr="0">
            <a:noAutofit/>
          </a:bodyPr>
          <a:lstStyle/>
          <a:p>
            <a:r>
              <a:rPr lang="en-US" dirty="0"/>
              <a:t>Apps must be reviewed by ABS voter board or D/R CEB member for the following:</a:t>
            </a:r>
          </a:p>
          <a:p>
            <a:pPr lvl="1"/>
            <a:r>
              <a:rPr lang="en-US" dirty="0"/>
              <a:t>Form is current to the election </a:t>
            </a:r>
          </a:p>
          <a:p>
            <a:pPr lvl="2"/>
            <a:r>
              <a:rPr lang="en-US" dirty="0"/>
              <a:t>Current ABS-Mail forms have “2024” in its title</a:t>
            </a:r>
          </a:p>
          <a:p>
            <a:pPr lvl="1"/>
            <a:r>
              <a:rPr lang="en-US" dirty="0"/>
              <a:t>Voter is registered to vote at the residence address on app</a:t>
            </a:r>
          </a:p>
          <a:p>
            <a:pPr lvl="2"/>
            <a:r>
              <a:rPr lang="en-US" dirty="0"/>
              <a:t>Ballot can be mailed anywhere, but residence address must align to registration address</a:t>
            </a:r>
          </a:p>
          <a:p>
            <a:pPr lvl="2"/>
            <a:r>
              <a:rPr lang="en-US" dirty="0"/>
              <a:t>Exception: Voter can update their registration address any time using ABS app IF move is within the same precinct</a:t>
            </a:r>
          </a:p>
          <a:p>
            <a:pPr lvl="1"/>
            <a:r>
              <a:rPr lang="en-US" dirty="0"/>
              <a:t>In primary election, party selection is made</a:t>
            </a:r>
          </a:p>
          <a:p>
            <a:pPr lvl="2"/>
            <a:r>
              <a:rPr lang="en-US" dirty="0"/>
              <a:t>Need to know if voter wants D/R (or public question only) ballot</a:t>
            </a:r>
          </a:p>
          <a:p>
            <a:pPr lvl="1"/>
            <a:r>
              <a:rPr lang="en-US" dirty="0"/>
              <a:t>Reason the voter is qualified to vote by mail is marked</a:t>
            </a:r>
          </a:p>
          <a:p>
            <a:pPr lvl="1"/>
            <a:r>
              <a:rPr lang="en-US" dirty="0"/>
              <a:t>ID information is provided</a:t>
            </a:r>
          </a:p>
          <a:p>
            <a:pPr lvl="1"/>
            <a:r>
              <a:rPr lang="en-US" dirty="0"/>
              <a:t>Signature on app conforms to signature on voter’s registration</a:t>
            </a:r>
          </a:p>
          <a:p>
            <a:pPr lvl="2"/>
            <a:r>
              <a:rPr lang="en-US" dirty="0"/>
              <a:t>NOTE: Voter can change their name on VR record any time using the ABS app</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IC 3-11-4-17.5</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42"/>
                                        </p:tgtEl>
                                        <p:attrNameLst>
                                          <p:attrName>style.visibility</p:attrName>
                                        </p:attrNameLst>
                                      </p:cBhvr>
                                      <p:to>
                                        <p:strVal val="visible"/>
                                      </p:to>
                                    </p:set>
                                    <p:animEffect transition="in" filter="fade">
                                      <p:cBhvr>
                                        <p:cTn id="7" dur="1000"/>
                                        <p:tgtEl>
                                          <p:spTgt spid="742"/>
                                        </p:tgtEl>
                                      </p:cBhvr>
                                    </p:animEffect>
                                  </p:childTnLst>
                                </p:cTn>
                              </p:par>
                              <p:par>
                                <p:cTn id="8" presetID="10" presetClass="entr" presetSubtype="0" fill="hold" nodeType="withEffect">
                                  <p:stCondLst>
                                    <p:cond delay="0"/>
                                  </p:stCondLst>
                                  <p:childTnLst>
                                    <p:set>
                                      <p:cBhvr>
                                        <p:cTn id="9" dur="1" fill="hold">
                                          <p:stCondLst>
                                            <p:cond delay="0"/>
                                          </p:stCondLst>
                                        </p:cTn>
                                        <p:tgtEl>
                                          <p:spTgt spid="770"/>
                                        </p:tgtEl>
                                        <p:attrNameLst>
                                          <p:attrName>style.visibility</p:attrName>
                                        </p:attrNameLst>
                                      </p:cBhvr>
                                      <p:to>
                                        <p:strVal val="visible"/>
                                      </p:to>
                                    </p:set>
                                    <p:animEffect transition="in" filter="fade">
                                      <p:cBhvr>
                                        <p:cTn id="10" dur="1000"/>
                                        <p:tgtEl>
                                          <p:spTgt spid="770"/>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743"/>
                                        </p:tgtEl>
                                        <p:attrNameLst>
                                          <p:attrName>style.visibility</p:attrName>
                                        </p:attrNameLst>
                                      </p:cBhvr>
                                      <p:to>
                                        <p:strVal val="visible"/>
                                      </p:to>
                                    </p:set>
                                    <p:animEffect transition="in" filter="fade">
                                      <p:cBhvr>
                                        <p:cTn id="14" dur="1000"/>
                                        <p:tgtEl>
                                          <p:spTgt spid="7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Google Shape;742;p65"/>
          <p:cNvSpPr txBox="1">
            <a:spLocks noGrp="1"/>
          </p:cNvSpPr>
          <p:nvPr>
            <p:ph type="title"/>
          </p:nvPr>
        </p:nvSpPr>
        <p:spPr>
          <a:xfrm>
            <a:off x="720145" y="455521"/>
            <a:ext cx="3852000" cy="903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Voting by Mail</a:t>
            </a:r>
            <a:endParaRPr dirty="0"/>
          </a:p>
        </p:txBody>
      </p:sp>
      <p:grpSp>
        <p:nvGrpSpPr>
          <p:cNvPr id="743" name="Google Shape;743;p65"/>
          <p:cNvGrpSpPr/>
          <p:nvPr/>
        </p:nvGrpSpPr>
        <p:grpSpPr>
          <a:xfrm>
            <a:off x="8015736" y="3880436"/>
            <a:ext cx="919300" cy="1163738"/>
            <a:chOff x="4550237" y="984704"/>
            <a:chExt cx="3073256" cy="3890422"/>
          </a:xfrm>
        </p:grpSpPr>
        <p:sp>
          <p:nvSpPr>
            <p:cNvPr id="744" name="Google Shape;744;p65"/>
            <p:cNvSpPr/>
            <p:nvPr/>
          </p:nvSpPr>
          <p:spPr>
            <a:xfrm>
              <a:off x="6104770" y="3979633"/>
              <a:ext cx="656122" cy="895493"/>
            </a:xfrm>
            <a:custGeom>
              <a:avLst/>
              <a:gdLst/>
              <a:ahLst/>
              <a:cxnLst/>
              <a:rect l="l" t="t" r="r" b="b"/>
              <a:pathLst>
                <a:path w="24058" h="32835" extrusionOk="0">
                  <a:moveTo>
                    <a:pt x="17297" y="1"/>
                  </a:moveTo>
                  <a:cubicBezTo>
                    <a:pt x="16962" y="1"/>
                    <a:pt x="16633" y="140"/>
                    <a:pt x="16393" y="393"/>
                  </a:cubicBezTo>
                  <a:cubicBezTo>
                    <a:pt x="16256" y="531"/>
                    <a:pt x="16118" y="688"/>
                    <a:pt x="15980" y="846"/>
                  </a:cubicBezTo>
                  <a:cubicBezTo>
                    <a:pt x="15014" y="1969"/>
                    <a:pt x="13773" y="2816"/>
                    <a:pt x="12394" y="3309"/>
                  </a:cubicBezTo>
                  <a:cubicBezTo>
                    <a:pt x="10699" y="3900"/>
                    <a:pt x="8946" y="4097"/>
                    <a:pt x="7192" y="4116"/>
                  </a:cubicBezTo>
                  <a:cubicBezTo>
                    <a:pt x="6838" y="4136"/>
                    <a:pt x="6483" y="4116"/>
                    <a:pt x="6128" y="4156"/>
                  </a:cubicBezTo>
                  <a:cubicBezTo>
                    <a:pt x="5577" y="4156"/>
                    <a:pt x="5104" y="4550"/>
                    <a:pt x="5005" y="5102"/>
                  </a:cubicBezTo>
                  <a:cubicBezTo>
                    <a:pt x="4887" y="5634"/>
                    <a:pt x="5163" y="6185"/>
                    <a:pt x="5655" y="6422"/>
                  </a:cubicBezTo>
                  <a:cubicBezTo>
                    <a:pt x="5931" y="6540"/>
                    <a:pt x="6187" y="6658"/>
                    <a:pt x="6463" y="6776"/>
                  </a:cubicBezTo>
                  <a:cubicBezTo>
                    <a:pt x="7232" y="7052"/>
                    <a:pt x="7941" y="7525"/>
                    <a:pt x="8493" y="8136"/>
                  </a:cubicBezTo>
                  <a:cubicBezTo>
                    <a:pt x="9970" y="9870"/>
                    <a:pt x="9872" y="11406"/>
                    <a:pt x="8118" y="12864"/>
                  </a:cubicBezTo>
                  <a:cubicBezTo>
                    <a:pt x="6877" y="13889"/>
                    <a:pt x="5419" y="14657"/>
                    <a:pt x="3882" y="15130"/>
                  </a:cubicBezTo>
                  <a:cubicBezTo>
                    <a:pt x="3114" y="15367"/>
                    <a:pt x="2345" y="15564"/>
                    <a:pt x="1597" y="15800"/>
                  </a:cubicBezTo>
                  <a:cubicBezTo>
                    <a:pt x="848" y="16017"/>
                    <a:pt x="198" y="16372"/>
                    <a:pt x="99" y="17219"/>
                  </a:cubicBezTo>
                  <a:cubicBezTo>
                    <a:pt x="1" y="18027"/>
                    <a:pt x="592" y="18440"/>
                    <a:pt x="1183" y="18775"/>
                  </a:cubicBezTo>
                  <a:cubicBezTo>
                    <a:pt x="1951" y="19228"/>
                    <a:pt x="2661" y="19741"/>
                    <a:pt x="3311" y="20332"/>
                  </a:cubicBezTo>
                  <a:cubicBezTo>
                    <a:pt x="4552" y="21415"/>
                    <a:pt x="5439" y="22676"/>
                    <a:pt x="5715" y="24331"/>
                  </a:cubicBezTo>
                  <a:cubicBezTo>
                    <a:pt x="5971" y="25790"/>
                    <a:pt x="5990" y="27267"/>
                    <a:pt x="5793" y="28725"/>
                  </a:cubicBezTo>
                  <a:cubicBezTo>
                    <a:pt x="5655" y="29632"/>
                    <a:pt x="5478" y="30518"/>
                    <a:pt x="5360" y="31424"/>
                  </a:cubicBezTo>
                  <a:cubicBezTo>
                    <a:pt x="5242" y="31996"/>
                    <a:pt x="5557" y="32567"/>
                    <a:pt x="6128" y="32764"/>
                  </a:cubicBezTo>
                  <a:cubicBezTo>
                    <a:pt x="6263" y="32811"/>
                    <a:pt x="6395" y="32834"/>
                    <a:pt x="6523" y="32834"/>
                  </a:cubicBezTo>
                  <a:cubicBezTo>
                    <a:pt x="6884" y="32834"/>
                    <a:pt x="7217" y="32649"/>
                    <a:pt x="7508" y="32272"/>
                  </a:cubicBezTo>
                  <a:cubicBezTo>
                    <a:pt x="7586" y="32193"/>
                    <a:pt x="7645" y="32094"/>
                    <a:pt x="7705" y="31996"/>
                  </a:cubicBezTo>
                  <a:cubicBezTo>
                    <a:pt x="9005" y="29947"/>
                    <a:pt x="10818" y="28489"/>
                    <a:pt x="12945" y="27405"/>
                  </a:cubicBezTo>
                  <a:cubicBezTo>
                    <a:pt x="14778" y="26459"/>
                    <a:pt x="16768" y="26085"/>
                    <a:pt x="18797" y="25908"/>
                  </a:cubicBezTo>
                  <a:cubicBezTo>
                    <a:pt x="19526" y="25829"/>
                    <a:pt x="20314" y="25790"/>
                    <a:pt x="20669" y="24982"/>
                  </a:cubicBezTo>
                  <a:cubicBezTo>
                    <a:pt x="21024" y="24134"/>
                    <a:pt x="20511" y="23543"/>
                    <a:pt x="19979" y="22952"/>
                  </a:cubicBezTo>
                  <a:cubicBezTo>
                    <a:pt x="19152" y="22046"/>
                    <a:pt x="18482" y="20982"/>
                    <a:pt x="18068" y="19820"/>
                  </a:cubicBezTo>
                  <a:cubicBezTo>
                    <a:pt x="17457" y="18125"/>
                    <a:pt x="17792" y="17022"/>
                    <a:pt x="19250" y="15958"/>
                  </a:cubicBezTo>
                  <a:cubicBezTo>
                    <a:pt x="20117" y="15308"/>
                    <a:pt x="21122" y="14894"/>
                    <a:pt x="22127" y="14460"/>
                  </a:cubicBezTo>
                  <a:cubicBezTo>
                    <a:pt x="22501" y="14322"/>
                    <a:pt x="22876" y="14145"/>
                    <a:pt x="23230" y="13948"/>
                  </a:cubicBezTo>
                  <a:cubicBezTo>
                    <a:pt x="23881" y="13554"/>
                    <a:pt x="24058" y="12687"/>
                    <a:pt x="23585" y="12116"/>
                  </a:cubicBezTo>
                  <a:cubicBezTo>
                    <a:pt x="23349" y="11801"/>
                    <a:pt x="23014" y="11584"/>
                    <a:pt x="22639" y="11505"/>
                  </a:cubicBezTo>
                  <a:cubicBezTo>
                    <a:pt x="20433" y="10934"/>
                    <a:pt x="19191" y="9436"/>
                    <a:pt x="18679" y="7328"/>
                  </a:cubicBezTo>
                  <a:cubicBezTo>
                    <a:pt x="18265" y="5653"/>
                    <a:pt x="18167" y="3939"/>
                    <a:pt x="18383" y="2245"/>
                  </a:cubicBezTo>
                  <a:cubicBezTo>
                    <a:pt x="18423" y="1949"/>
                    <a:pt x="18482" y="1654"/>
                    <a:pt x="18502" y="1516"/>
                  </a:cubicBezTo>
                  <a:cubicBezTo>
                    <a:pt x="18561" y="826"/>
                    <a:pt x="18364" y="393"/>
                    <a:pt x="17852" y="137"/>
                  </a:cubicBezTo>
                  <a:cubicBezTo>
                    <a:pt x="17675" y="45"/>
                    <a:pt x="17485" y="1"/>
                    <a:pt x="17297" y="1"/>
                  </a:cubicBezTo>
                  <a:close/>
                </a:path>
              </a:pathLst>
            </a:custGeom>
            <a:solidFill>
              <a:srgbClr val="727C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65"/>
            <p:cNvSpPr/>
            <p:nvPr/>
          </p:nvSpPr>
          <p:spPr>
            <a:xfrm>
              <a:off x="6234805" y="4081360"/>
              <a:ext cx="382633" cy="611368"/>
            </a:xfrm>
            <a:custGeom>
              <a:avLst/>
              <a:gdLst/>
              <a:ahLst/>
              <a:cxnLst/>
              <a:rect l="l" t="t" r="r" b="b"/>
              <a:pathLst>
                <a:path w="14030" h="22417" extrusionOk="0">
                  <a:moveTo>
                    <a:pt x="11016" y="0"/>
                  </a:moveTo>
                  <a:cubicBezTo>
                    <a:pt x="10792" y="0"/>
                    <a:pt x="10611" y="153"/>
                    <a:pt x="10483" y="367"/>
                  </a:cubicBezTo>
                  <a:cubicBezTo>
                    <a:pt x="10345" y="584"/>
                    <a:pt x="10246" y="781"/>
                    <a:pt x="10167" y="1017"/>
                  </a:cubicBezTo>
                  <a:cubicBezTo>
                    <a:pt x="9892" y="1864"/>
                    <a:pt x="9576" y="2731"/>
                    <a:pt x="9320" y="3598"/>
                  </a:cubicBezTo>
                  <a:cubicBezTo>
                    <a:pt x="9241" y="4051"/>
                    <a:pt x="8946" y="4406"/>
                    <a:pt x="8532" y="4544"/>
                  </a:cubicBezTo>
                  <a:cubicBezTo>
                    <a:pt x="7724" y="4839"/>
                    <a:pt x="6936" y="5174"/>
                    <a:pt x="6148" y="5489"/>
                  </a:cubicBezTo>
                  <a:cubicBezTo>
                    <a:pt x="5656" y="5706"/>
                    <a:pt x="5459" y="6002"/>
                    <a:pt x="5557" y="6337"/>
                  </a:cubicBezTo>
                  <a:cubicBezTo>
                    <a:pt x="5635" y="6634"/>
                    <a:pt x="5899" y="6806"/>
                    <a:pt x="6270" y="6806"/>
                  </a:cubicBezTo>
                  <a:cubicBezTo>
                    <a:pt x="6367" y="6806"/>
                    <a:pt x="6471" y="6795"/>
                    <a:pt x="6582" y="6770"/>
                  </a:cubicBezTo>
                  <a:cubicBezTo>
                    <a:pt x="6779" y="6711"/>
                    <a:pt x="6976" y="6652"/>
                    <a:pt x="7153" y="6573"/>
                  </a:cubicBezTo>
                  <a:cubicBezTo>
                    <a:pt x="7586" y="6396"/>
                    <a:pt x="8020" y="6238"/>
                    <a:pt x="8453" y="6140"/>
                  </a:cubicBezTo>
                  <a:cubicBezTo>
                    <a:pt x="8493" y="6278"/>
                    <a:pt x="8532" y="6337"/>
                    <a:pt x="8512" y="6376"/>
                  </a:cubicBezTo>
                  <a:cubicBezTo>
                    <a:pt x="8079" y="7972"/>
                    <a:pt x="7626" y="9548"/>
                    <a:pt x="7192" y="11144"/>
                  </a:cubicBezTo>
                  <a:cubicBezTo>
                    <a:pt x="7114" y="11459"/>
                    <a:pt x="6857" y="11696"/>
                    <a:pt x="6542" y="11755"/>
                  </a:cubicBezTo>
                  <a:cubicBezTo>
                    <a:pt x="5104" y="12169"/>
                    <a:pt x="3685" y="12681"/>
                    <a:pt x="2306" y="13213"/>
                  </a:cubicBezTo>
                  <a:cubicBezTo>
                    <a:pt x="1735" y="13449"/>
                    <a:pt x="1124" y="13607"/>
                    <a:pt x="553" y="13824"/>
                  </a:cubicBezTo>
                  <a:cubicBezTo>
                    <a:pt x="218" y="13903"/>
                    <a:pt x="1" y="14238"/>
                    <a:pt x="99" y="14572"/>
                  </a:cubicBezTo>
                  <a:cubicBezTo>
                    <a:pt x="178" y="14947"/>
                    <a:pt x="454" y="15085"/>
                    <a:pt x="809" y="15085"/>
                  </a:cubicBezTo>
                  <a:cubicBezTo>
                    <a:pt x="1104" y="15065"/>
                    <a:pt x="1400" y="15006"/>
                    <a:pt x="1676" y="14888"/>
                  </a:cubicBezTo>
                  <a:cubicBezTo>
                    <a:pt x="2917" y="14474"/>
                    <a:pt x="4158" y="14040"/>
                    <a:pt x="5419" y="13627"/>
                  </a:cubicBezTo>
                  <a:cubicBezTo>
                    <a:pt x="5687" y="13526"/>
                    <a:pt x="5955" y="13397"/>
                    <a:pt x="6235" y="13397"/>
                  </a:cubicBezTo>
                  <a:cubicBezTo>
                    <a:pt x="6285" y="13397"/>
                    <a:pt x="6334" y="13401"/>
                    <a:pt x="6385" y="13410"/>
                  </a:cubicBezTo>
                  <a:cubicBezTo>
                    <a:pt x="6444" y="13587"/>
                    <a:pt x="6424" y="13784"/>
                    <a:pt x="6345" y="13962"/>
                  </a:cubicBezTo>
                  <a:cubicBezTo>
                    <a:pt x="5675" y="16247"/>
                    <a:pt x="5005" y="18533"/>
                    <a:pt x="4237" y="20779"/>
                  </a:cubicBezTo>
                  <a:cubicBezTo>
                    <a:pt x="4138" y="21055"/>
                    <a:pt x="4060" y="21350"/>
                    <a:pt x="4020" y="21626"/>
                  </a:cubicBezTo>
                  <a:cubicBezTo>
                    <a:pt x="3961" y="21961"/>
                    <a:pt x="4158" y="22296"/>
                    <a:pt x="4493" y="22375"/>
                  </a:cubicBezTo>
                  <a:cubicBezTo>
                    <a:pt x="4574" y="22403"/>
                    <a:pt x="4656" y="22417"/>
                    <a:pt x="4737" y="22417"/>
                  </a:cubicBezTo>
                  <a:cubicBezTo>
                    <a:pt x="4988" y="22417"/>
                    <a:pt x="5221" y="22284"/>
                    <a:pt x="5340" y="22060"/>
                  </a:cubicBezTo>
                  <a:cubicBezTo>
                    <a:pt x="5439" y="21843"/>
                    <a:pt x="5537" y="21626"/>
                    <a:pt x="5596" y="21409"/>
                  </a:cubicBezTo>
                  <a:cubicBezTo>
                    <a:pt x="6247" y="19538"/>
                    <a:pt x="6818" y="17666"/>
                    <a:pt x="7370" y="15774"/>
                  </a:cubicBezTo>
                  <a:cubicBezTo>
                    <a:pt x="7468" y="15479"/>
                    <a:pt x="7488" y="15144"/>
                    <a:pt x="7705" y="14907"/>
                  </a:cubicBezTo>
                  <a:cubicBezTo>
                    <a:pt x="7961" y="15026"/>
                    <a:pt x="8000" y="15223"/>
                    <a:pt x="8059" y="15400"/>
                  </a:cubicBezTo>
                  <a:cubicBezTo>
                    <a:pt x="8591" y="16622"/>
                    <a:pt x="9104" y="17843"/>
                    <a:pt x="9636" y="19045"/>
                  </a:cubicBezTo>
                  <a:cubicBezTo>
                    <a:pt x="9734" y="19301"/>
                    <a:pt x="9852" y="19538"/>
                    <a:pt x="10010" y="19754"/>
                  </a:cubicBezTo>
                  <a:cubicBezTo>
                    <a:pt x="10130" y="19941"/>
                    <a:pt x="10339" y="20055"/>
                    <a:pt x="10554" y="20055"/>
                  </a:cubicBezTo>
                  <a:cubicBezTo>
                    <a:pt x="10657" y="20055"/>
                    <a:pt x="10761" y="20029"/>
                    <a:pt x="10857" y="19971"/>
                  </a:cubicBezTo>
                  <a:cubicBezTo>
                    <a:pt x="11172" y="19833"/>
                    <a:pt x="11330" y="19498"/>
                    <a:pt x="11251" y="19163"/>
                  </a:cubicBezTo>
                  <a:cubicBezTo>
                    <a:pt x="11192" y="18946"/>
                    <a:pt x="11113" y="18730"/>
                    <a:pt x="11015" y="18513"/>
                  </a:cubicBezTo>
                  <a:cubicBezTo>
                    <a:pt x="10246" y="16700"/>
                    <a:pt x="9458" y="14888"/>
                    <a:pt x="8690" y="13095"/>
                  </a:cubicBezTo>
                  <a:cubicBezTo>
                    <a:pt x="8552" y="12760"/>
                    <a:pt x="8355" y="12464"/>
                    <a:pt x="8473" y="12090"/>
                  </a:cubicBezTo>
                  <a:cubicBezTo>
                    <a:pt x="8985" y="10258"/>
                    <a:pt x="9498" y="8425"/>
                    <a:pt x="10010" y="6593"/>
                  </a:cubicBezTo>
                  <a:lnTo>
                    <a:pt x="10010" y="6573"/>
                  </a:lnTo>
                  <a:cubicBezTo>
                    <a:pt x="10069" y="6573"/>
                    <a:pt x="10128" y="6553"/>
                    <a:pt x="10207" y="6553"/>
                  </a:cubicBezTo>
                  <a:cubicBezTo>
                    <a:pt x="10443" y="6908"/>
                    <a:pt x="10680" y="7282"/>
                    <a:pt x="10936" y="7637"/>
                  </a:cubicBezTo>
                  <a:cubicBezTo>
                    <a:pt x="11428" y="8327"/>
                    <a:pt x="11901" y="9036"/>
                    <a:pt x="12433" y="9706"/>
                  </a:cubicBezTo>
                  <a:cubicBezTo>
                    <a:pt x="12683" y="10018"/>
                    <a:pt x="12964" y="10164"/>
                    <a:pt x="13227" y="10164"/>
                  </a:cubicBezTo>
                  <a:cubicBezTo>
                    <a:pt x="13379" y="10164"/>
                    <a:pt x="13525" y="10115"/>
                    <a:pt x="13655" y="10021"/>
                  </a:cubicBezTo>
                  <a:cubicBezTo>
                    <a:pt x="14029" y="9726"/>
                    <a:pt x="13990" y="9332"/>
                    <a:pt x="13596" y="8780"/>
                  </a:cubicBezTo>
                  <a:cubicBezTo>
                    <a:pt x="13024" y="7992"/>
                    <a:pt x="12453" y="7204"/>
                    <a:pt x="11901" y="6416"/>
                  </a:cubicBezTo>
                  <a:cubicBezTo>
                    <a:pt x="11448" y="5746"/>
                    <a:pt x="10759" y="5115"/>
                    <a:pt x="10680" y="4307"/>
                  </a:cubicBezTo>
                  <a:cubicBezTo>
                    <a:pt x="10601" y="3519"/>
                    <a:pt x="11034" y="2731"/>
                    <a:pt x="11291" y="1943"/>
                  </a:cubicBezTo>
                  <a:cubicBezTo>
                    <a:pt x="11389" y="1588"/>
                    <a:pt x="11566" y="1234"/>
                    <a:pt x="11665" y="859"/>
                  </a:cubicBezTo>
                  <a:cubicBezTo>
                    <a:pt x="11783" y="544"/>
                    <a:pt x="11606" y="189"/>
                    <a:pt x="11291" y="71"/>
                  </a:cubicBezTo>
                  <a:cubicBezTo>
                    <a:pt x="11193" y="22"/>
                    <a:pt x="11101" y="0"/>
                    <a:pt x="110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65"/>
            <p:cNvSpPr/>
            <p:nvPr/>
          </p:nvSpPr>
          <p:spPr>
            <a:xfrm>
              <a:off x="6907045" y="3856607"/>
              <a:ext cx="716449" cy="611913"/>
            </a:xfrm>
            <a:custGeom>
              <a:avLst/>
              <a:gdLst/>
              <a:ahLst/>
              <a:cxnLst/>
              <a:rect l="l" t="t" r="r" b="b"/>
              <a:pathLst>
                <a:path w="26270" h="22437" extrusionOk="0">
                  <a:moveTo>
                    <a:pt x="13508" y="1"/>
                  </a:moveTo>
                  <a:cubicBezTo>
                    <a:pt x="13373" y="1"/>
                    <a:pt x="13230" y="19"/>
                    <a:pt x="13083" y="57"/>
                  </a:cubicBezTo>
                  <a:cubicBezTo>
                    <a:pt x="12728" y="136"/>
                    <a:pt x="12433" y="352"/>
                    <a:pt x="12216" y="628"/>
                  </a:cubicBezTo>
                  <a:cubicBezTo>
                    <a:pt x="11802" y="1081"/>
                    <a:pt x="11329" y="1475"/>
                    <a:pt x="10797" y="1791"/>
                  </a:cubicBezTo>
                  <a:cubicBezTo>
                    <a:pt x="9598" y="2547"/>
                    <a:pt x="8260" y="2699"/>
                    <a:pt x="6913" y="2699"/>
                  </a:cubicBezTo>
                  <a:cubicBezTo>
                    <a:pt x="6822" y="2699"/>
                    <a:pt x="6731" y="2698"/>
                    <a:pt x="6640" y="2697"/>
                  </a:cubicBezTo>
                  <a:cubicBezTo>
                    <a:pt x="5005" y="2697"/>
                    <a:pt x="3409" y="2421"/>
                    <a:pt x="1872" y="1909"/>
                  </a:cubicBezTo>
                  <a:cubicBezTo>
                    <a:pt x="1693" y="1847"/>
                    <a:pt x="1515" y="1814"/>
                    <a:pt x="1345" y="1814"/>
                  </a:cubicBezTo>
                  <a:cubicBezTo>
                    <a:pt x="972" y="1814"/>
                    <a:pt x="631" y="1971"/>
                    <a:pt x="374" y="2323"/>
                  </a:cubicBezTo>
                  <a:cubicBezTo>
                    <a:pt x="20" y="2795"/>
                    <a:pt x="0" y="3426"/>
                    <a:pt x="335" y="3899"/>
                  </a:cubicBezTo>
                  <a:cubicBezTo>
                    <a:pt x="552" y="4273"/>
                    <a:pt x="828" y="4628"/>
                    <a:pt x="1084" y="4982"/>
                  </a:cubicBezTo>
                  <a:cubicBezTo>
                    <a:pt x="1478" y="5554"/>
                    <a:pt x="1911" y="6125"/>
                    <a:pt x="2305" y="6716"/>
                  </a:cubicBezTo>
                  <a:cubicBezTo>
                    <a:pt x="3645" y="8864"/>
                    <a:pt x="3921" y="11130"/>
                    <a:pt x="3034" y="13533"/>
                  </a:cubicBezTo>
                  <a:cubicBezTo>
                    <a:pt x="2877" y="13947"/>
                    <a:pt x="2739" y="14361"/>
                    <a:pt x="2640" y="14794"/>
                  </a:cubicBezTo>
                  <a:cubicBezTo>
                    <a:pt x="2419" y="15592"/>
                    <a:pt x="3061" y="16257"/>
                    <a:pt x="3771" y="16257"/>
                  </a:cubicBezTo>
                  <a:cubicBezTo>
                    <a:pt x="4007" y="16257"/>
                    <a:pt x="4251" y="16183"/>
                    <a:pt x="4473" y="16016"/>
                  </a:cubicBezTo>
                  <a:cubicBezTo>
                    <a:pt x="4748" y="15819"/>
                    <a:pt x="5005" y="15563"/>
                    <a:pt x="5261" y="15346"/>
                  </a:cubicBezTo>
                  <a:cubicBezTo>
                    <a:pt x="5950" y="14696"/>
                    <a:pt x="6798" y="14243"/>
                    <a:pt x="7724" y="14026"/>
                  </a:cubicBezTo>
                  <a:cubicBezTo>
                    <a:pt x="8004" y="13966"/>
                    <a:pt x="8266" y="13935"/>
                    <a:pt x="8510" y="13935"/>
                  </a:cubicBezTo>
                  <a:cubicBezTo>
                    <a:pt x="9625" y="13935"/>
                    <a:pt x="10374" y="14578"/>
                    <a:pt x="10778" y="16016"/>
                  </a:cubicBezTo>
                  <a:cubicBezTo>
                    <a:pt x="11034" y="16922"/>
                    <a:pt x="11112" y="17868"/>
                    <a:pt x="11014" y="18814"/>
                  </a:cubicBezTo>
                  <a:cubicBezTo>
                    <a:pt x="10955" y="19484"/>
                    <a:pt x="10856" y="20154"/>
                    <a:pt x="10778" y="20823"/>
                  </a:cubicBezTo>
                  <a:cubicBezTo>
                    <a:pt x="10699" y="21375"/>
                    <a:pt x="10837" y="21887"/>
                    <a:pt x="11309" y="22222"/>
                  </a:cubicBezTo>
                  <a:cubicBezTo>
                    <a:pt x="11532" y="22373"/>
                    <a:pt x="11758" y="22436"/>
                    <a:pt x="11986" y="22436"/>
                  </a:cubicBezTo>
                  <a:cubicBezTo>
                    <a:pt x="12264" y="22436"/>
                    <a:pt x="12545" y="22343"/>
                    <a:pt x="12827" y="22203"/>
                  </a:cubicBezTo>
                  <a:cubicBezTo>
                    <a:pt x="13043" y="22084"/>
                    <a:pt x="13280" y="21947"/>
                    <a:pt x="13496" y="21789"/>
                  </a:cubicBezTo>
                  <a:cubicBezTo>
                    <a:pt x="13969" y="21454"/>
                    <a:pt x="14462" y="21119"/>
                    <a:pt x="14955" y="20804"/>
                  </a:cubicBezTo>
                  <a:cubicBezTo>
                    <a:pt x="16401" y="19827"/>
                    <a:pt x="17905" y="19350"/>
                    <a:pt x="19456" y="19350"/>
                  </a:cubicBezTo>
                  <a:cubicBezTo>
                    <a:pt x="20502" y="19350"/>
                    <a:pt x="21571" y="19567"/>
                    <a:pt x="22658" y="19996"/>
                  </a:cubicBezTo>
                  <a:cubicBezTo>
                    <a:pt x="23052" y="20134"/>
                    <a:pt x="23427" y="20311"/>
                    <a:pt x="23801" y="20449"/>
                  </a:cubicBezTo>
                  <a:cubicBezTo>
                    <a:pt x="24018" y="20548"/>
                    <a:pt x="24254" y="20626"/>
                    <a:pt x="24471" y="20686"/>
                  </a:cubicBezTo>
                  <a:cubicBezTo>
                    <a:pt x="24582" y="20717"/>
                    <a:pt x="24692" y="20731"/>
                    <a:pt x="24799" y="20731"/>
                  </a:cubicBezTo>
                  <a:cubicBezTo>
                    <a:pt x="25635" y="20731"/>
                    <a:pt x="26270" y="19834"/>
                    <a:pt x="25850" y="19031"/>
                  </a:cubicBezTo>
                  <a:cubicBezTo>
                    <a:pt x="25732" y="18755"/>
                    <a:pt x="25555" y="18518"/>
                    <a:pt x="25377" y="18282"/>
                  </a:cubicBezTo>
                  <a:cubicBezTo>
                    <a:pt x="24097" y="16627"/>
                    <a:pt x="23368" y="14597"/>
                    <a:pt x="23309" y="12489"/>
                  </a:cubicBezTo>
                  <a:cubicBezTo>
                    <a:pt x="23269" y="11307"/>
                    <a:pt x="23525" y="10164"/>
                    <a:pt x="23722" y="9002"/>
                  </a:cubicBezTo>
                  <a:cubicBezTo>
                    <a:pt x="23921" y="7988"/>
                    <a:pt x="23339" y="7291"/>
                    <a:pt x="22388" y="7291"/>
                  </a:cubicBezTo>
                  <a:cubicBezTo>
                    <a:pt x="22303" y="7291"/>
                    <a:pt x="22216" y="7296"/>
                    <a:pt x="22126" y="7307"/>
                  </a:cubicBezTo>
                  <a:cubicBezTo>
                    <a:pt x="21673" y="7366"/>
                    <a:pt x="21259" y="7465"/>
                    <a:pt x="20826" y="7544"/>
                  </a:cubicBezTo>
                  <a:cubicBezTo>
                    <a:pt x="20550" y="7583"/>
                    <a:pt x="20294" y="7603"/>
                    <a:pt x="20038" y="7642"/>
                  </a:cubicBezTo>
                  <a:cubicBezTo>
                    <a:pt x="19758" y="7690"/>
                    <a:pt x="19478" y="7713"/>
                    <a:pt x="19200" y="7713"/>
                  </a:cubicBezTo>
                  <a:cubicBezTo>
                    <a:pt x="16700" y="7713"/>
                    <a:pt x="14413" y="5830"/>
                    <a:pt x="14679" y="2638"/>
                  </a:cubicBezTo>
                  <a:cubicBezTo>
                    <a:pt x="14698" y="2185"/>
                    <a:pt x="14738" y="1751"/>
                    <a:pt x="14738" y="1318"/>
                  </a:cubicBezTo>
                  <a:cubicBezTo>
                    <a:pt x="14738" y="506"/>
                    <a:pt x="14223" y="1"/>
                    <a:pt x="13508" y="1"/>
                  </a:cubicBezTo>
                  <a:close/>
                </a:path>
              </a:pathLst>
            </a:custGeom>
            <a:solidFill>
              <a:srgbClr val="727C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65"/>
            <p:cNvSpPr/>
            <p:nvPr/>
          </p:nvSpPr>
          <p:spPr>
            <a:xfrm>
              <a:off x="7056416" y="4000551"/>
              <a:ext cx="477323" cy="347397"/>
            </a:xfrm>
            <a:custGeom>
              <a:avLst/>
              <a:gdLst/>
              <a:ahLst/>
              <a:cxnLst/>
              <a:rect l="l" t="t" r="r" b="b"/>
              <a:pathLst>
                <a:path w="17502" h="12738" extrusionOk="0">
                  <a:moveTo>
                    <a:pt x="6706" y="0"/>
                  </a:moveTo>
                  <a:cubicBezTo>
                    <a:pt x="6515" y="0"/>
                    <a:pt x="6279" y="46"/>
                    <a:pt x="5990" y="138"/>
                  </a:cubicBezTo>
                  <a:cubicBezTo>
                    <a:pt x="5025" y="433"/>
                    <a:pt x="4079" y="749"/>
                    <a:pt x="3153" y="1103"/>
                  </a:cubicBezTo>
                  <a:cubicBezTo>
                    <a:pt x="2963" y="1170"/>
                    <a:pt x="2786" y="1211"/>
                    <a:pt x="2616" y="1211"/>
                  </a:cubicBezTo>
                  <a:cubicBezTo>
                    <a:pt x="2382" y="1211"/>
                    <a:pt x="2160" y="1132"/>
                    <a:pt x="1931" y="926"/>
                  </a:cubicBezTo>
                  <a:cubicBezTo>
                    <a:pt x="1636" y="690"/>
                    <a:pt x="1321" y="493"/>
                    <a:pt x="966" y="335"/>
                  </a:cubicBezTo>
                  <a:cubicBezTo>
                    <a:pt x="877" y="284"/>
                    <a:pt x="781" y="260"/>
                    <a:pt x="687" y="260"/>
                  </a:cubicBezTo>
                  <a:cubicBezTo>
                    <a:pt x="492" y="260"/>
                    <a:pt x="304" y="365"/>
                    <a:pt x="197" y="552"/>
                  </a:cubicBezTo>
                  <a:cubicBezTo>
                    <a:pt x="0" y="788"/>
                    <a:pt x="40" y="1143"/>
                    <a:pt x="276" y="1359"/>
                  </a:cubicBezTo>
                  <a:cubicBezTo>
                    <a:pt x="473" y="1537"/>
                    <a:pt x="670" y="1694"/>
                    <a:pt x="887" y="1832"/>
                  </a:cubicBezTo>
                  <a:cubicBezTo>
                    <a:pt x="1281" y="2069"/>
                    <a:pt x="1537" y="2443"/>
                    <a:pt x="1596" y="2896"/>
                  </a:cubicBezTo>
                  <a:cubicBezTo>
                    <a:pt x="1774" y="3921"/>
                    <a:pt x="2030" y="4965"/>
                    <a:pt x="2266" y="5990"/>
                  </a:cubicBezTo>
                  <a:cubicBezTo>
                    <a:pt x="2400" y="6576"/>
                    <a:pt x="2648" y="6863"/>
                    <a:pt x="2974" y="6863"/>
                  </a:cubicBezTo>
                  <a:cubicBezTo>
                    <a:pt x="3031" y="6863"/>
                    <a:pt x="3091" y="6855"/>
                    <a:pt x="3153" y="6837"/>
                  </a:cubicBezTo>
                  <a:cubicBezTo>
                    <a:pt x="3567" y="6738"/>
                    <a:pt x="3705" y="6364"/>
                    <a:pt x="3547" y="5655"/>
                  </a:cubicBezTo>
                  <a:cubicBezTo>
                    <a:pt x="3409" y="5044"/>
                    <a:pt x="3311" y="4413"/>
                    <a:pt x="3271" y="3783"/>
                  </a:cubicBezTo>
                  <a:lnTo>
                    <a:pt x="3271" y="3783"/>
                  </a:lnTo>
                  <a:cubicBezTo>
                    <a:pt x="3350" y="3793"/>
                    <a:pt x="3409" y="3793"/>
                    <a:pt x="3453" y="3793"/>
                  </a:cubicBezTo>
                  <a:cubicBezTo>
                    <a:pt x="3498" y="3793"/>
                    <a:pt x="3527" y="3793"/>
                    <a:pt x="3547" y="3803"/>
                  </a:cubicBezTo>
                  <a:cubicBezTo>
                    <a:pt x="5025" y="4867"/>
                    <a:pt x="6502" y="5931"/>
                    <a:pt x="8000" y="6975"/>
                  </a:cubicBezTo>
                  <a:cubicBezTo>
                    <a:pt x="8217" y="7132"/>
                    <a:pt x="8354" y="7369"/>
                    <a:pt x="8374" y="7625"/>
                  </a:cubicBezTo>
                  <a:cubicBezTo>
                    <a:pt x="8650" y="8925"/>
                    <a:pt x="9005" y="10206"/>
                    <a:pt x="9162" y="11526"/>
                  </a:cubicBezTo>
                  <a:cubicBezTo>
                    <a:pt x="9182" y="11763"/>
                    <a:pt x="9221" y="11979"/>
                    <a:pt x="9280" y="12216"/>
                  </a:cubicBezTo>
                  <a:cubicBezTo>
                    <a:pt x="9333" y="12516"/>
                    <a:pt x="9592" y="12737"/>
                    <a:pt x="9887" y="12737"/>
                  </a:cubicBezTo>
                  <a:cubicBezTo>
                    <a:pt x="9921" y="12737"/>
                    <a:pt x="9955" y="12734"/>
                    <a:pt x="9990" y="12728"/>
                  </a:cubicBezTo>
                  <a:cubicBezTo>
                    <a:pt x="10344" y="12689"/>
                    <a:pt x="10581" y="12393"/>
                    <a:pt x="10581" y="12058"/>
                  </a:cubicBezTo>
                  <a:cubicBezTo>
                    <a:pt x="10601" y="11881"/>
                    <a:pt x="10581" y="11703"/>
                    <a:pt x="10561" y="11526"/>
                  </a:cubicBezTo>
                  <a:cubicBezTo>
                    <a:pt x="10443" y="10837"/>
                    <a:pt x="10325" y="10147"/>
                    <a:pt x="10207" y="9438"/>
                  </a:cubicBezTo>
                  <a:cubicBezTo>
                    <a:pt x="10167" y="9181"/>
                    <a:pt x="10049" y="8906"/>
                    <a:pt x="10128" y="8610"/>
                  </a:cubicBezTo>
                  <a:lnTo>
                    <a:pt x="10128" y="8610"/>
                  </a:lnTo>
                  <a:cubicBezTo>
                    <a:pt x="10482" y="8728"/>
                    <a:pt x="10798" y="8925"/>
                    <a:pt x="11073" y="9181"/>
                  </a:cubicBezTo>
                  <a:cubicBezTo>
                    <a:pt x="12531" y="10186"/>
                    <a:pt x="13950" y="11211"/>
                    <a:pt x="15467" y="12117"/>
                  </a:cubicBezTo>
                  <a:cubicBezTo>
                    <a:pt x="15763" y="12334"/>
                    <a:pt x="16078" y="12472"/>
                    <a:pt x="16433" y="12570"/>
                  </a:cubicBezTo>
                  <a:cubicBezTo>
                    <a:pt x="16483" y="12581"/>
                    <a:pt x="16531" y="12586"/>
                    <a:pt x="16579" y="12586"/>
                  </a:cubicBezTo>
                  <a:cubicBezTo>
                    <a:pt x="17147" y="12586"/>
                    <a:pt x="17501" y="11863"/>
                    <a:pt x="17083" y="11408"/>
                  </a:cubicBezTo>
                  <a:cubicBezTo>
                    <a:pt x="16965" y="11270"/>
                    <a:pt x="16827" y="11171"/>
                    <a:pt x="16669" y="11093"/>
                  </a:cubicBezTo>
                  <a:cubicBezTo>
                    <a:pt x="14797" y="10029"/>
                    <a:pt x="13083" y="8728"/>
                    <a:pt x="11330" y="7507"/>
                  </a:cubicBezTo>
                  <a:cubicBezTo>
                    <a:pt x="11093" y="7349"/>
                    <a:pt x="10798" y="7251"/>
                    <a:pt x="10719" y="6916"/>
                  </a:cubicBezTo>
                  <a:cubicBezTo>
                    <a:pt x="11172" y="6640"/>
                    <a:pt x="11704" y="6561"/>
                    <a:pt x="12196" y="6364"/>
                  </a:cubicBezTo>
                  <a:cubicBezTo>
                    <a:pt x="12689" y="6167"/>
                    <a:pt x="13201" y="6009"/>
                    <a:pt x="13694" y="5832"/>
                  </a:cubicBezTo>
                  <a:cubicBezTo>
                    <a:pt x="14384" y="5556"/>
                    <a:pt x="14659" y="5221"/>
                    <a:pt x="14541" y="4788"/>
                  </a:cubicBezTo>
                  <a:cubicBezTo>
                    <a:pt x="14449" y="4473"/>
                    <a:pt x="14217" y="4306"/>
                    <a:pt x="13851" y="4306"/>
                  </a:cubicBezTo>
                  <a:cubicBezTo>
                    <a:pt x="13668" y="4306"/>
                    <a:pt x="13451" y="4348"/>
                    <a:pt x="13201" y="4433"/>
                  </a:cubicBezTo>
                  <a:cubicBezTo>
                    <a:pt x="11999" y="4847"/>
                    <a:pt x="10817" y="5241"/>
                    <a:pt x="9635" y="5674"/>
                  </a:cubicBezTo>
                  <a:cubicBezTo>
                    <a:pt x="9485" y="5742"/>
                    <a:pt x="9329" y="5775"/>
                    <a:pt x="9176" y="5775"/>
                  </a:cubicBezTo>
                  <a:cubicBezTo>
                    <a:pt x="8928" y="5775"/>
                    <a:pt x="8687" y="5688"/>
                    <a:pt x="8492" y="5517"/>
                  </a:cubicBezTo>
                  <a:cubicBezTo>
                    <a:pt x="7507" y="4788"/>
                    <a:pt x="6463" y="4098"/>
                    <a:pt x="5458" y="3389"/>
                  </a:cubicBezTo>
                  <a:cubicBezTo>
                    <a:pt x="5005" y="3074"/>
                    <a:pt x="4572" y="2758"/>
                    <a:pt x="4020" y="2364"/>
                  </a:cubicBezTo>
                  <a:cubicBezTo>
                    <a:pt x="4926" y="2049"/>
                    <a:pt x="5695" y="1793"/>
                    <a:pt x="6463" y="1537"/>
                  </a:cubicBezTo>
                  <a:cubicBezTo>
                    <a:pt x="7251" y="1261"/>
                    <a:pt x="7507" y="946"/>
                    <a:pt x="7350" y="453"/>
                  </a:cubicBezTo>
                  <a:cubicBezTo>
                    <a:pt x="7248" y="149"/>
                    <a:pt x="7049" y="0"/>
                    <a:pt x="67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65"/>
            <p:cNvSpPr/>
            <p:nvPr/>
          </p:nvSpPr>
          <p:spPr>
            <a:xfrm>
              <a:off x="6829127" y="3021087"/>
              <a:ext cx="622795" cy="755557"/>
            </a:xfrm>
            <a:custGeom>
              <a:avLst/>
              <a:gdLst/>
              <a:ahLst/>
              <a:cxnLst/>
              <a:rect l="l" t="t" r="r" b="b"/>
              <a:pathLst>
                <a:path w="22836" h="27704" extrusionOk="0">
                  <a:moveTo>
                    <a:pt x="18271" y="1"/>
                  </a:moveTo>
                  <a:cubicBezTo>
                    <a:pt x="18058" y="1"/>
                    <a:pt x="17838" y="60"/>
                    <a:pt x="17634" y="193"/>
                  </a:cubicBezTo>
                  <a:cubicBezTo>
                    <a:pt x="17378" y="370"/>
                    <a:pt x="17161" y="548"/>
                    <a:pt x="16964" y="764"/>
                  </a:cubicBezTo>
                  <a:cubicBezTo>
                    <a:pt x="15447" y="2242"/>
                    <a:pt x="13536" y="3207"/>
                    <a:pt x="11447" y="3503"/>
                  </a:cubicBezTo>
                  <a:cubicBezTo>
                    <a:pt x="10957" y="3585"/>
                    <a:pt x="10471" y="3612"/>
                    <a:pt x="9986" y="3612"/>
                  </a:cubicBezTo>
                  <a:cubicBezTo>
                    <a:pt x="9302" y="3612"/>
                    <a:pt x="8621" y="3557"/>
                    <a:pt x="7940" y="3523"/>
                  </a:cubicBezTo>
                  <a:cubicBezTo>
                    <a:pt x="7889" y="3519"/>
                    <a:pt x="7838" y="3517"/>
                    <a:pt x="7788" y="3517"/>
                  </a:cubicBezTo>
                  <a:cubicBezTo>
                    <a:pt x="6761" y="3517"/>
                    <a:pt x="6199" y="4282"/>
                    <a:pt x="6443" y="5316"/>
                  </a:cubicBezTo>
                  <a:cubicBezTo>
                    <a:pt x="6561" y="5749"/>
                    <a:pt x="6699" y="6163"/>
                    <a:pt x="6837" y="6577"/>
                  </a:cubicBezTo>
                  <a:cubicBezTo>
                    <a:pt x="6896" y="6852"/>
                    <a:pt x="6955" y="7109"/>
                    <a:pt x="7034" y="7365"/>
                  </a:cubicBezTo>
                  <a:cubicBezTo>
                    <a:pt x="7822" y="10064"/>
                    <a:pt x="6266" y="13138"/>
                    <a:pt x="2699" y="13276"/>
                  </a:cubicBezTo>
                  <a:cubicBezTo>
                    <a:pt x="2266" y="13295"/>
                    <a:pt x="1813" y="13315"/>
                    <a:pt x="1379" y="13374"/>
                  </a:cubicBezTo>
                  <a:cubicBezTo>
                    <a:pt x="434" y="13492"/>
                    <a:pt x="0" y="14280"/>
                    <a:pt x="335" y="15187"/>
                  </a:cubicBezTo>
                  <a:cubicBezTo>
                    <a:pt x="473" y="15502"/>
                    <a:pt x="709" y="15778"/>
                    <a:pt x="1025" y="15955"/>
                  </a:cubicBezTo>
                  <a:cubicBezTo>
                    <a:pt x="1517" y="16310"/>
                    <a:pt x="1970" y="16743"/>
                    <a:pt x="2345" y="17236"/>
                  </a:cubicBezTo>
                  <a:cubicBezTo>
                    <a:pt x="3310" y="18398"/>
                    <a:pt x="3566" y="19817"/>
                    <a:pt x="3744" y="21255"/>
                  </a:cubicBezTo>
                  <a:cubicBezTo>
                    <a:pt x="3941" y="22851"/>
                    <a:pt x="3862" y="24486"/>
                    <a:pt x="3527" y="26063"/>
                  </a:cubicBezTo>
                  <a:cubicBezTo>
                    <a:pt x="3409" y="26673"/>
                    <a:pt x="3566" y="27186"/>
                    <a:pt x="4138" y="27501"/>
                  </a:cubicBezTo>
                  <a:cubicBezTo>
                    <a:pt x="4350" y="27637"/>
                    <a:pt x="4588" y="27703"/>
                    <a:pt x="4824" y="27703"/>
                  </a:cubicBezTo>
                  <a:cubicBezTo>
                    <a:pt x="5137" y="27703"/>
                    <a:pt x="5448" y="27587"/>
                    <a:pt x="5694" y="27363"/>
                  </a:cubicBezTo>
                  <a:cubicBezTo>
                    <a:pt x="6029" y="27087"/>
                    <a:pt x="6364" y="26792"/>
                    <a:pt x="6679" y="26496"/>
                  </a:cubicBezTo>
                  <a:cubicBezTo>
                    <a:pt x="7211" y="26023"/>
                    <a:pt x="7704" y="25511"/>
                    <a:pt x="8256" y="25077"/>
                  </a:cubicBezTo>
                  <a:cubicBezTo>
                    <a:pt x="9702" y="23891"/>
                    <a:pt x="11287" y="23278"/>
                    <a:pt x="13010" y="23278"/>
                  </a:cubicBezTo>
                  <a:cubicBezTo>
                    <a:pt x="13634" y="23278"/>
                    <a:pt x="14275" y="23359"/>
                    <a:pt x="14935" y="23521"/>
                  </a:cubicBezTo>
                  <a:cubicBezTo>
                    <a:pt x="15368" y="23619"/>
                    <a:pt x="15782" y="23698"/>
                    <a:pt x="16235" y="23757"/>
                  </a:cubicBezTo>
                  <a:cubicBezTo>
                    <a:pt x="16296" y="23766"/>
                    <a:pt x="16356" y="23770"/>
                    <a:pt x="16414" y="23770"/>
                  </a:cubicBezTo>
                  <a:cubicBezTo>
                    <a:pt x="17408" y="23770"/>
                    <a:pt x="17966" y="22550"/>
                    <a:pt x="17240" y="21787"/>
                  </a:cubicBezTo>
                  <a:cubicBezTo>
                    <a:pt x="16984" y="21531"/>
                    <a:pt x="16708" y="21314"/>
                    <a:pt x="16452" y="21078"/>
                  </a:cubicBezTo>
                  <a:cubicBezTo>
                    <a:pt x="15723" y="20487"/>
                    <a:pt x="15171" y="19699"/>
                    <a:pt x="14856" y="18812"/>
                  </a:cubicBezTo>
                  <a:cubicBezTo>
                    <a:pt x="14344" y="17295"/>
                    <a:pt x="14777" y="16231"/>
                    <a:pt x="16452" y="15522"/>
                  </a:cubicBezTo>
                  <a:cubicBezTo>
                    <a:pt x="17319" y="15167"/>
                    <a:pt x="18265" y="14970"/>
                    <a:pt x="19210" y="14950"/>
                  </a:cubicBezTo>
                  <a:lnTo>
                    <a:pt x="21220" y="14950"/>
                  </a:lnTo>
                  <a:cubicBezTo>
                    <a:pt x="21246" y="14951"/>
                    <a:pt x="21271" y="14952"/>
                    <a:pt x="21296" y="14952"/>
                  </a:cubicBezTo>
                  <a:cubicBezTo>
                    <a:pt x="21834" y="14952"/>
                    <a:pt x="22277" y="14749"/>
                    <a:pt x="22540" y="14241"/>
                  </a:cubicBezTo>
                  <a:cubicBezTo>
                    <a:pt x="22836" y="13729"/>
                    <a:pt x="22658" y="13216"/>
                    <a:pt x="22363" y="12763"/>
                  </a:cubicBezTo>
                  <a:cubicBezTo>
                    <a:pt x="22205" y="12547"/>
                    <a:pt x="22048" y="12330"/>
                    <a:pt x="21851" y="12152"/>
                  </a:cubicBezTo>
                  <a:cubicBezTo>
                    <a:pt x="21476" y="11699"/>
                    <a:pt x="21082" y="11266"/>
                    <a:pt x="20708" y="10813"/>
                  </a:cubicBezTo>
                  <a:cubicBezTo>
                    <a:pt x="18797" y="8606"/>
                    <a:pt x="18265" y="6064"/>
                    <a:pt x="18974" y="3247"/>
                  </a:cubicBezTo>
                  <a:cubicBezTo>
                    <a:pt x="19072" y="2853"/>
                    <a:pt x="19191" y="2459"/>
                    <a:pt x="19289" y="2065"/>
                  </a:cubicBezTo>
                  <a:cubicBezTo>
                    <a:pt x="19368" y="1828"/>
                    <a:pt x="19407" y="1612"/>
                    <a:pt x="19447" y="1375"/>
                  </a:cubicBezTo>
                  <a:cubicBezTo>
                    <a:pt x="19567" y="597"/>
                    <a:pt x="18947" y="1"/>
                    <a:pt x="18271" y="1"/>
                  </a:cubicBezTo>
                  <a:close/>
                </a:path>
              </a:pathLst>
            </a:custGeom>
            <a:solidFill>
              <a:srgbClr val="727C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65"/>
            <p:cNvSpPr/>
            <p:nvPr/>
          </p:nvSpPr>
          <p:spPr>
            <a:xfrm>
              <a:off x="6979044" y="3116813"/>
              <a:ext cx="340170" cy="501759"/>
            </a:xfrm>
            <a:custGeom>
              <a:avLst/>
              <a:gdLst/>
              <a:ahLst/>
              <a:cxnLst/>
              <a:rect l="l" t="t" r="r" b="b"/>
              <a:pathLst>
                <a:path w="12473" h="18398" extrusionOk="0">
                  <a:moveTo>
                    <a:pt x="10731" y="1"/>
                  </a:moveTo>
                  <a:cubicBezTo>
                    <a:pt x="10543" y="1"/>
                    <a:pt x="10351" y="78"/>
                    <a:pt x="10206" y="249"/>
                  </a:cubicBezTo>
                  <a:cubicBezTo>
                    <a:pt x="10088" y="367"/>
                    <a:pt x="10009" y="525"/>
                    <a:pt x="9930" y="683"/>
                  </a:cubicBezTo>
                  <a:cubicBezTo>
                    <a:pt x="9123" y="2673"/>
                    <a:pt x="8039" y="4544"/>
                    <a:pt x="7034" y="6436"/>
                  </a:cubicBezTo>
                  <a:cubicBezTo>
                    <a:pt x="6896" y="6672"/>
                    <a:pt x="6837" y="6987"/>
                    <a:pt x="6502" y="7106"/>
                  </a:cubicBezTo>
                  <a:cubicBezTo>
                    <a:pt x="6187" y="6672"/>
                    <a:pt x="6029" y="6160"/>
                    <a:pt x="5793" y="5707"/>
                  </a:cubicBezTo>
                  <a:cubicBezTo>
                    <a:pt x="5537" y="5234"/>
                    <a:pt x="5320" y="4741"/>
                    <a:pt x="5084" y="4288"/>
                  </a:cubicBezTo>
                  <a:cubicBezTo>
                    <a:pt x="4805" y="3761"/>
                    <a:pt x="4513" y="3502"/>
                    <a:pt x="4200" y="3502"/>
                  </a:cubicBezTo>
                  <a:cubicBezTo>
                    <a:pt x="4115" y="3502"/>
                    <a:pt x="4029" y="3521"/>
                    <a:pt x="3941" y="3559"/>
                  </a:cubicBezTo>
                  <a:cubicBezTo>
                    <a:pt x="3488" y="3776"/>
                    <a:pt x="3409" y="4229"/>
                    <a:pt x="3744" y="4938"/>
                  </a:cubicBezTo>
                  <a:cubicBezTo>
                    <a:pt x="4295" y="6081"/>
                    <a:pt x="4827" y="7224"/>
                    <a:pt x="5419" y="8327"/>
                  </a:cubicBezTo>
                  <a:cubicBezTo>
                    <a:pt x="5635" y="8682"/>
                    <a:pt x="5616" y="9135"/>
                    <a:pt x="5399" y="9490"/>
                  </a:cubicBezTo>
                  <a:cubicBezTo>
                    <a:pt x="4788" y="10554"/>
                    <a:pt x="4236" y="11657"/>
                    <a:pt x="3645" y="12741"/>
                  </a:cubicBezTo>
                  <a:cubicBezTo>
                    <a:pt x="3389" y="13233"/>
                    <a:pt x="3113" y="13706"/>
                    <a:pt x="2798" y="14297"/>
                  </a:cubicBezTo>
                  <a:cubicBezTo>
                    <a:pt x="2384" y="13450"/>
                    <a:pt x="2030" y="12701"/>
                    <a:pt x="1675" y="11972"/>
                  </a:cubicBezTo>
                  <a:cubicBezTo>
                    <a:pt x="1409" y="11412"/>
                    <a:pt x="1155" y="11160"/>
                    <a:pt x="845" y="11160"/>
                  </a:cubicBezTo>
                  <a:cubicBezTo>
                    <a:pt x="742" y="11160"/>
                    <a:pt x="631" y="11189"/>
                    <a:pt x="513" y="11243"/>
                  </a:cubicBezTo>
                  <a:cubicBezTo>
                    <a:pt x="59" y="11440"/>
                    <a:pt x="0" y="11834"/>
                    <a:pt x="355" y="12622"/>
                  </a:cubicBezTo>
                  <a:cubicBezTo>
                    <a:pt x="769" y="13529"/>
                    <a:pt x="1202" y="14435"/>
                    <a:pt x="1655" y="15322"/>
                  </a:cubicBezTo>
                  <a:cubicBezTo>
                    <a:pt x="1872" y="15755"/>
                    <a:pt x="1931" y="16110"/>
                    <a:pt x="1636" y="16543"/>
                  </a:cubicBezTo>
                  <a:cubicBezTo>
                    <a:pt x="1439" y="16859"/>
                    <a:pt x="1261" y="17213"/>
                    <a:pt x="1143" y="17568"/>
                  </a:cubicBezTo>
                  <a:cubicBezTo>
                    <a:pt x="1025" y="17863"/>
                    <a:pt x="1163" y="18198"/>
                    <a:pt x="1458" y="18317"/>
                  </a:cubicBezTo>
                  <a:cubicBezTo>
                    <a:pt x="1554" y="18371"/>
                    <a:pt x="1658" y="18398"/>
                    <a:pt x="1759" y="18398"/>
                  </a:cubicBezTo>
                  <a:cubicBezTo>
                    <a:pt x="1948" y="18398"/>
                    <a:pt x="2131" y="18306"/>
                    <a:pt x="2246" y="18139"/>
                  </a:cubicBezTo>
                  <a:cubicBezTo>
                    <a:pt x="2404" y="17922"/>
                    <a:pt x="2542" y="17706"/>
                    <a:pt x="2660" y="17469"/>
                  </a:cubicBezTo>
                  <a:cubicBezTo>
                    <a:pt x="2837" y="17056"/>
                    <a:pt x="3192" y="16760"/>
                    <a:pt x="3626" y="16642"/>
                  </a:cubicBezTo>
                  <a:cubicBezTo>
                    <a:pt x="4630" y="16346"/>
                    <a:pt x="5616" y="15972"/>
                    <a:pt x="6620" y="15598"/>
                  </a:cubicBezTo>
                  <a:cubicBezTo>
                    <a:pt x="7271" y="15361"/>
                    <a:pt x="7507" y="15026"/>
                    <a:pt x="7349" y="14612"/>
                  </a:cubicBezTo>
                  <a:cubicBezTo>
                    <a:pt x="7251" y="14366"/>
                    <a:pt x="7068" y="14243"/>
                    <a:pt x="6776" y="14243"/>
                  </a:cubicBezTo>
                  <a:cubicBezTo>
                    <a:pt x="6601" y="14243"/>
                    <a:pt x="6386" y="14287"/>
                    <a:pt x="6128" y="14376"/>
                  </a:cubicBezTo>
                  <a:cubicBezTo>
                    <a:pt x="5537" y="14593"/>
                    <a:pt x="4926" y="14750"/>
                    <a:pt x="4295" y="14869"/>
                  </a:cubicBezTo>
                  <a:cubicBezTo>
                    <a:pt x="4295" y="14711"/>
                    <a:pt x="4276" y="14632"/>
                    <a:pt x="4295" y="14593"/>
                  </a:cubicBezTo>
                  <a:cubicBezTo>
                    <a:pt x="5162" y="12997"/>
                    <a:pt x="6029" y="11401"/>
                    <a:pt x="6896" y="9785"/>
                  </a:cubicBezTo>
                  <a:cubicBezTo>
                    <a:pt x="7034" y="9569"/>
                    <a:pt x="7251" y="9391"/>
                    <a:pt x="7507" y="9332"/>
                  </a:cubicBezTo>
                  <a:cubicBezTo>
                    <a:pt x="8768" y="8918"/>
                    <a:pt x="9990" y="8406"/>
                    <a:pt x="11270" y="8091"/>
                  </a:cubicBezTo>
                  <a:cubicBezTo>
                    <a:pt x="11507" y="8032"/>
                    <a:pt x="11723" y="7973"/>
                    <a:pt x="11940" y="7894"/>
                  </a:cubicBezTo>
                  <a:cubicBezTo>
                    <a:pt x="12275" y="7795"/>
                    <a:pt x="12472" y="7441"/>
                    <a:pt x="12374" y="7125"/>
                  </a:cubicBezTo>
                  <a:cubicBezTo>
                    <a:pt x="12301" y="6817"/>
                    <a:pt x="12028" y="6608"/>
                    <a:pt x="11723" y="6608"/>
                  </a:cubicBezTo>
                  <a:cubicBezTo>
                    <a:pt x="11697" y="6608"/>
                    <a:pt x="11671" y="6610"/>
                    <a:pt x="11645" y="6613"/>
                  </a:cubicBezTo>
                  <a:cubicBezTo>
                    <a:pt x="11467" y="6633"/>
                    <a:pt x="11290" y="6653"/>
                    <a:pt x="11113" y="6712"/>
                  </a:cubicBezTo>
                  <a:cubicBezTo>
                    <a:pt x="10443" y="6909"/>
                    <a:pt x="9773" y="7106"/>
                    <a:pt x="9083" y="7303"/>
                  </a:cubicBezTo>
                  <a:cubicBezTo>
                    <a:pt x="8858" y="7372"/>
                    <a:pt x="8633" y="7487"/>
                    <a:pt x="8368" y="7487"/>
                  </a:cubicBezTo>
                  <a:cubicBezTo>
                    <a:pt x="8331" y="7487"/>
                    <a:pt x="8294" y="7485"/>
                    <a:pt x="8256" y="7480"/>
                  </a:cubicBezTo>
                  <a:cubicBezTo>
                    <a:pt x="8354" y="7125"/>
                    <a:pt x="8492" y="6771"/>
                    <a:pt x="8709" y="6475"/>
                  </a:cubicBezTo>
                  <a:cubicBezTo>
                    <a:pt x="9536" y="4919"/>
                    <a:pt x="10403" y="3362"/>
                    <a:pt x="11113" y="1747"/>
                  </a:cubicBezTo>
                  <a:cubicBezTo>
                    <a:pt x="11270" y="1451"/>
                    <a:pt x="11388" y="1116"/>
                    <a:pt x="11428" y="761"/>
                  </a:cubicBezTo>
                  <a:cubicBezTo>
                    <a:pt x="11467" y="303"/>
                    <a:pt x="11106" y="1"/>
                    <a:pt x="107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65"/>
            <p:cNvSpPr/>
            <p:nvPr/>
          </p:nvSpPr>
          <p:spPr>
            <a:xfrm>
              <a:off x="5740982" y="2062349"/>
              <a:ext cx="1138681" cy="1978102"/>
            </a:xfrm>
            <a:custGeom>
              <a:avLst/>
              <a:gdLst/>
              <a:ahLst/>
              <a:cxnLst/>
              <a:rect l="l" t="t" r="r" b="b"/>
              <a:pathLst>
                <a:path w="41752" h="72531" extrusionOk="0">
                  <a:moveTo>
                    <a:pt x="22344" y="0"/>
                  </a:moveTo>
                  <a:cubicBezTo>
                    <a:pt x="20433" y="40"/>
                    <a:pt x="18522" y="138"/>
                    <a:pt x="16610" y="158"/>
                  </a:cubicBezTo>
                  <a:cubicBezTo>
                    <a:pt x="12611" y="197"/>
                    <a:pt x="8631" y="394"/>
                    <a:pt x="4710" y="1281"/>
                  </a:cubicBezTo>
                  <a:cubicBezTo>
                    <a:pt x="4217" y="1379"/>
                    <a:pt x="3784" y="1675"/>
                    <a:pt x="3528" y="2089"/>
                  </a:cubicBezTo>
                  <a:cubicBezTo>
                    <a:pt x="3114" y="2778"/>
                    <a:pt x="2759" y="3488"/>
                    <a:pt x="2464" y="4217"/>
                  </a:cubicBezTo>
                  <a:cubicBezTo>
                    <a:pt x="888" y="8039"/>
                    <a:pt x="513" y="11940"/>
                    <a:pt x="1617" y="15940"/>
                  </a:cubicBezTo>
                  <a:cubicBezTo>
                    <a:pt x="2089" y="17516"/>
                    <a:pt x="2720" y="19013"/>
                    <a:pt x="3528" y="20432"/>
                  </a:cubicBezTo>
                  <a:cubicBezTo>
                    <a:pt x="3646" y="20688"/>
                    <a:pt x="3784" y="20924"/>
                    <a:pt x="3922" y="21181"/>
                  </a:cubicBezTo>
                  <a:cubicBezTo>
                    <a:pt x="4178" y="21634"/>
                    <a:pt x="4276" y="21791"/>
                    <a:pt x="4119" y="22028"/>
                  </a:cubicBezTo>
                  <a:cubicBezTo>
                    <a:pt x="4119" y="22028"/>
                    <a:pt x="4119" y="22028"/>
                    <a:pt x="4099" y="22048"/>
                  </a:cubicBezTo>
                  <a:cubicBezTo>
                    <a:pt x="4001" y="22166"/>
                    <a:pt x="3902" y="22284"/>
                    <a:pt x="3804" y="22402"/>
                  </a:cubicBezTo>
                  <a:cubicBezTo>
                    <a:pt x="2149" y="24195"/>
                    <a:pt x="1341" y="26402"/>
                    <a:pt x="809" y="28707"/>
                  </a:cubicBezTo>
                  <a:cubicBezTo>
                    <a:pt x="277" y="31071"/>
                    <a:pt x="395" y="33534"/>
                    <a:pt x="1163" y="35839"/>
                  </a:cubicBezTo>
                  <a:cubicBezTo>
                    <a:pt x="1439" y="36647"/>
                    <a:pt x="1814" y="37435"/>
                    <a:pt x="2267" y="38164"/>
                  </a:cubicBezTo>
                  <a:cubicBezTo>
                    <a:pt x="2405" y="38381"/>
                    <a:pt x="2523" y="38598"/>
                    <a:pt x="2661" y="38815"/>
                  </a:cubicBezTo>
                  <a:cubicBezTo>
                    <a:pt x="2878" y="39090"/>
                    <a:pt x="2937" y="39445"/>
                    <a:pt x="2779" y="39760"/>
                  </a:cubicBezTo>
                  <a:cubicBezTo>
                    <a:pt x="2740" y="39879"/>
                    <a:pt x="2681" y="39977"/>
                    <a:pt x="2621" y="40076"/>
                  </a:cubicBezTo>
                  <a:cubicBezTo>
                    <a:pt x="1380" y="41790"/>
                    <a:pt x="513" y="43661"/>
                    <a:pt x="257" y="45789"/>
                  </a:cubicBezTo>
                  <a:cubicBezTo>
                    <a:pt x="119" y="46775"/>
                    <a:pt x="40" y="47779"/>
                    <a:pt x="21" y="48764"/>
                  </a:cubicBezTo>
                  <a:cubicBezTo>
                    <a:pt x="1" y="51543"/>
                    <a:pt x="592" y="54084"/>
                    <a:pt x="2621" y="56114"/>
                  </a:cubicBezTo>
                  <a:cubicBezTo>
                    <a:pt x="2878" y="56330"/>
                    <a:pt x="2937" y="56705"/>
                    <a:pt x="2759" y="56981"/>
                  </a:cubicBezTo>
                  <a:cubicBezTo>
                    <a:pt x="2681" y="57158"/>
                    <a:pt x="2602" y="57355"/>
                    <a:pt x="2543" y="57552"/>
                  </a:cubicBezTo>
                  <a:cubicBezTo>
                    <a:pt x="2543" y="57572"/>
                    <a:pt x="2543" y="57591"/>
                    <a:pt x="2523" y="57591"/>
                  </a:cubicBezTo>
                  <a:cubicBezTo>
                    <a:pt x="2109" y="58833"/>
                    <a:pt x="1794" y="60113"/>
                    <a:pt x="1617" y="61394"/>
                  </a:cubicBezTo>
                  <a:cubicBezTo>
                    <a:pt x="1380" y="63088"/>
                    <a:pt x="1439" y="64803"/>
                    <a:pt x="1833" y="66477"/>
                  </a:cubicBezTo>
                  <a:cubicBezTo>
                    <a:pt x="2523" y="69590"/>
                    <a:pt x="4552" y="71580"/>
                    <a:pt x="7685" y="72171"/>
                  </a:cubicBezTo>
                  <a:cubicBezTo>
                    <a:pt x="8927" y="72407"/>
                    <a:pt x="10194" y="72530"/>
                    <a:pt x="11466" y="72530"/>
                  </a:cubicBezTo>
                  <a:cubicBezTo>
                    <a:pt x="11789" y="72530"/>
                    <a:pt x="12111" y="72522"/>
                    <a:pt x="12433" y="72506"/>
                  </a:cubicBezTo>
                  <a:cubicBezTo>
                    <a:pt x="16945" y="72388"/>
                    <a:pt x="21477" y="72191"/>
                    <a:pt x="25989" y="72033"/>
                  </a:cubicBezTo>
                  <a:cubicBezTo>
                    <a:pt x="28393" y="71935"/>
                    <a:pt x="30796" y="71718"/>
                    <a:pt x="33200" y="71462"/>
                  </a:cubicBezTo>
                  <a:cubicBezTo>
                    <a:pt x="36215" y="71127"/>
                    <a:pt x="38185" y="69551"/>
                    <a:pt x="39032" y="66635"/>
                  </a:cubicBezTo>
                  <a:cubicBezTo>
                    <a:pt x="39249" y="65906"/>
                    <a:pt x="39426" y="65157"/>
                    <a:pt x="39544" y="64408"/>
                  </a:cubicBezTo>
                  <a:cubicBezTo>
                    <a:pt x="40214" y="59995"/>
                    <a:pt x="40195" y="55562"/>
                    <a:pt x="40372" y="51129"/>
                  </a:cubicBezTo>
                  <a:cubicBezTo>
                    <a:pt x="40451" y="49218"/>
                    <a:pt x="40471" y="47326"/>
                    <a:pt x="40530" y="45415"/>
                  </a:cubicBezTo>
                  <a:cubicBezTo>
                    <a:pt x="40628" y="42617"/>
                    <a:pt x="40648" y="39859"/>
                    <a:pt x="39564" y="37258"/>
                  </a:cubicBezTo>
                  <a:lnTo>
                    <a:pt x="39564" y="37238"/>
                  </a:lnTo>
                  <a:cubicBezTo>
                    <a:pt x="39446" y="36943"/>
                    <a:pt x="39308" y="36647"/>
                    <a:pt x="39150" y="36371"/>
                  </a:cubicBezTo>
                  <a:cubicBezTo>
                    <a:pt x="39052" y="36194"/>
                    <a:pt x="38993" y="35997"/>
                    <a:pt x="38973" y="35800"/>
                  </a:cubicBezTo>
                  <a:cubicBezTo>
                    <a:pt x="38973" y="35465"/>
                    <a:pt x="39072" y="35110"/>
                    <a:pt x="39269" y="34815"/>
                  </a:cubicBezTo>
                  <a:cubicBezTo>
                    <a:pt x="41259" y="31544"/>
                    <a:pt x="41751" y="27958"/>
                    <a:pt x="41397" y="24215"/>
                  </a:cubicBezTo>
                  <a:cubicBezTo>
                    <a:pt x="41259" y="22639"/>
                    <a:pt x="40865" y="21082"/>
                    <a:pt x="40274" y="19604"/>
                  </a:cubicBezTo>
                  <a:cubicBezTo>
                    <a:pt x="40096" y="19171"/>
                    <a:pt x="39899" y="18737"/>
                    <a:pt x="39702" y="18324"/>
                  </a:cubicBezTo>
                  <a:cubicBezTo>
                    <a:pt x="39682" y="18304"/>
                    <a:pt x="39663" y="18284"/>
                    <a:pt x="39663" y="18265"/>
                  </a:cubicBezTo>
                  <a:cubicBezTo>
                    <a:pt x="39426" y="17811"/>
                    <a:pt x="39446" y="17279"/>
                    <a:pt x="39722" y="16846"/>
                  </a:cubicBezTo>
                  <a:cubicBezTo>
                    <a:pt x="40136" y="16097"/>
                    <a:pt x="40411" y="15290"/>
                    <a:pt x="40589" y="14462"/>
                  </a:cubicBezTo>
                  <a:cubicBezTo>
                    <a:pt x="41042" y="12551"/>
                    <a:pt x="41278" y="10581"/>
                    <a:pt x="41278" y="8610"/>
                  </a:cubicBezTo>
                  <a:cubicBezTo>
                    <a:pt x="41298" y="6344"/>
                    <a:pt x="40766" y="4098"/>
                    <a:pt x="39722" y="2089"/>
                  </a:cubicBezTo>
                  <a:cubicBezTo>
                    <a:pt x="39072" y="808"/>
                    <a:pt x="38146" y="276"/>
                    <a:pt x="36707" y="217"/>
                  </a:cubicBezTo>
                  <a:cubicBezTo>
                    <a:pt x="31920" y="79"/>
                    <a:pt x="27132" y="79"/>
                    <a:pt x="223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65"/>
            <p:cNvSpPr/>
            <p:nvPr/>
          </p:nvSpPr>
          <p:spPr>
            <a:xfrm>
              <a:off x="5785054" y="3038705"/>
              <a:ext cx="1034964" cy="698012"/>
            </a:xfrm>
            <a:custGeom>
              <a:avLst/>
              <a:gdLst/>
              <a:ahLst/>
              <a:cxnLst/>
              <a:rect l="l" t="t" r="r" b="b"/>
              <a:pathLst>
                <a:path w="37949" h="25594" extrusionOk="0">
                  <a:moveTo>
                    <a:pt x="37357" y="0"/>
                  </a:moveTo>
                  <a:cubicBezTo>
                    <a:pt x="34067" y="2758"/>
                    <a:pt x="30422" y="5064"/>
                    <a:pt x="26521" y="6857"/>
                  </a:cubicBezTo>
                  <a:cubicBezTo>
                    <a:pt x="24491" y="7802"/>
                    <a:pt x="22462" y="8748"/>
                    <a:pt x="20413" y="9694"/>
                  </a:cubicBezTo>
                  <a:cubicBezTo>
                    <a:pt x="16472" y="11526"/>
                    <a:pt x="12453" y="13280"/>
                    <a:pt x="8749" y="15447"/>
                  </a:cubicBezTo>
                  <a:cubicBezTo>
                    <a:pt x="5833" y="17141"/>
                    <a:pt x="3173" y="19289"/>
                    <a:pt x="907" y="21791"/>
                  </a:cubicBezTo>
                  <a:cubicBezTo>
                    <a:pt x="493" y="23033"/>
                    <a:pt x="178" y="24313"/>
                    <a:pt x="1" y="25594"/>
                  </a:cubicBezTo>
                  <a:cubicBezTo>
                    <a:pt x="79" y="25515"/>
                    <a:pt x="138" y="25417"/>
                    <a:pt x="198" y="25338"/>
                  </a:cubicBezTo>
                  <a:cubicBezTo>
                    <a:pt x="2168" y="22579"/>
                    <a:pt x="4572" y="20195"/>
                    <a:pt x="7330" y="18225"/>
                  </a:cubicBezTo>
                  <a:cubicBezTo>
                    <a:pt x="9478" y="16669"/>
                    <a:pt x="11862" y="15408"/>
                    <a:pt x="14325" y="14245"/>
                  </a:cubicBezTo>
                  <a:cubicBezTo>
                    <a:pt x="18442" y="12314"/>
                    <a:pt x="22560" y="10383"/>
                    <a:pt x="26718" y="8492"/>
                  </a:cubicBezTo>
                  <a:cubicBezTo>
                    <a:pt x="30520" y="6778"/>
                    <a:pt x="34106" y="4591"/>
                    <a:pt x="37357" y="1951"/>
                  </a:cubicBezTo>
                  <a:cubicBezTo>
                    <a:pt x="37554" y="1793"/>
                    <a:pt x="37751" y="1616"/>
                    <a:pt x="37948" y="1458"/>
                  </a:cubicBezTo>
                  <a:lnTo>
                    <a:pt x="37948" y="1438"/>
                  </a:lnTo>
                  <a:cubicBezTo>
                    <a:pt x="37810" y="1143"/>
                    <a:pt x="37672" y="847"/>
                    <a:pt x="37534" y="571"/>
                  </a:cubicBezTo>
                  <a:cubicBezTo>
                    <a:pt x="37436" y="394"/>
                    <a:pt x="37377" y="197"/>
                    <a:pt x="373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65"/>
            <p:cNvSpPr/>
            <p:nvPr/>
          </p:nvSpPr>
          <p:spPr>
            <a:xfrm>
              <a:off x="5802781" y="2560454"/>
              <a:ext cx="1036573" cy="586277"/>
            </a:xfrm>
            <a:custGeom>
              <a:avLst/>
              <a:gdLst/>
              <a:ahLst/>
              <a:cxnLst/>
              <a:rect l="l" t="t" r="r" b="b"/>
              <a:pathLst>
                <a:path w="38008" h="21497" extrusionOk="0">
                  <a:moveTo>
                    <a:pt x="37397" y="1"/>
                  </a:moveTo>
                  <a:cubicBezTo>
                    <a:pt x="36747" y="493"/>
                    <a:pt x="36077" y="946"/>
                    <a:pt x="35367" y="1360"/>
                  </a:cubicBezTo>
                  <a:cubicBezTo>
                    <a:pt x="31683" y="3626"/>
                    <a:pt x="27821" y="5636"/>
                    <a:pt x="23841" y="7350"/>
                  </a:cubicBezTo>
                  <a:cubicBezTo>
                    <a:pt x="19979" y="9005"/>
                    <a:pt x="16137" y="10680"/>
                    <a:pt x="12295" y="12354"/>
                  </a:cubicBezTo>
                  <a:cubicBezTo>
                    <a:pt x="7882" y="14305"/>
                    <a:pt x="3744" y="16846"/>
                    <a:pt x="1" y="19900"/>
                  </a:cubicBezTo>
                  <a:cubicBezTo>
                    <a:pt x="139" y="20117"/>
                    <a:pt x="257" y="20334"/>
                    <a:pt x="395" y="20551"/>
                  </a:cubicBezTo>
                  <a:cubicBezTo>
                    <a:pt x="612" y="20826"/>
                    <a:pt x="671" y="21181"/>
                    <a:pt x="513" y="21496"/>
                  </a:cubicBezTo>
                  <a:cubicBezTo>
                    <a:pt x="4710" y="18048"/>
                    <a:pt x="9360" y="15211"/>
                    <a:pt x="14364" y="13083"/>
                  </a:cubicBezTo>
                  <a:cubicBezTo>
                    <a:pt x="18975" y="11093"/>
                    <a:pt x="23644" y="9182"/>
                    <a:pt x="28176" y="7035"/>
                  </a:cubicBezTo>
                  <a:cubicBezTo>
                    <a:pt x="31387" y="5517"/>
                    <a:pt x="34481" y="3764"/>
                    <a:pt x="37416" y="1754"/>
                  </a:cubicBezTo>
                  <a:cubicBezTo>
                    <a:pt x="37613" y="1616"/>
                    <a:pt x="37810" y="1478"/>
                    <a:pt x="38008" y="1340"/>
                  </a:cubicBezTo>
                  <a:cubicBezTo>
                    <a:pt x="37830" y="907"/>
                    <a:pt x="37633" y="473"/>
                    <a:pt x="37436" y="60"/>
                  </a:cubicBezTo>
                  <a:cubicBezTo>
                    <a:pt x="37416" y="40"/>
                    <a:pt x="37397" y="20"/>
                    <a:pt x="373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65"/>
            <p:cNvSpPr/>
            <p:nvPr/>
          </p:nvSpPr>
          <p:spPr>
            <a:xfrm>
              <a:off x="5837172" y="2230457"/>
              <a:ext cx="742112" cy="432651"/>
            </a:xfrm>
            <a:custGeom>
              <a:avLst/>
              <a:gdLst/>
              <a:ahLst/>
              <a:cxnLst/>
              <a:rect l="l" t="t" r="r" b="b"/>
              <a:pathLst>
                <a:path w="27211" h="15864" extrusionOk="0">
                  <a:moveTo>
                    <a:pt x="26471" y="1"/>
                  </a:moveTo>
                  <a:cubicBezTo>
                    <a:pt x="26237" y="1"/>
                    <a:pt x="25945" y="179"/>
                    <a:pt x="25536" y="555"/>
                  </a:cubicBezTo>
                  <a:cubicBezTo>
                    <a:pt x="24314" y="1678"/>
                    <a:pt x="22955" y="2663"/>
                    <a:pt x="21497" y="3451"/>
                  </a:cubicBezTo>
                  <a:cubicBezTo>
                    <a:pt x="18797" y="4949"/>
                    <a:pt x="15999" y="6288"/>
                    <a:pt x="13162" y="7470"/>
                  </a:cubicBezTo>
                  <a:cubicBezTo>
                    <a:pt x="10029" y="8810"/>
                    <a:pt x="6838" y="10012"/>
                    <a:pt x="3843" y="11707"/>
                  </a:cubicBezTo>
                  <a:cubicBezTo>
                    <a:pt x="2483" y="12455"/>
                    <a:pt x="1203" y="13322"/>
                    <a:pt x="1" y="14268"/>
                  </a:cubicBezTo>
                  <a:cubicBezTo>
                    <a:pt x="119" y="14524"/>
                    <a:pt x="277" y="14760"/>
                    <a:pt x="395" y="15017"/>
                  </a:cubicBezTo>
                  <a:cubicBezTo>
                    <a:pt x="651" y="15470"/>
                    <a:pt x="749" y="15627"/>
                    <a:pt x="592" y="15864"/>
                  </a:cubicBezTo>
                  <a:cubicBezTo>
                    <a:pt x="1735" y="14938"/>
                    <a:pt x="2956" y="14110"/>
                    <a:pt x="4237" y="13381"/>
                  </a:cubicBezTo>
                  <a:cubicBezTo>
                    <a:pt x="6128" y="12317"/>
                    <a:pt x="8099" y="11372"/>
                    <a:pt x="10128" y="10544"/>
                  </a:cubicBezTo>
                  <a:cubicBezTo>
                    <a:pt x="13773" y="9027"/>
                    <a:pt x="17438" y="7569"/>
                    <a:pt x="20945" y="5638"/>
                  </a:cubicBezTo>
                  <a:cubicBezTo>
                    <a:pt x="22895" y="4574"/>
                    <a:pt x="24767" y="3392"/>
                    <a:pt x="26403" y="1737"/>
                  </a:cubicBezTo>
                  <a:cubicBezTo>
                    <a:pt x="27072" y="1067"/>
                    <a:pt x="27210" y="693"/>
                    <a:pt x="26915" y="279"/>
                  </a:cubicBezTo>
                  <a:cubicBezTo>
                    <a:pt x="26782" y="96"/>
                    <a:pt x="26642" y="1"/>
                    <a:pt x="264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65"/>
            <p:cNvSpPr/>
            <p:nvPr/>
          </p:nvSpPr>
          <p:spPr>
            <a:xfrm>
              <a:off x="5797409" y="1952169"/>
              <a:ext cx="1039246" cy="353206"/>
            </a:xfrm>
            <a:custGeom>
              <a:avLst/>
              <a:gdLst/>
              <a:ahLst/>
              <a:cxnLst/>
              <a:rect l="l" t="t" r="r" b="b"/>
              <a:pathLst>
                <a:path w="38106" h="12951" extrusionOk="0">
                  <a:moveTo>
                    <a:pt x="23562" y="0"/>
                  </a:moveTo>
                  <a:cubicBezTo>
                    <a:pt x="23478" y="0"/>
                    <a:pt x="23393" y="1"/>
                    <a:pt x="23309" y="1"/>
                  </a:cubicBezTo>
                  <a:cubicBezTo>
                    <a:pt x="19172" y="1"/>
                    <a:pt x="15034" y="415"/>
                    <a:pt x="10975" y="1262"/>
                  </a:cubicBezTo>
                  <a:cubicBezTo>
                    <a:pt x="8512" y="1794"/>
                    <a:pt x="6069" y="2425"/>
                    <a:pt x="3744" y="3429"/>
                  </a:cubicBezTo>
                  <a:cubicBezTo>
                    <a:pt x="2661" y="3922"/>
                    <a:pt x="1656" y="4513"/>
                    <a:pt x="1006" y="5577"/>
                  </a:cubicBezTo>
                  <a:cubicBezTo>
                    <a:pt x="1" y="7193"/>
                    <a:pt x="336" y="9123"/>
                    <a:pt x="1853" y="10286"/>
                  </a:cubicBezTo>
                  <a:cubicBezTo>
                    <a:pt x="2680" y="10897"/>
                    <a:pt x="3606" y="11370"/>
                    <a:pt x="4591" y="11685"/>
                  </a:cubicBezTo>
                  <a:cubicBezTo>
                    <a:pt x="6049" y="12118"/>
                    <a:pt x="7547" y="12414"/>
                    <a:pt x="9064" y="12591"/>
                  </a:cubicBezTo>
                  <a:cubicBezTo>
                    <a:pt x="11070" y="12854"/>
                    <a:pt x="13076" y="12950"/>
                    <a:pt x="15047" y="12950"/>
                  </a:cubicBezTo>
                  <a:cubicBezTo>
                    <a:pt x="16328" y="12950"/>
                    <a:pt x="17595" y="12909"/>
                    <a:pt x="18837" y="12847"/>
                  </a:cubicBezTo>
                  <a:cubicBezTo>
                    <a:pt x="21615" y="12788"/>
                    <a:pt x="24215" y="12512"/>
                    <a:pt x="26816" y="12217"/>
                  </a:cubicBezTo>
                  <a:cubicBezTo>
                    <a:pt x="28629" y="12059"/>
                    <a:pt x="30422" y="11724"/>
                    <a:pt x="32175" y="11232"/>
                  </a:cubicBezTo>
                  <a:cubicBezTo>
                    <a:pt x="33594" y="10818"/>
                    <a:pt x="34973" y="10345"/>
                    <a:pt x="36175" y="9439"/>
                  </a:cubicBezTo>
                  <a:cubicBezTo>
                    <a:pt x="37377" y="8532"/>
                    <a:pt x="38106" y="7350"/>
                    <a:pt x="37791" y="5794"/>
                  </a:cubicBezTo>
                  <a:cubicBezTo>
                    <a:pt x="37554" y="4454"/>
                    <a:pt x="36786" y="3252"/>
                    <a:pt x="35683" y="2444"/>
                  </a:cubicBezTo>
                  <a:cubicBezTo>
                    <a:pt x="34658" y="1755"/>
                    <a:pt x="33515" y="1262"/>
                    <a:pt x="32294" y="1006"/>
                  </a:cubicBezTo>
                  <a:cubicBezTo>
                    <a:pt x="29439" y="336"/>
                    <a:pt x="26511" y="0"/>
                    <a:pt x="235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65"/>
            <p:cNvSpPr/>
            <p:nvPr/>
          </p:nvSpPr>
          <p:spPr>
            <a:xfrm>
              <a:off x="6183233" y="1266511"/>
              <a:ext cx="263316" cy="745630"/>
            </a:xfrm>
            <a:custGeom>
              <a:avLst/>
              <a:gdLst/>
              <a:ahLst/>
              <a:cxnLst/>
              <a:rect l="l" t="t" r="r" b="b"/>
              <a:pathLst>
                <a:path w="9655" h="27340" extrusionOk="0">
                  <a:moveTo>
                    <a:pt x="4532" y="1"/>
                  </a:moveTo>
                  <a:cubicBezTo>
                    <a:pt x="3714" y="1"/>
                    <a:pt x="3405" y="603"/>
                    <a:pt x="3173" y="1262"/>
                  </a:cubicBezTo>
                  <a:cubicBezTo>
                    <a:pt x="2700" y="2642"/>
                    <a:pt x="2207" y="4021"/>
                    <a:pt x="1774" y="5420"/>
                  </a:cubicBezTo>
                  <a:cubicBezTo>
                    <a:pt x="59" y="10877"/>
                    <a:pt x="0" y="16355"/>
                    <a:pt x="1774" y="21793"/>
                  </a:cubicBezTo>
                  <a:cubicBezTo>
                    <a:pt x="2345" y="23487"/>
                    <a:pt x="3113" y="25122"/>
                    <a:pt x="4079" y="26640"/>
                  </a:cubicBezTo>
                  <a:cubicBezTo>
                    <a:pt x="4352" y="27107"/>
                    <a:pt x="4827" y="27339"/>
                    <a:pt x="5303" y="27339"/>
                  </a:cubicBezTo>
                  <a:cubicBezTo>
                    <a:pt x="5788" y="27339"/>
                    <a:pt x="6273" y="27098"/>
                    <a:pt x="6542" y="26620"/>
                  </a:cubicBezTo>
                  <a:cubicBezTo>
                    <a:pt x="6699" y="26324"/>
                    <a:pt x="6877" y="26048"/>
                    <a:pt x="7015" y="25773"/>
                  </a:cubicBezTo>
                  <a:cubicBezTo>
                    <a:pt x="8788" y="22108"/>
                    <a:pt x="9655" y="18069"/>
                    <a:pt x="9596" y="14010"/>
                  </a:cubicBezTo>
                  <a:cubicBezTo>
                    <a:pt x="9556" y="11882"/>
                    <a:pt x="9182" y="9794"/>
                    <a:pt x="8532" y="7784"/>
                  </a:cubicBezTo>
                  <a:cubicBezTo>
                    <a:pt x="7803" y="5577"/>
                    <a:pt x="6739" y="3489"/>
                    <a:pt x="6029" y="1282"/>
                  </a:cubicBezTo>
                  <a:cubicBezTo>
                    <a:pt x="5793" y="553"/>
                    <a:pt x="5399" y="21"/>
                    <a:pt x="4571" y="1"/>
                  </a:cubicBezTo>
                  <a:cubicBezTo>
                    <a:pt x="4558" y="1"/>
                    <a:pt x="4545" y="1"/>
                    <a:pt x="45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65"/>
            <p:cNvSpPr/>
            <p:nvPr/>
          </p:nvSpPr>
          <p:spPr>
            <a:xfrm>
              <a:off x="6271350" y="1434373"/>
              <a:ext cx="117708" cy="442114"/>
            </a:xfrm>
            <a:custGeom>
              <a:avLst/>
              <a:gdLst/>
              <a:ahLst/>
              <a:cxnLst/>
              <a:rect l="l" t="t" r="r" b="b"/>
              <a:pathLst>
                <a:path w="4316" h="16211" extrusionOk="0">
                  <a:moveTo>
                    <a:pt x="2004" y="1"/>
                  </a:moveTo>
                  <a:cubicBezTo>
                    <a:pt x="1769" y="1"/>
                    <a:pt x="1519" y="144"/>
                    <a:pt x="1281" y="427"/>
                  </a:cubicBezTo>
                  <a:cubicBezTo>
                    <a:pt x="1025" y="742"/>
                    <a:pt x="868" y="1136"/>
                    <a:pt x="789" y="1550"/>
                  </a:cubicBezTo>
                  <a:cubicBezTo>
                    <a:pt x="217" y="3974"/>
                    <a:pt x="1" y="6476"/>
                    <a:pt x="139" y="8978"/>
                  </a:cubicBezTo>
                  <a:cubicBezTo>
                    <a:pt x="276" y="10357"/>
                    <a:pt x="375" y="11677"/>
                    <a:pt x="611" y="12978"/>
                  </a:cubicBezTo>
                  <a:cubicBezTo>
                    <a:pt x="749" y="13825"/>
                    <a:pt x="927" y="14653"/>
                    <a:pt x="1163" y="15480"/>
                  </a:cubicBezTo>
                  <a:cubicBezTo>
                    <a:pt x="1281" y="15874"/>
                    <a:pt x="1478" y="16170"/>
                    <a:pt x="1931" y="16209"/>
                  </a:cubicBezTo>
                  <a:cubicBezTo>
                    <a:pt x="1948" y="16210"/>
                    <a:pt x="1964" y="16210"/>
                    <a:pt x="1981" y="16210"/>
                  </a:cubicBezTo>
                  <a:cubicBezTo>
                    <a:pt x="2355" y="16210"/>
                    <a:pt x="2687" y="15996"/>
                    <a:pt x="2838" y="15638"/>
                  </a:cubicBezTo>
                  <a:cubicBezTo>
                    <a:pt x="2976" y="15382"/>
                    <a:pt x="3094" y="15106"/>
                    <a:pt x="3192" y="14830"/>
                  </a:cubicBezTo>
                  <a:cubicBezTo>
                    <a:pt x="3390" y="14160"/>
                    <a:pt x="3547" y="13470"/>
                    <a:pt x="3665" y="12781"/>
                  </a:cubicBezTo>
                  <a:cubicBezTo>
                    <a:pt x="4316" y="9510"/>
                    <a:pt x="4256" y="6161"/>
                    <a:pt x="3488" y="2929"/>
                  </a:cubicBezTo>
                  <a:cubicBezTo>
                    <a:pt x="3311" y="2122"/>
                    <a:pt x="3055" y="1333"/>
                    <a:pt x="2720" y="585"/>
                  </a:cubicBezTo>
                  <a:cubicBezTo>
                    <a:pt x="2529" y="193"/>
                    <a:pt x="2276" y="1"/>
                    <a:pt x="20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65"/>
            <p:cNvSpPr/>
            <p:nvPr/>
          </p:nvSpPr>
          <p:spPr>
            <a:xfrm>
              <a:off x="6313268" y="984704"/>
              <a:ext cx="69872" cy="206753"/>
            </a:xfrm>
            <a:custGeom>
              <a:avLst/>
              <a:gdLst/>
              <a:ahLst/>
              <a:cxnLst/>
              <a:rect l="l" t="t" r="r" b="b"/>
              <a:pathLst>
                <a:path w="2562" h="7581" extrusionOk="0">
                  <a:moveTo>
                    <a:pt x="1416" y="0"/>
                  </a:moveTo>
                  <a:cubicBezTo>
                    <a:pt x="921" y="0"/>
                    <a:pt x="486" y="373"/>
                    <a:pt x="414" y="877"/>
                  </a:cubicBezTo>
                  <a:cubicBezTo>
                    <a:pt x="375" y="1074"/>
                    <a:pt x="355" y="1271"/>
                    <a:pt x="355" y="1488"/>
                  </a:cubicBezTo>
                  <a:cubicBezTo>
                    <a:pt x="257" y="2985"/>
                    <a:pt x="158" y="4463"/>
                    <a:pt x="60" y="5960"/>
                  </a:cubicBezTo>
                  <a:cubicBezTo>
                    <a:pt x="0" y="6906"/>
                    <a:pt x="414" y="7537"/>
                    <a:pt x="1143" y="7576"/>
                  </a:cubicBezTo>
                  <a:cubicBezTo>
                    <a:pt x="1178" y="7579"/>
                    <a:pt x="1212" y="7580"/>
                    <a:pt x="1245" y="7580"/>
                  </a:cubicBezTo>
                  <a:cubicBezTo>
                    <a:pt x="1918" y="7580"/>
                    <a:pt x="2367" y="7018"/>
                    <a:pt x="2404" y="6098"/>
                  </a:cubicBezTo>
                  <a:cubicBezTo>
                    <a:pt x="2444" y="5251"/>
                    <a:pt x="2463" y="4404"/>
                    <a:pt x="2483" y="3557"/>
                  </a:cubicBezTo>
                  <a:lnTo>
                    <a:pt x="2483" y="3537"/>
                  </a:lnTo>
                  <a:lnTo>
                    <a:pt x="2562" y="3537"/>
                  </a:lnTo>
                  <a:cubicBezTo>
                    <a:pt x="2542" y="2690"/>
                    <a:pt x="2542" y="1843"/>
                    <a:pt x="2483" y="995"/>
                  </a:cubicBezTo>
                  <a:cubicBezTo>
                    <a:pt x="2483" y="463"/>
                    <a:pt x="2089" y="30"/>
                    <a:pt x="1557" y="10"/>
                  </a:cubicBezTo>
                  <a:cubicBezTo>
                    <a:pt x="1510" y="3"/>
                    <a:pt x="1463" y="0"/>
                    <a:pt x="14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65"/>
            <p:cNvSpPr/>
            <p:nvPr/>
          </p:nvSpPr>
          <p:spPr>
            <a:xfrm>
              <a:off x="5966689" y="1293919"/>
              <a:ext cx="194917" cy="96108"/>
            </a:xfrm>
            <a:custGeom>
              <a:avLst/>
              <a:gdLst/>
              <a:ahLst/>
              <a:cxnLst/>
              <a:rect l="l" t="t" r="r" b="b"/>
              <a:pathLst>
                <a:path w="7147" h="3524" extrusionOk="0">
                  <a:moveTo>
                    <a:pt x="1212" y="0"/>
                  </a:moveTo>
                  <a:cubicBezTo>
                    <a:pt x="777" y="0"/>
                    <a:pt x="434" y="233"/>
                    <a:pt x="256" y="632"/>
                  </a:cubicBezTo>
                  <a:cubicBezTo>
                    <a:pt x="0" y="1164"/>
                    <a:pt x="276" y="1814"/>
                    <a:pt x="828" y="2011"/>
                  </a:cubicBezTo>
                  <a:cubicBezTo>
                    <a:pt x="2404" y="2740"/>
                    <a:pt x="4059" y="3252"/>
                    <a:pt x="5773" y="3508"/>
                  </a:cubicBezTo>
                  <a:cubicBezTo>
                    <a:pt x="5838" y="3519"/>
                    <a:pt x="5902" y="3524"/>
                    <a:pt x="5965" y="3524"/>
                  </a:cubicBezTo>
                  <a:cubicBezTo>
                    <a:pt x="6612" y="3524"/>
                    <a:pt x="7147" y="2990"/>
                    <a:pt x="7093" y="2326"/>
                  </a:cubicBezTo>
                  <a:cubicBezTo>
                    <a:pt x="7054" y="1715"/>
                    <a:pt x="6699" y="1361"/>
                    <a:pt x="5911" y="1203"/>
                  </a:cubicBezTo>
                  <a:cubicBezTo>
                    <a:pt x="4473" y="947"/>
                    <a:pt x="3054" y="573"/>
                    <a:pt x="1675" y="80"/>
                  </a:cubicBezTo>
                  <a:cubicBezTo>
                    <a:pt x="1512" y="26"/>
                    <a:pt x="1357" y="0"/>
                    <a:pt x="12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65"/>
            <p:cNvSpPr/>
            <p:nvPr/>
          </p:nvSpPr>
          <p:spPr>
            <a:xfrm>
              <a:off x="6508321" y="1557045"/>
              <a:ext cx="195080" cy="83508"/>
            </a:xfrm>
            <a:custGeom>
              <a:avLst/>
              <a:gdLst/>
              <a:ahLst/>
              <a:cxnLst/>
              <a:rect l="l" t="t" r="r" b="b"/>
              <a:pathLst>
                <a:path w="7153" h="3062" extrusionOk="0">
                  <a:moveTo>
                    <a:pt x="5853" y="0"/>
                  </a:moveTo>
                  <a:cubicBezTo>
                    <a:pt x="5676" y="0"/>
                    <a:pt x="5503" y="22"/>
                    <a:pt x="5340" y="67"/>
                  </a:cubicBezTo>
                  <a:cubicBezTo>
                    <a:pt x="3902" y="362"/>
                    <a:pt x="2483" y="737"/>
                    <a:pt x="1025" y="934"/>
                  </a:cubicBezTo>
                  <a:cubicBezTo>
                    <a:pt x="927" y="953"/>
                    <a:pt x="848" y="973"/>
                    <a:pt x="769" y="993"/>
                  </a:cubicBezTo>
                  <a:cubicBezTo>
                    <a:pt x="296" y="1150"/>
                    <a:pt x="1" y="1584"/>
                    <a:pt x="20" y="2076"/>
                  </a:cubicBezTo>
                  <a:cubicBezTo>
                    <a:pt x="60" y="2589"/>
                    <a:pt x="473" y="3002"/>
                    <a:pt x="1005" y="3042"/>
                  </a:cubicBezTo>
                  <a:cubicBezTo>
                    <a:pt x="1202" y="3042"/>
                    <a:pt x="1399" y="3042"/>
                    <a:pt x="1616" y="3022"/>
                  </a:cubicBezTo>
                  <a:cubicBezTo>
                    <a:pt x="1616" y="3042"/>
                    <a:pt x="1616" y="3062"/>
                    <a:pt x="1616" y="3062"/>
                  </a:cubicBezTo>
                  <a:cubicBezTo>
                    <a:pt x="3055" y="2825"/>
                    <a:pt x="4513" y="2569"/>
                    <a:pt x="5951" y="2313"/>
                  </a:cubicBezTo>
                  <a:cubicBezTo>
                    <a:pt x="6128" y="2273"/>
                    <a:pt x="6286" y="2214"/>
                    <a:pt x="6443" y="2135"/>
                  </a:cubicBezTo>
                  <a:cubicBezTo>
                    <a:pt x="6897" y="1899"/>
                    <a:pt x="7153" y="1367"/>
                    <a:pt x="7015" y="875"/>
                  </a:cubicBezTo>
                  <a:cubicBezTo>
                    <a:pt x="6916" y="402"/>
                    <a:pt x="6522" y="47"/>
                    <a:pt x="6030" y="8"/>
                  </a:cubicBezTo>
                  <a:cubicBezTo>
                    <a:pt x="5971" y="3"/>
                    <a:pt x="5911" y="0"/>
                    <a:pt x="58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65"/>
            <p:cNvSpPr/>
            <p:nvPr/>
          </p:nvSpPr>
          <p:spPr>
            <a:xfrm>
              <a:off x="6498121" y="1367337"/>
              <a:ext cx="188262" cy="119099"/>
            </a:xfrm>
            <a:custGeom>
              <a:avLst/>
              <a:gdLst/>
              <a:ahLst/>
              <a:cxnLst/>
              <a:rect l="l" t="t" r="r" b="b"/>
              <a:pathLst>
                <a:path w="6903" h="4367" extrusionOk="0">
                  <a:moveTo>
                    <a:pt x="5334" y="0"/>
                  </a:moveTo>
                  <a:cubicBezTo>
                    <a:pt x="5210" y="0"/>
                    <a:pt x="5080" y="21"/>
                    <a:pt x="4946" y="68"/>
                  </a:cubicBezTo>
                  <a:cubicBezTo>
                    <a:pt x="4768" y="127"/>
                    <a:pt x="4611" y="206"/>
                    <a:pt x="4473" y="284"/>
                  </a:cubicBezTo>
                  <a:cubicBezTo>
                    <a:pt x="3251" y="954"/>
                    <a:pt x="2049" y="1604"/>
                    <a:pt x="847" y="2274"/>
                  </a:cubicBezTo>
                  <a:cubicBezTo>
                    <a:pt x="690" y="2353"/>
                    <a:pt x="552" y="2452"/>
                    <a:pt x="414" y="2590"/>
                  </a:cubicBezTo>
                  <a:cubicBezTo>
                    <a:pt x="99" y="2865"/>
                    <a:pt x="0" y="3319"/>
                    <a:pt x="158" y="3713"/>
                  </a:cubicBezTo>
                  <a:cubicBezTo>
                    <a:pt x="323" y="4117"/>
                    <a:pt x="711" y="4367"/>
                    <a:pt x="1146" y="4367"/>
                  </a:cubicBezTo>
                  <a:cubicBezTo>
                    <a:pt x="1178" y="4367"/>
                    <a:pt x="1210" y="4365"/>
                    <a:pt x="1241" y="4363"/>
                  </a:cubicBezTo>
                  <a:cubicBezTo>
                    <a:pt x="1458" y="4343"/>
                    <a:pt x="1675" y="4284"/>
                    <a:pt x="1872" y="4166"/>
                  </a:cubicBezTo>
                  <a:cubicBezTo>
                    <a:pt x="3133" y="3535"/>
                    <a:pt x="4394" y="2905"/>
                    <a:pt x="5635" y="2274"/>
                  </a:cubicBezTo>
                  <a:cubicBezTo>
                    <a:pt x="5773" y="2215"/>
                    <a:pt x="5891" y="2117"/>
                    <a:pt x="6010" y="2038"/>
                  </a:cubicBezTo>
                  <a:cubicBezTo>
                    <a:pt x="6902" y="1338"/>
                    <a:pt x="6318" y="0"/>
                    <a:pt x="53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65"/>
            <p:cNvSpPr/>
            <p:nvPr/>
          </p:nvSpPr>
          <p:spPr>
            <a:xfrm>
              <a:off x="6426640" y="1161348"/>
              <a:ext cx="147271" cy="148281"/>
            </a:xfrm>
            <a:custGeom>
              <a:avLst/>
              <a:gdLst/>
              <a:ahLst/>
              <a:cxnLst/>
              <a:rect l="l" t="t" r="r" b="b"/>
              <a:pathLst>
                <a:path w="5400" h="5437" extrusionOk="0">
                  <a:moveTo>
                    <a:pt x="4240" y="0"/>
                  </a:moveTo>
                  <a:cubicBezTo>
                    <a:pt x="3970" y="0"/>
                    <a:pt x="3702" y="97"/>
                    <a:pt x="3508" y="291"/>
                  </a:cubicBezTo>
                  <a:cubicBezTo>
                    <a:pt x="2385" y="1335"/>
                    <a:pt x="1341" y="2458"/>
                    <a:pt x="395" y="3660"/>
                  </a:cubicBezTo>
                  <a:cubicBezTo>
                    <a:pt x="1" y="4114"/>
                    <a:pt x="60" y="4783"/>
                    <a:pt x="493" y="5177"/>
                  </a:cubicBezTo>
                  <a:cubicBezTo>
                    <a:pt x="699" y="5348"/>
                    <a:pt x="925" y="5436"/>
                    <a:pt x="1159" y="5436"/>
                  </a:cubicBezTo>
                  <a:cubicBezTo>
                    <a:pt x="1440" y="5436"/>
                    <a:pt x="1731" y="5308"/>
                    <a:pt x="2010" y="5040"/>
                  </a:cubicBezTo>
                  <a:cubicBezTo>
                    <a:pt x="3035" y="4035"/>
                    <a:pt x="4020" y="3010"/>
                    <a:pt x="5025" y="1966"/>
                  </a:cubicBezTo>
                  <a:cubicBezTo>
                    <a:pt x="5281" y="1710"/>
                    <a:pt x="5399" y="1375"/>
                    <a:pt x="5380" y="1020"/>
                  </a:cubicBezTo>
                  <a:lnTo>
                    <a:pt x="5380" y="1000"/>
                  </a:lnTo>
                  <a:cubicBezTo>
                    <a:pt x="5340" y="606"/>
                    <a:pt x="5104" y="271"/>
                    <a:pt x="4729" y="114"/>
                  </a:cubicBezTo>
                  <a:cubicBezTo>
                    <a:pt x="4578" y="38"/>
                    <a:pt x="4409" y="0"/>
                    <a:pt x="42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65"/>
            <p:cNvSpPr/>
            <p:nvPr/>
          </p:nvSpPr>
          <p:spPr>
            <a:xfrm>
              <a:off x="5940344" y="1754116"/>
              <a:ext cx="185426" cy="69681"/>
            </a:xfrm>
            <a:custGeom>
              <a:avLst/>
              <a:gdLst/>
              <a:ahLst/>
              <a:cxnLst/>
              <a:rect l="l" t="t" r="r" b="b"/>
              <a:pathLst>
                <a:path w="6799" h="2555" extrusionOk="0">
                  <a:moveTo>
                    <a:pt x="5186" y="1"/>
                  </a:moveTo>
                  <a:cubicBezTo>
                    <a:pt x="5126" y="1"/>
                    <a:pt x="5066" y="4"/>
                    <a:pt x="5005" y="12"/>
                  </a:cubicBezTo>
                  <a:cubicBezTo>
                    <a:pt x="3705" y="150"/>
                    <a:pt x="2424" y="288"/>
                    <a:pt x="1143" y="426"/>
                  </a:cubicBezTo>
                  <a:cubicBezTo>
                    <a:pt x="414" y="525"/>
                    <a:pt x="1" y="978"/>
                    <a:pt x="40" y="1569"/>
                  </a:cubicBezTo>
                  <a:cubicBezTo>
                    <a:pt x="99" y="2160"/>
                    <a:pt x="572" y="2554"/>
                    <a:pt x="1281" y="2554"/>
                  </a:cubicBezTo>
                  <a:cubicBezTo>
                    <a:pt x="1912" y="2554"/>
                    <a:pt x="2523" y="2534"/>
                    <a:pt x="3055" y="2515"/>
                  </a:cubicBezTo>
                  <a:lnTo>
                    <a:pt x="3074" y="2515"/>
                  </a:lnTo>
                  <a:cubicBezTo>
                    <a:pt x="3902" y="2416"/>
                    <a:pt x="4670" y="2377"/>
                    <a:pt x="5419" y="2259"/>
                  </a:cubicBezTo>
                  <a:cubicBezTo>
                    <a:pt x="6503" y="2121"/>
                    <a:pt x="6798" y="702"/>
                    <a:pt x="5852" y="170"/>
                  </a:cubicBezTo>
                  <a:cubicBezTo>
                    <a:pt x="5649" y="60"/>
                    <a:pt x="5420" y="1"/>
                    <a:pt x="51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65"/>
            <p:cNvSpPr/>
            <p:nvPr/>
          </p:nvSpPr>
          <p:spPr>
            <a:xfrm>
              <a:off x="6099397" y="1068240"/>
              <a:ext cx="133172" cy="152126"/>
            </a:xfrm>
            <a:custGeom>
              <a:avLst/>
              <a:gdLst/>
              <a:ahLst/>
              <a:cxnLst/>
              <a:rect l="l" t="t" r="r" b="b"/>
              <a:pathLst>
                <a:path w="4883" h="5578" extrusionOk="0">
                  <a:moveTo>
                    <a:pt x="1224" y="0"/>
                  </a:moveTo>
                  <a:cubicBezTo>
                    <a:pt x="1031" y="0"/>
                    <a:pt x="835" y="60"/>
                    <a:pt x="651" y="178"/>
                  </a:cubicBezTo>
                  <a:cubicBezTo>
                    <a:pt x="158" y="494"/>
                    <a:pt x="1" y="1065"/>
                    <a:pt x="336" y="1636"/>
                  </a:cubicBezTo>
                  <a:cubicBezTo>
                    <a:pt x="1045" y="2897"/>
                    <a:pt x="1892" y="4060"/>
                    <a:pt x="2858" y="5143"/>
                  </a:cubicBezTo>
                  <a:cubicBezTo>
                    <a:pt x="2976" y="5262"/>
                    <a:pt x="3114" y="5380"/>
                    <a:pt x="3271" y="5459"/>
                  </a:cubicBezTo>
                  <a:cubicBezTo>
                    <a:pt x="3433" y="5540"/>
                    <a:pt x="3600" y="5577"/>
                    <a:pt x="3763" y="5577"/>
                  </a:cubicBezTo>
                  <a:cubicBezTo>
                    <a:pt x="4353" y="5577"/>
                    <a:pt x="4883" y="5081"/>
                    <a:pt x="4867" y="4355"/>
                  </a:cubicBezTo>
                  <a:cubicBezTo>
                    <a:pt x="4867" y="4119"/>
                    <a:pt x="4769" y="3883"/>
                    <a:pt x="4611" y="3705"/>
                  </a:cubicBezTo>
                  <a:cubicBezTo>
                    <a:pt x="3725" y="2681"/>
                    <a:pt x="2897" y="1617"/>
                    <a:pt x="2109" y="513"/>
                  </a:cubicBezTo>
                  <a:cubicBezTo>
                    <a:pt x="1862" y="168"/>
                    <a:pt x="1546" y="0"/>
                    <a:pt x="12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65"/>
            <p:cNvSpPr/>
            <p:nvPr/>
          </p:nvSpPr>
          <p:spPr>
            <a:xfrm>
              <a:off x="5914026" y="1543599"/>
              <a:ext cx="158535" cy="69572"/>
            </a:xfrm>
            <a:custGeom>
              <a:avLst/>
              <a:gdLst/>
              <a:ahLst/>
              <a:cxnLst/>
              <a:rect l="l" t="t" r="r" b="b"/>
              <a:pathLst>
                <a:path w="5813" h="2551" extrusionOk="0">
                  <a:moveTo>
                    <a:pt x="1209" y="0"/>
                  </a:moveTo>
                  <a:cubicBezTo>
                    <a:pt x="1087" y="0"/>
                    <a:pt x="958" y="19"/>
                    <a:pt x="828" y="47"/>
                  </a:cubicBezTo>
                  <a:cubicBezTo>
                    <a:pt x="453" y="126"/>
                    <a:pt x="158" y="441"/>
                    <a:pt x="79" y="836"/>
                  </a:cubicBezTo>
                  <a:cubicBezTo>
                    <a:pt x="0" y="1210"/>
                    <a:pt x="138" y="1604"/>
                    <a:pt x="453" y="1840"/>
                  </a:cubicBezTo>
                  <a:cubicBezTo>
                    <a:pt x="670" y="2018"/>
                    <a:pt x="907" y="2116"/>
                    <a:pt x="1182" y="2156"/>
                  </a:cubicBezTo>
                  <a:cubicBezTo>
                    <a:pt x="2305" y="2372"/>
                    <a:pt x="3448" y="2510"/>
                    <a:pt x="4611" y="2550"/>
                  </a:cubicBezTo>
                  <a:lnTo>
                    <a:pt x="4591" y="2550"/>
                  </a:lnTo>
                  <a:cubicBezTo>
                    <a:pt x="4604" y="2550"/>
                    <a:pt x="4617" y="2550"/>
                    <a:pt x="4630" y="2550"/>
                  </a:cubicBezTo>
                  <a:cubicBezTo>
                    <a:pt x="5203" y="2550"/>
                    <a:pt x="5676" y="2123"/>
                    <a:pt x="5734" y="1565"/>
                  </a:cubicBezTo>
                  <a:cubicBezTo>
                    <a:pt x="5813" y="875"/>
                    <a:pt x="5379" y="382"/>
                    <a:pt x="4591" y="304"/>
                  </a:cubicBezTo>
                  <a:cubicBezTo>
                    <a:pt x="3507" y="205"/>
                    <a:pt x="2424" y="185"/>
                    <a:pt x="1340" y="8"/>
                  </a:cubicBezTo>
                  <a:cubicBezTo>
                    <a:pt x="1298" y="3"/>
                    <a:pt x="1254" y="0"/>
                    <a:pt x="12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65"/>
            <p:cNvSpPr/>
            <p:nvPr/>
          </p:nvSpPr>
          <p:spPr>
            <a:xfrm>
              <a:off x="6477148" y="1766170"/>
              <a:ext cx="139744" cy="67827"/>
            </a:xfrm>
            <a:custGeom>
              <a:avLst/>
              <a:gdLst/>
              <a:ahLst/>
              <a:cxnLst/>
              <a:rect l="l" t="t" r="r" b="b"/>
              <a:pathLst>
                <a:path w="5124" h="2487" extrusionOk="0">
                  <a:moveTo>
                    <a:pt x="1240" y="1"/>
                  </a:moveTo>
                  <a:cubicBezTo>
                    <a:pt x="624" y="1"/>
                    <a:pt x="193" y="347"/>
                    <a:pt x="99" y="871"/>
                  </a:cubicBezTo>
                  <a:cubicBezTo>
                    <a:pt x="1" y="1462"/>
                    <a:pt x="375" y="1935"/>
                    <a:pt x="1065" y="2112"/>
                  </a:cubicBezTo>
                  <a:cubicBezTo>
                    <a:pt x="2070" y="2309"/>
                    <a:pt x="3074" y="2447"/>
                    <a:pt x="4079" y="2487"/>
                  </a:cubicBezTo>
                  <a:cubicBezTo>
                    <a:pt x="4611" y="2447"/>
                    <a:pt x="5045" y="2014"/>
                    <a:pt x="5064" y="1462"/>
                  </a:cubicBezTo>
                  <a:cubicBezTo>
                    <a:pt x="5124" y="851"/>
                    <a:pt x="4670" y="299"/>
                    <a:pt x="4040" y="260"/>
                  </a:cubicBezTo>
                  <a:cubicBezTo>
                    <a:pt x="3153" y="142"/>
                    <a:pt x="2247" y="63"/>
                    <a:pt x="1341" y="4"/>
                  </a:cubicBezTo>
                  <a:cubicBezTo>
                    <a:pt x="1307" y="2"/>
                    <a:pt x="1273" y="1"/>
                    <a:pt x="12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65"/>
            <p:cNvSpPr/>
            <p:nvPr/>
          </p:nvSpPr>
          <p:spPr>
            <a:xfrm>
              <a:off x="4550237" y="3017678"/>
              <a:ext cx="1972265" cy="1850985"/>
            </a:xfrm>
            <a:custGeom>
              <a:avLst/>
              <a:gdLst/>
              <a:ahLst/>
              <a:cxnLst/>
              <a:rect l="l" t="t" r="r" b="b"/>
              <a:pathLst>
                <a:path w="72317" h="67870" extrusionOk="0">
                  <a:moveTo>
                    <a:pt x="16232" y="1"/>
                  </a:moveTo>
                  <a:cubicBezTo>
                    <a:pt x="16102" y="1"/>
                    <a:pt x="15970" y="20"/>
                    <a:pt x="15842" y="62"/>
                  </a:cubicBezTo>
                  <a:cubicBezTo>
                    <a:pt x="15290" y="239"/>
                    <a:pt x="14935" y="771"/>
                    <a:pt x="14935" y="1342"/>
                  </a:cubicBezTo>
                  <a:cubicBezTo>
                    <a:pt x="14955" y="1638"/>
                    <a:pt x="14994" y="1934"/>
                    <a:pt x="15113" y="2209"/>
                  </a:cubicBezTo>
                  <a:cubicBezTo>
                    <a:pt x="15605" y="3805"/>
                    <a:pt x="16117" y="5382"/>
                    <a:pt x="16787" y="6938"/>
                  </a:cubicBezTo>
                  <a:cubicBezTo>
                    <a:pt x="16906" y="7214"/>
                    <a:pt x="17083" y="7490"/>
                    <a:pt x="17043" y="7844"/>
                  </a:cubicBezTo>
                  <a:cubicBezTo>
                    <a:pt x="16728" y="7706"/>
                    <a:pt x="16452" y="7529"/>
                    <a:pt x="16216" y="7293"/>
                  </a:cubicBezTo>
                  <a:cubicBezTo>
                    <a:pt x="13792" y="5480"/>
                    <a:pt x="11527" y="3451"/>
                    <a:pt x="9202" y="1500"/>
                  </a:cubicBezTo>
                  <a:cubicBezTo>
                    <a:pt x="8965" y="1283"/>
                    <a:pt x="8709" y="1106"/>
                    <a:pt x="8433" y="948"/>
                  </a:cubicBezTo>
                  <a:cubicBezTo>
                    <a:pt x="8245" y="854"/>
                    <a:pt x="8043" y="808"/>
                    <a:pt x="7843" y="808"/>
                  </a:cubicBezTo>
                  <a:cubicBezTo>
                    <a:pt x="7458" y="808"/>
                    <a:pt x="7084" y="979"/>
                    <a:pt x="6837" y="1303"/>
                  </a:cubicBezTo>
                  <a:cubicBezTo>
                    <a:pt x="6463" y="1756"/>
                    <a:pt x="6443" y="2387"/>
                    <a:pt x="6798" y="2860"/>
                  </a:cubicBezTo>
                  <a:cubicBezTo>
                    <a:pt x="7015" y="3135"/>
                    <a:pt x="7271" y="3372"/>
                    <a:pt x="7547" y="3589"/>
                  </a:cubicBezTo>
                  <a:cubicBezTo>
                    <a:pt x="9320" y="5086"/>
                    <a:pt x="11113" y="6583"/>
                    <a:pt x="12886" y="8081"/>
                  </a:cubicBezTo>
                  <a:cubicBezTo>
                    <a:pt x="13004" y="8199"/>
                    <a:pt x="13182" y="8258"/>
                    <a:pt x="13221" y="8455"/>
                  </a:cubicBezTo>
                  <a:cubicBezTo>
                    <a:pt x="13176" y="8491"/>
                    <a:pt x="13128" y="8502"/>
                    <a:pt x="13077" y="8502"/>
                  </a:cubicBezTo>
                  <a:cubicBezTo>
                    <a:pt x="13015" y="8502"/>
                    <a:pt x="12951" y="8486"/>
                    <a:pt x="12886" y="8475"/>
                  </a:cubicBezTo>
                  <a:cubicBezTo>
                    <a:pt x="10876" y="8041"/>
                    <a:pt x="8867" y="7647"/>
                    <a:pt x="6857" y="7234"/>
                  </a:cubicBezTo>
                  <a:cubicBezTo>
                    <a:pt x="6167" y="7096"/>
                    <a:pt x="5478" y="6918"/>
                    <a:pt x="4769" y="6840"/>
                  </a:cubicBezTo>
                  <a:cubicBezTo>
                    <a:pt x="4707" y="6833"/>
                    <a:pt x="4646" y="6830"/>
                    <a:pt x="4587" y="6830"/>
                  </a:cubicBezTo>
                  <a:cubicBezTo>
                    <a:pt x="3894" y="6830"/>
                    <a:pt x="3400" y="7250"/>
                    <a:pt x="3291" y="7903"/>
                  </a:cubicBezTo>
                  <a:cubicBezTo>
                    <a:pt x="3153" y="8593"/>
                    <a:pt x="3547" y="9184"/>
                    <a:pt x="4296" y="9440"/>
                  </a:cubicBezTo>
                  <a:cubicBezTo>
                    <a:pt x="4512" y="9480"/>
                    <a:pt x="4709" y="9519"/>
                    <a:pt x="4906" y="9559"/>
                  </a:cubicBezTo>
                  <a:cubicBezTo>
                    <a:pt x="6207" y="9834"/>
                    <a:pt x="7488" y="10090"/>
                    <a:pt x="8788" y="10366"/>
                  </a:cubicBezTo>
                  <a:cubicBezTo>
                    <a:pt x="11408" y="10918"/>
                    <a:pt x="14049" y="11332"/>
                    <a:pt x="16708" y="11588"/>
                  </a:cubicBezTo>
                  <a:cubicBezTo>
                    <a:pt x="17772" y="11667"/>
                    <a:pt x="18344" y="12297"/>
                    <a:pt x="19033" y="12849"/>
                  </a:cubicBezTo>
                  <a:cubicBezTo>
                    <a:pt x="18265" y="13026"/>
                    <a:pt x="17457" y="13144"/>
                    <a:pt x="16669" y="13223"/>
                  </a:cubicBezTo>
                  <a:cubicBezTo>
                    <a:pt x="14423" y="13460"/>
                    <a:pt x="12197" y="13834"/>
                    <a:pt x="9970" y="14307"/>
                  </a:cubicBezTo>
                  <a:cubicBezTo>
                    <a:pt x="9753" y="14366"/>
                    <a:pt x="9517" y="14445"/>
                    <a:pt x="9320" y="14563"/>
                  </a:cubicBezTo>
                  <a:cubicBezTo>
                    <a:pt x="8847" y="14839"/>
                    <a:pt x="8611" y="15391"/>
                    <a:pt x="8729" y="15922"/>
                  </a:cubicBezTo>
                  <a:cubicBezTo>
                    <a:pt x="8847" y="16494"/>
                    <a:pt x="9320" y="16908"/>
                    <a:pt x="9891" y="16947"/>
                  </a:cubicBezTo>
                  <a:cubicBezTo>
                    <a:pt x="9944" y="16951"/>
                    <a:pt x="9996" y="16952"/>
                    <a:pt x="10048" y="16952"/>
                  </a:cubicBezTo>
                  <a:cubicBezTo>
                    <a:pt x="10292" y="16952"/>
                    <a:pt x="10535" y="16917"/>
                    <a:pt x="10778" y="16868"/>
                  </a:cubicBezTo>
                  <a:cubicBezTo>
                    <a:pt x="14403" y="16120"/>
                    <a:pt x="18068" y="15647"/>
                    <a:pt x="21733" y="15056"/>
                  </a:cubicBezTo>
                  <a:cubicBezTo>
                    <a:pt x="21840" y="15042"/>
                    <a:pt x="21983" y="15002"/>
                    <a:pt x="22101" y="15002"/>
                  </a:cubicBezTo>
                  <a:cubicBezTo>
                    <a:pt x="22157" y="15002"/>
                    <a:pt x="22207" y="15011"/>
                    <a:pt x="22245" y="15036"/>
                  </a:cubicBezTo>
                  <a:cubicBezTo>
                    <a:pt x="22915" y="15450"/>
                    <a:pt x="23664" y="15824"/>
                    <a:pt x="24176" y="16435"/>
                  </a:cubicBezTo>
                  <a:cubicBezTo>
                    <a:pt x="24077" y="16592"/>
                    <a:pt x="23900" y="16691"/>
                    <a:pt x="23723" y="16691"/>
                  </a:cubicBezTo>
                  <a:cubicBezTo>
                    <a:pt x="21693" y="16986"/>
                    <a:pt x="19664" y="17302"/>
                    <a:pt x="17635" y="17597"/>
                  </a:cubicBezTo>
                  <a:cubicBezTo>
                    <a:pt x="16965" y="17696"/>
                    <a:pt x="16275" y="17775"/>
                    <a:pt x="15625" y="17952"/>
                  </a:cubicBezTo>
                  <a:cubicBezTo>
                    <a:pt x="14955" y="18090"/>
                    <a:pt x="14521" y="18720"/>
                    <a:pt x="14620" y="19390"/>
                  </a:cubicBezTo>
                  <a:cubicBezTo>
                    <a:pt x="14732" y="20024"/>
                    <a:pt x="15266" y="20498"/>
                    <a:pt x="15890" y="20498"/>
                  </a:cubicBezTo>
                  <a:cubicBezTo>
                    <a:pt x="15926" y="20498"/>
                    <a:pt x="15963" y="20497"/>
                    <a:pt x="15999" y="20494"/>
                  </a:cubicBezTo>
                  <a:cubicBezTo>
                    <a:pt x="16275" y="20494"/>
                    <a:pt x="16531" y="20474"/>
                    <a:pt x="16787" y="20434"/>
                  </a:cubicBezTo>
                  <a:cubicBezTo>
                    <a:pt x="17950" y="20257"/>
                    <a:pt x="19132" y="20119"/>
                    <a:pt x="20275" y="19902"/>
                  </a:cubicBezTo>
                  <a:cubicBezTo>
                    <a:pt x="22422" y="19508"/>
                    <a:pt x="24550" y="19075"/>
                    <a:pt x="26678" y="18622"/>
                  </a:cubicBezTo>
                  <a:cubicBezTo>
                    <a:pt x="26828" y="18582"/>
                    <a:pt x="26980" y="18561"/>
                    <a:pt x="27132" y="18561"/>
                  </a:cubicBezTo>
                  <a:cubicBezTo>
                    <a:pt x="27502" y="18561"/>
                    <a:pt x="27868" y="18680"/>
                    <a:pt x="28176" y="18917"/>
                  </a:cubicBezTo>
                  <a:cubicBezTo>
                    <a:pt x="28707" y="19311"/>
                    <a:pt x="29318" y="19627"/>
                    <a:pt x="29870" y="20001"/>
                  </a:cubicBezTo>
                  <a:cubicBezTo>
                    <a:pt x="30264" y="20237"/>
                    <a:pt x="30697" y="20415"/>
                    <a:pt x="31092" y="20848"/>
                  </a:cubicBezTo>
                  <a:cubicBezTo>
                    <a:pt x="30422" y="20864"/>
                    <a:pt x="29830" y="20893"/>
                    <a:pt x="29242" y="20893"/>
                  </a:cubicBezTo>
                  <a:cubicBezTo>
                    <a:pt x="29103" y="20893"/>
                    <a:pt x="28965" y="20891"/>
                    <a:pt x="28826" y="20888"/>
                  </a:cubicBezTo>
                  <a:cubicBezTo>
                    <a:pt x="28340" y="20877"/>
                    <a:pt x="27853" y="20872"/>
                    <a:pt x="27365" y="20872"/>
                  </a:cubicBezTo>
                  <a:cubicBezTo>
                    <a:pt x="26033" y="20872"/>
                    <a:pt x="24695" y="20909"/>
                    <a:pt x="23368" y="20966"/>
                  </a:cubicBezTo>
                  <a:cubicBezTo>
                    <a:pt x="22501" y="21006"/>
                    <a:pt x="21930" y="21636"/>
                    <a:pt x="21969" y="22365"/>
                  </a:cubicBezTo>
                  <a:cubicBezTo>
                    <a:pt x="22028" y="23094"/>
                    <a:pt x="22600" y="23587"/>
                    <a:pt x="23427" y="23626"/>
                  </a:cubicBezTo>
                  <a:cubicBezTo>
                    <a:pt x="23526" y="23626"/>
                    <a:pt x="23604" y="23626"/>
                    <a:pt x="23703" y="23607"/>
                  </a:cubicBezTo>
                  <a:cubicBezTo>
                    <a:pt x="27309" y="23547"/>
                    <a:pt x="30934" y="23547"/>
                    <a:pt x="34520" y="23114"/>
                  </a:cubicBezTo>
                  <a:cubicBezTo>
                    <a:pt x="34611" y="23087"/>
                    <a:pt x="34707" y="23072"/>
                    <a:pt x="34803" y="23072"/>
                  </a:cubicBezTo>
                  <a:cubicBezTo>
                    <a:pt x="34914" y="23072"/>
                    <a:pt x="35025" y="23091"/>
                    <a:pt x="35131" y="23134"/>
                  </a:cubicBezTo>
                  <a:cubicBezTo>
                    <a:pt x="36096" y="23666"/>
                    <a:pt x="37042" y="24237"/>
                    <a:pt x="38165" y="24868"/>
                  </a:cubicBezTo>
                  <a:cubicBezTo>
                    <a:pt x="37712" y="24986"/>
                    <a:pt x="37436" y="25084"/>
                    <a:pt x="37180" y="25143"/>
                  </a:cubicBezTo>
                  <a:cubicBezTo>
                    <a:pt x="35012" y="25597"/>
                    <a:pt x="32884" y="26148"/>
                    <a:pt x="30796" y="26838"/>
                  </a:cubicBezTo>
                  <a:cubicBezTo>
                    <a:pt x="30439" y="26950"/>
                    <a:pt x="30092" y="27062"/>
                    <a:pt x="29759" y="27062"/>
                  </a:cubicBezTo>
                  <a:cubicBezTo>
                    <a:pt x="29449" y="27062"/>
                    <a:pt x="29150" y="26965"/>
                    <a:pt x="28865" y="26680"/>
                  </a:cubicBezTo>
                  <a:cubicBezTo>
                    <a:pt x="28747" y="26601"/>
                    <a:pt x="28648" y="26562"/>
                    <a:pt x="28530" y="26542"/>
                  </a:cubicBezTo>
                  <a:cubicBezTo>
                    <a:pt x="26954" y="25991"/>
                    <a:pt x="25378" y="25400"/>
                    <a:pt x="23801" y="24868"/>
                  </a:cubicBezTo>
                  <a:cubicBezTo>
                    <a:pt x="22186" y="24316"/>
                    <a:pt x="20570" y="23764"/>
                    <a:pt x="18955" y="23252"/>
                  </a:cubicBezTo>
                  <a:cubicBezTo>
                    <a:pt x="18754" y="23190"/>
                    <a:pt x="18565" y="23160"/>
                    <a:pt x="18390" y="23160"/>
                  </a:cubicBezTo>
                  <a:cubicBezTo>
                    <a:pt x="17844" y="23160"/>
                    <a:pt x="17439" y="23449"/>
                    <a:pt x="17260" y="23942"/>
                  </a:cubicBezTo>
                  <a:cubicBezTo>
                    <a:pt x="17043" y="24592"/>
                    <a:pt x="17378" y="25163"/>
                    <a:pt x="18166" y="25498"/>
                  </a:cubicBezTo>
                  <a:cubicBezTo>
                    <a:pt x="18285" y="25557"/>
                    <a:pt x="18383" y="25597"/>
                    <a:pt x="18501" y="25636"/>
                  </a:cubicBezTo>
                  <a:cubicBezTo>
                    <a:pt x="19762" y="26109"/>
                    <a:pt x="21023" y="26582"/>
                    <a:pt x="22284" y="27074"/>
                  </a:cubicBezTo>
                  <a:cubicBezTo>
                    <a:pt x="23407" y="27508"/>
                    <a:pt x="24530" y="27921"/>
                    <a:pt x="25654" y="28355"/>
                  </a:cubicBezTo>
                  <a:cubicBezTo>
                    <a:pt x="25516" y="28532"/>
                    <a:pt x="25319" y="28650"/>
                    <a:pt x="25102" y="28690"/>
                  </a:cubicBezTo>
                  <a:cubicBezTo>
                    <a:pt x="24058" y="29064"/>
                    <a:pt x="22994" y="29419"/>
                    <a:pt x="21969" y="29833"/>
                  </a:cubicBezTo>
                  <a:cubicBezTo>
                    <a:pt x="21823" y="29906"/>
                    <a:pt x="21665" y="29941"/>
                    <a:pt x="21508" y="29941"/>
                  </a:cubicBezTo>
                  <a:cubicBezTo>
                    <a:pt x="21242" y="29941"/>
                    <a:pt x="20978" y="29841"/>
                    <a:pt x="20767" y="29655"/>
                  </a:cubicBezTo>
                  <a:cubicBezTo>
                    <a:pt x="18304" y="27803"/>
                    <a:pt x="15822" y="25991"/>
                    <a:pt x="13339" y="24158"/>
                  </a:cubicBezTo>
                  <a:cubicBezTo>
                    <a:pt x="13221" y="24060"/>
                    <a:pt x="13103" y="23981"/>
                    <a:pt x="12965" y="23922"/>
                  </a:cubicBezTo>
                  <a:cubicBezTo>
                    <a:pt x="12777" y="23821"/>
                    <a:pt x="12587" y="23776"/>
                    <a:pt x="12405" y="23776"/>
                  </a:cubicBezTo>
                  <a:cubicBezTo>
                    <a:pt x="11560" y="23776"/>
                    <a:pt x="10900" y="24750"/>
                    <a:pt x="11468" y="25577"/>
                  </a:cubicBezTo>
                  <a:cubicBezTo>
                    <a:pt x="11645" y="25853"/>
                    <a:pt x="11862" y="26089"/>
                    <a:pt x="12118" y="26286"/>
                  </a:cubicBezTo>
                  <a:cubicBezTo>
                    <a:pt x="13123" y="27094"/>
                    <a:pt x="14147" y="27902"/>
                    <a:pt x="15152" y="28710"/>
                  </a:cubicBezTo>
                  <a:cubicBezTo>
                    <a:pt x="16157" y="29498"/>
                    <a:pt x="17181" y="30286"/>
                    <a:pt x="18265" y="31133"/>
                  </a:cubicBezTo>
                  <a:cubicBezTo>
                    <a:pt x="17757" y="31479"/>
                    <a:pt x="17297" y="31647"/>
                    <a:pt x="16832" y="31647"/>
                  </a:cubicBezTo>
                  <a:cubicBezTo>
                    <a:pt x="16449" y="31647"/>
                    <a:pt x="16063" y="31533"/>
                    <a:pt x="15645" y="31310"/>
                  </a:cubicBezTo>
                  <a:cubicBezTo>
                    <a:pt x="13655" y="30246"/>
                    <a:pt x="11586" y="29320"/>
                    <a:pt x="9537" y="28335"/>
                  </a:cubicBezTo>
                  <a:cubicBezTo>
                    <a:pt x="8492" y="27843"/>
                    <a:pt x="7428" y="27330"/>
                    <a:pt x="6345" y="26877"/>
                  </a:cubicBezTo>
                  <a:cubicBezTo>
                    <a:pt x="6139" y="26794"/>
                    <a:pt x="5941" y="26754"/>
                    <a:pt x="5757" y="26754"/>
                  </a:cubicBezTo>
                  <a:cubicBezTo>
                    <a:pt x="5288" y="26754"/>
                    <a:pt x="4907" y="27010"/>
                    <a:pt x="4709" y="27449"/>
                  </a:cubicBezTo>
                  <a:cubicBezTo>
                    <a:pt x="4434" y="28059"/>
                    <a:pt x="4690" y="28670"/>
                    <a:pt x="5399" y="29045"/>
                  </a:cubicBezTo>
                  <a:cubicBezTo>
                    <a:pt x="7803" y="30286"/>
                    <a:pt x="10207" y="31527"/>
                    <a:pt x="12591" y="32788"/>
                  </a:cubicBezTo>
                  <a:cubicBezTo>
                    <a:pt x="12866" y="32867"/>
                    <a:pt x="13123" y="33044"/>
                    <a:pt x="13320" y="33261"/>
                  </a:cubicBezTo>
                  <a:lnTo>
                    <a:pt x="11389" y="34128"/>
                  </a:lnTo>
                  <a:cubicBezTo>
                    <a:pt x="11344" y="34143"/>
                    <a:pt x="11298" y="34149"/>
                    <a:pt x="11254" y="34149"/>
                  </a:cubicBezTo>
                  <a:cubicBezTo>
                    <a:pt x="11183" y="34149"/>
                    <a:pt x="11115" y="34132"/>
                    <a:pt x="11054" y="34108"/>
                  </a:cubicBezTo>
                  <a:cubicBezTo>
                    <a:pt x="9300" y="33576"/>
                    <a:pt x="7507" y="33281"/>
                    <a:pt x="5734" y="32867"/>
                  </a:cubicBezTo>
                  <a:cubicBezTo>
                    <a:pt x="4394" y="32552"/>
                    <a:pt x="3035" y="32295"/>
                    <a:pt x="1675" y="32039"/>
                  </a:cubicBezTo>
                  <a:cubicBezTo>
                    <a:pt x="1568" y="32020"/>
                    <a:pt x="1463" y="32011"/>
                    <a:pt x="1363" y="32011"/>
                  </a:cubicBezTo>
                  <a:cubicBezTo>
                    <a:pt x="546" y="32011"/>
                    <a:pt x="0" y="32627"/>
                    <a:pt x="158" y="33399"/>
                  </a:cubicBezTo>
                  <a:cubicBezTo>
                    <a:pt x="257" y="33891"/>
                    <a:pt x="631" y="34246"/>
                    <a:pt x="1104" y="34345"/>
                  </a:cubicBezTo>
                  <a:cubicBezTo>
                    <a:pt x="1675" y="34502"/>
                    <a:pt x="2247" y="34620"/>
                    <a:pt x="2818" y="34758"/>
                  </a:cubicBezTo>
                  <a:cubicBezTo>
                    <a:pt x="4237" y="35093"/>
                    <a:pt x="5655" y="35448"/>
                    <a:pt x="7074" y="35921"/>
                  </a:cubicBezTo>
                  <a:cubicBezTo>
                    <a:pt x="6916" y="36118"/>
                    <a:pt x="6699" y="36256"/>
                    <a:pt x="6463" y="36315"/>
                  </a:cubicBezTo>
                  <a:cubicBezTo>
                    <a:pt x="4985" y="37004"/>
                    <a:pt x="3527" y="37674"/>
                    <a:pt x="2069" y="38364"/>
                  </a:cubicBezTo>
                  <a:cubicBezTo>
                    <a:pt x="1813" y="38462"/>
                    <a:pt x="1577" y="38581"/>
                    <a:pt x="1380" y="38738"/>
                  </a:cubicBezTo>
                  <a:cubicBezTo>
                    <a:pt x="867" y="39093"/>
                    <a:pt x="710" y="39763"/>
                    <a:pt x="966" y="40315"/>
                  </a:cubicBezTo>
                  <a:cubicBezTo>
                    <a:pt x="1176" y="40799"/>
                    <a:pt x="1652" y="41085"/>
                    <a:pt x="2164" y="41085"/>
                  </a:cubicBezTo>
                  <a:cubicBezTo>
                    <a:pt x="2276" y="41085"/>
                    <a:pt x="2390" y="41072"/>
                    <a:pt x="2503" y="41044"/>
                  </a:cubicBezTo>
                  <a:cubicBezTo>
                    <a:pt x="2759" y="40965"/>
                    <a:pt x="2995" y="40866"/>
                    <a:pt x="3232" y="40748"/>
                  </a:cubicBezTo>
                  <a:cubicBezTo>
                    <a:pt x="5104" y="39901"/>
                    <a:pt x="6975" y="39034"/>
                    <a:pt x="8827" y="38167"/>
                  </a:cubicBezTo>
                  <a:cubicBezTo>
                    <a:pt x="9097" y="38059"/>
                    <a:pt x="9333" y="37886"/>
                    <a:pt x="9701" y="37886"/>
                  </a:cubicBezTo>
                  <a:cubicBezTo>
                    <a:pt x="9737" y="37886"/>
                    <a:pt x="9774" y="37888"/>
                    <a:pt x="9812" y="37891"/>
                  </a:cubicBezTo>
                  <a:cubicBezTo>
                    <a:pt x="9596" y="38226"/>
                    <a:pt x="9399" y="38522"/>
                    <a:pt x="9221" y="38797"/>
                  </a:cubicBezTo>
                  <a:cubicBezTo>
                    <a:pt x="8256" y="40216"/>
                    <a:pt x="7389" y="41674"/>
                    <a:pt x="6542" y="43171"/>
                  </a:cubicBezTo>
                  <a:cubicBezTo>
                    <a:pt x="6424" y="43368"/>
                    <a:pt x="6325" y="43585"/>
                    <a:pt x="6246" y="43802"/>
                  </a:cubicBezTo>
                  <a:cubicBezTo>
                    <a:pt x="6010" y="44373"/>
                    <a:pt x="6227" y="45004"/>
                    <a:pt x="6719" y="45358"/>
                  </a:cubicBezTo>
                  <a:cubicBezTo>
                    <a:pt x="6939" y="45505"/>
                    <a:pt x="7192" y="45577"/>
                    <a:pt x="7444" y="45577"/>
                  </a:cubicBezTo>
                  <a:cubicBezTo>
                    <a:pt x="7803" y="45577"/>
                    <a:pt x="8159" y="45431"/>
                    <a:pt x="8414" y="45142"/>
                  </a:cubicBezTo>
                  <a:cubicBezTo>
                    <a:pt x="8611" y="44886"/>
                    <a:pt x="8788" y="44629"/>
                    <a:pt x="8946" y="44334"/>
                  </a:cubicBezTo>
                  <a:cubicBezTo>
                    <a:pt x="10463" y="41753"/>
                    <a:pt x="12000" y="39172"/>
                    <a:pt x="13576" y="36630"/>
                  </a:cubicBezTo>
                  <a:cubicBezTo>
                    <a:pt x="14364" y="35369"/>
                    <a:pt x="15684" y="35271"/>
                    <a:pt x="16925" y="34660"/>
                  </a:cubicBezTo>
                  <a:lnTo>
                    <a:pt x="16925" y="34660"/>
                  </a:lnTo>
                  <a:cubicBezTo>
                    <a:pt x="16807" y="34995"/>
                    <a:pt x="16630" y="35290"/>
                    <a:pt x="16393" y="35546"/>
                  </a:cubicBezTo>
                  <a:cubicBezTo>
                    <a:pt x="15231" y="37044"/>
                    <a:pt x="14167" y="38600"/>
                    <a:pt x="13162" y="40177"/>
                  </a:cubicBezTo>
                  <a:cubicBezTo>
                    <a:pt x="12965" y="40452"/>
                    <a:pt x="12807" y="40728"/>
                    <a:pt x="12689" y="41024"/>
                  </a:cubicBezTo>
                  <a:cubicBezTo>
                    <a:pt x="12433" y="41615"/>
                    <a:pt x="12669" y="42304"/>
                    <a:pt x="13221" y="42639"/>
                  </a:cubicBezTo>
                  <a:cubicBezTo>
                    <a:pt x="13427" y="42754"/>
                    <a:pt x="13653" y="42809"/>
                    <a:pt x="13876" y="42809"/>
                  </a:cubicBezTo>
                  <a:cubicBezTo>
                    <a:pt x="14232" y="42809"/>
                    <a:pt x="14583" y="42669"/>
                    <a:pt x="14837" y="42403"/>
                  </a:cubicBezTo>
                  <a:cubicBezTo>
                    <a:pt x="14994" y="42226"/>
                    <a:pt x="15132" y="42029"/>
                    <a:pt x="15250" y="41832"/>
                  </a:cubicBezTo>
                  <a:cubicBezTo>
                    <a:pt x="16965" y="39270"/>
                    <a:pt x="18639" y="36669"/>
                    <a:pt x="20531" y="34226"/>
                  </a:cubicBezTo>
                  <a:cubicBezTo>
                    <a:pt x="20728" y="34010"/>
                    <a:pt x="20866" y="33734"/>
                    <a:pt x="20905" y="33438"/>
                  </a:cubicBezTo>
                  <a:cubicBezTo>
                    <a:pt x="20945" y="33084"/>
                    <a:pt x="21181" y="32965"/>
                    <a:pt x="21477" y="32847"/>
                  </a:cubicBezTo>
                  <a:cubicBezTo>
                    <a:pt x="22462" y="32493"/>
                    <a:pt x="23447" y="32118"/>
                    <a:pt x="24452" y="31744"/>
                  </a:cubicBezTo>
                  <a:cubicBezTo>
                    <a:pt x="24508" y="31725"/>
                    <a:pt x="24570" y="31697"/>
                    <a:pt x="24633" y="31697"/>
                  </a:cubicBezTo>
                  <a:cubicBezTo>
                    <a:pt x="24702" y="31697"/>
                    <a:pt x="24774" y="31730"/>
                    <a:pt x="24846" y="31842"/>
                  </a:cubicBezTo>
                  <a:cubicBezTo>
                    <a:pt x="24728" y="32020"/>
                    <a:pt x="24629" y="32236"/>
                    <a:pt x="24491" y="32414"/>
                  </a:cubicBezTo>
                  <a:cubicBezTo>
                    <a:pt x="23407" y="34069"/>
                    <a:pt x="22481" y="35803"/>
                    <a:pt x="21536" y="37536"/>
                  </a:cubicBezTo>
                  <a:cubicBezTo>
                    <a:pt x="21398" y="37793"/>
                    <a:pt x="21260" y="38049"/>
                    <a:pt x="21181" y="38325"/>
                  </a:cubicBezTo>
                  <a:cubicBezTo>
                    <a:pt x="20964" y="38955"/>
                    <a:pt x="21260" y="39625"/>
                    <a:pt x="21851" y="39901"/>
                  </a:cubicBezTo>
                  <a:cubicBezTo>
                    <a:pt x="22028" y="39993"/>
                    <a:pt x="22221" y="40036"/>
                    <a:pt x="22413" y="40036"/>
                  </a:cubicBezTo>
                  <a:cubicBezTo>
                    <a:pt x="22797" y="40036"/>
                    <a:pt x="23178" y="39861"/>
                    <a:pt x="23427" y="39546"/>
                  </a:cubicBezTo>
                  <a:cubicBezTo>
                    <a:pt x="23604" y="39310"/>
                    <a:pt x="23762" y="39054"/>
                    <a:pt x="23900" y="38797"/>
                  </a:cubicBezTo>
                  <a:cubicBezTo>
                    <a:pt x="25220" y="36335"/>
                    <a:pt x="26461" y="33832"/>
                    <a:pt x="27998" y="31507"/>
                  </a:cubicBezTo>
                  <a:cubicBezTo>
                    <a:pt x="28195" y="30384"/>
                    <a:pt x="29082" y="30108"/>
                    <a:pt x="30008" y="29872"/>
                  </a:cubicBezTo>
                  <a:cubicBezTo>
                    <a:pt x="30678" y="29695"/>
                    <a:pt x="31348" y="29439"/>
                    <a:pt x="32018" y="29242"/>
                  </a:cubicBezTo>
                  <a:cubicBezTo>
                    <a:pt x="32214" y="29193"/>
                    <a:pt x="32410" y="29089"/>
                    <a:pt x="32617" y="29089"/>
                  </a:cubicBezTo>
                  <a:cubicBezTo>
                    <a:pt x="32660" y="29089"/>
                    <a:pt x="32703" y="29094"/>
                    <a:pt x="32747" y="29104"/>
                  </a:cubicBezTo>
                  <a:cubicBezTo>
                    <a:pt x="32687" y="29320"/>
                    <a:pt x="32589" y="29517"/>
                    <a:pt x="32412" y="29655"/>
                  </a:cubicBezTo>
                  <a:cubicBezTo>
                    <a:pt x="30993" y="31488"/>
                    <a:pt x="29574" y="33340"/>
                    <a:pt x="28156" y="35172"/>
                  </a:cubicBezTo>
                  <a:cubicBezTo>
                    <a:pt x="27959" y="35389"/>
                    <a:pt x="27801" y="35645"/>
                    <a:pt x="27663" y="35901"/>
                  </a:cubicBezTo>
                  <a:cubicBezTo>
                    <a:pt x="27328" y="36453"/>
                    <a:pt x="27466" y="37162"/>
                    <a:pt x="27978" y="37556"/>
                  </a:cubicBezTo>
                  <a:cubicBezTo>
                    <a:pt x="28219" y="37743"/>
                    <a:pt x="28508" y="37838"/>
                    <a:pt x="28796" y="37838"/>
                  </a:cubicBezTo>
                  <a:cubicBezTo>
                    <a:pt x="29145" y="37838"/>
                    <a:pt x="29493" y="37699"/>
                    <a:pt x="29752" y="37418"/>
                  </a:cubicBezTo>
                  <a:cubicBezTo>
                    <a:pt x="29949" y="37201"/>
                    <a:pt x="30126" y="36985"/>
                    <a:pt x="30303" y="36748"/>
                  </a:cubicBezTo>
                  <a:cubicBezTo>
                    <a:pt x="32451" y="34088"/>
                    <a:pt x="34264" y="31192"/>
                    <a:pt x="36510" y="28611"/>
                  </a:cubicBezTo>
                  <a:cubicBezTo>
                    <a:pt x="36608" y="28513"/>
                    <a:pt x="36687" y="28394"/>
                    <a:pt x="36746" y="28256"/>
                  </a:cubicBezTo>
                  <a:cubicBezTo>
                    <a:pt x="36825" y="27961"/>
                    <a:pt x="37081" y="27764"/>
                    <a:pt x="37377" y="27724"/>
                  </a:cubicBezTo>
                  <a:cubicBezTo>
                    <a:pt x="38677" y="27370"/>
                    <a:pt x="39978" y="27035"/>
                    <a:pt x="41298" y="26680"/>
                  </a:cubicBezTo>
                  <a:cubicBezTo>
                    <a:pt x="41336" y="26663"/>
                    <a:pt x="41375" y="26655"/>
                    <a:pt x="41414" y="26655"/>
                  </a:cubicBezTo>
                  <a:cubicBezTo>
                    <a:pt x="41554" y="26655"/>
                    <a:pt x="41685" y="26758"/>
                    <a:pt x="41731" y="26897"/>
                  </a:cubicBezTo>
                  <a:cubicBezTo>
                    <a:pt x="40332" y="28158"/>
                    <a:pt x="38933" y="29419"/>
                    <a:pt x="37554" y="30680"/>
                  </a:cubicBezTo>
                  <a:cubicBezTo>
                    <a:pt x="37121" y="31074"/>
                    <a:pt x="36667" y="31448"/>
                    <a:pt x="36254" y="31882"/>
                  </a:cubicBezTo>
                  <a:cubicBezTo>
                    <a:pt x="35702" y="32453"/>
                    <a:pt x="35682" y="33162"/>
                    <a:pt x="36155" y="33694"/>
                  </a:cubicBezTo>
                  <a:cubicBezTo>
                    <a:pt x="36408" y="34000"/>
                    <a:pt x="36741" y="34159"/>
                    <a:pt x="37095" y="34159"/>
                  </a:cubicBezTo>
                  <a:cubicBezTo>
                    <a:pt x="37402" y="34159"/>
                    <a:pt x="37725" y="34040"/>
                    <a:pt x="38027" y="33793"/>
                  </a:cubicBezTo>
                  <a:cubicBezTo>
                    <a:pt x="38539" y="33399"/>
                    <a:pt x="39012" y="32946"/>
                    <a:pt x="39465" y="32512"/>
                  </a:cubicBezTo>
                  <a:cubicBezTo>
                    <a:pt x="40884" y="31133"/>
                    <a:pt x="42302" y="29774"/>
                    <a:pt x="43701" y="28375"/>
                  </a:cubicBezTo>
                  <a:cubicBezTo>
                    <a:pt x="43862" y="28227"/>
                    <a:pt x="44005" y="28116"/>
                    <a:pt x="44185" y="28116"/>
                  </a:cubicBezTo>
                  <a:cubicBezTo>
                    <a:pt x="44270" y="28116"/>
                    <a:pt x="44363" y="28141"/>
                    <a:pt x="44470" y="28197"/>
                  </a:cubicBezTo>
                  <a:cubicBezTo>
                    <a:pt x="45356" y="28650"/>
                    <a:pt x="46243" y="29084"/>
                    <a:pt x="47130" y="29517"/>
                  </a:cubicBezTo>
                  <a:cubicBezTo>
                    <a:pt x="47031" y="29774"/>
                    <a:pt x="46814" y="29813"/>
                    <a:pt x="46637" y="29892"/>
                  </a:cubicBezTo>
                  <a:cubicBezTo>
                    <a:pt x="44214" y="30956"/>
                    <a:pt x="41908" y="32256"/>
                    <a:pt x="39721" y="33773"/>
                  </a:cubicBezTo>
                  <a:cubicBezTo>
                    <a:pt x="39485" y="33931"/>
                    <a:pt x="39249" y="34108"/>
                    <a:pt x="39032" y="34305"/>
                  </a:cubicBezTo>
                  <a:cubicBezTo>
                    <a:pt x="38193" y="35178"/>
                    <a:pt x="38900" y="36511"/>
                    <a:pt x="39940" y="36511"/>
                  </a:cubicBezTo>
                  <a:cubicBezTo>
                    <a:pt x="40097" y="36511"/>
                    <a:pt x="40262" y="36481"/>
                    <a:pt x="40431" y="36413"/>
                  </a:cubicBezTo>
                  <a:cubicBezTo>
                    <a:pt x="40766" y="36256"/>
                    <a:pt x="41061" y="36078"/>
                    <a:pt x="41357" y="35881"/>
                  </a:cubicBezTo>
                  <a:cubicBezTo>
                    <a:pt x="42933" y="34877"/>
                    <a:pt x="44509" y="33832"/>
                    <a:pt x="46144" y="32926"/>
                  </a:cubicBezTo>
                  <a:cubicBezTo>
                    <a:pt x="47346" y="32256"/>
                    <a:pt x="48666" y="31764"/>
                    <a:pt x="49809" y="30975"/>
                  </a:cubicBezTo>
                  <a:cubicBezTo>
                    <a:pt x="49871" y="30914"/>
                    <a:pt x="49963" y="30883"/>
                    <a:pt x="50053" y="30883"/>
                  </a:cubicBezTo>
                  <a:cubicBezTo>
                    <a:pt x="50106" y="30883"/>
                    <a:pt x="50159" y="30894"/>
                    <a:pt x="50203" y="30916"/>
                  </a:cubicBezTo>
                  <a:cubicBezTo>
                    <a:pt x="50696" y="31172"/>
                    <a:pt x="51248" y="31251"/>
                    <a:pt x="51661" y="31626"/>
                  </a:cubicBezTo>
                  <a:cubicBezTo>
                    <a:pt x="51563" y="31842"/>
                    <a:pt x="51405" y="31842"/>
                    <a:pt x="51267" y="31882"/>
                  </a:cubicBezTo>
                  <a:cubicBezTo>
                    <a:pt x="48844" y="32788"/>
                    <a:pt x="46479" y="33832"/>
                    <a:pt x="44095" y="34837"/>
                  </a:cubicBezTo>
                  <a:cubicBezTo>
                    <a:pt x="43879" y="34916"/>
                    <a:pt x="43662" y="35014"/>
                    <a:pt x="43465" y="35133"/>
                  </a:cubicBezTo>
                  <a:cubicBezTo>
                    <a:pt x="42972" y="35448"/>
                    <a:pt x="42756" y="36059"/>
                    <a:pt x="42992" y="36610"/>
                  </a:cubicBezTo>
                  <a:cubicBezTo>
                    <a:pt x="43177" y="37030"/>
                    <a:pt x="43604" y="37306"/>
                    <a:pt x="44055" y="37306"/>
                  </a:cubicBezTo>
                  <a:cubicBezTo>
                    <a:pt x="44134" y="37306"/>
                    <a:pt x="44213" y="37298"/>
                    <a:pt x="44292" y="37280"/>
                  </a:cubicBezTo>
                  <a:cubicBezTo>
                    <a:pt x="44627" y="37201"/>
                    <a:pt x="44962" y="37083"/>
                    <a:pt x="45297" y="36965"/>
                  </a:cubicBezTo>
                  <a:cubicBezTo>
                    <a:pt x="47011" y="36335"/>
                    <a:pt x="48706" y="35684"/>
                    <a:pt x="50420" y="35074"/>
                  </a:cubicBezTo>
                  <a:cubicBezTo>
                    <a:pt x="50569" y="35014"/>
                    <a:pt x="50717" y="34921"/>
                    <a:pt x="50908" y="34921"/>
                  </a:cubicBezTo>
                  <a:cubicBezTo>
                    <a:pt x="50970" y="34921"/>
                    <a:pt x="51037" y="34931"/>
                    <a:pt x="51110" y="34955"/>
                  </a:cubicBezTo>
                  <a:lnTo>
                    <a:pt x="47425" y="39073"/>
                  </a:lnTo>
                  <a:cubicBezTo>
                    <a:pt x="47287" y="39231"/>
                    <a:pt x="47110" y="39329"/>
                    <a:pt x="46893" y="39349"/>
                  </a:cubicBezTo>
                  <a:cubicBezTo>
                    <a:pt x="46440" y="39408"/>
                    <a:pt x="45967" y="39507"/>
                    <a:pt x="45514" y="39546"/>
                  </a:cubicBezTo>
                  <a:cubicBezTo>
                    <a:pt x="43020" y="39748"/>
                    <a:pt x="40544" y="39984"/>
                    <a:pt x="38053" y="39984"/>
                  </a:cubicBezTo>
                  <a:cubicBezTo>
                    <a:pt x="37867" y="39984"/>
                    <a:pt x="37681" y="39982"/>
                    <a:pt x="37495" y="39980"/>
                  </a:cubicBezTo>
                  <a:cubicBezTo>
                    <a:pt x="37432" y="39974"/>
                    <a:pt x="37368" y="39972"/>
                    <a:pt x="37305" y="39972"/>
                  </a:cubicBezTo>
                  <a:cubicBezTo>
                    <a:pt x="37132" y="39972"/>
                    <a:pt x="36959" y="39990"/>
                    <a:pt x="36786" y="40019"/>
                  </a:cubicBezTo>
                  <a:cubicBezTo>
                    <a:pt x="36254" y="40117"/>
                    <a:pt x="35840" y="40571"/>
                    <a:pt x="35840" y="41122"/>
                  </a:cubicBezTo>
                  <a:cubicBezTo>
                    <a:pt x="35801" y="41674"/>
                    <a:pt x="36175" y="42167"/>
                    <a:pt x="36707" y="42285"/>
                  </a:cubicBezTo>
                  <a:cubicBezTo>
                    <a:pt x="37081" y="42364"/>
                    <a:pt x="37475" y="42403"/>
                    <a:pt x="37850" y="42423"/>
                  </a:cubicBezTo>
                  <a:cubicBezTo>
                    <a:pt x="38746" y="42452"/>
                    <a:pt x="39643" y="42472"/>
                    <a:pt x="40539" y="42472"/>
                  </a:cubicBezTo>
                  <a:cubicBezTo>
                    <a:pt x="41436" y="42472"/>
                    <a:pt x="42332" y="42452"/>
                    <a:pt x="43228" y="42403"/>
                  </a:cubicBezTo>
                  <a:cubicBezTo>
                    <a:pt x="43354" y="42381"/>
                    <a:pt x="43482" y="42370"/>
                    <a:pt x="43612" y="42370"/>
                  </a:cubicBezTo>
                  <a:cubicBezTo>
                    <a:pt x="43827" y="42370"/>
                    <a:pt x="44044" y="42401"/>
                    <a:pt x="44253" y="42462"/>
                  </a:cubicBezTo>
                  <a:cubicBezTo>
                    <a:pt x="43663" y="43144"/>
                    <a:pt x="43246" y="43912"/>
                    <a:pt x="42292" y="43912"/>
                  </a:cubicBezTo>
                  <a:cubicBezTo>
                    <a:pt x="42226" y="43912"/>
                    <a:pt x="42157" y="43908"/>
                    <a:pt x="42086" y="43900"/>
                  </a:cubicBezTo>
                  <a:cubicBezTo>
                    <a:pt x="41987" y="43900"/>
                    <a:pt x="41908" y="43920"/>
                    <a:pt x="41810" y="43940"/>
                  </a:cubicBezTo>
                  <a:cubicBezTo>
                    <a:pt x="38598" y="44432"/>
                    <a:pt x="35387" y="44964"/>
                    <a:pt x="32116" y="45220"/>
                  </a:cubicBezTo>
                  <a:cubicBezTo>
                    <a:pt x="31860" y="45240"/>
                    <a:pt x="31604" y="45299"/>
                    <a:pt x="31348" y="45418"/>
                  </a:cubicBezTo>
                  <a:cubicBezTo>
                    <a:pt x="30895" y="45634"/>
                    <a:pt x="30619" y="46127"/>
                    <a:pt x="30717" y="46639"/>
                  </a:cubicBezTo>
                  <a:cubicBezTo>
                    <a:pt x="30776" y="47132"/>
                    <a:pt x="31151" y="47506"/>
                    <a:pt x="31643" y="47585"/>
                  </a:cubicBezTo>
                  <a:cubicBezTo>
                    <a:pt x="31840" y="47605"/>
                    <a:pt x="32037" y="47624"/>
                    <a:pt x="32254" y="47624"/>
                  </a:cubicBezTo>
                  <a:cubicBezTo>
                    <a:pt x="34579" y="47545"/>
                    <a:pt x="36884" y="47348"/>
                    <a:pt x="39189" y="47033"/>
                  </a:cubicBezTo>
                  <a:cubicBezTo>
                    <a:pt x="39358" y="46991"/>
                    <a:pt x="39527" y="46971"/>
                    <a:pt x="39699" y="46971"/>
                  </a:cubicBezTo>
                  <a:cubicBezTo>
                    <a:pt x="39848" y="46971"/>
                    <a:pt x="39999" y="46986"/>
                    <a:pt x="40155" y="47013"/>
                  </a:cubicBezTo>
                  <a:cubicBezTo>
                    <a:pt x="39071" y="48196"/>
                    <a:pt x="38086" y="49279"/>
                    <a:pt x="37121" y="50363"/>
                  </a:cubicBezTo>
                  <a:cubicBezTo>
                    <a:pt x="36983" y="50484"/>
                    <a:pt x="36800" y="50544"/>
                    <a:pt x="36624" y="50544"/>
                  </a:cubicBezTo>
                  <a:cubicBezTo>
                    <a:pt x="36599" y="50544"/>
                    <a:pt x="36574" y="50543"/>
                    <a:pt x="36549" y="50540"/>
                  </a:cubicBezTo>
                  <a:cubicBezTo>
                    <a:pt x="33682" y="50576"/>
                    <a:pt x="30848" y="51068"/>
                    <a:pt x="27988" y="51068"/>
                  </a:cubicBezTo>
                  <a:cubicBezTo>
                    <a:pt x="27702" y="51068"/>
                    <a:pt x="27417" y="51063"/>
                    <a:pt x="27131" y="51053"/>
                  </a:cubicBezTo>
                  <a:cubicBezTo>
                    <a:pt x="27052" y="51053"/>
                    <a:pt x="26954" y="51053"/>
                    <a:pt x="26875" y="51072"/>
                  </a:cubicBezTo>
                  <a:cubicBezTo>
                    <a:pt x="26323" y="51151"/>
                    <a:pt x="25910" y="51584"/>
                    <a:pt x="25851" y="52136"/>
                  </a:cubicBezTo>
                  <a:cubicBezTo>
                    <a:pt x="25811" y="52688"/>
                    <a:pt x="26146" y="53180"/>
                    <a:pt x="26678" y="53358"/>
                  </a:cubicBezTo>
                  <a:cubicBezTo>
                    <a:pt x="27013" y="53456"/>
                    <a:pt x="27348" y="53515"/>
                    <a:pt x="27703" y="53515"/>
                  </a:cubicBezTo>
                  <a:cubicBezTo>
                    <a:pt x="28079" y="53531"/>
                    <a:pt x="28455" y="53537"/>
                    <a:pt x="28831" y="53537"/>
                  </a:cubicBezTo>
                  <a:cubicBezTo>
                    <a:pt x="30400" y="53537"/>
                    <a:pt x="31961" y="53425"/>
                    <a:pt x="33535" y="53377"/>
                  </a:cubicBezTo>
                  <a:cubicBezTo>
                    <a:pt x="33633" y="53368"/>
                    <a:pt x="33746" y="53328"/>
                    <a:pt x="33857" y="53328"/>
                  </a:cubicBezTo>
                  <a:cubicBezTo>
                    <a:pt x="33968" y="53328"/>
                    <a:pt x="34077" y="53368"/>
                    <a:pt x="34165" y="53515"/>
                  </a:cubicBezTo>
                  <a:cubicBezTo>
                    <a:pt x="33594" y="54284"/>
                    <a:pt x="32806" y="54875"/>
                    <a:pt x="31899" y="55190"/>
                  </a:cubicBezTo>
                  <a:cubicBezTo>
                    <a:pt x="28806" y="56215"/>
                    <a:pt x="25732" y="57318"/>
                    <a:pt x="22698" y="58520"/>
                  </a:cubicBezTo>
                  <a:cubicBezTo>
                    <a:pt x="22462" y="58618"/>
                    <a:pt x="22225" y="58737"/>
                    <a:pt x="22009" y="58874"/>
                  </a:cubicBezTo>
                  <a:cubicBezTo>
                    <a:pt x="20953" y="59628"/>
                    <a:pt x="21538" y="61229"/>
                    <a:pt x="22746" y="61229"/>
                  </a:cubicBezTo>
                  <a:cubicBezTo>
                    <a:pt x="22801" y="61229"/>
                    <a:pt x="22857" y="61226"/>
                    <a:pt x="22915" y="61219"/>
                  </a:cubicBezTo>
                  <a:cubicBezTo>
                    <a:pt x="23151" y="61180"/>
                    <a:pt x="23388" y="61121"/>
                    <a:pt x="23585" y="61022"/>
                  </a:cubicBezTo>
                  <a:cubicBezTo>
                    <a:pt x="24728" y="60608"/>
                    <a:pt x="25851" y="60175"/>
                    <a:pt x="26974" y="59761"/>
                  </a:cubicBezTo>
                  <a:cubicBezTo>
                    <a:pt x="27900" y="59406"/>
                    <a:pt x="28845" y="59091"/>
                    <a:pt x="29771" y="58756"/>
                  </a:cubicBezTo>
                  <a:lnTo>
                    <a:pt x="29771" y="58756"/>
                  </a:lnTo>
                  <a:cubicBezTo>
                    <a:pt x="29791" y="58934"/>
                    <a:pt x="29712" y="59091"/>
                    <a:pt x="29594" y="59190"/>
                  </a:cubicBezTo>
                  <a:cubicBezTo>
                    <a:pt x="28392" y="60530"/>
                    <a:pt x="27190" y="61869"/>
                    <a:pt x="26008" y="63189"/>
                  </a:cubicBezTo>
                  <a:cubicBezTo>
                    <a:pt x="25811" y="63386"/>
                    <a:pt x="25634" y="63583"/>
                    <a:pt x="25476" y="63800"/>
                  </a:cubicBezTo>
                  <a:cubicBezTo>
                    <a:pt x="24739" y="64779"/>
                    <a:pt x="25577" y="65918"/>
                    <a:pt x="26532" y="65918"/>
                  </a:cubicBezTo>
                  <a:cubicBezTo>
                    <a:pt x="26827" y="65918"/>
                    <a:pt x="27133" y="65809"/>
                    <a:pt x="27407" y="65554"/>
                  </a:cubicBezTo>
                  <a:cubicBezTo>
                    <a:pt x="27663" y="65337"/>
                    <a:pt x="27880" y="65101"/>
                    <a:pt x="28097" y="64844"/>
                  </a:cubicBezTo>
                  <a:cubicBezTo>
                    <a:pt x="29200" y="63583"/>
                    <a:pt x="30284" y="62322"/>
                    <a:pt x="31387" y="61062"/>
                  </a:cubicBezTo>
                  <a:cubicBezTo>
                    <a:pt x="31545" y="60904"/>
                    <a:pt x="31624" y="60648"/>
                    <a:pt x="31899" y="60648"/>
                  </a:cubicBezTo>
                  <a:cubicBezTo>
                    <a:pt x="31978" y="60766"/>
                    <a:pt x="31919" y="60884"/>
                    <a:pt x="31899" y="60983"/>
                  </a:cubicBezTo>
                  <a:cubicBezTo>
                    <a:pt x="31545" y="62697"/>
                    <a:pt x="31210" y="64391"/>
                    <a:pt x="30855" y="66086"/>
                  </a:cubicBezTo>
                  <a:cubicBezTo>
                    <a:pt x="30678" y="66972"/>
                    <a:pt x="31032" y="67642"/>
                    <a:pt x="31761" y="67820"/>
                  </a:cubicBezTo>
                  <a:cubicBezTo>
                    <a:pt x="31892" y="67853"/>
                    <a:pt x="32018" y="67869"/>
                    <a:pt x="32139" y="67869"/>
                  </a:cubicBezTo>
                  <a:cubicBezTo>
                    <a:pt x="32733" y="67869"/>
                    <a:pt x="33204" y="67476"/>
                    <a:pt x="33416" y="66756"/>
                  </a:cubicBezTo>
                  <a:cubicBezTo>
                    <a:pt x="33554" y="66362"/>
                    <a:pt x="33613" y="65967"/>
                    <a:pt x="33712" y="65554"/>
                  </a:cubicBezTo>
                  <a:cubicBezTo>
                    <a:pt x="34244" y="63268"/>
                    <a:pt x="34441" y="60924"/>
                    <a:pt x="34934" y="58618"/>
                  </a:cubicBezTo>
                  <a:cubicBezTo>
                    <a:pt x="35072" y="57988"/>
                    <a:pt x="35249" y="57357"/>
                    <a:pt x="35170" y="56707"/>
                  </a:cubicBezTo>
                  <a:cubicBezTo>
                    <a:pt x="35150" y="56530"/>
                    <a:pt x="35190" y="56353"/>
                    <a:pt x="35328" y="56234"/>
                  </a:cubicBezTo>
                  <a:cubicBezTo>
                    <a:pt x="35702" y="55821"/>
                    <a:pt x="36076" y="55427"/>
                    <a:pt x="36510" y="54973"/>
                  </a:cubicBezTo>
                  <a:cubicBezTo>
                    <a:pt x="36667" y="55289"/>
                    <a:pt x="36766" y="55624"/>
                    <a:pt x="36805" y="55958"/>
                  </a:cubicBezTo>
                  <a:cubicBezTo>
                    <a:pt x="37101" y="57633"/>
                    <a:pt x="37377" y="59328"/>
                    <a:pt x="37790" y="60983"/>
                  </a:cubicBezTo>
                  <a:cubicBezTo>
                    <a:pt x="37830" y="61199"/>
                    <a:pt x="37909" y="61436"/>
                    <a:pt x="37988" y="61653"/>
                  </a:cubicBezTo>
                  <a:cubicBezTo>
                    <a:pt x="38230" y="62162"/>
                    <a:pt x="38691" y="62392"/>
                    <a:pt x="39150" y="62392"/>
                  </a:cubicBezTo>
                  <a:cubicBezTo>
                    <a:pt x="39812" y="62392"/>
                    <a:pt x="40470" y="61915"/>
                    <a:pt x="40470" y="61101"/>
                  </a:cubicBezTo>
                  <a:cubicBezTo>
                    <a:pt x="40470" y="60825"/>
                    <a:pt x="40431" y="60569"/>
                    <a:pt x="40352" y="60313"/>
                  </a:cubicBezTo>
                  <a:cubicBezTo>
                    <a:pt x="39800" y="57968"/>
                    <a:pt x="39268" y="55624"/>
                    <a:pt x="38697" y="53279"/>
                  </a:cubicBezTo>
                  <a:cubicBezTo>
                    <a:pt x="38579" y="52944"/>
                    <a:pt x="38657" y="52570"/>
                    <a:pt x="38914" y="52333"/>
                  </a:cubicBezTo>
                  <a:cubicBezTo>
                    <a:pt x="39386" y="51860"/>
                    <a:pt x="39840" y="51328"/>
                    <a:pt x="40293" y="50836"/>
                  </a:cubicBezTo>
                  <a:cubicBezTo>
                    <a:pt x="40687" y="50383"/>
                    <a:pt x="41101" y="49949"/>
                    <a:pt x="41514" y="49496"/>
                  </a:cubicBezTo>
                  <a:cubicBezTo>
                    <a:pt x="41633" y="49634"/>
                    <a:pt x="41692" y="49831"/>
                    <a:pt x="41652" y="50008"/>
                  </a:cubicBezTo>
                  <a:cubicBezTo>
                    <a:pt x="41593" y="51841"/>
                    <a:pt x="41652" y="53653"/>
                    <a:pt x="41731" y="55486"/>
                  </a:cubicBezTo>
                  <a:cubicBezTo>
                    <a:pt x="41770" y="56353"/>
                    <a:pt x="41849" y="57239"/>
                    <a:pt x="41967" y="58106"/>
                  </a:cubicBezTo>
                  <a:cubicBezTo>
                    <a:pt x="42045" y="58744"/>
                    <a:pt x="42577" y="59230"/>
                    <a:pt x="43211" y="59230"/>
                  </a:cubicBezTo>
                  <a:cubicBezTo>
                    <a:pt x="43223" y="59230"/>
                    <a:pt x="43236" y="59230"/>
                    <a:pt x="43248" y="59229"/>
                  </a:cubicBezTo>
                  <a:cubicBezTo>
                    <a:pt x="43918" y="59229"/>
                    <a:pt x="44489" y="58717"/>
                    <a:pt x="44549" y="58047"/>
                  </a:cubicBezTo>
                  <a:cubicBezTo>
                    <a:pt x="44588" y="57712"/>
                    <a:pt x="44568" y="57397"/>
                    <a:pt x="44529" y="57082"/>
                  </a:cubicBezTo>
                  <a:cubicBezTo>
                    <a:pt x="44292" y="54087"/>
                    <a:pt x="44233" y="51092"/>
                    <a:pt x="44194" y="48097"/>
                  </a:cubicBezTo>
                  <a:cubicBezTo>
                    <a:pt x="44174" y="47703"/>
                    <a:pt x="44253" y="47329"/>
                    <a:pt x="44253" y="46954"/>
                  </a:cubicBezTo>
                  <a:cubicBezTo>
                    <a:pt x="44273" y="46324"/>
                    <a:pt x="44627" y="45969"/>
                    <a:pt x="45100" y="45654"/>
                  </a:cubicBezTo>
                  <a:cubicBezTo>
                    <a:pt x="45238" y="45831"/>
                    <a:pt x="45337" y="46048"/>
                    <a:pt x="45356" y="46265"/>
                  </a:cubicBezTo>
                  <a:cubicBezTo>
                    <a:pt x="45750" y="47920"/>
                    <a:pt x="46144" y="49575"/>
                    <a:pt x="46539" y="51250"/>
                  </a:cubicBezTo>
                  <a:cubicBezTo>
                    <a:pt x="46598" y="51525"/>
                    <a:pt x="46696" y="51801"/>
                    <a:pt x="46834" y="52057"/>
                  </a:cubicBezTo>
                  <a:cubicBezTo>
                    <a:pt x="47074" y="52473"/>
                    <a:pt x="47508" y="52707"/>
                    <a:pt x="47968" y="52707"/>
                  </a:cubicBezTo>
                  <a:cubicBezTo>
                    <a:pt x="48076" y="52707"/>
                    <a:pt x="48184" y="52694"/>
                    <a:pt x="48292" y="52668"/>
                  </a:cubicBezTo>
                  <a:cubicBezTo>
                    <a:pt x="48844" y="52530"/>
                    <a:pt x="49238" y="52018"/>
                    <a:pt x="49238" y="51427"/>
                  </a:cubicBezTo>
                  <a:cubicBezTo>
                    <a:pt x="49238" y="51112"/>
                    <a:pt x="49179" y="50796"/>
                    <a:pt x="49100" y="50481"/>
                  </a:cubicBezTo>
                  <a:cubicBezTo>
                    <a:pt x="48627" y="48747"/>
                    <a:pt x="48134" y="47033"/>
                    <a:pt x="47662" y="45299"/>
                  </a:cubicBezTo>
                  <a:cubicBezTo>
                    <a:pt x="47484" y="44689"/>
                    <a:pt x="47090" y="44038"/>
                    <a:pt x="47169" y="43467"/>
                  </a:cubicBezTo>
                  <a:cubicBezTo>
                    <a:pt x="47268" y="42817"/>
                    <a:pt x="47997" y="42442"/>
                    <a:pt x="48430" y="41930"/>
                  </a:cubicBezTo>
                  <a:cubicBezTo>
                    <a:pt x="48785" y="41497"/>
                    <a:pt x="49179" y="41083"/>
                    <a:pt x="49553" y="40689"/>
                  </a:cubicBezTo>
                  <a:cubicBezTo>
                    <a:pt x="49711" y="40531"/>
                    <a:pt x="49829" y="40315"/>
                    <a:pt x="50065" y="40236"/>
                  </a:cubicBezTo>
                  <a:cubicBezTo>
                    <a:pt x="50243" y="40551"/>
                    <a:pt x="50164" y="40846"/>
                    <a:pt x="50144" y="41122"/>
                  </a:cubicBezTo>
                  <a:cubicBezTo>
                    <a:pt x="50046" y="43684"/>
                    <a:pt x="50105" y="46245"/>
                    <a:pt x="50203" y="48806"/>
                  </a:cubicBezTo>
                  <a:cubicBezTo>
                    <a:pt x="50184" y="49141"/>
                    <a:pt x="50223" y="49496"/>
                    <a:pt x="50341" y="49831"/>
                  </a:cubicBezTo>
                  <a:cubicBezTo>
                    <a:pt x="50546" y="50353"/>
                    <a:pt x="51034" y="50681"/>
                    <a:pt x="51570" y="50681"/>
                  </a:cubicBezTo>
                  <a:cubicBezTo>
                    <a:pt x="51601" y="50681"/>
                    <a:pt x="51631" y="50680"/>
                    <a:pt x="51661" y="50678"/>
                  </a:cubicBezTo>
                  <a:cubicBezTo>
                    <a:pt x="52272" y="50619"/>
                    <a:pt x="52765" y="50146"/>
                    <a:pt x="52843" y="49535"/>
                  </a:cubicBezTo>
                  <a:cubicBezTo>
                    <a:pt x="52883" y="49220"/>
                    <a:pt x="52883" y="48885"/>
                    <a:pt x="52843" y="48570"/>
                  </a:cubicBezTo>
                  <a:cubicBezTo>
                    <a:pt x="52745" y="45378"/>
                    <a:pt x="52765" y="42167"/>
                    <a:pt x="52706" y="38955"/>
                  </a:cubicBezTo>
                  <a:cubicBezTo>
                    <a:pt x="52666" y="37615"/>
                    <a:pt x="52922" y="36492"/>
                    <a:pt x="53947" y="35586"/>
                  </a:cubicBezTo>
                  <a:cubicBezTo>
                    <a:pt x="54301" y="35231"/>
                    <a:pt x="54617" y="34837"/>
                    <a:pt x="54912" y="34443"/>
                  </a:cubicBezTo>
                  <a:cubicBezTo>
                    <a:pt x="55030" y="34305"/>
                    <a:pt x="55109" y="34128"/>
                    <a:pt x="55346" y="34128"/>
                  </a:cubicBezTo>
                  <a:cubicBezTo>
                    <a:pt x="55346" y="34207"/>
                    <a:pt x="55365" y="34285"/>
                    <a:pt x="55365" y="34364"/>
                  </a:cubicBezTo>
                  <a:cubicBezTo>
                    <a:pt x="55109" y="36315"/>
                    <a:pt x="54833" y="38265"/>
                    <a:pt x="54597" y="40216"/>
                  </a:cubicBezTo>
                  <a:cubicBezTo>
                    <a:pt x="54518" y="40945"/>
                    <a:pt x="54361" y="41674"/>
                    <a:pt x="54400" y="42403"/>
                  </a:cubicBezTo>
                  <a:cubicBezTo>
                    <a:pt x="54389" y="43237"/>
                    <a:pt x="55036" y="43707"/>
                    <a:pt x="55688" y="43707"/>
                  </a:cubicBezTo>
                  <a:cubicBezTo>
                    <a:pt x="56191" y="43707"/>
                    <a:pt x="56696" y="43426"/>
                    <a:pt x="56902" y="42817"/>
                  </a:cubicBezTo>
                  <a:cubicBezTo>
                    <a:pt x="56981" y="42541"/>
                    <a:pt x="57040" y="42245"/>
                    <a:pt x="57080" y="41970"/>
                  </a:cubicBezTo>
                  <a:cubicBezTo>
                    <a:pt x="57395" y="39664"/>
                    <a:pt x="57533" y="37339"/>
                    <a:pt x="57749" y="35034"/>
                  </a:cubicBezTo>
                  <a:cubicBezTo>
                    <a:pt x="57749" y="34680"/>
                    <a:pt x="57809" y="34305"/>
                    <a:pt x="57966" y="33970"/>
                  </a:cubicBezTo>
                  <a:lnTo>
                    <a:pt x="63030" y="35665"/>
                  </a:lnTo>
                  <a:cubicBezTo>
                    <a:pt x="62675" y="35901"/>
                    <a:pt x="62439" y="36059"/>
                    <a:pt x="62183" y="36197"/>
                  </a:cubicBezTo>
                  <a:cubicBezTo>
                    <a:pt x="61099" y="36847"/>
                    <a:pt x="59996" y="37477"/>
                    <a:pt x="58932" y="38147"/>
                  </a:cubicBezTo>
                  <a:cubicBezTo>
                    <a:pt x="58360" y="38462"/>
                    <a:pt x="58163" y="39191"/>
                    <a:pt x="58478" y="39763"/>
                  </a:cubicBezTo>
                  <a:cubicBezTo>
                    <a:pt x="58695" y="40141"/>
                    <a:pt x="59078" y="40353"/>
                    <a:pt x="59476" y="40353"/>
                  </a:cubicBezTo>
                  <a:cubicBezTo>
                    <a:pt x="59657" y="40353"/>
                    <a:pt x="59842" y="40309"/>
                    <a:pt x="60015" y="40216"/>
                  </a:cubicBezTo>
                  <a:cubicBezTo>
                    <a:pt x="62064" y="39191"/>
                    <a:pt x="64074" y="38108"/>
                    <a:pt x="66103" y="37044"/>
                  </a:cubicBezTo>
                  <a:cubicBezTo>
                    <a:pt x="66438" y="36877"/>
                    <a:pt x="66704" y="36768"/>
                    <a:pt x="66998" y="36768"/>
                  </a:cubicBezTo>
                  <a:cubicBezTo>
                    <a:pt x="67120" y="36768"/>
                    <a:pt x="67246" y="36787"/>
                    <a:pt x="67384" y="36827"/>
                  </a:cubicBezTo>
                  <a:cubicBezTo>
                    <a:pt x="68369" y="37123"/>
                    <a:pt x="69374" y="37379"/>
                    <a:pt x="70379" y="37596"/>
                  </a:cubicBezTo>
                  <a:cubicBezTo>
                    <a:pt x="70474" y="37615"/>
                    <a:pt x="70565" y="37625"/>
                    <a:pt x="70652" y="37625"/>
                  </a:cubicBezTo>
                  <a:cubicBezTo>
                    <a:pt x="71870" y="37625"/>
                    <a:pt x="72316" y="35808"/>
                    <a:pt x="71029" y="35330"/>
                  </a:cubicBezTo>
                  <a:cubicBezTo>
                    <a:pt x="70832" y="35271"/>
                    <a:pt x="70635" y="35192"/>
                    <a:pt x="70438" y="35152"/>
                  </a:cubicBezTo>
                  <a:cubicBezTo>
                    <a:pt x="69630" y="34896"/>
                    <a:pt x="68803" y="34640"/>
                    <a:pt x="67995" y="34384"/>
                  </a:cubicBezTo>
                  <a:cubicBezTo>
                    <a:pt x="67739" y="34345"/>
                    <a:pt x="67522" y="34187"/>
                    <a:pt x="67404" y="33931"/>
                  </a:cubicBezTo>
                  <a:cubicBezTo>
                    <a:pt x="66438" y="31724"/>
                    <a:pt x="65059" y="29734"/>
                    <a:pt x="63838" y="27646"/>
                  </a:cubicBezTo>
                  <a:cubicBezTo>
                    <a:pt x="63384" y="26858"/>
                    <a:pt x="62892" y="26089"/>
                    <a:pt x="62399" y="25340"/>
                  </a:cubicBezTo>
                  <a:cubicBezTo>
                    <a:pt x="62108" y="24876"/>
                    <a:pt x="61727" y="24644"/>
                    <a:pt x="61328" y="24644"/>
                  </a:cubicBezTo>
                  <a:cubicBezTo>
                    <a:pt x="61135" y="24644"/>
                    <a:pt x="60938" y="24699"/>
                    <a:pt x="60744" y="24808"/>
                  </a:cubicBezTo>
                  <a:cubicBezTo>
                    <a:pt x="60173" y="25143"/>
                    <a:pt x="60015" y="25774"/>
                    <a:pt x="60331" y="26503"/>
                  </a:cubicBezTo>
                  <a:cubicBezTo>
                    <a:pt x="60409" y="26680"/>
                    <a:pt x="60528" y="26858"/>
                    <a:pt x="60626" y="27035"/>
                  </a:cubicBezTo>
                  <a:cubicBezTo>
                    <a:pt x="61611" y="28808"/>
                    <a:pt x="62596" y="30581"/>
                    <a:pt x="63581" y="32355"/>
                  </a:cubicBezTo>
                  <a:cubicBezTo>
                    <a:pt x="63700" y="32552"/>
                    <a:pt x="63877" y="32709"/>
                    <a:pt x="63779" y="33064"/>
                  </a:cubicBezTo>
                  <a:cubicBezTo>
                    <a:pt x="62951" y="32729"/>
                    <a:pt x="61887" y="32867"/>
                    <a:pt x="61729" y="31586"/>
                  </a:cubicBezTo>
                  <a:cubicBezTo>
                    <a:pt x="61710" y="31409"/>
                    <a:pt x="61532" y="31232"/>
                    <a:pt x="61414" y="31074"/>
                  </a:cubicBezTo>
                  <a:cubicBezTo>
                    <a:pt x="59818" y="28847"/>
                    <a:pt x="58341" y="26542"/>
                    <a:pt x="56883" y="24217"/>
                  </a:cubicBezTo>
                  <a:cubicBezTo>
                    <a:pt x="56705" y="23922"/>
                    <a:pt x="56508" y="23626"/>
                    <a:pt x="56272" y="23370"/>
                  </a:cubicBezTo>
                  <a:cubicBezTo>
                    <a:pt x="55975" y="23014"/>
                    <a:pt x="55607" y="22830"/>
                    <a:pt x="55249" y="22830"/>
                  </a:cubicBezTo>
                  <a:cubicBezTo>
                    <a:pt x="55013" y="22830"/>
                    <a:pt x="54781" y="22910"/>
                    <a:pt x="54577" y="23075"/>
                  </a:cubicBezTo>
                  <a:cubicBezTo>
                    <a:pt x="54065" y="23449"/>
                    <a:pt x="53967" y="24060"/>
                    <a:pt x="54361" y="24730"/>
                  </a:cubicBezTo>
                  <a:cubicBezTo>
                    <a:pt x="55484" y="26621"/>
                    <a:pt x="56607" y="28513"/>
                    <a:pt x="57710" y="30424"/>
                  </a:cubicBezTo>
                  <a:cubicBezTo>
                    <a:pt x="57828" y="30601"/>
                    <a:pt x="58045" y="30759"/>
                    <a:pt x="57966" y="31113"/>
                  </a:cubicBezTo>
                  <a:cubicBezTo>
                    <a:pt x="57178" y="30818"/>
                    <a:pt x="56429" y="30522"/>
                    <a:pt x="55661" y="30266"/>
                  </a:cubicBezTo>
                  <a:cubicBezTo>
                    <a:pt x="54991" y="30069"/>
                    <a:pt x="54479" y="29774"/>
                    <a:pt x="54538" y="28966"/>
                  </a:cubicBezTo>
                  <a:cubicBezTo>
                    <a:pt x="54518" y="28788"/>
                    <a:pt x="54479" y="28611"/>
                    <a:pt x="54420" y="28453"/>
                  </a:cubicBezTo>
                  <a:cubicBezTo>
                    <a:pt x="53848" y="26385"/>
                    <a:pt x="53178" y="24355"/>
                    <a:pt x="52686" y="22267"/>
                  </a:cubicBezTo>
                  <a:cubicBezTo>
                    <a:pt x="52666" y="22089"/>
                    <a:pt x="52587" y="21912"/>
                    <a:pt x="52509" y="21755"/>
                  </a:cubicBezTo>
                  <a:cubicBezTo>
                    <a:pt x="52313" y="21379"/>
                    <a:pt x="51928" y="21153"/>
                    <a:pt x="51511" y="21153"/>
                  </a:cubicBezTo>
                  <a:cubicBezTo>
                    <a:pt x="51424" y="21153"/>
                    <a:pt x="51336" y="21163"/>
                    <a:pt x="51248" y="21183"/>
                  </a:cubicBezTo>
                  <a:cubicBezTo>
                    <a:pt x="50735" y="21262"/>
                    <a:pt x="50361" y="21715"/>
                    <a:pt x="50341" y="22227"/>
                  </a:cubicBezTo>
                  <a:cubicBezTo>
                    <a:pt x="50321" y="22543"/>
                    <a:pt x="50361" y="22878"/>
                    <a:pt x="50440" y="23193"/>
                  </a:cubicBezTo>
                  <a:cubicBezTo>
                    <a:pt x="50775" y="24651"/>
                    <a:pt x="51110" y="26109"/>
                    <a:pt x="51445" y="27567"/>
                  </a:cubicBezTo>
                  <a:cubicBezTo>
                    <a:pt x="51523" y="27862"/>
                    <a:pt x="51681" y="28158"/>
                    <a:pt x="51464" y="28572"/>
                  </a:cubicBezTo>
                  <a:cubicBezTo>
                    <a:pt x="50676" y="28197"/>
                    <a:pt x="49908" y="27843"/>
                    <a:pt x="49139" y="27488"/>
                  </a:cubicBezTo>
                  <a:cubicBezTo>
                    <a:pt x="48903" y="27389"/>
                    <a:pt x="48903" y="27192"/>
                    <a:pt x="48863" y="26995"/>
                  </a:cubicBezTo>
                  <a:cubicBezTo>
                    <a:pt x="48450" y="25005"/>
                    <a:pt x="48036" y="23015"/>
                    <a:pt x="47622" y="21045"/>
                  </a:cubicBezTo>
                  <a:cubicBezTo>
                    <a:pt x="47524" y="20513"/>
                    <a:pt x="47405" y="20001"/>
                    <a:pt x="47268" y="19508"/>
                  </a:cubicBezTo>
                  <a:cubicBezTo>
                    <a:pt x="47128" y="19001"/>
                    <a:pt x="46661" y="18664"/>
                    <a:pt x="46159" y="18664"/>
                  </a:cubicBezTo>
                  <a:cubicBezTo>
                    <a:pt x="46095" y="18664"/>
                    <a:pt x="46031" y="18670"/>
                    <a:pt x="45967" y="18681"/>
                  </a:cubicBezTo>
                  <a:cubicBezTo>
                    <a:pt x="45356" y="18779"/>
                    <a:pt x="44982" y="19252"/>
                    <a:pt x="44982" y="19942"/>
                  </a:cubicBezTo>
                  <a:cubicBezTo>
                    <a:pt x="44982" y="20119"/>
                    <a:pt x="45002" y="20297"/>
                    <a:pt x="45041" y="20474"/>
                  </a:cubicBezTo>
                  <a:cubicBezTo>
                    <a:pt x="45199" y="21459"/>
                    <a:pt x="45415" y="22424"/>
                    <a:pt x="45534" y="23429"/>
                  </a:cubicBezTo>
                  <a:cubicBezTo>
                    <a:pt x="45652" y="24198"/>
                    <a:pt x="45908" y="24966"/>
                    <a:pt x="45810" y="25774"/>
                  </a:cubicBezTo>
                  <a:cubicBezTo>
                    <a:pt x="45356" y="25734"/>
                    <a:pt x="45081" y="25577"/>
                    <a:pt x="45002" y="25104"/>
                  </a:cubicBezTo>
                  <a:cubicBezTo>
                    <a:pt x="44923" y="24789"/>
                    <a:pt x="44844" y="24493"/>
                    <a:pt x="44726" y="24178"/>
                  </a:cubicBezTo>
                  <a:cubicBezTo>
                    <a:pt x="43623" y="20888"/>
                    <a:pt x="42283" y="17696"/>
                    <a:pt x="41061" y="14464"/>
                  </a:cubicBezTo>
                  <a:cubicBezTo>
                    <a:pt x="40963" y="14149"/>
                    <a:pt x="40825" y="13854"/>
                    <a:pt x="40608" y="13598"/>
                  </a:cubicBezTo>
                  <a:cubicBezTo>
                    <a:pt x="40399" y="13332"/>
                    <a:pt x="40081" y="13186"/>
                    <a:pt x="39745" y="13186"/>
                  </a:cubicBezTo>
                  <a:cubicBezTo>
                    <a:pt x="39607" y="13186"/>
                    <a:pt x="39465" y="13211"/>
                    <a:pt x="39327" y="13263"/>
                  </a:cubicBezTo>
                  <a:cubicBezTo>
                    <a:pt x="38874" y="13420"/>
                    <a:pt x="38579" y="13854"/>
                    <a:pt x="38579" y="14346"/>
                  </a:cubicBezTo>
                  <a:cubicBezTo>
                    <a:pt x="38598" y="14642"/>
                    <a:pt x="38657" y="14918"/>
                    <a:pt x="38776" y="15193"/>
                  </a:cubicBezTo>
                  <a:cubicBezTo>
                    <a:pt x="39544" y="17656"/>
                    <a:pt x="40431" y="20080"/>
                    <a:pt x="41298" y="22523"/>
                  </a:cubicBezTo>
                  <a:cubicBezTo>
                    <a:pt x="41416" y="22858"/>
                    <a:pt x="41593" y="23153"/>
                    <a:pt x="41554" y="23626"/>
                  </a:cubicBezTo>
                  <a:cubicBezTo>
                    <a:pt x="40884" y="23272"/>
                    <a:pt x="40273" y="22956"/>
                    <a:pt x="39662" y="22621"/>
                  </a:cubicBezTo>
                  <a:cubicBezTo>
                    <a:pt x="39524" y="22523"/>
                    <a:pt x="39406" y="22365"/>
                    <a:pt x="39367" y="22208"/>
                  </a:cubicBezTo>
                  <a:cubicBezTo>
                    <a:pt x="37988" y="18898"/>
                    <a:pt x="36589" y="15588"/>
                    <a:pt x="35190" y="12297"/>
                  </a:cubicBezTo>
                  <a:cubicBezTo>
                    <a:pt x="35072" y="11962"/>
                    <a:pt x="34914" y="11647"/>
                    <a:pt x="34737" y="11351"/>
                  </a:cubicBezTo>
                  <a:cubicBezTo>
                    <a:pt x="34522" y="11008"/>
                    <a:pt x="34152" y="10810"/>
                    <a:pt x="33770" y="10810"/>
                  </a:cubicBezTo>
                  <a:cubicBezTo>
                    <a:pt x="33625" y="10810"/>
                    <a:pt x="33478" y="10839"/>
                    <a:pt x="33338" y="10898"/>
                  </a:cubicBezTo>
                  <a:cubicBezTo>
                    <a:pt x="32806" y="11115"/>
                    <a:pt x="32490" y="11686"/>
                    <a:pt x="32628" y="12258"/>
                  </a:cubicBezTo>
                  <a:cubicBezTo>
                    <a:pt x="32668" y="12455"/>
                    <a:pt x="32747" y="12652"/>
                    <a:pt x="32825" y="12849"/>
                  </a:cubicBezTo>
                  <a:cubicBezTo>
                    <a:pt x="33574" y="15075"/>
                    <a:pt x="34441" y="17262"/>
                    <a:pt x="35288" y="19449"/>
                  </a:cubicBezTo>
                  <a:cubicBezTo>
                    <a:pt x="35367" y="19646"/>
                    <a:pt x="35544" y="19843"/>
                    <a:pt x="35328" y="20119"/>
                  </a:cubicBezTo>
                  <a:cubicBezTo>
                    <a:pt x="34717" y="19765"/>
                    <a:pt x="34126" y="19390"/>
                    <a:pt x="33495" y="19075"/>
                  </a:cubicBezTo>
                  <a:cubicBezTo>
                    <a:pt x="32628" y="18641"/>
                    <a:pt x="32077" y="18109"/>
                    <a:pt x="31899" y="17026"/>
                  </a:cubicBezTo>
                  <a:cubicBezTo>
                    <a:pt x="31604" y="15075"/>
                    <a:pt x="31032" y="13184"/>
                    <a:pt x="30599" y="11273"/>
                  </a:cubicBezTo>
                  <a:cubicBezTo>
                    <a:pt x="30323" y="10150"/>
                    <a:pt x="30106" y="9027"/>
                    <a:pt x="29831" y="7923"/>
                  </a:cubicBezTo>
                  <a:cubicBezTo>
                    <a:pt x="29725" y="7396"/>
                    <a:pt x="29274" y="7041"/>
                    <a:pt x="28758" y="7041"/>
                  </a:cubicBezTo>
                  <a:cubicBezTo>
                    <a:pt x="28696" y="7041"/>
                    <a:pt x="28633" y="7046"/>
                    <a:pt x="28570" y="7056"/>
                  </a:cubicBezTo>
                  <a:cubicBezTo>
                    <a:pt x="27998" y="7115"/>
                    <a:pt x="27545" y="7608"/>
                    <a:pt x="27545" y="8199"/>
                  </a:cubicBezTo>
                  <a:cubicBezTo>
                    <a:pt x="27525" y="8455"/>
                    <a:pt x="27545" y="8731"/>
                    <a:pt x="27604" y="8987"/>
                  </a:cubicBezTo>
                  <a:cubicBezTo>
                    <a:pt x="27900" y="10603"/>
                    <a:pt x="28195" y="12218"/>
                    <a:pt x="28510" y="13834"/>
                  </a:cubicBezTo>
                  <a:cubicBezTo>
                    <a:pt x="28648" y="14583"/>
                    <a:pt x="28806" y="15351"/>
                    <a:pt x="28983" y="16277"/>
                  </a:cubicBezTo>
                  <a:cubicBezTo>
                    <a:pt x="28116" y="15706"/>
                    <a:pt x="27427" y="15233"/>
                    <a:pt x="26698" y="14780"/>
                  </a:cubicBezTo>
                  <a:cubicBezTo>
                    <a:pt x="26363" y="14563"/>
                    <a:pt x="26126" y="14208"/>
                    <a:pt x="26067" y="13795"/>
                  </a:cubicBezTo>
                  <a:cubicBezTo>
                    <a:pt x="25516" y="11056"/>
                    <a:pt x="25102" y="8298"/>
                    <a:pt x="24609" y="5559"/>
                  </a:cubicBezTo>
                  <a:cubicBezTo>
                    <a:pt x="24471" y="4771"/>
                    <a:pt x="24471" y="3963"/>
                    <a:pt x="24196" y="3214"/>
                  </a:cubicBezTo>
                  <a:cubicBezTo>
                    <a:pt x="23980" y="2634"/>
                    <a:pt x="23527" y="2291"/>
                    <a:pt x="23048" y="2291"/>
                  </a:cubicBezTo>
                  <a:cubicBezTo>
                    <a:pt x="22958" y="2291"/>
                    <a:pt x="22867" y="2303"/>
                    <a:pt x="22777" y="2328"/>
                  </a:cubicBezTo>
                  <a:cubicBezTo>
                    <a:pt x="22146" y="2466"/>
                    <a:pt x="21812" y="2997"/>
                    <a:pt x="21910" y="3746"/>
                  </a:cubicBezTo>
                  <a:cubicBezTo>
                    <a:pt x="22225" y="6347"/>
                    <a:pt x="22560" y="8948"/>
                    <a:pt x="22895" y="11529"/>
                  </a:cubicBezTo>
                  <a:cubicBezTo>
                    <a:pt x="22935" y="11706"/>
                    <a:pt x="23033" y="11903"/>
                    <a:pt x="22875" y="12140"/>
                  </a:cubicBezTo>
                  <a:cubicBezTo>
                    <a:pt x="22304" y="11746"/>
                    <a:pt x="21772" y="11391"/>
                    <a:pt x="21240" y="11017"/>
                  </a:cubicBezTo>
                  <a:cubicBezTo>
                    <a:pt x="21083" y="10898"/>
                    <a:pt x="20945" y="10721"/>
                    <a:pt x="20885" y="10544"/>
                  </a:cubicBezTo>
                  <a:cubicBezTo>
                    <a:pt x="19743" y="7490"/>
                    <a:pt x="18600" y="4436"/>
                    <a:pt x="17635" y="1323"/>
                  </a:cubicBezTo>
                  <a:cubicBezTo>
                    <a:pt x="17556" y="1067"/>
                    <a:pt x="17437" y="830"/>
                    <a:pt x="17300" y="594"/>
                  </a:cubicBezTo>
                  <a:cubicBezTo>
                    <a:pt x="17073" y="216"/>
                    <a:pt x="16661" y="1"/>
                    <a:pt x="162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65"/>
            <p:cNvSpPr/>
            <p:nvPr/>
          </p:nvSpPr>
          <p:spPr>
            <a:xfrm>
              <a:off x="6300613" y="3729163"/>
              <a:ext cx="392042" cy="334852"/>
            </a:xfrm>
            <a:custGeom>
              <a:avLst/>
              <a:gdLst/>
              <a:ahLst/>
              <a:cxnLst/>
              <a:rect l="l" t="t" r="r" b="b"/>
              <a:pathLst>
                <a:path w="14375" h="12278" extrusionOk="0">
                  <a:moveTo>
                    <a:pt x="8131" y="0"/>
                  </a:moveTo>
                  <a:cubicBezTo>
                    <a:pt x="6577" y="0"/>
                    <a:pt x="4995" y="593"/>
                    <a:pt x="3735" y="1912"/>
                  </a:cubicBezTo>
                  <a:cubicBezTo>
                    <a:pt x="0" y="5823"/>
                    <a:pt x="2786" y="12277"/>
                    <a:pt x="8164" y="12277"/>
                  </a:cubicBezTo>
                  <a:cubicBezTo>
                    <a:pt x="8205" y="12277"/>
                    <a:pt x="8246" y="12277"/>
                    <a:pt x="8286" y="12276"/>
                  </a:cubicBezTo>
                  <a:cubicBezTo>
                    <a:pt x="11675" y="12197"/>
                    <a:pt x="14375" y="9380"/>
                    <a:pt x="14296" y="5971"/>
                  </a:cubicBezTo>
                  <a:cubicBezTo>
                    <a:pt x="14191" y="2341"/>
                    <a:pt x="11218" y="0"/>
                    <a:pt x="8131" y="0"/>
                  </a:cubicBezTo>
                  <a:close/>
                </a:path>
              </a:pathLst>
            </a:custGeom>
            <a:solidFill>
              <a:srgbClr val="EB5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65"/>
            <p:cNvSpPr/>
            <p:nvPr/>
          </p:nvSpPr>
          <p:spPr>
            <a:xfrm>
              <a:off x="6729174" y="3626155"/>
              <a:ext cx="326725" cy="333161"/>
            </a:xfrm>
            <a:custGeom>
              <a:avLst/>
              <a:gdLst/>
              <a:ahLst/>
              <a:cxnLst/>
              <a:rect l="l" t="t" r="r" b="b"/>
              <a:pathLst>
                <a:path w="11980" h="12216" extrusionOk="0">
                  <a:moveTo>
                    <a:pt x="6051" y="1"/>
                  </a:moveTo>
                  <a:cubicBezTo>
                    <a:pt x="5513" y="1"/>
                    <a:pt x="4968" y="70"/>
                    <a:pt x="4434" y="212"/>
                  </a:cubicBezTo>
                  <a:cubicBezTo>
                    <a:pt x="1734" y="921"/>
                    <a:pt x="0" y="3364"/>
                    <a:pt x="79" y="6320"/>
                  </a:cubicBezTo>
                  <a:cubicBezTo>
                    <a:pt x="138" y="8940"/>
                    <a:pt x="1458" y="10812"/>
                    <a:pt x="3921" y="11777"/>
                  </a:cubicBezTo>
                  <a:cubicBezTo>
                    <a:pt x="4545" y="12030"/>
                    <a:pt x="5180" y="12215"/>
                    <a:pt x="5843" y="12215"/>
                  </a:cubicBezTo>
                  <a:cubicBezTo>
                    <a:pt x="6060" y="12215"/>
                    <a:pt x="6279" y="12195"/>
                    <a:pt x="6502" y="12152"/>
                  </a:cubicBezTo>
                  <a:cubicBezTo>
                    <a:pt x="9044" y="11640"/>
                    <a:pt x="10660" y="10063"/>
                    <a:pt x="11408" y="7620"/>
                  </a:cubicBezTo>
                  <a:cubicBezTo>
                    <a:pt x="11980" y="5827"/>
                    <a:pt x="11980" y="4034"/>
                    <a:pt x="10857" y="2399"/>
                  </a:cubicBezTo>
                  <a:cubicBezTo>
                    <a:pt x="9810" y="875"/>
                    <a:pt x="7970" y="1"/>
                    <a:pt x="6051" y="1"/>
                  </a:cubicBezTo>
                  <a:close/>
                </a:path>
              </a:pathLst>
            </a:custGeom>
            <a:solidFill>
              <a:srgbClr val="EB5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65"/>
            <p:cNvSpPr/>
            <p:nvPr/>
          </p:nvSpPr>
          <p:spPr>
            <a:xfrm>
              <a:off x="6641056" y="3982279"/>
              <a:ext cx="332643" cy="301743"/>
            </a:xfrm>
            <a:custGeom>
              <a:avLst/>
              <a:gdLst/>
              <a:ahLst/>
              <a:cxnLst/>
              <a:rect l="l" t="t" r="r" b="b"/>
              <a:pathLst>
                <a:path w="12197" h="11064" extrusionOk="0">
                  <a:moveTo>
                    <a:pt x="5812" y="0"/>
                  </a:moveTo>
                  <a:cubicBezTo>
                    <a:pt x="3015" y="40"/>
                    <a:pt x="1143" y="1557"/>
                    <a:pt x="552" y="4079"/>
                  </a:cubicBezTo>
                  <a:cubicBezTo>
                    <a:pt x="0" y="6522"/>
                    <a:pt x="1025" y="9142"/>
                    <a:pt x="3034" y="10265"/>
                  </a:cubicBezTo>
                  <a:cubicBezTo>
                    <a:pt x="4013" y="10823"/>
                    <a:pt x="4976" y="11063"/>
                    <a:pt x="5880" y="11063"/>
                  </a:cubicBezTo>
                  <a:cubicBezTo>
                    <a:pt x="8361" y="11063"/>
                    <a:pt x="10394" y="9253"/>
                    <a:pt x="11073" y="7231"/>
                  </a:cubicBezTo>
                  <a:cubicBezTo>
                    <a:pt x="12196" y="3842"/>
                    <a:pt x="10502" y="828"/>
                    <a:pt x="6995" y="118"/>
                  </a:cubicBezTo>
                  <a:cubicBezTo>
                    <a:pt x="6620" y="59"/>
                    <a:pt x="6226" y="20"/>
                    <a:pt x="5812" y="0"/>
                  </a:cubicBezTo>
                  <a:close/>
                </a:path>
              </a:pathLst>
            </a:custGeom>
            <a:solidFill>
              <a:srgbClr val="EB5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0" name="Google Shape;770;p65"/>
          <p:cNvSpPr txBox="1">
            <a:spLocks noGrp="1"/>
          </p:cNvSpPr>
          <p:nvPr>
            <p:ph type="subTitle" idx="1"/>
          </p:nvPr>
        </p:nvSpPr>
        <p:spPr>
          <a:xfrm>
            <a:off x="484095" y="1012067"/>
            <a:ext cx="7987012" cy="2532933"/>
          </a:xfrm>
          <a:prstGeom prst="rect">
            <a:avLst/>
          </a:prstGeom>
        </p:spPr>
        <p:txBody>
          <a:bodyPr spcFirstLastPara="1" wrap="square" lIns="91425" tIns="91425" rIns="91425" bIns="91425" anchor="t" anchorCtr="0">
            <a:noAutofit/>
          </a:bodyPr>
          <a:lstStyle/>
          <a:p>
            <a:r>
              <a:rPr lang="en-US" dirty="0"/>
              <a:t>If ABS-Mail app approved:</a:t>
            </a:r>
          </a:p>
          <a:p>
            <a:pPr lvl="1"/>
            <a:r>
              <a:rPr lang="en-US" dirty="0"/>
              <a:t>Clerk enters ABS info into SVRS module</a:t>
            </a:r>
          </a:p>
          <a:p>
            <a:pPr lvl="1"/>
            <a:r>
              <a:rPr lang="en-US" dirty="0"/>
              <a:t>Voter mailed ballot:</a:t>
            </a:r>
          </a:p>
          <a:p>
            <a:pPr lvl="2"/>
            <a:r>
              <a:rPr lang="en-US" dirty="0"/>
              <a:t>Not later than 45-days before election day OR </a:t>
            </a:r>
          </a:p>
          <a:p>
            <a:pPr lvl="2"/>
            <a:r>
              <a:rPr lang="en-US" dirty="0"/>
              <a:t>Same day app is approved after 45-day deadline has passed</a:t>
            </a:r>
          </a:p>
          <a:p>
            <a:pPr lvl="2"/>
            <a:endParaRPr lang="en-US" dirty="0"/>
          </a:p>
          <a:p>
            <a:r>
              <a:rPr lang="en-US" dirty="0"/>
              <a:t>If ABS-Mail app is rejected:</a:t>
            </a:r>
          </a:p>
          <a:p>
            <a:pPr lvl="1"/>
            <a:r>
              <a:rPr lang="en-US" dirty="0"/>
              <a:t>Clerk enters ABS info into SVRS module &amp; reason for rejection</a:t>
            </a:r>
          </a:p>
          <a:p>
            <a:pPr lvl="1"/>
            <a:r>
              <a:rPr lang="en-US" dirty="0"/>
              <a:t>Notice of Disposition (ABS-24) is mailed to the voter</a:t>
            </a:r>
          </a:p>
          <a:p>
            <a:pPr lvl="1"/>
            <a:r>
              <a:rPr lang="en-US" dirty="0"/>
              <a:t>Voter can re-apply for absentee ballot or vote in-person during early voting or on Election Day</a:t>
            </a:r>
          </a:p>
          <a:p>
            <a:pPr lvl="2"/>
            <a:r>
              <a:rPr lang="en-US" dirty="0"/>
              <a:t>Some issues may not be curable, like a voter moves and VR deadline has passed &amp; voter does not qualify for a fail-safe</a:t>
            </a:r>
          </a:p>
          <a:p>
            <a:endParaRPr dirty="0"/>
          </a:p>
        </p:txBody>
      </p:sp>
    </p:spTree>
    <p:extLst>
      <p:ext uri="{BB962C8B-B14F-4D97-AF65-F5344CB8AC3E}">
        <p14:creationId xmlns:p14="http://schemas.microsoft.com/office/powerpoint/2010/main" val="3050244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42"/>
                                        </p:tgtEl>
                                        <p:attrNameLst>
                                          <p:attrName>style.visibility</p:attrName>
                                        </p:attrNameLst>
                                      </p:cBhvr>
                                      <p:to>
                                        <p:strVal val="visible"/>
                                      </p:to>
                                    </p:set>
                                    <p:animEffect transition="in" filter="fade">
                                      <p:cBhvr>
                                        <p:cTn id="7" dur="1000"/>
                                        <p:tgtEl>
                                          <p:spTgt spid="742"/>
                                        </p:tgtEl>
                                      </p:cBhvr>
                                    </p:animEffect>
                                  </p:childTnLst>
                                </p:cTn>
                              </p:par>
                              <p:par>
                                <p:cTn id="8" presetID="10" presetClass="entr" presetSubtype="0" fill="hold" nodeType="withEffect">
                                  <p:stCondLst>
                                    <p:cond delay="0"/>
                                  </p:stCondLst>
                                  <p:childTnLst>
                                    <p:set>
                                      <p:cBhvr>
                                        <p:cTn id="9" dur="1" fill="hold">
                                          <p:stCondLst>
                                            <p:cond delay="0"/>
                                          </p:stCondLst>
                                        </p:cTn>
                                        <p:tgtEl>
                                          <p:spTgt spid="770"/>
                                        </p:tgtEl>
                                        <p:attrNameLst>
                                          <p:attrName>style.visibility</p:attrName>
                                        </p:attrNameLst>
                                      </p:cBhvr>
                                      <p:to>
                                        <p:strVal val="visible"/>
                                      </p:to>
                                    </p:set>
                                    <p:animEffect transition="in" filter="fade">
                                      <p:cBhvr>
                                        <p:cTn id="10" dur="1000"/>
                                        <p:tgtEl>
                                          <p:spTgt spid="770"/>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743"/>
                                        </p:tgtEl>
                                        <p:attrNameLst>
                                          <p:attrName>style.visibility</p:attrName>
                                        </p:attrNameLst>
                                      </p:cBhvr>
                                      <p:to>
                                        <p:strVal val="visible"/>
                                      </p:to>
                                    </p:set>
                                    <p:animEffect transition="in" filter="fade">
                                      <p:cBhvr>
                                        <p:cTn id="14" dur="1000"/>
                                        <p:tgtEl>
                                          <p:spTgt spid="7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18"/>
        <p:cNvGrpSpPr/>
        <p:nvPr/>
      </p:nvGrpSpPr>
      <p:grpSpPr>
        <a:xfrm>
          <a:off x="0" y="0"/>
          <a:ext cx="0" cy="0"/>
          <a:chOff x="0" y="0"/>
          <a:chExt cx="0" cy="0"/>
        </a:xfrm>
      </p:grpSpPr>
      <p:sp>
        <p:nvSpPr>
          <p:cNvPr id="3352" name="Google Shape;3352;p110"/>
          <p:cNvSpPr/>
          <p:nvPr/>
        </p:nvSpPr>
        <p:spPr>
          <a:xfrm>
            <a:off x="6147064" y="1929086"/>
            <a:ext cx="30520" cy="34267"/>
          </a:xfrm>
          <a:custGeom>
            <a:avLst/>
            <a:gdLst/>
            <a:ahLst/>
            <a:cxnLst/>
            <a:rect l="l" t="t" r="r" b="b"/>
            <a:pathLst>
              <a:path w="953" h="1070" extrusionOk="0">
                <a:moveTo>
                  <a:pt x="936" y="0"/>
                </a:moveTo>
                <a:lnTo>
                  <a:pt x="869" y="17"/>
                </a:lnTo>
                <a:cubicBezTo>
                  <a:pt x="568" y="134"/>
                  <a:pt x="268" y="267"/>
                  <a:pt x="0" y="435"/>
                </a:cubicBezTo>
                <a:cubicBezTo>
                  <a:pt x="294" y="373"/>
                  <a:pt x="573" y="268"/>
                  <a:pt x="838" y="147"/>
                </a:cubicBezTo>
                <a:lnTo>
                  <a:pt x="838" y="147"/>
                </a:lnTo>
                <a:cubicBezTo>
                  <a:pt x="850" y="395"/>
                  <a:pt x="835" y="612"/>
                  <a:pt x="819" y="785"/>
                </a:cubicBezTo>
                <a:cubicBezTo>
                  <a:pt x="819" y="886"/>
                  <a:pt x="819" y="986"/>
                  <a:pt x="852" y="1069"/>
                </a:cubicBezTo>
                <a:cubicBezTo>
                  <a:pt x="886" y="986"/>
                  <a:pt x="902" y="886"/>
                  <a:pt x="902" y="785"/>
                </a:cubicBezTo>
                <a:cubicBezTo>
                  <a:pt x="936" y="568"/>
                  <a:pt x="953" y="334"/>
                  <a:pt x="936" y="100"/>
                </a:cubicBezTo>
                <a:lnTo>
                  <a:pt x="936" y="67"/>
                </a:lnTo>
                <a:lnTo>
                  <a:pt x="93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110"/>
          <p:cNvSpPr/>
          <p:nvPr/>
        </p:nvSpPr>
        <p:spPr>
          <a:xfrm>
            <a:off x="6126183" y="1809761"/>
            <a:ext cx="34811" cy="30520"/>
          </a:xfrm>
          <a:custGeom>
            <a:avLst/>
            <a:gdLst/>
            <a:ahLst/>
            <a:cxnLst/>
            <a:rect l="l" t="t" r="r" b="b"/>
            <a:pathLst>
              <a:path w="1087" h="953" extrusionOk="0">
                <a:moveTo>
                  <a:pt x="652" y="0"/>
                </a:moveTo>
                <a:lnTo>
                  <a:pt x="652" y="0"/>
                </a:lnTo>
                <a:cubicBezTo>
                  <a:pt x="713" y="289"/>
                  <a:pt x="802" y="565"/>
                  <a:pt x="918" y="839"/>
                </a:cubicBezTo>
                <a:lnTo>
                  <a:pt x="918" y="839"/>
                </a:lnTo>
                <a:cubicBezTo>
                  <a:pt x="853" y="842"/>
                  <a:pt x="789" y="843"/>
                  <a:pt x="726" y="843"/>
                </a:cubicBezTo>
                <a:cubicBezTo>
                  <a:pt x="559" y="843"/>
                  <a:pt x="407" y="836"/>
                  <a:pt x="285" y="836"/>
                </a:cubicBezTo>
                <a:cubicBezTo>
                  <a:pt x="250" y="829"/>
                  <a:pt x="213" y="825"/>
                  <a:pt x="173" y="825"/>
                </a:cubicBezTo>
                <a:cubicBezTo>
                  <a:pt x="118" y="825"/>
                  <a:pt x="59" y="833"/>
                  <a:pt x="1" y="852"/>
                </a:cubicBezTo>
                <a:cubicBezTo>
                  <a:pt x="101" y="886"/>
                  <a:pt x="184" y="902"/>
                  <a:pt x="285" y="902"/>
                </a:cubicBezTo>
                <a:cubicBezTo>
                  <a:pt x="519" y="936"/>
                  <a:pt x="752" y="953"/>
                  <a:pt x="986" y="953"/>
                </a:cubicBezTo>
                <a:lnTo>
                  <a:pt x="1087" y="953"/>
                </a:lnTo>
                <a:lnTo>
                  <a:pt x="1053" y="869"/>
                </a:lnTo>
                <a:cubicBezTo>
                  <a:pt x="953" y="568"/>
                  <a:pt x="819" y="284"/>
                  <a:pt x="6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110"/>
          <p:cNvSpPr/>
          <p:nvPr/>
        </p:nvSpPr>
        <p:spPr>
          <a:xfrm>
            <a:off x="6154013" y="1830609"/>
            <a:ext cx="24659" cy="20912"/>
          </a:xfrm>
          <a:custGeom>
            <a:avLst/>
            <a:gdLst/>
            <a:ahLst/>
            <a:cxnLst/>
            <a:rect l="l" t="t" r="r" b="b"/>
            <a:pathLst>
              <a:path w="770" h="653" extrusionOk="0">
                <a:moveTo>
                  <a:pt x="452" y="1"/>
                </a:moveTo>
                <a:lnTo>
                  <a:pt x="452" y="1"/>
                </a:lnTo>
                <a:cubicBezTo>
                  <a:pt x="466" y="194"/>
                  <a:pt x="521" y="374"/>
                  <a:pt x="603" y="552"/>
                </a:cubicBezTo>
                <a:lnTo>
                  <a:pt x="201" y="552"/>
                </a:lnTo>
                <a:cubicBezTo>
                  <a:pt x="84" y="552"/>
                  <a:pt x="0" y="569"/>
                  <a:pt x="0" y="569"/>
                </a:cubicBezTo>
                <a:cubicBezTo>
                  <a:pt x="0" y="586"/>
                  <a:pt x="84" y="602"/>
                  <a:pt x="201" y="619"/>
                </a:cubicBezTo>
                <a:cubicBezTo>
                  <a:pt x="351" y="652"/>
                  <a:pt x="518" y="652"/>
                  <a:pt x="669" y="652"/>
                </a:cubicBezTo>
                <a:lnTo>
                  <a:pt x="769" y="652"/>
                </a:lnTo>
                <a:lnTo>
                  <a:pt x="736" y="586"/>
                </a:lnTo>
                <a:cubicBezTo>
                  <a:pt x="669" y="368"/>
                  <a:pt x="569" y="168"/>
                  <a:pt x="4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110"/>
          <p:cNvSpPr/>
          <p:nvPr/>
        </p:nvSpPr>
        <p:spPr>
          <a:xfrm>
            <a:off x="6140114" y="1871825"/>
            <a:ext cx="21425" cy="23186"/>
          </a:xfrm>
          <a:custGeom>
            <a:avLst/>
            <a:gdLst/>
            <a:ahLst/>
            <a:cxnLst/>
            <a:rect l="l" t="t" r="r" b="b"/>
            <a:pathLst>
              <a:path w="669" h="724" extrusionOk="0">
                <a:moveTo>
                  <a:pt x="33" y="0"/>
                </a:moveTo>
                <a:lnTo>
                  <a:pt x="33" y="0"/>
                </a:lnTo>
                <a:cubicBezTo>
                  <a:pt x="167" y="149"/>
                  <a:pt x="327" y="271"/>
                  <a:pt x="490" y="367"/>
                </a:cubicBezTo>
                <a:lnTo>
                  <a:pt x="490" y="367"/>
                </a:lnTo>
                <a:cubicBezTo>
                  <a:pt x="369" y="453"/>
                  <a:pt x="240" y="526"/>
                  <a:pt x="150" y="585"/>
                </a:cubicBezTo>
                <a:cubicBezTo>
                  <a:pt x="50" y="652"/>
                  <a:pt x="0" y="719"/>
                  <a:pt x="0" y="719"/>
                </a:cubicBezTo>
                <a:cubicBezTo>
                  <a:pt x="3" y="722"/>
                  <a:pt x="8" y="723"/>
                  <a:pt x="14" y="723"/>
                </a:cubicBezTo>
                <a:cubicBezTo>
                  <a:pt x="41" y="723"/>
                  <a:pt x="101" y="693"/>
                  <a:pt x="184" y="652"/>
                </a:cubicBezTo>
                <a:cubicBezTo>
                  <a:pt x="334" y="585"/>
                  <a:pt x="468" y="502"/>
                  <a:pt x="602" y="418"/>
                </a:cubicBezTo>
                <a:lnTo>
                  <a:pt x="618" y="401"/>
                </a:lnTo>
                <a:lnTo>
                  <a:pt x="668" y="351"/>
                </a:lnTo>
                <a:lnTo>
                  <a:pt x="618" y="318"/>
                </a:lnTo>
                <a:cubicBezTo>
                  <a:pt x="434" y="184"/>
                  <a:pt x="251" y="67"/>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93" name="Google Shape;3393;p110"/>
          <p:cNvGrpSpPr/>
          <p:nvPr/>
        </p:nvGrpSpPr>
        <p:grpSpPr>
          <a:xfrm>
            <a:off x="2892075" y="1689763"/>
            <a:ext cx="497797" cy="364028"/>
            <a:chOff x="2892075" y="1689763"/>
            <a:chExt cx="497797" cy="364028"/>
          </a:xfrm>
        </p:grpSpPr>
        <p:sp>
          <p:nvSpPr>
            <p:cNvPr id="3394" name="Google Shape;3394;p110"/>
            <p:cNvSpPr/>
            <p:nvPr/>
          </p:nvSpPr>
          <p:spPr>
            <a:xfrm>
              <a:off x="2892075" y="1689763"/>
              <a:ext cx="497797" cy="364028"/>
            </a:xfrm>
            <a:custGeom>
              <a:avLst/>
              <a:gdLst/>
              <a:ahLst/>
              <a:cxnLst/>
              <a:rect l="l" t="t" r="r" b="b"/>
              <a:pathLst>
                <a:path w="15544" h="11367" extrusionOk="0">
                  <a:moveTo>
                    <a:pt x="6127" y="0"/>
                  </a:moveTo>
                  <a:cubicBezTo>
                    <a:pt x="5107" y="0"/>
                    <a:pt x="3950" y="121"/>
                    <a:pt x="2641" y="389"/>
                  </a:cubicBezTo>
                  <a:cubicBezTo>
                    <a:pt x="1171" y="1558"/>
                    <a:pt x="285" y="3279"/>
                    <a:pt x="168" y="5151"/>
                  </a:cubicBezTo>
                  <a:cubicBezTo>
                    <a:pt x="1" y="8258"/>
                    <a:pt x="2641" y="11366"/>
                    <a:pt x="2641" y="11366"/>
                  </a:cubicBezTo>
                  <a:cubicBezTo>
                    <a:pt x="2641" y="11366"/>
                    <a:pt x="6868" y="11233"/>
                    <a:pt x="10444" y="10715"/>
                  </a:cubicBezTo>
                  <a:cubicBezTo>
                    <a:pt x="13218" y="10323"/>
                    <a:pt x="15543" y="0"/>
                    <a:pt x="61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110"/>
            <p:cNvSpPr/>
            <p:nvPr/>
          </p:nvSpPr>
          <p:spPr>
            <a:xfrm>
              <a:off x="2892075" y="1689763"/>
              <a:ext cx="497797" cy="364028"/>
            </a:xfrm>
            <a:custGeom>
              <a:avLst/>
              <a:gdLst/>
              <a:ahLst/>
              <a:cxnLst/>
              <a:rect l="l" t="t" r="r" b="b"/>
              <a:pathLst>
                <a:path w="15544" h="11367" extrusionOk="0">
                  <a:moveTo>
                    <a:pt x="6127" y="0"/>
                  </a:moveTo>
                  <a:cubicBezTo>
                    <a:pt x="5107" y="0"/>
                    <a:pt x="3950" y="121"/>
                    <a:pt x="2641" y="389"/>
                  </a:cubicBezTo>
                  <a:cubicBezTo>
                    <a:pt x="1171" y="1558"/>
                    <a:pt x="285" y="3279"/>
                    <a:pt x="168" y="5151"/>
                  </a:cubicBezTo>
                  <a:cubicBezTo>
                    <a:pt x="1" y="8258"/>
                    <a:pt x="2641" y="11366"/>
                    <a:pt x="2641" y="11366"/>
                  </a:cubicBezTo>
                  <a:cubicBezTo>
                    <a:pt x="2641" y="11366"/>
                    <a:pt x="6868" y="11233"/>
                    <a:pt x="10444" y="10715"/>
                  </a:cubicBezTo>
                  <a:cubicBezTo>
                    <a:pt x="13218" y="10323"/>
                    <a:pt x="15543" y="0"/>
                    <a:pt x="61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96" name="Google Shape;3396;p110"/>
          <p:cNvSpPr txBox="1">
            <a:spLocks noGrp="1"/>
          </p:cNvSpPr>
          <p:nvPr>
            <p:ph type="title"/>
          </p:nvPr>
        </p:nvSpPr>
        <p:spPr>
          <a:xfrm>
            <a:off x="720000" y="225520"/>
            <a:ext cx="7704000" cy="32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Vote-By-Mail Absentee Ballot Packet</a:t>
            </a:r>
            <a:endParaRPr dirty="0"/>
          </a:p>
        </p:txBody>
      </p:sp>
      <p:sp>
        <p:nvSpPr>
          <p:cNvPr id="3461" name="TextBox 3460">
            <a:extLst>
              <a:ext uri="{FF2B5EF4-FFF2-40B4-BE49-F238E27FC236}">
                <a16:creationId xmlns:a16="http://schemas.microsoft.com/office/drawing/2014/main" id="{48C2B432-1FF3-CE3C-3E96-7DE83DF16180}"/>
              </a:ext>
            </a:extLst>
          </p:cNvPr>
          <p:cNvSpPr txBox="1"/>
          <p:nvPr/>
        </p:nvSpPr>
        <p:spPr>
          <a:xfrm>
            <a:off x="107577" y="845032"/>
            <a:ext cx="8974951" cy="3970318"/>
          </a:xfrm>
          <a:prstGeom prst="rect">
            <a:avLst/>
          </a:prstGeom>
          <a:noFill/>
        </p:spPr>
        <p:txBody>
          <a:bodyPr wrap="square">
            <a:spAutoFit/>
          </a:bodyPr>
          <a:lstStyle/>
          <a:p>
            <a:pPr algn="l"/>
            <a:r>
              <a:rPr lang="en-US" b="1" i="0" u="none" strike="noStrike" baseline="0" dirty="0">
                <a:solidFill>
                  <a:schemeClr val="accent1"/>
                </a:solidFill>
                <a:latin typeface="Merriweather" panose="00000500000000000000" pitchFamily="2" charset="0"/>
              </a:rPr>
              <a:t>1) Outer Absentee Ballot Envelope (ABS-8)</a:t>
            </a:r>
          </a:p>
          <a:p>
            <a:pPr algn="l"/>
            <a:r>
              <a:rPr lang="en-US" b="0" i="0" u="none" strike="noStrike" baseline="0" dirty="0">
                <a:solidFill>
                  <a:schemeClr val="accent1"/>
                </a:solidFill>
                <a:latin typeface="Merriweather" panose="00000500000000000000" pitchFamily="2" charset="0"/>
              </a:rPr>
              <a:t>This is the larger of the two envelopes needed to mail an absentee voter’s election materials. (IC 3-11-4-18(a)) </a:t>
            </a:r>
          </a:p>
          <a:p>
            <a:pPr algn="l"/>
            <a:endParaRPr lang="en-US" b="1" i="0" u="none" strike="noStrike" baseline="0" dirty="0">
              <a:solidFill>
                <a:schemeClr val="accent1"/>
              </a:solidFill>
              <a:latin typeface="Merriweather" panose="00000500000000000000" pitchFamily="2" charset="0"/>
            </a:endParaRPr>
          </a:p>
          <a:p>
            <a:pPr algn="l"/>
            <a:r>
              <a:rPr lang="en-US" b="1" i="0" u="none" strike="noStrike" baseline="0" dirty="0">
                <a:solidFill>
                  <a:schemeClr val="accent1"/>
                </a:solidFill>
                <a:latin typeface="Merriweather" panose="00000500000000000000" pitchFamily="2" charset="0"/>
              </a:rPr>
              <a:t>2) Absentee Ballot</a:t>
            </a:r>
          </a:p>
          <a:p>
            <a:pPr algn="l"/>
            <a:r>
              <a:rPr lang="en-US" dirty="0">
                <a:solidFill>
                  <a:schemeClr val="accent1"/>
                </a:solidFill>
                <a:latin typeface="Merriweather" panose="00000500000000000000" pitchFamily="2" charset="0"/>
              </a:rPr>
              <a:t>A</a:t>
            </a:r>
            <a:r>
              <a:rPr lang="en-US" b="0" i="0" u="none" strike="noStrike" baseline="0" dirty="0">
                <a:solidFill>
                  <a:schemeClr val="accent1"/>
                </a:solidFill>
                <a:latin typeface="Merriweather" panose="00000500000000000000" pitchFamily="2" charset="0"/>
              </a:rPr>
              <a:t>bsentee voter boards (or the county election board members) must affix their initials to the back of the ballot in the box or line designated. (IC 3-11-4-19)</a:t>
            </a:r>
          </a:p>
          <a:p>
            <a:pPr algn="l"/>
            <a:endParaRPr lang="en-US" b="1" i="0" u="none" strike="noStrike" baseline="0" dirty="0">
              <a:solidFill>
                <a:schemeClr val="accent1"/>
              </a:solidFill>
              <a:latin typeface="Merriweather" panose="00000500000000000000" pitchFamily="2" charset="0"/>
            </a:endParaRPr>
          </a:p>
          <a:p>
            <a:pPr algn="l"/>
            <a:r>
              <a:rPr lang="en-US" b="1" i="0" u="none" strike="noStrike" baseline="0" dirty="0">
                <a:solidFill>
                  <a:schemeClr val="accent1"/>
                </a:solidFill>
                <a:latin typeface="Merriweather" panose="00000500000000000000" pitchFamily="2" charset="0"/>
              </a:rPr>
              <a:t>3) Voted Absentee Ballot Envelope &amp; Affidavit (ABS-6)</a:t>
            </a:r>
          </a:p>
          <a:p>
            <a:pPr algn="l"/>
            <a:r>
              <a:rPr lang="en-US" b="0" i="0" u="none" strike="noStrike" baseline="0" dirty="0">
                <a:solidFill>
                  <a:schemeClr val="accent1"/>
                </a:solidFill>
                <a:latin typeface="Merriweather" panose="00000500000000000000" pitchFamily="2" charset="0"/>
              </a:rPr>
              <a:t>Must provide a postage, pre-paid envelope for a voter to return an absentee-by-mail ballot. (IC 3-11-4-20) This return envelope must include the ABS-6, (affidavit voter must sign before returning the ballot. (IC 3-11-4-21) </a:t>
            </a:r>
          </a:p>
          <a:p>
            <a:pPr algn="l"/>
            <a:endParaRPr lang="en-US" b="1" i="0" u="none" strike="noStrike" baseline="0" dirty="0">
              <a:solidFill>
                <a:schemeClr val="accent1"/>
              </a:solidFill>
              <a:latin typeface="Merriweather" panose="00000500000000000000" pitchFamily="2" charset="0"/>
            </a:endParaRPr>
          </a:p>
          <a:p>
            <a:pPr algn="l"/>
            <a:r>
              <a:rPr lang="en-US" b="1" i="0" u="none" strike="noStrike" baseline="0" dirty="0">
                <a:solidFill>
                  <a:schemeClr val="accent1"/>
                </a:solidFill>
                <a:latin typeface="Merriweather" panose="00000500000000000000" pitchFamily="2" charset="0"/>
              </a:rPr>
              <a:t>4) Absentee Voter’s Bill of Rights </a:t>
            </a:r>
            <a:r>
              <a:rPr lang="en-US" b="0" i="0" u="none" strike="noStrike" baseline="0" dirty="0">
                <a:solidFill>
                  <a:schemeClr val="accent1"/>
                </a:solidFill>
                <a:latin typeface="Merriweather" panose="00000500000000000000" pitchFamily="2" charset="0"/>
              </a:rPr>
              <a:t>(IC 3-5-8-2.5)</a:t>
            </a:r>
          </a:p>
          <a:p>
            <a:endParaRPr lang="en-US" dirty="0">
              <a:solidFill>
                <a:schemeClr val="accent1"/>
              </a:solidFill>
              <a:latin typeface="Merriweather" panose="00000500000000000000" pitchFamily="2" charset="0"/>
            </a:endParaRPr>
          </a:p>
          <a:p>
            <a:r>
              <a:rPr lang="en-US" dirty="0">
                <a:solidFill>
                  <a:schemeClr val="accent1"/>
                </a:solidFill>
                <a:latin typeface="Merriweather" panose="00000500000000000000" pitchFamily="2" charset="0"/>
              </a:rPr>
              <a:t>C</a:t>
            </a:r>
            <a:r>
              <a:rPr lang="en-US" b="0" i="0" u="none" strike="noStrike" baseline="0" dirty="0">
                <a:solidFill>
                  <a:schemeClr val="accent1"/>
                </a:solidFill>
                <a:latin typeface="Merriweather" panose="00000500000000000000" pitchFamily="2" charset="0"/>
              </a:rPr>
              <a:t>ounty may insert a document on how to mark their ballot or remind voters to return ballots as soon as possible because of delays in postal processing.</a:t>
            </a:r>
          </a:p>
          <a:p>
            <a:pPr algn="l"/>
            <a:endParaRPr lang="en-US" b="0" i="0" u="none" strike="noStrike" baseline="0" dirty="0">
              <a:solidFill>
                <a:schemeClr val="accent1"/>
              </a:solidFill>
              <a:latin typeface="Merriweather" panose="00000500000000000000" pitchFamily="2" charset="0"/>
            </a:endParaRPr>
          </a:p>
        </p:txBody>
      </p:sp>
    </p:spTree>
    <p:extLst>
      <p:ext uri="{BB962C8B-B14F-4D97-AF65-F5344CB8AC3E}">
        <p14:creationId xmlns:p14="http://schemas.microsoft.com/office/powerpoint/2010/main" val="2889077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396"/>
                                        </p:tgtEl>
                                        <p:attrNameLst>
                                          <p:attrName>style.visibility</p:attrName>
                                        </p:attrNameLst>
                                      </p:cBhvr>
                                      <p:to>
                                        <p:strVal val="visible"/>
                                      </p:to>
                                    </p:set>
                                    <p:animEffect transition="in" filter="fade">
                                      <p:cBhvr>
                                        <p:cTn id="7" dur="1000"/>
                                        <p:tgtEl>
                                          <p:spTgt spid="339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393"/>
                                        </p:tgtEl>
                                        <p:attrNameLst>
                                          <p:attrName>style.visibility</p:attrName>
                                        </p:attrNameLst>
                                      </p:cBhvr>
                                      <p:to>
                                        <p:strVal val="visible"/>
                                      </p:to>
                                    </p:set>
                                    <p:animEffect transition="in" filter="fade">
                                      <p:cBhvr>
                                        <p:cTn id="11" dur="1000"/>
                                        <p:tgtEl>
                                          <p:spTgt spid="3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grpSp>
        <p:nvGrpSpPr>
          <p:cNvPr id="691" name="Google Shape;691;p64"/>
          <p:cNvGrpSpPr/>
          <p:nvPr/>
        </p:nvGrpSpPr>
        <p:grpSpPr>
          <a:xfrm>
            <a:off x="38200" y="961891"/>
            <a:ext cx="3968002" cy="4281983"/>
            <a:chOff x="38200" y="961891"/>
            <a:chExt cx="3968002" cy="4281983"/>
          </a:xfrm>
        </p:grpSpPr>
        <p:sp>
          <p:nvSpPr>
            <p:cNvPr id="692" name="Google Shape;692;p64"/>
            <p:cNvSpPr/>
            <p:nvPr/>
          </p:nvSpPr>
          <p:spPr>
            <a:xfrm>
              <a:off x="38200" y="961891"/>
              <a:ext cx="3968002" cy="3814128"/>
            </a:xfrm>
            <a:custGeom>
              <a:avLst/>
              <a:gdLst/>
              <a:ahLst/>
              <a:cxnLst/>
              <a:rect l="l" t="t" r="r" b="b"/>
              <a:pathLst>
                <a:path w="194153" h="186624" extrusionOk="0">
                  <a:moveTo>
                    <a:pt x="91829" y="1"/>
                  </a:moveTo>
                  <a:cubicBezTo>
                    <a:pt x="87007" y="1"/>
                    <a:pt x="82206" y="374"/>
                    <a:pt x="77426" y="1140"/>
                  </a:cubicBezTo>
                  <a:cubicBezTo>
                    <a:pt x="73434" y="1767"/>
                    <a:pt x="69571" y="2915"/>
                    <a:pt x="65657" y="3932"/>
                  </a:cubicBezTo>
                  <a:cubicBezTo>
                    <a:pt x="55401" y="6646"/>
                    <a:pt x="45850" y="10874"/>
                    <a:pt x="37526" y="17581"/>
                  </a:cubicBezTo>
                  <a:cubicBezTo>
                    <a:pt x="30793" y="22930"/>
                    <a:pt x="24713" y="29037"/>
                    <a:pt x="19389" y="35769"/>
                  </a:cubicBezTo>
                  <a:cubicBezTo>
                    <a:pt x="9107" y="48948"/>
                    <a:pt x="3653" y="64110"/>
                    <a:pt x="1487" y="80550"/>
                  </a:cubicBezTo>
                  <a:cubicBezTo>
                    <a:pt x="1227" y="82533"/>
                    <a:pt x="1227" y="84569"/>
                    <a:pt x="913" y="86552"/>
                  </a:cubicBezTo>
                  <a:cubicBezTo>
                    <a:pt x="365" y="90466"/>
                    <a:pt x="52" y="94407"/>
                    <a:pt x="0" y="98374"/>
                  </a:cubicBezTo>
                  <a:cubicBezTo>
                    <a:pt x="0" y="101114"/>
                    <a:pt x="130" y="103828"/>
                    <a:pt x="444" y="106542"/>
                  </a:cubicBezTo>
                  <a:cubicBezTo>
                    <a:pt x="1174" y="113587"/>
                    <a:pt x="3001" y="120477"/>
                    <a:pt x="5898" y="126922"/>
                  </a:cubicBezTo>
                  <a:cubicBezTo>
                    <a:pt x="10334" y="136708"/>
                    <a:pt x="16179" y="145790"/>
                    <a:pt x="23304" y="153827"/>
                  </a:cubicBezTo>
                  <a:cubicBezTo>
                    <a:pt x="28731" y="160038"/>
                    <a:pt x="34734" y="165597"/>
                    <a:pt x="41623" y="170111"/>
                  </a:cubicBezTo>
                  <a:cubicBezTo>
                    <a:pt x="52165" y="177027"/>
                    <a:pt x="63595" y="181880"/>
                    <a:pt x="75991" y="184359"/>
                  </a:cubicBezTo>
                  <a:cubicBezTo>
                    <a:pt x="80401" y="185273"/>
                    <a:pt x="84864" y="185951"/>
                    <a:pt x="89326" y="186343"/>
                  </a:cubicBezTo>
                  <a:cubicBezTo>
                    <a:pt x="91873" y="186532"/>
                    <a:pt x="94428" y="186624"/>
                    <a:pt x="96982" y="186624"/>
                  </a:cubicBezTo>
                  <a:cubicBezTo>
                    <a:pt x="99347" y="186624"/>
                    <a:pt x="101712" y="186545"/>
                    <a:pt x="104070" y="186395"/>
                  </a:cubicBezTo>
                  <a:cubicBezTo>
                    <a:pt x="108898" y="186108"/>
                    <a:pt x="113725" y="185821"/>
                    <a:pt x="118475" y="184855"/>
                  </a:cubicBezTo>
                  <a:cubicBezTo>
                    <a:pt x="128548" y="182820"/>
                    <a:pt x="138256" y="179741"/>
                    <a:pt x="147232" y="174704"/>
                  </a:cubicBezTo>
                  <a:cubicBezTo>
                    <a:pt x="155479" y="170007"/>
                    <a:pt x="162890" y="163979"/>
                    <a:pt x="169127" y="156828"/>
                  </a:cubicBezTo>
                  <a:cubicBezTo>
                    <a:pt x="176303" y="148739"/>
                    <a:pt x="181757" y="139527"/>
                    <a:pt x="186193" y="129715"/>
                  </a:cubicBezTo>
                  <a:cubicBezTo>
                    <a:pt x="189482" y="122460"/>
                    <a:pt x="192169" y="114997"/>
                    <a:pt x="193161" y="107011"/>
                  </a:cubicBezTo>
                  <a:cubicBezTo>
                    <a:pt x="193683" y="102810"/>
                    <a:pt x="194153" y="98582"/>
                    <a:pt x="193474" y="94329"/>
                  </a:cubicBezTo>
                  <a:cubicBezTo>
                    <a:pt x="193422" y="93885"/>
                    <a:pt x="193396" y="93415"/>
                    <a:pt x="193422" y="92946"/>
                  </a:cubicBezTo>
                  <a:cubicBezTo>
                    <a:pt x="193422" y="89553"/>
                    <a:pt x="193083" y="86135"/>
                    <a:pt x="192404" y="82794"/>
                  </a:cubicBezTo>
                  <a:cubicBezTo>
                    <a:pt x="190212" y="71573"/>
                    <a:pt x="186663" y="60665"/>
                    <a:pt x="181835" y="50279"/>
                  </a:cubicBezTo>
                  <a:cubicBezTo>
                    <a:pt x="174633" y="34882"/>
                    <a:pt x="162603" y="22252"/>
                    <a:pt x="147546" y="14345"/>
                  </a:cubicBezTo>
                  <a:cubicBezTo>
                    <a:pt x="139926" y="10404"/>
                    <a:pt x="132175" y="6751"/>
                    <a:pt x="123877" y="4402"/>
                  </a:cubicBezTo>
                  <a:cubicBezTo>
                    <a:pt x="114039" y="1636"/>
                    <a:pt x="103861" y="149"/>
                    <a:pt x="93632" y="18"/>
                  </a:cubicBezTo>
                  <a:cubicBezTo>
                    <a:pt x="93030" y="7"/>
                    <a:pt x="92430" y="1"/>
                    <a:pt x="91829" y="1"/>
                  </a:cubicBezTo>
                  <a:close/>
                </a:path>
              </a:pathLst>
            </a:custGeom>
            <a:solidFill>
              <a:srgbClr val="D1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64"/>
            <p:cNvSpPr/>
            <p:nvPr/>
          </p:nvSpPr>
          <p:spPr>
            <a:xfrm>
              <a:off x="842457" y="4526681"/>
              <a:ext cx="2406945" cy="437526"/>
            </a:xfrm>
            <a:custGeom>
              <a:avLst/>
              <a:gdLst/>
              <a:ahLst/>
              <a:cxnLst/>
              <a:rect l="l" t="t" r="r" b="b"/>
              <a:pathLst>
                <a:path w="117771" h="21408" extrusionOk="0">
                  <a:moveTo>
                    <a:pt x="26325" y="1"/>
                  </a:moveTo>
                  <a:cubicBezTo>
                    <a:pt x="22846" y="1"/>
                    <a:pt x="19365" y="50"/>
                    <a:pt x="15893" y="123"/>
                  </a:cubicBezTo>
                  <a:cubicBezTo>
                    <a:pt x="15397" y="150"/>
                    <a:pt x="14901" y="176"/>
                    <a:pt x="14405" y="254"/>
                  </a:cubicBezTo>
                  <a:cubicBezTo>
                    <a:pt x="13362" y="384"/>
                    <a:pt x="12500" y="1063"/>
                    <a:pt x="12109" y="2028"/>
                  </a:cubicBezTo>
                  <a:cubicBezTo>
                    <a:pt x="11952" y="2368"/>
                    <a:pt x="11900" y="2785"/>
                    <a:pt x="11587" y="3020"/>
                  </a:cubicBezTo>
                  <a:cubicBezTo>
                    <a:pt x="10752" y="3672"/>
                    <a:pt x="10360" y="4612"/>
                    <a:pt x="9865" y="5473"/>
                  </a:cubicBezTo>
                  <a:cubicBezTo>
                    <a:pt x="8795" y="7378"/>
                    <a:pt x="7594" y="9205"/>
                    <a:pt x="6263" y="10927"/>
                  </a:cubicBezTo>
                  <a:cubicBezTo>
                    <a:pt x="4437" y="13276"/>
                    <a:pt x="2688" y="15624"/>
                    <a:pt x="653" y="17764"/>
                  </a:cubicBezTo>
                  <a:cubicBezTo>
                    <a:pt x="157" y="18234"/>
                    <a:pt x="0" y="18965"/>
                    <a:pt x="261" y="19591"/>
                  </a:cubicBezTo>
                  <a:cubicBezTo>
                    <a:pt x="470" y="20452"/>
                    <a:pt x="1227" y="21026"/>
                    <a:pt x="2114" y="21026"/>
                  </a:cubicBezTo>
                  <a:cubicBezTo>
                    <a:pt x="3406" y="21085"/>
                    <a:pt x="4698" y="21114"/>
                    <a:pt x="5989" y="21114"/>
                  </a:cubicBezTo>
                  <a:cubicBezTo>
                    <a:pt x="6420" y="21114"/>
                    <a:pt x="6851" y="21111"/>
                    <a:pt x="7281" y="21105"/>
                  </a:cubicBezTo>
                  <a:cubicBezTo>
                    <a:pt x="13701" y="21000"/>
                    <a:pt x="20146" y="20896"/>
                    <a:pt x="26566" y="20817"/>
                  </a:cubicBezTo>
                  <a:cubicBezTo>
                    <a:pt x="28308" y="20796"/>
                    <a:pt x="30049" y="20787"/>
                    <a:pt x="31789" y="20787"/>
                  </a:cubicBezTo>
                  <a:cubicBezTo>
                    <a:pt x="40689" y="20787"/>
                    <a:pt x="49576" y="21034"/>
                    <a:pt x="58481" y="21209"/>
                  </a:cubicBezTo>
                  <a:cubicBezTo>
                    <a:pt x="59708" y="21157"/>
                    <a:pt x="60908" y="21078"/>
                    <a:pt x="62135" y="21078"/>
                  </a:cubicBezTo>
                  <a:cubicBezTo>
                    <a:pt x="70120" y="21183"/>
                    <a:pt x="78105" y="21339"/>
                    <a:pt x="86090" y="21392"/>
                  </a:cubicBezTo>
                  <a:cubicBezTo>
                    <a:pt x="87118" y="21402"/>
                    <a:pt x="88145" y="21407"/>
                    <a:pt x="89172" y="21407"/>
                  </a:cubicBezTo>
                  <a:cubicBezTo>
                    <a:pt x="95713" y="21407"/>
                    <a:pt x="102253" y="21210"/>
                    <a:pt x="108794" y="21052"/>
                  </a:cubicBezTo>
                  <a:cubicBezTo>
                    <a:pt x="110125" y="21026"/>
                    <a:pt x="111482" y="20922"/>
                    <a:pt x="112813" y="20817"/>
                  </a:cubicBezTo>
                  <a:cubicBezTo>
                    <a:pt x="113909" y="20765"/>
                    <a:pt x="115005" y="20609"/>
                    <a:pt x="116048" y="20296"/>
                  </a:cubicBezTo>
                  <a:cubicBezTo>
                    <a:pt x="117405" y="19852"/>
                    <a:pt x="117771" y="18547"/>
                    <a:pt x="116779" y="17529"/>
                  </a:cubicBezTo>
                  <a:cubicBezTo>
                    <a:pt x="116336" y="17060"/>
                    <a:pt x="115918" y="16538"/>
                    <a:pt x="115527" y="15990"/>
                  </a:cubicBezTo>
                  <a:cubicBezTo>
                    <a:pt x="113204" y="12884"/>
                    <a:pt x="111299" y="9518"/>
                    <a:pt x="109368" y="6152"/>
                  </a:cubicBezTo>
                  <a:cubicBezTo>
                    <a:pt x="108611" y="4847"/>
                    <a:pt x="107828" y="3542"/>
                    <a:pt x="107385" y="2081"/>
                  </a:cubicBezTo>
                  <a:cubicBezTo>
                    <a:pt x="107045" y="932"/>
                    <a:pt x="106236" y="384"/>
                    <a:pt x="105062" y="332"/>
                  </a:cubicBezTo>
                  <a:cubicBezTo>
                    <a:pt x="104331" y="306"/>
                    <a:pt x="103627" y="254"/>
                    <a:pt x="102922" y="254"/>
                  </a:cubicBezTo>
                  <a:cubicBezTo>
                    <a:pt x="95816" y="235"/>
                    <a:pt x="88724" y="107"/>
                    <a:pt x="81636" y="107"/>
                  </a:cubicBezTo>
                  <a:cubicBezTo>
                    <a:pt x="78936" y="107"/>
                    <a:pt x="76237" y="125"/>
                    <a:pt x="73538" y="176"/>
                  </a:cubicBezTo>
                  <a:cubicBezTo>
                    <a:pt x="69115" y="254"/>
                    <a:pt x="64698" y="280"/>
                    <a:pt x="60285" y="280"/>
                  </a:cubicBezTo>
                  <a:cubicBezTo>
                    <a:pt x="55872" y="280"/>
                    <a:pt x="51461" y="254"/>
                    <a:pt x="47051" y="228"/>
                  </a:cubicBezTo>
                  <a:cubicBezTo>
                    <a:pt x="42798" y="202"/>
                    <a:pt x="38544" y="228"/>
                    <a:pt x="34316" y="97"/>
                  </a:cubicBezTo>
                  <a:cubicBezTo>
                    <a:pt x="31656" y="29"/>
                    <a:pt x="28991" y="1"/>
                    <a:pt x="26325" y="1"/>
                  </a:cubicBezTo>
                  <a:close/>
                </a:path>
              </a:pathLst>
            </a:custGeom>
            <a:solidFill>
              <a:srgbClr val="D48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64"/>
            <p:cNvSpPr/>
            <p:nvPr/>
          </p:nvSpPr>
          <p:spPr>
            <a:xfrm>
              <a:off x="751265" y="4888977"/>
              <a:ext cx="2537070" cy="354897"/>
            </a:xfrm>
            <a:custGeom>
              <a:avLst/>
              <a:gdLst/>
              <a:ahLst/>
              <a:cxnLst/>
              <a:rect l="l" t="t" r="r" b="b"/>
              <a:pathLst>
                <a:path w="124138" h="17365" extrusionOk="0">
                  <a:moveTo>
                    <a:pt x="40577" y="0"/>
                  </a:moveTo>
                  <a:cubicBezTo>
                    <a:pt x="39831" y="0"/>
                    <a:pt x="39084" y="4"/>
                    <a:pt x="38335" y="11"/>
                  </a:cubicBezTo>
                  <a:cubicBezTo>
                    <a:pt x="37448" y="11"/>
                    <a:pt x="36560" y="11"/>
                    <a:pt x="35673" y="37"/>
                  </a:cubicBezTo>
                  <a:cubicBezTo>
                    <a:pt x="32385" y="63"/>
                    <a:pt x="29097" y="89"/>
                    <a:pt x="25783" y="168"/>
                  </a:cubicBezTo>
                  <a:cubicBezTo>
                    <a:pt x="25365" y="168"/>
                    <a:pt x="24948" y="168"/>
                    <a:pt x="24504" y="194"/>
                  </a:cubicBezTo>
                  <a:lnTo>
                    <a:pt x="23121" y="220"/>
                  </a:lnTo>
                  <a:cubicBezTo>
                    <a:pt x="19259" y="298"/>
                    <a:pt x="15397" y="376"/>
                    <a:pt x="11508" y="481"/>
                  </a:cubicBezTo>
                  <a:cubicBezTo>
                    <a:pt x="10621" y="481"/>
                    <a:pt x="9734" y="507"/>
                    <a:pt x="8873" y="533"/>
                  </a:cubicBezTo>
                  <a:cubicBezTo>
                    <a:pt x="7359" y="585"/>
                    <a:pt x="5846" y="611"/>
                    <a:pt x="4332" y="664"/>
                  </a:cubicBezTo>
                  <a:cubicBezTo>
                    <a:pt x="1644" y="716"/>
                    <a:pt x="548" y="1760"/>
                    <a:pt x="235" y="4447"/>
                  </a:cubicBezTo>
                  <a:cubicBezTo>
                    <a:pt x="209" y="4656"/>
                    <a:pt x="209" y="4865"/>
                    <a:pt x="183" y="5048"/>
                  </a:cubicBezTo>
                  <a:cubicBezTo>
                    <a:pt x="0" y="7448"/>
                    <a:pt x="104" y="9849"/>
                    <a:pt x="444" y="12224"/>
                  </a:cubicBezTo>
                  <a:cubicBezTo>
                    <a:pt x="705" y="14181"/>
                    <a:pt x="1670" y="15277"/>
                    <a:pt x="3523" y="15695"/>
                  </a:cubicBezTo>
                  <a:cubicBezTo>
                    <a:pt x="3993" y="15799"/>
                    <a:pt x="4436" y="15904"/>
                    <a:pt x="4880" y="15982"/>
                  </a:cubicBezTo>
                  <a:cubicBezTo>
                    <a:pt x="6106" y="16165"/>
                    <a:pt x="7359" y="16295"/>
                    <a:pt x="8586" y="16373"/>
                  </a:cubicBezTo>
                  <a:cubicBezTo>
                    <a:pt x="9473" y="16425"/>
                    <a:pt x="10386" y="16452"/>
                    <a:pt x="11300" y="16452"/>
                  </a:cubicBezTo>
                  <a:lnTo>
                    <a:pt x="11456" y="16452"/>
                  </a:lnTo>
                  <a:cubicBezTo>
                    <a:pt x="15083" y="16504"/>
                    <a:pt x="18711" y="16530"/>
                    <a:pt x="22338" y="16608"/>
                  </a:cubicBezTo>
                  <a:cubicBezTo>
                    <a:pt x="23278" y="16634"/>
                    <a:pt x="24243" y="16660"/>
                    <a:pt x="25209" y="16713"/>
                  </a:cubicBezTo>
                  <a:cubicBezTo>
                    <a:pt x="25991" y="16713"/>
                    <a:pt x="26774" y="16765"/>
                    <a:pt x="27557" y="16791"/>
                  </a:cubicBezTo>
                  <a:cubicBezTo>
                    <a:pt x="29906" y="16921"/>
                    <a:pt x="32254" y="17000"/>
                    <a:pt x="34577" y="17078"/>
                  </a:cubicBezTo>
                  <a:cubicBezTo>
                    <a:pt x="35543" y="17130"/>
                    <a:pt x="36508" y="17156"/>
                    <a:pt x="37474" y="17182"/>
                  </a:cubicBezTo>
                  <a:cubicBezTo>
                    <a:pt x="40422" y="17261"/>
                    <a:pt x="43371" y="17313"/>
                    <a:pt x="46320" y="17339"/>
                  </a:cubicBezTo>
                  <a:cubicBezTo>
                    <a:pt x="47286" y="17365"/>
                    <a:pt x="48251" y="17365"/>
                    <a:pt x="49217" y="17365"/>
                  </a:cubicBezTo>
                  <a:lnTo>
                    <a:pt x="51513" y="17365"/>
                  </a:lnTo>
                  <a:cubicBezTo>
                    <a:pt x="54775" y="17339"/>
                    <a:pt x="58063" y="17313"/>
                    <a:pt x="61325" y="17287"/>
                  </a:cubicBezTo>
                  <a:cubicBezTo>
                    <a:pt x="62291" y="17287"/>
                    <a:pt x="63230" y="17261"/>
                    <a:pt x="64196" y="17261"/>
                  </a:cubicBezTo>
                  <a:cubicBezTo>
                    <a:pt x="67118" y="17208"/>
                    <a:pt x="70041" y="17156"/>
                    <a:pt x="72938" y="17104"/>
                  </a:cubicBezTo>
                  <a:cubicBezTo>
                    <a:pt x="73903" y="17104"/>
                    <a:pt x="74869" y="17078"/>
                    <a:pt x="75834" y="17026"/>
                  </a:cubicBezTo>
                  <a:cubicBezTo>
                    <a:pt x="76591" y="17026"/>
                    <a:pt x="77348" y="17026"/>
                    <a:pt x="78131" y="17000"/>
                  </a:cubicBezTo>
                  <a:cubicBezTo>
                    <a:pt x="80871" y="16921"/>
                    <a:pt x="83585" y="16843"/>
                    <a:pt x="86325" y="16765"/>
                  </a:cubicBezTo>
                  <a:cubicBezTo>
                    <a:pt x="87264" y="16739"/>
                    <a:pt x="88230" y="16713"/>
                    <a:pt x="89196" y="16686"/>
                  </a:cubicBezTo>
                  <a:cubicBezTo>
                    <a:pt x="92118" y="16582"/>
                    <a:pt x="95041" y="16478"/>
                    <a:pt x="97964" y="16373"/>
                  </a:cubicBezTo>
                  <a:cubicBezTo>
                    <a:pt x="98929" y="16321"/>
                    <a:pt x="99895" y="16295"/>
                    <a:pt x="100860" y="16243"/>
                  </a:cubicBezTo>
                  <a:cubicBezTo>
                    <a:pt x="103105" y="16165"/>
                    <a:pt x="105375" y="16060"/>
                    <a:pt x="107619" y="15930"/>
                  </a:cubicBezTo>
                  <a:cubicBezTo>
                    <a:pt x="108585" y="15904"/>
                    <a:pt x="109576" y="15851"/>
                    <a:pt x="110542" y="15799"/>
                  </a:cubicBezTo>
                  <a:cubicBezTo>
                    <a:pt x="110855" y="15773"/>
                    <a:pt x="111194" y="15773"/>
                    <a:pt x="111534" y="15747"/>
                  </a:cubicBezTo>
                  <a:cubicBezTo>
                    <a:pt x="113073" y="15669"/>
                    <a:pt x="114613" y="15538"/>
                    <a:pt x="116152" y="15356"/>
                  </a:cubicBezTo>
                  <a:cubicBezTo>
                    <a:pt x="117118" y="15251"/>
                    <a:pt x="118057" y="15121"/>
                    <a:pt x="119023" y="14990"/>
                  </a:cubicBezTo>
                  <a:cubicBezTo>
                    <a:pt x="119832" y="14860"/>
                    <a:pt x="120641" y="14755"/>
                    <a:pt x="121424" y="14625"/>
                  </a:cubicBezTo>
                  <a:cubicBezTo>
                    <a:pt x="122781" y="14390"/>
                    <a:pt x="123355" y="13920"/>
                    <a:pt x="123564" y="12511"/>
                  </a:cubicBezTo>
                  <a:cubicBezTo>
                    <a:pt x="124138" y="8884"/>
                    <a:pt x="123981" y="5178"/>
                    <a:pt x="123068" y="1629"/>
                  </a:cubicBezTo>
                  <a:cubicBezTo>
                    <a:pt x="122833" y="637"/>
                    <a:pt x="122285" y="246"/>
                    <a:pt x="121267" y="194"/>
                  </a:cubicBezTo>
                  <a:lnTo>
                    <a:pt x="119571" y="194"/>
                  </a:lnTo>
                  <a:cubicBezTo>
                    <a:pt x="118762" y="168"/>
                    <a:pt x="117927" y="168"/>
                    <a:pt x="117118" y="168"/>
                  </a:cubicBezTo>
                  <a:lnTo>
                    <a:pt x="117066" y="168"/>
                  </a:lnTo>
                  <a:cubicBezTo>
                    <a:pt x="115109" y="168"/>
                    <a:pt x="113178" y="194"/>
                    <a:pt x="111220" y="220"/>
                  </a:cubicBezTo>
                  <a:cubicBezTo>
                    <a:pt x="110359" y="246"/>
                    <a:pt x="109498" y="246"/>
                    <a:pt x="108637" y="246"/>
                  </a:cubicBezTo>
                  <a:cubicBezTo>
                    <a:pt x="107776" y="259"/>
                    <a:pt x="106915" y="266"/>
                    <a:pt x="106053" y="266"/>
                  </a:cubicBezTo>
                  <a:cubicBezTo>
                    <a:pt x="105192" y="266"/>
                    <a:pt x="104331" y="259"/>
                    <a:pt x="103470" y="246"/>
                  </a:cubicBezTo>
                  <a:cubicBezTo>
                    <a:pt x="102844" y="220"/>
                    <a:pt x="102191" y="220"/>
                    <a:pt x="101539" y="220"/>
                  </a:cubicBezTo>
                  <a:cubicBezTo>
                    <a:pt x="100652" y="194"/>
                    <a:pt x="99790" y="194"/>
                    <a:pt x="98929" y="194"/>
                  </a:cubicBezTo>
                  <a:cubicBezTo>
                    <a:pt x="95719" y="142"/>
                    <a:pt x="92510" y="142"/>
                    <a:pt x="89274" y="116"/>
                  </a:cubicBezTo>
                  <a:lnTo>
                    <a:pt x="76539" y="116"/>
                  </a:lnTo>
                  <a:cubicBezTo>
                    <a:pt x="75652" y="116"/>
                    <a:pt x="74765" y="142"/>
                    <a:pt x="73903" y="142"/>
                  </a:cubicBezTo>
                  <a:cubicBezTo>
                    <a:pt x="70433" y="194"/>
                    <a:pt x="67145" y="220"/>
                    <a:pt x="64274" y="246"/>
                  </a:cubicBezTo>
                  <a:lnTo>
                    <a:pt x="61664" y="246"/>
                  </a:lnTo>
                  <a:cubicBezTo>
                    <a:pt x="57333" y="168"/>
                    <a:pt x="53496" y="116"/>
                    <a:pt x="49817" y="63"/>
                  </a:cubicBezTo>
                  <a:cubicBezTo>
                    <a:pt x="48930" y="63"/>
                    <a:pt x="48069" y="63"/>
                    <a:pt x="47181" y="37"/>
                  </a:cubicBezTo>
                  <a:lnTo>
                    <a:pt x="45981" y="37"/>
                  </a:lnTo>
                  <a:cubicBezTo>
                    <a:pt x="44173" y="19"/>
                    <a:pt x="42377" y="0"/>
                    <a:pt x="40577" y="0"/>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64"/>
            <p:cNvSpPr/>
            <p:nvPr/>
          </p:nvSpPr>
          <p:spPr>
            <a:xfrm>
              <a:off x="2753383" y="4892921"/>
              <a:ext cx="73085" cy="330699"/>
            </a:xfrm>
            <a:custGeom>
              <a:avLst/>
              <a:gdLst/>
              <a:ahLst/>
              <a:cxnLst/>
              <a:rect l="l" t="t" r="r" b="b"/>
              <a:pathLst>
                <a:path w="3576" h="16181" extrusionOk="0">
                  <a:moveTo>
                    <a:pt x="966" y="1"/>
                  </a:moveTo>
                  <a:cubicBezTo>
                    <a:pt x="966" y="131"/>
                    <a:pt x="966" y="288"/>
                    <a:pt x="940" y="444"/>
                  </a:cubicBezTo>
                  <a:cubicBezTo>
                    <a:pt x="784" y="2924"/>
                    <a:pt x="653" y="5403"/>
                    <a:pt x="497" y="7856"/>
                  </a:cubicBezTo>
                  <a:cubicBezTo>
                    <a:pt x="314" y="10622"/>
                    <a:pt x="157" y="13388"/>
                    <a:pt x="1" y="16180"/>
                  </a:cubicBezTo>
                  <a:cubicBezTo>
                    <a:pt x="966" y="16128"/>
                    <a:pt x="1932" y="16102"/>
                    <a:pt x="2897" y="16050"/>
                  </a:cubicBezTo>
                  <a:cubicBezTo>
                    <a:pt x="3080" y="11848"/>
                    <a:pt x="3263" y="7647"/>
                    <a:pt x="3445" y="3445"/>
                  </a:cubicBezTo>
                  <a:cubicBezTo>
                    <a:pt x="3498" y="2297"/>
                    <a:pt x="3576" y="1175"/>
                    <a:pt x="3576" y="27"/>
                  </a:cubicBezTo>
                  <a:cubicBezTo>
                    <a:pt x="2689" y="1"/>
                    <a:pt x="1827" y="1"/>
                    <a:pt x="9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64"/>
            <p:cNvSpPr/>
            <p:nvPr/>
          </p:nvSpPr>
          <p:spPr>
            <a:xfrm>
              <a:off x="2950728" y="4893453"/>
              <a:ext cx="73616" cy="321094"/>
            </a:xfrm>
            <a:custGeom>
              <a:avLst/>
              <a:gdLst/>
              <a:ahLst/>
              <a:cxnLst/>
              <a:rect l="l" t="t" r="r" b="b"/>
              <a:pathLst>
                <a:path w="3602" h="15711" extrusionOk="0">
                  <a:moveTo>
                    <a:pt x="3601" y="1"/>
                  </a:moveTo>
                  <a:cubicBezTo>
                    <a:pt x="2740" y="27"/>
                    <a:pt x="1879" y="27"/>
                    <a:pt x="1018" y="27"/>
                  </a:cubicBezTo>
                  <a:cubicBezTo>
                    <a:pt x="966" y="366"/>
                    <a:pt x="966" y="706"/>
                    <a:pt x="940" y="1019"/>
                  </a:cubicBezTo>
                  <a:cubicBezTo>
                    <a:pt x="705" y="4646"/>
                    <a:pt x="470" y="8273"/>
                    <a:pt x="235" y="11901"/>
                  </a:cubicBezTo>
                  <a:cubicBezTo>
                    <a:pt x="157" y="13153"/>
                    <a:pt x="78" y="14432"/>
                    <a:pt x="0" y="15711"/>
                  </a:cubicBezTo>
                  <a:cubicBezTo>
                    <a:pt x="966" y="15685"/>
                    <a:pt x="1957" y="15632"/>
                    <a:pt x="2923" y="15580"/>
                  </a:cubicBezTo>
                  <a:cubicBezTo>
                    <a:pt x="3132" y="10752"/>
                    <a:pt x="3366" y="5951"/>
                    <a:pt x="3575" y="1149"/>
                  </a:cubicBezTo>
                  <a:cubicBezTo>
                    <a:pt x="3575" y="758"/>
                    <a:pt x="3601" y="366"/>
                    <a:pt x="36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64"/>
            <p:cNvSpPr/>
            <p:nvPr/>
          </p:nvSpPr>
          <p:spPr>
            <a:xfrm>
              <a:off x="2515511" y="4891327"/>
              <a:ext cx="61905" cy="340284"/>
            </a:xfrm>
            <a:custGeom>
              <a:avLst/>
              <a:gdLst/>
              <a:ahLst/>
              <a:cxnLst/>
              <a:rect l="l" t="t" r="r" b="b"/>
              <a:pathLst>
                <a:path w="3029" h="16650" extrusionOk="0">
                  <a:moveTo>
                    <a:pt x="366" y="1"/>
                  </a:moveTo>
                  <a:cubicBezTo>
                    <a:pt x="288" y="5350"/>
                    <a:pt x="184" y="10700"/>
                    <a:pt x="27" y="16023"/>
                  </a:cubicBezTo>
                  <a:cubicBezTo>
                    <a:pt x="1" y="16232"/>
                    <a:pt x="1" y="16441"/>
                    <a:pt x="1" y="16650"/>
                  </a:cubicBezTo>
                  <a:cubicBezTo>
                    <a:pt x="940" y="16624"/>
                    <a:pt x="1906" y="16598"/>
                    <a:pt x="2872" y="16571"/>
                  </a:cubicBezTo>
                  <a:cubicBezTo>
                    <a:pt x="2976" y="11483"/>
                    <a:pt x="3028" y="6394"/>
                    <a:pt x="3002" y="1279"/>
                  </a:cubicBezTo>
                  <a:cubicBezTo>
                    <a:pt x="2976" y="862"/>
                    <a:pt x="2976" y="444"/>
                    <a:pt x="29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64"/>
            <p:cNvSpPr/>
            <p:nvPr/>
          </p:nvSpPr>
          <p:spPr>
            <a:xfrm>
              <a:off x="3125121" y="4892390"/>
              <a:ext cx="70959" cy="310425"/>
            </a:xfrm>
            <a:custGeom>
              <a:avLst/>
              <a:gdLst/>
              <a:ahLst/>
              <a:cxnLst/>
              <a:rect l="l" t="t" r="r" b="b"/>
              <a:pathLst>
                <a:path w="3472" h="15189" extrusionOk="0">
                  <a:moveTo>
                    <a:pt x="914" y="1"/>
                  </a:moveTo>
                  <a:cubicBezTo>
                    <a:pt x="888" y="183"/>
                    <a:pt x="888" y="392"/>
                    <a:pt x="888" y="575"/>
                  </a:cubicBezTo>
                  <a:cubicBezTo>
                    <a:pt x="575" y="5455"/>
                    <a:pt x="288" y="10335"/>
                    <a:pt x="0" y="15189"/>
                  </a:cubicBezTo>
                  <a:cubicBezTo>
                    <a:pt x="966" y="15084"/>
                    <a:pt x="1905" y="14954"/>
                    <a:pt x="2871" y="14823"/>
                  </a:cubicBezTo>
                  <a:cubicBezTo>
                    <a:pt x="3080" y="10152"/>
                    <a:pt x="3289" y="5481"/>
                    <a:pt x="3471" y="1097"/>
                  </a:cubicBezTo>
                  <a:cubicBezTo>
                    <a:pt x="3445" y="575"/>
                    <a:pt x="3445" y="288"/>
                    <a:pt x="3445" y="27"/>
                  </a:cubicBezTo>
                  <a:cubicBezTo>
                    <a:pt x="2610" y="1"/>
                    <a:pt x="1775" y="1"/>
                    <a:pt x="9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64"/>
            <p:cNvSpPr/>
            <p:nvPr/>
          </p:nvSpPr>
          <p:spPr>
            <a:xfrm>
              <a:off x="926721" y="4898787"/>
              <a:ext cx="59759" cy="326428"/>
            </a:xfrm>
            <a:custGeom>
              <a:avLst/>
              <a:gdLst/>
              <a:ahLst/>
              <a:cxnLst/>
              <a:rect l="l" t="t" r="r" b="b"/>
              <a:pathLst>
                <a:path w="2924" h="15972" extrusionOk="0">
                  <a:moveTo>
                    <a:pt x="2923" y="1"/>
                  </a:moveTo>
                  <a:cubicBezTo>
                    <a:pt x="2036" y="1"/>
                    <a:pt x="1149" y="27"/>
                    <a:pt x="288" y="53"/>
                  </a:cubicBezTo>
                  <a:cubicBezTo>
                    <a:pt x="235" y="3498"/>
                    <a:pt x="131" y="6916"/>
                    <a:pt x="53" y="10335"/>
                  </a:cubicBezTo>
                  <a:cubicBezTo>
                    <a:pt x="27" y="12188"/>
                    <a:pt x="1" y="14040"/>
                    <a:pt x="1" y="15893"/>
                  </a:cubicBezTo>
                  <a:cubicBezTo>
                    <a:pt x="888" y="15945"/>
                    <a:pt x="1801" y="15972"/>
                    <a:pt x="2715" y="15972"/>
                  </a:cubicBezTo>
                  <a:lnTo>
                    <a:pt x="2871" y="15972"/>
                  </a:lnTo>
                  <a:cubicBezTo>
                    <a:pt x="2897" y="10648"/>
                    <a:pt x="2897" y="5324"/>
                    <a:pt x="29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64"/>
            <p:cNvSpPr/>
            <p:nvPr/>
          </p:nvSpPr>
          <p:spPr>
            <a:xfrm>
              <a:off x="1207246" y="4892390"/>
              <a:ext cx="70959" cy="338159"/>
            </a:xfrm>
            <a:custGeom>
              <a:avLst/>
              <a:gdLst/>
              <a:ahLst/>
              <a:cxnLst/>
              <a:rect l="l" t="t" r="r" b="b"/>
              <a:pathLst>
                <a:path w="3472" h="16546" extrusionOk="0">
                  <a:moveTo>
                    <a:pt x="3472" y="1"/>
                  </a:moveTo>
                  <a:cubicBezTo>
                    <a:pt x="3054" y="1"/>
                    <a:pt x="2637" y="1"/>
                    <a:pt x="2219" y="27"/>
                  </a:cubicBezTo>
                  <a:lnTo>
                    <a:pt x="810" y="53"/>
                  </a:lnTo>
                  <a:cubicBezTo>
                    <a:pt x="706" y="1697"/>
                    <a:pt x="627" y="3315"/>
                    <a:pt x="549" y="4959"/>
                  </a:cubicBezTo>
                  <a:cubicBezTo>
                    <a:pt x="366" y="8873"/>
                    <a:pt x="184" y="12762"/>
                    <a:pt x="1" y="16441"/>
                  </a:cubicBezTo>
                  <a:cubicBezTo>
                    <a:pt x="967" y="16467"/>
                    <a:pt x="1932" y="16493"/>
                    <a:pt x="2898" y="16546"/>
                  </a:cubicBezTo>
                  <a:cubicBezTo>
                    <a:pt x="3080" y="11013"/>
                    <a:pt x="3289" y="5507"/>
                    <a:pt x="34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64"/>
            <p:cNvSpPr/>
            <p:nvPr/>
          </p:nvSpPr>
          <p:spPr>
            <a:xfrm>
              <a:off x="1457932" y="4889202"/>
              <a:ext cx="76804" cy="350953"/>
            </a:xfrm>
            <a:custGeom>
              <a:avLst/>
              <a:gdLst/>
              <a:ahLst/>
              <a:cxnLst/>
              <a:rect l="l" t="t" r="r" b="b"/>
              <a:pathLst>
                <a:path w="3758" h="17172" extrusionOk="0">
                  <a:moveTo>
                    <a:pt x="3758" y="0"/>
                  </a:moveTo>
                  <a:cubicBezTo>
                    <a:pt x="2871" y="0"/>
                    <a:pt x="1983" y="0"/>
                    <a:pt x="1096" y="26"/>
                  </a:cubicBezTo>
                  <a:cubicBezTo>
                    <a:pt x="939" y="2427"/>
                    <a:pt x="783" y="4828"/>
                    <a:pt x="626" y="7255"/>
                  </a:cubicBezTo>
                  <a:cubicBezTo>
                    <a:pt x="391" y="10673"/>
                    <a:pt x="183" y="14118"/>
                    <a:pt x="0" y="17067"/>
                  </a:cubicBezTo>
                  <a:cubicBezTo>
                    <a:pt x="966" y="17119"/>
                    <a:pt x="1931" y="17145"/>
                    <a:pt x="2897" y="17171"/>
                  </a:cubicBezTo>
                  <a:cubicBezTo>
                    <a:pt x="3184" y="11456"/>
                    <a:pt x="3471" y="5741"/>
                    <a:pt x="37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64"/>
            <p:cNvSpPr/>
            <p:nvPr/>
          </p:nvSpPr>
          <p:spPr>
            <a:xfrm>
              <a:off x="1697930" y="4889733"/>
              <a:ext cx="71470" cy="354141"/>
            </a:xfrm>
            <a:custGeom>
              <a:avLst/>
              <a:gdLst/>
              <a:ahLst/>
              <a:cxnLst/>
              <a:rect l="l" t="t" r="r" b="b"/>
              <a:pathLst>
                <a:path w="3497" h="17328" extrusionOk="0">
                  <a:moveTo>
                    <a:pt x="861" y="0"/>
                  </a:moveTo>
                  <a:cubicBezTo>
                    <a:pt x="574" y="5767"/>
                    <a:pt x="287" y="11535"/>
                    <a:pt x="0" y="17302"/>
                  </a:cubicBezTo>
                  <a:cubicBezTo>
                    <a:pt x="966" y="17328"/>
                    <a:pt x="1931" y="17328"/>
                    <a:pt x="2897" y="17328"/>
                  </a:cubicBezTo>
                  <a:cubicBezTo>
                    <a:pt x="2975" y="15527"/>
                    <a:pt x="3001" y="13727"/>
                    <a:pt x="3079" y="11952"/>
                  </a:cubicBezTo>
                  <a:cubicBezTo>
                    <a:pt x="3210" y="7881"/>
                    <a:pt x="3366" y="3810"/>
                    <a:pt x="3497" y="26"/>
                  </a:cubicBezTo>
                  <a:cubicBezTo>
                    <a:pt x="2610" y="26"/>
                    <a:pt x="1749" y="26"/>
                    <a:pt x="8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64"/>
            <p:cNvSpPr/>
            <p:nvPr/>
          </p:nvSpPr>
          <p:spPr>
            <a:xfrm>
              <a:off x="2242446" y="4891327"/>
              <a:ext cx="73105" cy="347213"/>
            </a:xfrm>
            <a:custGeom>
              <a:avLst/>
              <a:gdLst/>
              <a:ahLst/>
              <a:cxnLst/>
              <a:rect l="l" t="t" r="r" b="b"/>
              <a:pathLst>
                <a:path w="3577" h="16989" extrusionOk="0">
                  <a:moveTo>
                    <a:pt x="3576" y="1"/>
                  </a:moveTo>
                  <a:cubicBezTo>
                    <a:pt x="2689" y="1"/>
                    <a:pt x="1802" y="27"/>
                    <a:pt x="940" y="27"/>
                  </a:cubicBezTo>
                  <a:cubicBezTo>
                    <a:pt x="627" y="5585"/>
                    <a:pt x="314" y="11117"/>
                    <a:pt x="1" y="16676"/>
                  </a:cubicBezTo>
                  <a:cubicBezTo>
                    <a:pt x="1" y="16780"/>
                    <a:pt x="1" y="16885"/>
                    <a:pt x="1" y="16989"/>
                  </a:cubicBezTo>
                  <a:cubicBezTo>
                    <a:pt x="940" y="16989"/>
                    <a:pt x="1906" y="16963"/>
                    <a:pt x="2871" y="16937"/>
                  </a:cubicBezTo>
                  <a:cubicBezTo>
                    <a:pt x="2950" y="14640"/>
                    <a:pt x="3080" y="12370"/>
                    <a:pt x="3185" y="10100"/>
                  </a:cubicBezTo>
                  <a:cubicBezTo>
                    <a:pt x="3315" y="6733"/>
                    <a:pt x="3446" y="3393"/>
                    <a:pt x="35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64"/>
            <p:cNvSpPr/>
            <p:nvPr/>
          </p:nvSpPr>
          <p:spPr>
            <a:xfrm>
              <a:off x="2004594" y="4894004"/>
              <a:ext cx="61353" cy="348275"/>
            </a:xfrm>
            <a:custGeom>
              <a:avLst/>
              <a:gdLst/>
              <a:ahLst/>
              <a:cxnLst/>
              <a:rect l="l" t="t" r="r" b="b"/>
              <a:pathLst>
                <a:path w="3002" h="17041" extrusionOk="0">
                  <a:moveTo>
                    <a:pt x="339" y="0"/>
                  </a:moveTo>
                  <a:cubicBezTo>
                    <a:pt x="339" y="5350"/>
                    <a:pt x="131" y="10673"/>
                    <a:pt x="26" y="16023"/>
                  </a:cubicBezTo>
                  <a:cubicBezTo>
                    <a:pt x="0" y="16362"/>
                    <a:pt x="0" y="16701"/>
                    <a:pt x="0" y="17041"/>
                  </a:cubicBezTo>
                  <a:cubicBezTo>
                    <a:pt x="966" y="17041"/>
                    <a:pt x="1905" y="17015"/>
                    <a:pt x="2871" y="17015"/>
                  </a:cubicBezTo>
                  <a:cubicBezTo>
                    <a:pt x="2923" y="11743"/>
                    <a:pt x="2975" y="6472"/>
                    <a:pt x="3001" y="1200"/>
                  </a:cubicBezTo>
                  <a:lnTo>
                    <a:pt x="2975" y="1200"/>
                  </a:lnTo>
                  <a:cubicBezTo>
                    <a:pt x="2975" y="809"/>
                    <a:pt x="2949" y="418"/>
                    <a:pt x="29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64"/>
            <p:cNvSpPr/>
            <p:nvPr/>
          </p:nvSpPr>
          <p:spPr>
            <a:xfrm>
              <a:off x="38200" y="961891"/>
              <a:ext cx="3968002" cy="3814128"/>
            </a:xfrm>
            <a:custGeom>
              <a:avLst/>
              <a:gdLst/>
              <a:ahLst/>
              <a:cxnLst/>
              <a:rect l="l" t="t" r="r" b="b"/>
              <a:pathLst>
                <a:path w="194153" h="186624" extrusionOk="0">
                  <a:moveTo>
                    <a:pt x="91829" y="1"/>
                  </a:moveTo>
                  <a:cubicBezTo>
                    <a:pt x="87007" y="1"/>
                    <a:pt x="82206" y="374"/>
                    <a:pt x="77426" y="1140"/>
                  </a:cubicBezTo>
                  <a:cubicBezTo>
                    <a:pt x="73434" y="1767"/>
                    <a:pt x="69571" y="2915"/>
                    <a:pt x="65657" y="3932"/>
                  </a:cubicBezTo>
                  <a:cubicBezTo>
                    <a:pt x="55401" y="6646"/>
                    <a:pt x="45850" y="10874"/>
                    <a:pt x="37526" y="17581"/>
                  </a:cubicBezTo>
                  <a:cubicBezTo>
                    <a:pt x="30793" y="22930"/>
                    <a:pt x="24713" y="29037"/>
                    <a:pt x="19389" y="35769"/>
                  </a:cubicBezTo>
                  <a:cubicBezTo>
                    <a:pt x="9107" y="48948"/>
                    <a:pt x="3653" y="64110"/>
                    <a:pt x="1487" y="80550"/>
                  </a:cubicBezTo>
                  <a:cubicBezTo>
                    <a:pt x="1227" y="82533"/>
                    <a:pt x="1227" y="84569"/>
                    <a:pt x="913" y="86552"/>
                  </a:cubicBezTo>
                  <a:cubicBezTo>
                    <a:pt x="365" y="90466"/>
                    <a:pt x="52" y="94407"/>
                    <a:pt x="0" y="98374"/>
                  </a:cubicBezTo>
                  <a:cubicBezTo>
                    <a:pt x="0" y="101114"/>
                    <a:pt x="130" y="103828"/>
                    <a:pt x="444" y="106542"/>
                  </a:cubicBezTo>
                  <a:cubicBezTo>
                    <a:pt x="1174" y="113587"/>
                    <a:pt x="3001" y="120477"/>
                    <a:pt x="5898" y="126922"/>
                  </a:cubicBezTo>
                  <a:cubicBezTo>
                    <a:pt x="10334" y="136708"/>
                    <a:pt x="16179" y="145790"/>
                    <a:pt x="23304" y="153827"/>
                  </a:cubicBezTo>
                  <a:cubicBezTo>
                    <a:pt x="28731" y="160038"/>
                    <a:pt x="34734" y="165597"/>
                    <a:pt x="41623" y="170111"/>
                  </a:cubicBezTo>
                  <a:cubicBezTo>
                    <a:pt x="52165" y="177027"/>
                    <a:pt x="63595" y="181880"/>
                    <a:pt x="75991" y="184359"/>
                  </a:cubicBezTo>
                  <a:cubicBezTo>
                    <a:pt x="80401" y="185273"/>
                    <a:pt x="84864" y="185951"/>
                    <a:pt x="89326" y="186343"/>
                  </a:cubicBezTo>
                  <a:cubicBezTo>
                    <a:pt x="91873" y="186532"/>
                    <a:pt x="94428" y="186624"/>
                    <a:pt x="96982" y="186624"/>
                  </a:cubicBezTo>
                  <a:cubicBezTo>
                    <a:pt x="99347" y="186624"/>
                    <a:pt x="101712" y="186545"/>
                    <a:pt x="104070" y="186395"/>
                  </a:cubicBezTo>
                  <a:cubicBezTo>
                    <a:pt x="108898" y="186108"/>
                    <a:pt x="113725" y="185821"/>
                    <a:pt x="118475" y="184855"/>
                  </a:cubicBezTo>
                  <a:cubicBezTo>
                    <a:pt x="128548" y="182820"/>
                    <a:pt x="138256" y="179741"/>
                    <a:pt x="147232" y="174704"/>
                  </a:cubicBezTo>
                  <a:cubicBezTo>
                    <a:pt x="155479" y="170007"/>
                    <a:pt x="162890" y="163979"/>
                    <a:pt x="169127" y="156828"/>
                  </a:cubicBezTo>
                  <a:cubicBezTo>
                    <a:pt x="176303" y="148739"/>
                    <a:pt x="181757" y="139527"/>
                    <a:pt x="186193" y="129715"/>
                  </a:cubicBezTo>
                  <a:cubicBezTo>
                    <a:pt x="189482" y="122460"/>
                    <a:pt x="192169" y="114997"/>
                    <a:pt x="193161" y="107011"/>
                  </a:cubicBezTo>
                  <a:cubicBezTo>
                    <a:pt x="193683" y="102810"/>
                    <a:pt x="194153" y="98582"/>
                    <a:pt x="193474" y="94329"/>
                  </a:cubicBezTo>
                  <a:cubicBezTo>
                    <a:pt x="193422" y="93885"/>
                    <a:pt x="193396" y="93415"/>
                    <a:pt x="193422" y="92946"/>
                  </a:cubicBezTo>
                  <a:cubicBezTo>
                    <a:pt x="193422" y="89553"/>
                    <a:pt x="193083" y="86135"/>
                    <a:pt x="192404" y="82794"/>
                  </a:cubicBezTo>
                  <a:cubicBezTo>
                    <a:pt x="190212" y="71573"/>
                    <a:pt x="186663" y="60665"/>
                    <a:pt x="181835" y="50279"/>
                  </a:cubicBezTo>
                  <a:cubicBezTo>
                    <a:pt x="174633" y="34882"/>
                    <a:pt x="162603" y="22252"/>
                    <a:pt x="147546" y="14345"/>
                  </a:cubicBezTo>
                  <a:cubicBezTo>
                    <a:pt x="139926" y="10404"/>
                    <a:pt x="132175" y="6751"/>
                    <a:pt x="123877" y="4402"/>
                  </a:cubicBezTo>
                  <a:cubicBezTo>
                    <a:pt x="114039" y="1636"/>
                    <a:pt x="103861" y="149"/>
                    <a:pt x="93632" y="18"/>
                  </a:cubicBezTo>
                  <a:cubicBezTo>
                    <a:pt x="93030" y="7"/>
                    <a:pt x="92430" y="1"/>
                    <a:pt x="91829" y="1"/>
                  </a:cubicBezTo>
                  <a:close/>
                </a:path>
              </a:pathLst>
            </a:custGeom>
            <a:solidFill>
              <a:srgbClr val="000000">
                <a:alpha val="2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64"/>
            <p:cNvSpPr/>
            <p:nvPr/>
          </p:nvSpPr>
          <p:spPr>
            <a:xfrm>
              <a:off x="1378451" y="1528398"/>
              <a:ext cx="1401093" cy="2682994"/>
            </a:xfrm>
            <a:custGeom>
              <a:avLst/>
              <a:gdLst/>
              <a:ahLst/>
              <a:cxnLst/>
              <a:rect l="l" t="t" r="r" b="b"/>
              <a:pathLst>
                <a:path w="68555" h="131278" extrusionOk="0">
                  <a:moveTo>
                    <a:pt x="34469" y="0"/>
                  </a:moveTo>
                  <a:cubicBezTo>
                    <a:pt x="33844" y="0"/>
                    <a:pt x="33217" y="39"/>
                    <a:pt x="32594" y="117"/>
                  </a:cubicBezTo>
                  <a:cubicBezTo>
                    <a:pt x="26149" y="874"/>
                    <a:pt x="21999" y="4006"/>
                    <a:pt x="20042" y="10321"/>
                  </a:cubicBezTo>
                  <a:cubicBezTo>
                    <a:pt x="18477" y="15410"/>
                    <a:pt x="19651" y="21203"/>
                    <a:pt x="24583" y="24700"/>
                  </a:cubicBezTo>
                  <a:cubicBezTo>
                    <a:pt x="25183" y="25143"/>
                    <a:pt x="25757" y="25639"/>
                    <a:pt x="26436" y="26161"/>
                  </a:cubicBezTo>
                  <a:cubicBezTo>
                    <a:pt x="18242" y="30128"/>
                    <a:pt x="13466" y="36365"/>
                    <a:pt x="12866" y="45341"/>
                  </a:cubicBezTo>
                  <a:cubicBezTo>
                    <a:pt x="12266" y="54318"/>
                    <a:pt x="16232" y="61130"/>
                    <a:pt x="23826" y="66218"/>
                  </a:cubicBezTo>
                  <a:cubicBezTo>
                    <a:pt x="15867" y="69037"/>
                    <a:pt x="9708" y="73890"/>
                    <a:pt x="5533" y="81093"/>
                  </a:cubicBezTo>
                  <a:cubicBezTo>
                    <a:pt x="1332" y="88269"/>
                    <a:pt x="1" y="96020"/>
                    <a:pt x="1566" y="104188"/>
                  </a:cubicBezTo>
                  <a:cubicBezTo>
                    <a:pt x="4280" y="118436"/>
                    <a:pt x="15919" y="129292"/>
                    <a:pt x="30350" y="131040"/>
                  </a:cubicBezTo>
                  <a:cubicBezTo>
                    <a:pt x="31679" y="131199"/>
                    <a:pt x="33003" y="131277"/>
                    <a:pt x="34318" y="131277"/>
                  </a:cubicBezTo>
                  <a:cubicBezTo>
                    <a:pt x="47250" y="131277"/>
                    <a:pt x="59194" y="123742"/>
                    <a:pt x="64666" y="111756"/>
                  </a:cubicBezTo>
                  <a:cubicBezTo>
                    <a:pt x="67667" y="105153"/>
                    <a:pt x="68554" y="98264"/>
                    <a:pt x="66989" y="91192"/>
                  </a:cubicBezTo>
                  <a:cubicBezTo>
                    <a:pt x="64379" y="79266"/>
                    <a:pt x="57124" y="71176"/>
                    <a:pt x="45903" y="66505"/>
                  </a:cubicBezTo>
                  <a:cubicBezTo>
                    <a:pt x="53915" y="61364"/>
                    <a:pt x="58142" y="54292"/>
                    <a:pt x="57281" y="44846"/>
                  </a:cubicBezTo>
                  <a:cubicBezTo>
                    <a:pt x="56446" y="35321"/>
                    <a:pt x="50992" y="29084"/>
                    <a:pt x="42224" y="25535"/>
                  </a:cubicBezTo>
                  <a:cubicBezTo>
                    <a:pt x="43059" y="24830"/>
                    <a:pt x="43868" y="24073"/>
                    <a:pt x="44651" y="23290"/>
                  </a:cubicBezTo>
                  <a:cubicBezTo>
                    <a:pt x="51879" y="15305"/>
                    <a:pt x="47913" y="4397"/>
                    <a:pt x="40006" y="1083"/>
                  </a:cubicBezTo>
                  <a:cubicBezTo>
                    <a:pt x="38241" y="357"/>
                    <a:pt x="36359" y="0"/>
                    <a:pt x="344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64"/>
            <p:cNvSpPr/>
            <p:nvPr/>
          </p:nvSpPr>
          <p:spPr>
            <a:xfrm>
              <a:off x="288314" y="1647773"/>
              <a:ext cx="539754" cy="1439842"/>
            </a:xfrm>
            <a:custGeom>
              <a:avLst/>
              <a:gdLst/>
              <a:ahLst/>
              <a:cxnLst/>
              <a:rect l="l" t="t" r="r" b="b"/>
              <a:pathLst>
                <a:path w="26410" h="70451" extrusionOk="0">
                  <a:moveTo>
                    <a:pt x="25867" y="1"/>
                  </a:moveTo>
                  <a:cubicBezTo>
                    <a:pt x="25711" y="1"/>
                    <a:pt x="25559" y="112"/>
                    <a:pt x="25418" y="200"/>
                  </a:cubicBezTo>
                  <a:cubicBezTo>
                    <a:pt x="24453" y="879"/>
                    <a:pt x="23487" y="1531"/>
                    <a:pt x="22574" y="2288"/>
                  </a:cubicBezTo>
                  <a:cubicBezTo>
                    <a:pt x="7856" y="14396"/>
                    <a:pt x="471" y="30028"/>
                    <a:pt x="1" y="48999"/>
                  </a:cubicBezTo>
                  <a:cubicBezTo>
                    <a:pt x="27" y="50904"/>
                    <a:pt x="131" y="52809"/>
                    <a:pt x="288" y="54688"/>
                  </a:cubicBezTo>
                  <a:cubicBezTo>
                    <a:pt x="653" y="59647"/>
                    <a:pt x="1775" y="64500"/>
                    <a:pt x="3576" y="69119"/>
                  </a:cubicBezTo>
                  <a:cubicBezTo>
                    <a:pt x="3782" y="69659"/>
                    <a:pt x="3835" y="70451"/>
                    <a:pt x="4509" y="70451"/>
                  </a:cubicBezTo>
                  <a:cubicBezTo>
                    <a:pt x="4520" y="70451"/>
                    <a:pt x="4530" y="70451"/>
                    <a:pt x="4542" y="70450"/>
                  </a:cubicBezTo>
                  <a:cubicBezTo>
                    <a:pt x="5377" y="70424"/>
                    <a:pt x="5272" y="69511"/>
                    <a:pt x="5351" y="68963"/>
                  </a:cubicBezTo>
                  <a:cubicBezTo>
                    <a:pt x="5820" y="65831"/>
                    <a:pt x="6238" y="62726"/>
                    <a:pt x="6655" y="59594"/>
                  </a:cubicBezTo>
                  <a:cubicBezTo>
                    <a:pt x="7308" y="54714"/>
                    <a:pt x="7804" y="49834"/>
                    <a:pt x="8900" y="45033"/>
                  </a:cubicBezTo>
                  <a:cubicBezTo>
                    <a:pt x="9865" y="40857"/>
                    <a:pt x="11092" y="36760"/>
                    <a:pt x="12344" y="32663"/>
                  </a:cubicBezTo>
                  <a:cubicBezTo>
                    <a:pt x="15345" y="22643"/>
                    <a:pt x="19129" y="12987"/>
                    <a:pt x="24505" y="3984"/>
                  </a:cubicBezTo>
                  <a:cubicBezTo>
                    <a:pt x="25105" y="2966"/>
                    <a:pt x="25627" y="1896"/>
                    <a:pt x="26175" y="879"/>
                  </a:cubicBezTo>
                  <a:cubicBezTo>
                    <a:pt x="26332" y="592"/>
                    <a:pt x="26410" y="304"/>
                    <a:pt x="26097" y="96"/>
                  </a:cubicBezTo>
                  <a:cubicBezTo>
                    <a:pt x="26020" y="27"/>
                    <a:pt x="25943" y="1"/>
                    <a:pt x="258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64"/>
            <p:cNvSpPr/>
            <p:nvPr/>
          </p:nvSpPr>
          <p:spPr>
            <a:xfrm>
              <a:off x="908061" y="1155066"/>
              <a:ext cx="994141" cy="408382"/>
            </a:xfrm>
            <a:custGeom>
              <a:avLst/>
              <a:gdLst/>
              <a:ahLst/>
              <a:cxnLst/>
              <a:rect l="l" t="t" r="r" b="b"/>
              <a:pathLst>
                <a:path w="48643" h="19982" extrusionOk="0">
                  <a:moveTo>
                    <a:pt x="39071" y="1"/>
                  </a:moveTo>
                  <a:cubicBezTo>
                    <a:pt x="36858" y="1"/>
                    <a:pt x="34645" y="155"/>
                    <a:pt x="32437" y="509"/>
                  </a:cubicBezTo>
                  <a:cubicBezTo>
                    <a:pt x="23199" y="1970"/>
                    <a:pt x="14744" y="5310"/>
                    <a:pt x="7411" y="11286"/>
                  </a:cubicBezTo>
                  <a:cubicBezTo>
                    <a:pt x="4802" y="13452"/>
                    <a:pt x="2453" y="15957"/>
                    <a:pt x="418" y="18671"/>
                  </a:cubicBezTo>
                  <a:cubicBezTo>
                    <a:pt x="339" y="18776"/>
                    <a:pt x="261" y="18880"/>
                    <a:pt x="209" y="18985"/>
                  </a:cubicBezTo>
                  <a:cubicBezTo>
                    <a:pt x="26" y="19193"/>
                    <a:pt x="0" y="19454"/>
                    <a:pt x="105" y="19689"/>
                  </a:cubicBezTo>
                  <a:cubicBezTo>
                    <a:pt x="228" y="19919"/>
                    <a:pt x="412" y="19981"/>
                    <a:pt x="607" y="19981"/>
                  </a:cubicBezTo>
                  <a:cubicBezTo>
                    <a:pt x="699" y="19981"/>
                    <a:pt x="795" y="19967"/>
                    <a:pt x="887" y="19950"/>
                  </a:cubicBezTo>
                  <a:cubicBezTo>
                    <a:pt x="1540" y="19767"/>
                    <a:pt x="2166" y="19506"/>
                    <a:pt x="2740" y="19167"/>
                  </a:cubicBezTo>
                  <a:cubicBezTo>
                    <a:pt x="8873" y="16114"/>
                    <a:pt x="15031" y="13139"/>
                    <a:pt x="21373" y="10582"/>
                  </a:cubicBezTo>
                  <a:cubicBezTo>
                    <a:pt x="29697" y="7320"/>
                    <a:pt x="38204" y="4527"/>
                    <a:pt x="46842" y="2257"/>
                  </a:cubicBezTo>
                  <a:cubicBezTo>
                    <a:pt x="47338" y="2127"/>
                    <a:pt x="47808" y="1970"/>
                    <a:pt x="48277" y="1813"/>
                  </a:cubicBezTo>
                  <a:cubicBezTo>
                    <a:pt x="48486" y="1735"/>
                    <a:pt x="48643" y="1552"/>
                    <a:pt x="48617" y="1318"/>
                  </a:cubicBezTo>
                  <a:cubicBezTo>
                    <a:pt x="48591" y="1083"/>
                    <a:pt x="48382" y="874"/>
                    <a:pt x="48121" y="822"/>
                  </a:cubicBezTo>
                  <a:cubicBezTo>
                    <a:pt x="47625" y="691"/>
                    <a:pt x="47129" y="587"/>
                    <a:pt x="46633" y="535"/>
                  </a:cubicBezTo>
                  <a:cubicBezTo>
                    <a:pt x="44117" y="201"/>
                    <a:pt x="41594" y="1"/>
                    <a:pt x="390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64"/>
            <p:cNvSpPr/>
            <p:nvPr/>
          </p:nvSpPr>
          <p:spPr>
            <a:xfrm>
              <a:off x="615253" y="3991239"/>
              <a:ext cx="2784017" cy="801048"/>
            </a:xfrm>
            <a:custGeom>
              <a:avLst/>
              <a:gdLst/>
              <a:ahLst/>
              <a:cxnLst/>
              <a:rect l="l" t="t" r="r" b="b"/>
              <a:pathLst>
                <a:path w="136221" h="39195" extrusionOk="0">
                  <a:moveTo>
                    <a:pt x="64108" y="1"/>
                  </a:moveTo>
                  <a:cubicBezTo>
                    <a:pt x="63174" y="1"/>
                    <a:pt x="62239" y="10"/>
                    <a:pt x="61300" y="44"/>
                  </a:cubicBezTo>
                  <a:cubicBezTo>
                    <a:pt x="54619" y="227"/>
                    <a:pt x="47939" y="748"/>
                    <a:pt x="41310" y="1531"/>
                  </a:cubicBezTo>
                  <a:cubicBezTo>
                    <a:pt x="36430" y="2132"/>
                    <a:pt x="31550" y="2810"/>
                    <a:pt x="26749" y="3958"/>
                  </a:cubicBezTo>
                  <a:cubicBezTo>
                    <a:pt x="19103" y="5759"/>
                    <a:pt x="11692" y="8368"/>
                    <a:pt x="4280" y="11004"/>
                  </a:cubicBezTo>
                  <a:cubicBezTo>
                    <a:pt x="3367" y="11317"/>
                    <a:pt x="2480" y="11709"/>
                    <a:pt x="1619" y="12100"/>
                  </a:cubicBezTo>
                  <a:cubicBezTo>
                    <a:pt x="157" y="12753"/>
                    <a:pt x="1" y="13770"/>
                    <a:pt x="1201" y="14788"/>
                  </a:cubicBezTo>
                  <a:cubicBezTo>
                    <a:pt x="2610" y="16067"/>
                    <a:pt x="4098" y="17215"/>
                    <a:pt x="5690" y="18259"/>
                  </a:cubicBezTo>
                  <a:cubicBezTo>
                    <a:pt x="9917" y="20921"/>
                    <a:pt x="14197" y="23530"/>
                    <a:pt x="18581" y="25931"/>
                  </a:cubicBezTo>
                  <a:cubicBezTo>
                    <a:pt x="24244" y="29010"/>
                    <a:pt x="30037" y="31829"/>
                    <a:pt x="36169" y="33812"/>
                  </a:cubicBezTo>
                  <a:cubicBezTo>
                    <a:pt x="47041" y="37369"/>
                    <a:pt x="58401" y="39194"/>
                    <a:pt x="69848" y="39194"/>
                  </a:cubicBezTo>
                  <a:cubicBezTo>
                    <a:pt x="70243" y="39194"/>
                    <a:pt x="70638" y="39192"/>
                    <a:pt x="71033" y="39188"/>
                  </a:cubicBezTo>
                  <a:cubicBezTo>
                    <a:pt x="74295" y="39162"/>
                    <a:pt x="77583" y="38927"/>
                    <a:pt x="80819" y="38457"/>
                  </a:cubicBezTo>
                  <a:cubicBezTo>
                    <a:pt x="85882" y="37648"/>
                    <a:pt x="90918" y="36604"/>
                    <a:pt x="95851" y="35273"/>
                  </a:cubicBezTo>
                  <a:cubicBezTo>
                    <a:pt x="100939" y="33942"/>
                    <a:pt x="106028" y="32664"/>
                    <a:pt x="110934" y="30733"/>
                  </a:cubicBezTo>
                  <a:cubicBezTo>
                    <a:pt x="116571" y="28488"/>
                    <a:pt x="121842" y="25540"/>
                    <a:pt x="127139" y="22565"/>
                  </a:cubicBezTo>
                  <a:cubicBezTo>
                    <a:pt x="129384" y="21338"/>
                    <a:pt x="131497" y="19877"/>
                    <a:pt x="133481" y="18259"/>
                  </a:cubicBezTo>
                  <a:cubicBezTo>
                    <a:pt x="134211" y="17659"/>
                    <a:pt x="134864" y="17006"/>
                    <a:pt x="135438" y="16276"/>
                  </a:cubicBezTo>
                  <a:cubicBezTo>
                    <a:pt x="136221" y="15258"/>
                    <a:pt x="136090" y="14710"/>
                    <a:pt x="134942" y="14110"/>
                  </a:cubicBezTo>
                  <a:cubicBezTo>
                    <a:pt x="132515" y="12857"/>
                    <a:pt x="130010" y="11761"/>
                    <a:pt x="127426" y="10848"/>
                  </a:cubicBezTo>
                  <a:cubicBezTo>
                    <a:pt x="121503" y="8708"/>
                    <a:pt x="115422" y="7064"/>
                    <a:pt x="109342" y="5367"/>
                  </a:cubicBezTo>
                  <a:cubicBezTo>
                    <a:pt x="101931" y="3280"/>
                    <a:pt x="94389" y="1766"/>
                    <a:pt x="86743" y="827"/>
                  </a:cubicBezTo>
                  <a:cubicBezTo>
                    <a:pt x="81263" y="187"/>
                    <a:pt x="75743" y="8"/>
                    <a:pt x="70218" y="8"/>
                  </a:cubicBezTo>
                  <a:cubicBezTo>
                    <a:pt x="69429" y="8"/>
                    <a:pt x="68639" y="11"/>
                    <a:pt x="67850" y="18"/>
                  </a:cubicBezTo>
                  <a:cubicBezTo>
                    <a:pt x="66597" y="18"/>
                    <a:pt x="65353" y="1"/>
                    <a:pt x="64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64"/>
            <p:cNvSpPr/>
            <p:nvPr/>
          </p:nvSpPr>
          <p:spPr>
            <a:xfrm>
              <a:off x="2503249" y="2006492"/>
              <a:ext cx="505624" cy="448521"/>
            </a:xfrm>
            <a:custGeom>
              <a:avLst/>
              <a:gdLst/>
              <a:ahLst/>
              <a:cxnLst/>
              <a:rect l="l" t="t" r="r" b="b"/>
              <a:pathLst>
                <a:path w="24740" h="21946" extrusionOk="0">
                  <a:moveTo>
                    <a:pt x="13042" y="1"/>
                  </a:moveTo>
                  <a:cubicBezTo>
                    <a:pt x="12282" y="1"/>
                    <a:pt x="11583" y="491"/>
                    <a:pt x="11405" y="1254"/>
                  </a:cubicBezTo>
                  <a:cubicBezTo>
                    <a:pt x="11352" y="1437"/>
                    <a:pt x="11326" y="1646"/>
                    <a:pt x="11300" y="1855"/>
                  </a:cubicBezTo>
                  <a:cubicBezTo>
                    <a:pt x="10778" y="4621"/>
                    <a:pt x="10256" y="7387"/>
                    <a:pt x="9969" y="10205"/>
                  </a:cubicBezTo>
                  <a:cubicBezTo>
                    <a:pt x="9917" y="10832"/>
                    <a:pt x="9578" y="11406"/>
                    <a:pt x="9056" y="11745"/>
                  </a:cubicBezTo>
                  <a:cubicBezTo>
                    <a:pt x="6316" y="13911"/>
                    <a:pt x="3759" y="16286"/>
                    <a:pt x="1149" y="18608"/>
                  </a:cubicBezTo>
                  <a:cubicBezTo>
                    <a:pt x="914" y="18817"/>
                    <a:pt x="679" y="19052"/>
                    <a:pt x="470" y="19339"/>
                  </a:cubicBezTo>
                  <a:cubicBezTo>
                    <a:pt x="1" y="19913"/>
                    <a:pt x="1" y="20748"/>
                    <a:pt x="470" y="21322"/>
                  </a:cubicBezTo>
                  <a:cubicBezTo>
                    <a:pt x="773" y="21726"/>
                    <a:pt x="1250" y="21945"/>
                    <a:pt x="1732" y="21945"/>
                  </a:cubicBezTo>
                  <a:cubicBezTo>
                    <a:pt x="1998" y="21945"/>
                    <a:pt x="2265" y="21879"/>
                    <a:pt x="2506" y="21740"/>
                  </a:cubicBezTo>
                  <a:cubicBezTo>
                    <a:pt x="2871" y="21531"/>
                    <a:pt x="3211" y="21296"/>
                    <a:pt x="3524" y="21009"/>
                  </a:cubicBezTo>
                  <a:cubicBezTo>
                    <a:pt x="5925" y="19078"/>
                    <a:pt x="8351" y="17199"/>
                    <a:pt x="10674" y="15216"/>
                  </a:cubicBezTo>
                  <a:cubicBezTo>
                    <a:pt x="11181" y="14779"/>
                    <a:pt x="11664" y="14553"/>
                    <a:pt x="12202" y="14553"/>
                  </a:cubicBezTo>
                  <a:cubicBezTo>
                    <a:pt x="12468" y="14553"/>
                    <a:pt x="12747" y="14608"/>
                    <a:pt x="13049" y="14720"/>
                  </a:cubicBezTo>
                  <a:cubicBezTo>
                    <a:pt x="13362" y="14824"/>
                    <a:pt x="13701" y="14877"/>
                    <a:pt x="14040" y="14903"/>
                  </a:cubicBezTo>
                  <a:cubicBezTo>
                    <a:pt x="15684" y="15059"/>
                    <a:pt x="17302" y="15190"/>
                    <a:pt x="18920" y="15372"/>
                  </a:cubicBezTo>
                  <a:cubicBezTo>
                    <a:pt x="20068" y="15503"/>
                    <a:pt x="21164" y="15712"/>
                    <a:pt x="22313" y="15842"/>
                  </a:cubicBezTo>
                  <a:cubicBezTo>
                    <a:pt x="22437" y="15859"/>
                    <a:pt x="22558" y="15867"/>
                    <a:pt x="22675" y="15867"/>
                  </a:cubicBezTo>
                  <a:cubicBezTo>
                    <a:pt x="23667" y="15867"/>
                    <a:pt x="24394" y="15288"/>
                    <a:pt x="24557" y="14355"/>
                  </a:cubicBezTo>
                  <a:cubicBezTo>
                    <a:pt x="24740" y="13363"/>
                    <a:pt x="24165" y="12476"/>
                    <a:pt x="23069" y="12215"/>
                  </a:cubicBezTo>
                  <a:cubicBezTo>
                    <a:pt x="22339" y="12032"/>
                    <a:pt x="21582" y="11928"/>
                    <a:pt x="20825" y="11849"/>
                  </a:cubicBezTo>
                  <a:cubicBezTo>
                    <a:pt x="19233" y="11641"/>
                    <a:pt x="17615" y="11458"/>
                    <a:pt x="15997" y="11275"/>
                  </a:cubicBezTo>
                  <a:cubicBezTo>
                    <a:pt x="16154" y="10779"/>
                    <a:pt x="16519" y="10623"/>
                    <a:pt x="16806" y="10414"/>
                  </a:cubicBezTo>
                  <a:cubicBezTo>
                    <a:pt x="18659" y="8953"/>
                    <a:pt x="20512" y="7517"/>
                    <a:pt x="22365" y="6056"/>
                  </a:cubicBezTo>
                  <a:cubicBezTo>
                    <a:pt x="22730" y="5795"/>
                    <a:pt x="23069" y="5482"/>
                    <a:pt x="23383" y="5143"/>
                  </a:cubicBezTo>
                  <a:cubicBezTo>
                    <a:pt x="24443" y="3884"/>
                    <a:pt x="23428" y="2139"/>
                    <a:pt x="22015" y="2139"/>
                  </a:cubicBezTo>
                  <a:cubicBezTo>
                    <a:pt x="21759" y="2139"/>
                    <a:pt x="21489" y="2196"/>
                    <a:pt x="21217" y="2324"/>
                  </a:cubicBezTo>
                  <a:cubicBezTo>
                    <a:pt x="20930" y="2455"/>
                    <a:pt x="20643" y="2638"/>
                    <a:pt x="20382" y="2872"/>
                  </a:cubicBezTo>
                  <a:cubicBezTo>
                    <a:pt x="18633" y="4229"/>
                    <a:pt x="16885" y="5612"/>
                    <a:pt x="15110" y="6969"/>
                  </a:cubicBezTo>
                  <a:cubicBezTo>
                    <a:pt x="14797" y="7204"/>
                    <a:pt x="14536" y="7570"/>
                    <a:pt x="13936" y="7674"/>
                  </a:cubicBezTo>
                  <a:lnTo>
                    <a:pt x="13936" y="7648"/>
                  </a:lnTo>
                  <a:cubicBezTo>
                    <a:pt x="14040" y="6682"/>
                    <a:pt x="14197" y="5821"/>
                    <a:pt x="14275" y="4934"/>
                  </a:cubicBezTo>
                  <a:cubicBezTo>
                    <a:pt x="14380" y="3812"/>
                    <a:pt x="14719" y="2716"/>
                    <a:pt x="14614" y="1568"/>
                  </a:cubicBezTo>
                  <a:cubicBezTo>
                    <a:pt x="14588" y="733"/>
                    <a:pt x="13936" y="54"/>
                    <a:pt x="13101" y="2"/>
                  </a:cubicBezTo>
                  <a:cubicBezTo>
                    <a:pt x="13081" y="1"/>
                    <a:pt x="13062" y="1"/>
                    <a:pt x="13042" y="1"/>
                  </a:cubicBezTo>
                  <a:close/>
                </a:path>
              </a:pathLst>
            </a:custGeom>
            <a:solidFill>
              <a:srgbClr val="D48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64"/>
            <p:cNvSpPr/>
            <p:nvPr/>
          </p:nvSpPr>
          <p:spPr>
            <a:xfrm>
              <a:off x="1161915" y="1933857"/>
              <a:ext cx="529086" cy="480751"/>
            </a:xfrm>
            <a:custGeom>
              <a:avLst/>
              <a:gdLst/>
              <a:ahLst/>
              <a:cxnLst/>
              <a:rect l="l" t="t" r="r" b="b"/>
              <a:pathLst>
                <a:path w="25888" h="23523" extrusionOk="0">
                  <a:moveTo>
                    <a:pt x="11456" y="0"/>
                  </a:moveTo>
                  <a:cubicBezTo>
                    <a:pt x="11405" y="0"/>
                    <a:pt x="11353" y="2"/>
                    <a:pt x="11300" y="7"/>
                  </a:cubicBezTo>
                  <a:cubicBezTo>
                    <a:pt x="10413" y="111"/>
                    <a:pt x="9839" y="816"/>
                    <a:pt x="9839" y="1912"/>
                  </a:cubicBezTo>
                  <a:cubicBezTo>
                    <a:pt x="9839" y="2669"/>
                    <a:pt x="9917" y="3425"/>
                    <a:pt x="9996" y="4156"/>
                  </a:cubicBezTo>
                  <a:cubicBezTo>
                    <a:pt x="10125" y="5531"/>
                    <a:pt x="10255" y="6906"/>
                    <a:pt x="10410" y="8281"/>
                  </a:cubicBezTo>
                  <a:lnTo>
                    <a:pt x="10410" y="8281"/>
                  </a:lnTo>
                  <a:lnTo>
                    <a:pt x="10152" y="8436"/>
                  </a:lnTo>
                  <a:cubicBezTo>
                    <a:pt x="9448" y="7940"/>
                    <a:pt x="8743" y="7418"/>
                    <a:pt x="8012" y="6922"/>
                  </a:cubicBezTo>
                  <a:cubicBezTo>
                    <a:pt x="7229" y="6374"/>
                    <a:pt x="6473" y="5774"/>
                    <a:pt x="5638" y="5278"/>
                  </a:cubicBezTo>
                  <a:cubicBezTo>
                    <a:pt x="5392" y="5127"/>
                    <a:pt x="5119" y="5055"/>
                    <a:pt x="4848" y="5055"/>
                  </a:cubicBezTo>
                  <a:cubicBezTo>
                    <a:pt x="4371" y="5055"/>
                    <a:pt x="3902" y="5280"/>
                    <a:pt x="3602" y="5696"/>
                  </a:cubicBezTo>
                  <a:cubicBezTo>
                    <a:pt x="3080" y="6348"/>
                    <a:pt x="3132" y="7288"/>
                    <a:pt x="3733" y="7862"/>
                  </a:cubicBezTo>
                  <a:cubicBezTo>
                    <a:pt x="3967" y="8149"/>
                    <a:pt x="4307" y="8357"/>
                    <a:pt x="4594" y="8592"/>
                  </a:cubicBezTo>
                  <a:cubicBezTo>
                    <a:pt x="5429" y="9375"/>
                    <a:pt x="6473" y="9949"/>
                    <a:pt x="7360" y="10993"/>
                  </a:cubicBezTo>
                  <a:cubicBezTo>
                    <a:pt x="5690" y="11202"/>
                    <a:pt x="4202" y="11411"/>
                    <a:pt x="2715" y="11619"/>
                  </a:cubicBezTo>
                  <a:cubicBezTo>
                    <a:pt x="2219" y="11646"/>
                    <a:pt x="1723" y="11750"/>
                    <a:pt x="1253" y="11959"/>
                  </a:cubicBezTo>
                  <a:cubicBezTo>
                    <a:pt x="444" y="12298"/>
                    <a:pt x="1" y="13159"/>
                    <a:pt x="210" y="14020"/>
                  </a:cubicBezTo>
                  <a:cubicBezTo>
                    <a:pt x="340" y="14829"/>
                    <a:pt x="1071" y="15429"/>
                    <a:pt x="1906" y="15429"/>
                  </a:cubicBezTo>
                  <a:cubicBezTo>
                    <a:pt x="2402" y="15429"/>
                    <a:pt x="2897" y="15377"/>
                    <a:pt x="3393" y="15299"/>
                  </a:cubicBezTo>
                  <a:cubicBezTo>
                    <a:pt x="5246" y="15064"/>
                    <a:pt x="7073" y="14777"/>
                    <a:pt x="8900" y="14594"/>
                  </a:cubicBezTo>
                  <a:cubicBezTo>
                    <a:pt x="9717" y="14514"/>
                    <a:pt x="10308" y="14456"/>
                    <a:pt x="10784" y="14456"/>
                  </a:cubicBezTo>
                  <a:cubicBezTo>
                    <a:pt x="12010" y="14456"/>
                    <a:pt x="12476" y="14840"/>
                    <a:pt x="14093" y="16212"/>
                  </a:cubicBezTo>
                  <a:cubicBezTo>
                    <a:pt x="16885" y="18535"/>
                    <a:pt x="19886" y="20544"/>
                    <a:pt x="22574" y="22971"/>
                  </a:cubicBezTo>
                  <a:cubicBezTo>
                    <a:pt x="22930" y="23340"/>
                    <a:pt x="23391" y="23523"/>
                    <a:pt x="23852" y="23523"/>
                  </a:cubicBezTo>
                  <a:cubicBezTo>
                    <a:pt x="24337" y="23523"/>
                    <a:pt x="24822" y="23320"/>
                    <a:pt x="25183" y="22919"/>
                  </a:cubicBezTo>
                  <a:cubicBezTo>
                    <a:pt x="25888" y="22162"/>
                    <a:pt x="25888" y="21171"/>
                    <a:pt x="25105" y="20309"/>
                  </a:cubicBezTo>
                  <a:cubicBezTo>
                    <a:pt x="24609" y="19787"/>
                    <a:pt x="24087" y="19318"/>
                    <a:pt x="23513" y="18874"/>
                  </a:cubicBezTo>
                  <a:cubicBezTo>
                    <a:pt x="20982" y="16839"/>
                    <a:pt x="18477" y="14829"/>
                    <a:pt x="15893" y="12872"/>
                  </a:cubicBezTo>
                  <a:cubicBezTo>
                    <a:pt x="15032" y="12272"/>
                    <a:pt x="14458" y="11332"/>
                    <a:pt x="14354" y="10289"/>
                  </a:cubicBezTo>
                  <a:cubicBezTo>
                    <a:pt x="14014" y="7418"/>
                    <a:pt x="13571" y="4547"/>
                    <a:pt x="13127" y="1677"/>
                  </a:cubicBezTo>
                  <a:cubicBezTo>
                    <a:pt x="12979" y="618"/>
                    <a:pt x="12320" y="0"/>
                    <a:pt x="11456" y="0"/>
                  </a:cubicBezTo>
                  <a:close/>
                </a:path>
              </a:pathLst>
            </a:custGeom>
            <a:solidFill>
              <a:srgbClr val="D48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64"/>
            <p:cNvSpPr/>
            <p:nvPr/>
          </p:nvSpPr>
          <p:spPr>
            <a:xfrm>
              <a:off x="2091515" y="1739088"/>
              <a:ext cx="433622" cy="155059"/>
            </a:xfrm>
            <a:custGeom>
              <a:avLst/>
              <a:gdLst/>
              <a:ahLst/>
              <a:cxnLst/>
              <a:rect l="l" t="t" r="r" b="b"/>
              <a:pathLst>
                <a:path w="21217" h="7587" extrusionOk="0">
                  <a:moveTo>
                    <a:pt x="3993" y="0"/>
                  </a:moveTo>
                  <a:cubicBezTo>
                    <a:pt x="3489" y="0"/>
                    <a:pt x="2984" y="3"/>
                    <a:pt x="2480" y="12"/>
                  </a:cubicBezTo>
                  <a:cubicBezTo>
                    <a:pt x="1149" y="64"/>
                    <a:pt x="444" y="612"/>
                    <a:pt x="262" y="1943"/>
                  </a:cubicBezTo>
                  <a:cubicBezTo>
                    <a:pt x="79" y="3300"/>
                    <a:pt x="1" y="4709"/>
                    <a:pt x="418" y="6066"/>
                  </a:cubicBezTo>
                  <a:cubicBezTo>
                    <a:pt x="782" y="7216"/>
                    <a:pt x="1036" y="7586"/>
                    <a:pt x="1820" y="7586"/>
                  </a:cubicBezTo>
                  <a:cubicBezTo>
                    <a:pt x="2050" y="7586"/>
                    <a:pt x="2325" y="7555"/>
                    <a:pt x="2663" y="7501"/>
                  </a:cubicBezTo>
                  <a:cubicBezTo>
                    <a:pt x="8404" y="6614"/>
                    <a:pt x="13988" y="5022"/>
                    <a:pt x="19573" y="3509"/>
                  </a:cubicBezTo>
                  <a:cubicBezTo>
                    <a:pt x="19912" y="3430"/>
                    <a:pt x="20225" y="3300"/>
                    <a:pt x="20512" y="3143"/>
                  </a:cubicBezTo>
                  <a:cubicBezTo>
                    <a:pt x="21217" y="2700"/>
                    <a:pt x="21164" y="1891"/>
                    <a:pt x="20382" y="1578"/>
                  </a:cubicBezTo>
                  <a:cubicBezTo>
                    <a:pt x="19912" y="1421"/>
                    <a:pt x="19416" y="1291"/>
                    <a:pt x="18920" y="1238"/>
                  </a:cubicBezTo>
                  <a:cubicBezTo>
                    <a:pt x="15006" y="455"/>
                    <a:pt x="11013" y="168"/>
                    <a:pt x="7021" y="12"/>
                  </a:cubicBezTo>
                  <a:cubicBezTo>
                    <a:pt x="6012" y="12"/>
                    <a:pt x="5003" y="0"/>
                    <a:pt x="3993" y="0"/>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64"/>
            <p:cNvSpPr/>
            <p:nvPr/>
          </p:nvSpPr>
          <p:spPr>
            <a:xfrm>
              <a:off x="2978993" y="2774533"/>
              <a:ext cx="318948" cy="319132"/>
            </a:xfrm>
            <a:custGeom>
              <a:avLst/>
              <a:gdLst/>
              <a:ahLst/>
              <a:cxnLst/>
              <a:rect l="l" t="t" r="r" b="b"/>
              <a:pathLst>
                <a:path w="15606" h="15615" extrusionOk="0">
                  <a:moveTo>
                    <a:pt x="8956" y="0"/>
                  </a:moveTo>
                  <a:cubicBezTo>
                    <a:pt x="8635" y="0"/>
                    <a:pt x="8342" y="198"/>
                    <a:pt x="8220" y="522"/>
                  </a:cubicBezTo>
                  <a:cubicBezTo>
                    <a:pt x="8038" y="913"/>
                    <a:pt x="7881" y="1305"/>
                    <a:pt x="7751" y="1696"/>
                  </a:cubicBezTo>
                  <a:cubicBezTo>
                    <a:pt x="7281" y="3053"/>
                    <a:pt x="6811" y="4436"/>
                    <a:pt x="6263" y="6028"/>
                  </a:cubicBezTo>
                  <a:cubicBezTo>
                    <a:pt x="5559" y="5193"/>
                    <a:pt x="5011" y="4515"/>
                    <a:pt x="4436" y="3862"/>
                  </a:cubicBezTo>
                  <a:cubicBezTo>
                    <a:pt x="3810" y="3131"/>
                    <a:pt x="3158" y="2427"/>
                    <a:pt x="2479" y="1722"/>
                  </a:cubicBezTo>
                  <a:cubicBezTo>
                    <a:pt x="2308" y="1523"/>
                    <a:pt x="2060" y="1417"/>
                    <a:pt x="1809" y="1417"/>
                  </a:cubicBezTo>
                  <a:cubicBezTo>
                    <a:pt x="1601" y="1417"/>
                    <a:pt x="1393" y="1490"/>
                    <a:pt x="1227" y="1644"/>
                  </a:cubicBezTo>
                  <a:cubicBezTo>
                    <a:pt x="809" y="2009"/>
                    <a:pt x="861" y="2479"/>
                    <a:pt x="1175" y="2897"/>
                  </a:cubicBezTo>
                  <a:cubicBezTo>
                    <a:pt x="1383" y="3158"/>
                    <a:pt x="1592" y="3418"/>
                    <a:pt x="1827" y="3653"/>
                  </a:cubicBezTo>
                  <a:cubicBezTo>
                    <a:pt x="2845" y="4802"/>
                    <a:pt x="3810" y="5976"/>
                    <a:pt x="4697" y="7228"/>
                  </a:cubicBezTo>
                  <a:cubicBezTo>
                    <a:pt x="3967" y="7698"/>
                    <a:pt x="3158" y="7803"/>
                    <a:pt x="2427" y="8090"/>
                  </a:cubicBezTo>
                  <a:cubicBezTo>
                    <a:pt x="1879" y="8298"/>
                    <a:pt x="1305" y="8429"/>
                    <a:pt x="757" y="8638"/>
                  </a:cubicBezTo>
                  <a:cubicBezTo>
                    <a:pt x="287" y="8768"/>
                    <a:pt x="0" y="9264"/>
                    <a:pt x="131" y="9734"/>
                  </a:cubicBezTo>
                  <a:cubicBezTo>
                    <a:pt x="257" y="10177"/>
                    <a:pt x="572" y="10364"/>
                    <a:pt x="950" y="10364"/>
                  </a:cubicBezTo>
                  <a:cubicBezTo>
                    <a:pt x="1039" y="10364"/>
                    <a:pt x="1132" y="10354"/>
                    <a:pt x="1227" y="10334"/>
                  </a:cubicBezTo>
                  <a:cubicBezTo>
                    <a:pt x="1749" y="10230"/>
                    <a:pt x="2271" y="10021"/>
                    <a:pt x="2792" y="9890"/>
                  </a:cubicBezTo>
                  <a:cubicBezTo>
                    <a:pt x="3601" y="9708"/>
                    <a:pt x="4332" y="9316"/>
                    <a:pt x="5324" y="9238"/>
                  </a:cubicBezTo>
                  <a:lnTo>
                    <a:pt x="5324" y="9238"/>
                  </a:lnTo>
                  <a:cubicBezTo>
                    <a:pt x="5037" y="10203"/>
                    <a:pt x="4802" y="10986"/>
                    <a:pt x="4541" y="11795"/>
                  </a:cubicBezTo>
                  <a:cubicBezTo>
                    <a:pt x="4280" y="12630"/>
                    <a:pt x="3993" y="13465"/>
                    <a:pt x="3784" y="14327"/>
                  </a:cubicBezTo>
                  <a:cubicBezTo>
                    <a:pt x="3601" y="14822"/>
                    <a:pt x="3888" y="15370"/>
                    <a:pt x="4384" y="15553"/>
                  </a:cubicBezTo>
                  <a:cubicBezTo>
                    <a:pt x="4490" y="15594"/>
                    <a:pt x="4596" y="15614"/>
                    <a:pt x="4699" y="15614"/>
                  </a:cubicBezTo>
                  <a:cubicBezTo>
                    <a:pt x="5056" y="15614"/>
                    <a:pt x="5388" y="15378"/>
                    <a:pt x="5611" y="14953"/>
                  </a:cubicBezTo>
                  <a:cubicBezTo>
                    <a:pt x="5741" y="14692"/>
                    <a:pt x="5846" y="14405"/>
                    <a:pt x="5924" y="14118"/>
                  </a:cubicBezTo>
                  <a:cubicBezTo>
                    <a:pt x="6315" y="12917"/>
                    <a:pt x="6681" y="11717"/>
                    <a:pt x="7072" y="10438"/>
                  </a:cubicBezTo>
                  <a:cubicBezTo>
                    <a:pt x="7672" y="10673"/>
                    <a:pt x="7855" y="11117"/>
                    <a:pt x="8142" y="11456"/>
                  </a:cubicBezTo>
                  <a:cubicBezTo>
                    <a:pt x="8873" y="12317"/>
                    <a:pt x="9551" y="13231"/>
                    <a:pt x="10308" y="14092"/>
                  </a:cubicBezTo>
                  <a:cubicBezTo>
                    <a:pt x="10563" y="14391"/>
                    <a:pt x="10860" y="14536"/>
                    <a:pt x="11146" y="14536"/>
                  </a:cubicBezTo>
                  <a:cubicBezTo>
                    <a:pt x="11359" y="14536"/>
                    <a:pt x="11565" y="14456"/>
                    <a:pt x="11743" y="14300"/>
                  </a:cubicBezTo>
                  <a:cubicBezTo>
                    <a:pt x="12161" y="13961"/>
                    <a:pt x="12213" y="13335"/>
                    <a:pt x="11874" y="12917"/>
                  </a:cubicBezTo>
                  <a:cubicBezTo>
                    <a:pt x="11561" y="12474"/>
                    <a:pt x="11247" y="12030"/>
                    <a:pt x="10882" y="11613"/>
                  </a:cubicBezTo>
                  <a:cubicBezTo>
                    <a:pt x="9995" y="10517"/>
                    <a:pt x="9108" y="9421"/>
                    <a:pt x="8220" y="8351"/>
                  </a:cubicBezTo>
                  <a:cubicBezTo>
                    <a:pt x="8429" y="8090"/>
                    <a:pt x="8742" y="7933"/>
                    <a:pt x="9082" y="7907"/>
                  </a:cubicBezTo>
                  <a:cubicBezTo>
                    <a:pt x="10830" y="7385"/>
                    <a:pt x="12604" y="6863"/>
                    <a:pt x="14379" y="6341"/>
                  </a:cubicBezTo>
                  <a:cubicBezTo>
                    <a:pt x="15240" y="6080"/>
                    <a:pt x="15605" y="5637"/>
                    <a:pt x="15475" y="5063"/>
                  </a:cubicBezTo>
                  <a:cubicBezTo>
                    <a:pt x="15358" y="4596"/>
                    <a:pt x="15010" y="4347"/>
                    <a:pt x="14463" y="4347"/>
                  </a:cubicBezTo>
                  <a:cubicBezTo>
                    <a:pt x="14275" y="4347"/>
                    <a:pt x="14064" y="4376"/>
                    <a:pt x="13831" y="4436"/>
                  </a:cubicBezTo>
                  <a:cubicBezTo>
                    <a:pt x="13126" y="4593"/>
                    <a:pt x="12448" y="4802"/>
                    <a:pt x="11769" y="5010"/>
                  </a:cubicBezTo>
                  <a:cubicBezTo>
                    <a:pt x="10699" y="5323"/>
                    <a:pt x="9630" y="5663"/>
                    <a:pt x="8455" y="6002"/>
                  </a:cubicBezTo>
                  <a:cubicBezTo>
                    <a:pt x="8534" y="4958"/>
                    <a:pt x="8925" y="4175"/>
                    <a:pt x="9160" y="3340"/>
                  </a:cubicBezTo>
                  <a:cubicBezTo>
                    <a:pt x="9369" y="2583"/>
                    <a:pt x="9630" y="1801"/>
                    <a:pt x="9812" y="1044"/>
                  </a:cubicBezTo>
                  <a:cubicBezTo>
                    <a:pt x="9943" y="600"/>
                    <a:pt x="9682" y="157"/>
                    <a:pt x="9238" y="52"/>
                  </a:cubicBezTo>
                  <a:cubicBezTo>
                    <a:pt x="9144" y="17"/>
                    <a:pt x="9049" y="0"/>
                    <a:pt x="8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64"/>
            <p:cNvSpPr/>
            <p:nvPr/>
          </p:nvSpPr>
          <p:spPr>
            <a:xfrm>
              <a:off x="833914" y="2752216"/>
              <a:ext cx="274700" cy="278931"/>
            </a:xfrm>
            <a:custGeom>
              <a:avLst/>
              <a:gdLst/>
              <a:ahLst/>
              <a:cxnLst/>
              <a:rect l="l" t="t" r="r" b="b"/>
              <a:pathLst>
                <a:path w="13441" h="13648" extrusionOk="0">
                  <a:moveTo>
                    <a:pt x="7936" y="1"/>
                  </a:moveTo>
                  <a:cubicBezTo>
                    <a:pt x="7524" y="1"/>
                    <a:pt x="7230" y="273"/>
                    <a:pt x="7073" y="700"/>
                  </a:cubicBezTo>
                  <a:cubicBezTo>
                    <a:pt x="6969" y="961"/>
                    <a:pt x="6890" y="1249"/>
                    <a:pt x="6812" y="1536"/>
                  </a:cubicBezTo>
                  <a:cubicBezTo>
                    <a:pt x="6499" y="2710"/>
                    <a:pt x="6186" y="3858"/>
                    <a:pt x="5820" y="5137"/>
                  </a:cubicBezTo>
                  <a:cubicBezTo>
                    <a:pt x="5116" y="4824"/>
                    <a:pt x="4776" y="4328"/>
                    <a:pt x="4359" y="3910"/>
                  </a:cubicBezTo>
                  <a:cubicBezTo>
                    <a:pt x="3915" y="3467"/>
                    <a:pt x="3524" y="2971"/>
                    <a:pt x="3054" y="2553"/>
                  </a:cubicBezTo>
                  <a:cubicBezTo>
                    <a:pt x="2868" y="2354"/>
                    <a:pt x="2653" y="2270"/>
                    <a:pt x="2445" y="2270"/>
                  </a:cubicBezTo>
                  <a:cubicBezTo>
                    <a:pt x="1810" y="2270"/>
                    <a:pt x="1244" y="3053"/>
                    <a:pt x="1775" y="3702"/>
                  </a:cubicBezTo>
                  <a:cubicBezTo>
                    <a:pt x="1984" y="4015"/>
                    <a:pt x="2245" y="4302"/>
                    <a:pt x="2480" y="4589"/>
                  </a:cubicBezTo>
                  <a:cubicBezTo>
                    <a:pt x="3080" y="5241"/>
                    <a:pt x="3680" y="5920"/>
                    <a:pt x="4411" y="6703"/>
                  </a:cubicBezTo>
                  <a:cubicBezTo>
                    <a:pt x="3132" y="7094"/>
                    <a:pt x="2062" y="7407"/>
                    <a:pt x="993" y="7772"/>
                  </a:cubicBezTo>
                  <a:cubicBezTo>
                    <a:pt x="262" y="8033"/>
                    <a:pt x="1" y="8425"/>
                    <a:pt x="158" y="8947"/>
                  </a:cubicBezTo>
                  <a:cubicBezTo>
                    <a:pt x="259" y="9334"/>
                    <a:pt x="568" y="9546"/>
                    <a:pt x="1046" y="9546"/>
                  </a:cubicBezTo>
                  <a:cubicBezTo>
                    <a:pt x="1180" y="9546"/>
                    <a:pt x="1328" y="9529"/>
                    <a:pt x="1488" y="9495"/>
                  </a:cubicBezTo>
                  <a:cubicBezTo>
                    <a:pt x="2167" y="9338"/>
                    <a:pt x="2793" y="9103"/>
                    <a:pt x="3446" y="8947"/>
                  </a:cubicBezTo>
                  <a:cubicBezTo>
                    <a:pt x="3795" y="8889"/>
                    <a:pt x="4130" y="8672"/>
                    <a:pt x="4493" y="8672"/>
                  </a:cubicBezTo>
                  <a:cubicBezTo>
                    <a:pt x="4619" y="8672"/>
                    <a:pt x="4747" y="8697"/>
                    <a:pt x="4881" y="8764"/>
                  </a:cubicBezTo>
                  <a:cubicBezTo>
                    <a:pt x="4829" y="9051"/>
                    <a:pt x="4776" y="9312"/>
                    <a:pt x="4724" y="9547"/>
                  </a:cubicBezTo>
                  <a:cubicBezTo>
                    <a:pt x="4437" y="10460"/>
                    <a:pt x="4150" y="11400"/>
                    <a:pt x="3915" y="12339"/>
                  </a:cubicBezTo>
                  <a:cubicBezTo>
                    <a:pt x="3759" y="13018"/>
                    <a:pt x="4072" y="13514"/>
                    <a:pt x="4594" y="13618"/>
                  </a:cubicBezTo>
                  <a:cubicBezTo>
                    <a:pt x="4685" y="13638"/>
                    <a:pt x="4772" y="13647"/>
                    <a:pt x="4854" y="13647"/>
                  </a:cubicBezTo>
                  <a:cubicBezTo>
                    <a:pt x="5309" y="13647"/>
                    <a:pt x="5613" y="13352"/>
                    <a:pt x="5768" y="12887"/>
                  </a:cubicBezTo>
                  <a:cubicBezTo>
                    <a:pt x="6003" y="12313"/>
                    <a:pt x="6160" y="11687"/>
                    <a:pt x="6368" y="11113"/>
                  </a:cubicBezTo>
                  <a:cubicBezTo>
                    <a:pt x="6603" y="10460"/>
                    <a:pt x="6603" y="9730"/>
                    <a:pt x="7047" y="9156"/>
                  </a:cubicBezTo>
                  <a:cubicBezTo>
                    <a:pt x="7464" y="9390"/>
                    <a:pt x="7830" y="9704"/>
                    <a:pt x="8169" y="10069"/>
                  </a:cubicBezTo>
                  <a:cubicBezTo>
                    <a:pt x="8743" y="10617"/>
                    <a:pt x="9317" y="11165"/>
                    <a:pt x="9943" y="11687"/>
                  </a:cubicBezTo>
                  <a:cubicBezTo>
                    <a:pt x="10123" y="11866"/>
                    <a:pt x="10365" y="11958"/>
                    <a:pt x="10609" y="11958"/>
                  </a:cubicBezTo>
                  <a:cubicBezTo>
                    <a:pt x="10861" y="11958"/>
                    <a:pt x="11115" y="11860"/>
                    <a:pt x="11300" y="11661"/>
                  </a:cubicBezTo>
                  <a:cubicBezTo>
                    <a:pt x="11666" y="11269"/>
                    <a:pt x="11666" y="10669"/>
                    <a:pt x="11300" y="10278"/>
                  </a:cubicBezTo>
                  <a:cubicBezTo>
                    <a:pt x="10935" y="9886"/>
                    <a:pt x="10491" y="9547"/>
                    <a:pt x="10126" y="9156"/>
                  </a:cubicBezTo>
                  <a:cubicBezTo>
                    <a:pt x="9552" y="8581"/>
                    <a:pt x="8847" y="8112"/>
                    <a:pt x="8352" y="7433"/>
                  </a:cubicBezTo>
                  <a:cubicBezTo>
                    <a:pt x="8717" y="7172"/>
                    <a:pt x="9134" y="6964"/>
                    <a:pt x="9604" y="6885"/>
                  </a:cubicBezTo>
                  <a:cubicBezTo>
                    <a:pt x="10544" y="6546"/>
                    <a:pt x="11509" y="6233"/>
                    <a:pt x="12449" y="5894"/>
                  </a:cubicBezTo>
                  <a:cubicBezTo>
                    <a:pt x="13179" y="5607"/>
                    <a:pt x="13440" y="5111"/>
                    <a:pt x="13231" y="4537"/>
                  </a:cubicBezTo>
                  <a:cubicBezTo>
                    <a:pt x="13094" y="4164"/>
                    <a:pt x="12765" y="3938"/>
                    <a:pt x="12333" y="3938"/>
                  </a:cubicBezTo>
                  <a:cubicBezTo>
                    <a:pt x="12190" y="3938"/>
                    <a:pt x="12036" y="3963"/>
                    <a:pt x="11875" y="4015"/>
                  </a:cubicBezTo>
                  <a:cubicBezTo>
                    <a:pt x="10831" y="4328"/>
                    <a:pt x="9813" y="4719"/>
                    <a:pt x="8769" y="5059"/>
                  </a:cubicBezTo>
                  <a:cubicBezTo>
                    <a:pt x="8574" y="5112"/>
                    <a:pt x="8379" y="5262"/>
                    <a:pt x="8159" y="5262"/>
                  </a:cubicBezTo>
                  <a:cubicBezTo>
                    <a:pt x="8055" y="5262"/>
                    <a:pt x="7946" y="5229"/>
                    <a:pt x="7830" y="5137"/>
                  </a:cubicBezTo>
                  <a:cubicBezTo>
                    <a:pt x="7986" y="4484"/>
                    <a:pt x="8117" y="3832"/>
                    <a:pt x="8273" y="3180"/>
                  </a:cubicBezTo>
                  <a:cubicBezTo>
                    <a:pt x="8456" y="2475"/>
                    <a:pt x="8639" y="1797"/>
                    <a:pt x="8769" y="1092"/>
                  </a:cubicBezTo>
                  <a:cubicBezTo>
                    <a:pt x="8873" y="596"/>
                    <a:pt x="8717" y="152"/>
                    <a:pt x="8143" y="22"/>
                  </a:cubicBezTo>
                  <a:cubicBezTo>
                    <a:pt x="8071" y="8"/>
                    <a:pt x="8002" y="1"/>
                    <a:pt x="79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64"/>
            <p:cNvSpPr/>
            <p:nvPr/>
          </p:nvSpPr>
          <p:spPr>
            <a:xfrm>
              <a:off x="2688862" y="1449979"/>
              <a:ext cx="268283" cy="223627"/>
            </a:xfrm>
            <a:custGeom>
              <a:avLst/>
              <a:gdLst/>
              <a:ahLst/>
              <a:cxnLst/>
              <a:rect l="l" t="t" r="r" b="b"/>
              <a:pathLst>
                <a:path w="13127" h="10942" extrusionOk="0">
                  <a:moveTo>
                    <a:pt x="7829" y="0"/>
                  </a:moveTo>
                  <a:cubicBezTo>
                    <a:pt x="7537" y="0"/>
                    <a:pt x="7293" y="200"/>
                    <a:pt x="7098" y="484"/>
                  </a:cubicBezTo>
                  <a:cubicBezTo>
                    <a:pt x="6915" y="718"/>
                    <a:pt x="6785" y="1005"/>
                    <a:pt x="6655" y="1240"/>
                  </a:cubicBezTo>
                  <a:cubicBezTo>
                    <a:pt x="6341" y="1788"/>
                    <a:pt x="6107" y="2389"/>
                    <a:pt x="5663" y="2884"/>
                  </a:cubicBezTo>
                  <a:cubicBezTo>
                    <a:pt x="5245" y="2650"/>
                    <a:pt x="5037" y="2206"/>
                    <a:pt x="4723" y="1893"/>
                  </a:cubicBezTo>
                  <a:cubicBezTo>
                    <a:pt x="4228" y="1371"/>
                    <a:pt x="3732" y="849"/>
                    <a:pt x="3184" y="379"/>
                  </a:cubicBezTo>
                  <a:cubicBezTo>
                    <a:pt x="3044" y="252"/>
                    <a:pt x="2866" y="187"/>
                    <a:pt x="2685" y="187"/>
                  </a:cubicBezTo>
                  <a:cubicBezTo>
                    <a:pt x="2495" y="187"/>
                    <a:pt x="2300" y="258"/>
                    <a:pt x="2140" y="405"/>
                  </a:cubicBezTo>
                  <a:cubicBezTo>
                    <a:pt x="1775" y="666"/>
                    <a:pt x="1696" y="1162"/>
                    <a:pt x="1983" y="1527"/>
                  </a:cubicBezTo>
                  <a:cubicBezTo>
                    <a:pt x="2218" y="1867"/>
                    <a:pt x="2505" y="2154"/>
                    <a:pt x="2792" y="2493"/>
                  </a:cubicBezTo>
                  <a:cubicBezTo>
                    <a:pt x="3366" y="3171"/>
                    <a:pt x="4045" y="3798"/>
                    <a:pt x="4436" y="4842"/>
                  </a:cubicBezTo>
                  <a:cubicBezTo>
                    <a:pt x="4036" y="4842"/>
                    <a:pt x="3706" y="4830"/>
                    <a:pt x="3391" y="4830"/>
                  </a:cubicBezTo>
                  <a:cubicBezTo>
                    <a:pt x="3233" y="4830"/>
                    <a:pt x="3079" y="4833"/>
                    <a:pt x="2923" y="4842"/>
                  </a:cubicBezTo>
                  <a:cubicBezTo>
                    <a:pt x="2218" y="4894"/>
                    <a:pt x="1514" y="4946"/>
                    <a:pt x="809" y="5024"/>
                  </a:cubicBezTo>
                  <a:cubicBezTo>
                    <a:pt x="339" y="5024"/>
                    <a:pt x="0" y="5390"/>
                    <a:pt x="26" y="5859"/>
                  </a:cubicBezTo>
                  <a:cubicBezTo>
                    <a:pt x="0" y="6303"/>
                    <a:pt x="339" y="6668"/>
                    <a:pt x="783" y="6720"/>
                  </a:cubicBezTo>
                  <a:cubicBezTo>
                    <a:pt x="1148" y="6747"/>
                    <a:pt x="1540" y="6747"/>
                    <a:pt x="1905" y="6747"/>
                  </a:cubicBezTo>
                  <a:cubicBezTo>
                    <a:pt x="1957" y="6749"/>
                    <a:pt x="2010" y="6750"/>
                    <a:pt x="2062" y="6750"/>
                  </a:cubicBezTo>
                  <a:cubicBezTo>
                    <a:pt x="2273" y="6750"/>
                    <a:pt x="2489" y="6734"/>
                    <a:pt x="2711" y="6734"/>
                  </a:cubicBezTo>
                  <a:cubicBezTo>
                    <a:pt x="2988" y="6734"/>
                    <a:pt x="3275" y="6760"/>
                    <a:pt x="3575" y="6877"/>
                  </a:cubicBezTo>
                  <a:cubicBezTo>
                    <a:pt x="3158" y="7712"/>
                    <a:pt x="2766" y="8443"/>
                    <a:pt x="2401" y="9200"/>
                  </a:cubicBezTo>
                  <a:cubicBezTo>
                    <a:pt x="2009" y="9982"/>
                    <a:pt x="2114" y="10557"/>
                    <a:pt x="2662" y="10844"/>
                  </a:cubicBezTo>
                  <a:cubicBezTo>
                    <a:pt x="2806" y="10909"/>
                    <a:pt x="2947" y="10942"/>
                    <a:pt x="3084" y="10942"/>
                  </a:cubicBezTo>
                  <a:cubicBezTo>
                    <a:pt x="3492" y="10942"/>
                    <a:pt x="3863" y="10653"/>
                    <a:pt x="4175" y="10087"/>
                  </a:cubicBezTo>
                  <a:cubicBezTo>
                    <a:pt x="4462" y="9617"/>
                    <a:pt x="4671" y="9095"/>
                    <a:pt x="4932" y="8625"/>
                  </a:cubicBezTo>
                  <a:cubicBezTo>
                    <a:pt x="5245" y="8025"/>
                    <a:pt x="5454" y="7347"/>
                    <a:pt x="5976" y="6747"/>
                  </a:cubicBezTo>
                  <a:cubicBezTo>
                    <a:pt x="6602" y="7582"/>
                    <a:pt x="7150" y="8338"/>
                    <a:pt x="7698" y="9069"/>
                  </a:cubicBezTo>
                  <a:cubicBezTo>
                    <a:pt x="7933" y="9408"/>
                    <a:pt x="8220" y="9722"/>
                    <a:pt x="8507" y="10035"/>
                  </a:cubicBezTo>
                  <a:cubicBezTo>
                    <a:pt x="8678" y="10205"/>
                    <a:pt x="8903" y="10291"/>
                    <a:pt x="9128" y="10291"/>
                  </a:cubicBezTo>
                  <a:cubicBezTo>
                    <a:pt x="9315" y="10291"/>
                    <a:pt x="9501" y="10232"/>
                    <a:pt x="9656" y="10113"/>
                  </a:cubicBezTo>
                  <a:cubicBezTo>
                    <a:pt x="10099" y="9878"/>
                    <a:pt x="10230" y="9330"/>
                    <a:pt x="9995" y="8886"/>
                  </a:cubicBezTo>
                  <a:cubicBezTo>
                    <a:pt x="9760" y="8495"/>
                    <a:pt x="9499" y="8130"/>
                    <a:pt x="9212" y="7764"/>
                  </a:cubicBezTo>
                  <a:cubicBezTo>
                    <a:pt x="8977" y="7399"/>
                    <a:pt x="8560" y="7138"/>
                    <a:pt x="8612" y="6616"/>
                  </a:cubicBezTo>
                  <a:cubicBezTo>
                    <a:pt x="8664" y="6616"/>
                    <a:pt x="8716" y="6590"/>
                    <a:pt x="8794" y="6564"/>
                  </a:cubicBezTo>
                  <a:cubicBezTo>
                    <a:pt x="9160" y="6564"/>
                    <a:pt x="9525" y="6576"/>
                    <a:pt x="9890" y="6576"/>
                  </a:cubicBezTo>
                  <a:cubicBezTo>
                    <a:pt x="10073" y="6576"/>
                    <a:pt x="10256" y="6573"/>
                    <a:pt x="10438" y="6564"/>
                  </a:cubicBezTo>
                  <a:cubicBezTo>
                    <a:pt x="10934" y="6564"/>
                    <a:pt x="11430" y="6512"/>
                    <a:pt x="11926" y="6433"/>
                  </a:cubicBezTo>
                  <a:cubicBezTo>
                    <a:pt x="13126" y="6277"/>
                    <a:pt x="13022" y="4502"/>
                    <a:pt x="11795" y="4502"/>
                  </a:cubicBezTo>
                  <a:cubicBezTo>
                    <a:pt x="11482" y="4502"/>
                    <a:pt x="11143" y="4528"/>
                    <a:pt x="10804" y="4528"/>
                  </a:cubicBezTo>
                  <a:lnTo>
                    <a:pt x="7046" y="4528"/>
                  </a:lnTo>
                  <a:cubicBezTo>
                    <a:pt x="7333" y="3954"/>
                    <a:pt x="7594" y="3432"/>
                    <a:pt x="7829" y="2937"/>
                  </a:cubicBezTo>
                  <a:cubicBezTo>
                    <a:pt x="8090" y="2389"/>
                    <a:pt x="8377" y="1867"/>
                    <a:pt x="8612" y="1345"/>
                  </a:cubicBezTo>
                  <a:cubicBezTo>
                    <a:pt x="8873" y="927"/>
                    <a:pt x="8716" y="379"/>
                    <a:pt x="8272" y="144"/>
                  </a:cubicBezTo>
                  <a:cubicBezTo>
                    <a:pt x="8114" y="44"/>
                    <a:pt x="7966" y="0"/>
                    <a:pt x="78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64"/>
            <p:cNvSpPr/>
            <p:nvPr/>
          </p:nvSpPr>
          <p:spPr>
            <a:xfrm>
              <a:off x="897924" y="1572298"/>
              <a:ext cx="247478" cy="244044"/>
            </a:xfrm>
            <a:custGeom>
              <a:avLst/>
              <a:gdLst/>
              <a:ahLst/>
              <a:cxnLst/>
              <a:rect l="l" t="t" r="r" b="b"/>
              <a:pathLst>
                <a:path w="12109" h="11941" extrusionOk="0">
                  <a:moveTo>
                    <a:pt x="8312" y="1"/>
                  </a:moveTo>
                  <a:cubicBezTo>
                    <a:pt x="8008" y="1"/>
                    <a:pt x="7711" y="146"/>
                    <a:pt x="7516" y="422"/>
                  </a:cubicBezTo>
                  <a:cubicBezTo>
                    <a:pt x="7281" y="762"/>
                    <a:pt x="7046" y="1127"/>
                    <a:pt x="6864" y="1518"/>
                  </a:cubicBezTo>
                  <a:cubicBezTo>
                    <a:pt x="6446" y="2301"/>
                    <a:pt x="6029" y="3136"/>
                    <a:pt x="5507" y="4076"/>
                  </a:cubicBezTo>
                  <a:cubicBezTo>
                    <a:pt x="5141" y="3345"/>
                    <a:pt x="4880" y="2745"/>
                    <a:pt x="4541" y="2171"/>
                  </a:cubicBezTo>
                  <a:cubicBezTo>
                    <a:pt x="4360" y="1828"/>
                    <a:pt x="4101" y="1579"/>
                    <a:pt x="3752" y="1579"/>
                  </a:cubicBezTo>
                  <a:cubicBezTo>
                    <a:pt x="3649" y="1579"/>
                    <a:pt x="3538" y="1601"/>
                    <a:pt x="3419" y="1649"/>
                  </a:cubicBezTo>
                  <a:cubicBezTo>
                    <a:pt x="2923" y="1832"/>
                    <a:pt x="2740" y="2301"/>
                    <a:pt x="2949" y="2901"/>
                  </a:cubicBezTo>
                  <a:cubicBezTo>
                    <a:pt x="3132" y="3423"/>
                    <a:pt x="3393" y="3893"/>
                    <a:pt x="3602" y="4415"/>
                  </a:cubicBezTo>
                  <a:cubicBezTo>
                    <a:pt x="3680" y="4676"/>
                    <a:pt x="3941" y="4911"/>
                    <a:pt x="3654" y="5224"/>
                  </a:cubicBezTo>
                  <a:lnTo>
                    <a:pt x="1905" y="5224"/>
                  </a:lnTo>
                  <a:cubicBezTo>
                    <a:pt x="1540" y="5224"/>
                    <a:pt x="1175" y="5250"/>
                    <a:pt x="783" y="5328"/>
                  </a:cubicBezTo>
                  <a:cubicBezTo>
                    <a:pt x="340" y="5354"/>
                    <a:pt x="0" y="5720"/>
                    <a:pt x="27" y="6163"/>
                  </a:cubicBezTo>
                  <a:cubicBezTo>
                    <a:pt x="27" y="6738"/>
                    <a:pt x="392" y="6998"/>
                    <a:pt x="914" y="7051"/>
                  </a:cubicBezTo>
                  <a:cubicBezTo>
                    <a:pt x="1009" y="7059"/>
                    <a:pt x="1105" y="7062"/>
                    <a:pt x="1202" y="7062"/>
                  </a:cubicBezTo>
                  <a:cubicBezTo>
                    <a:pt x="1395" y="7062"/>
                    <a:pt x="1592" y="7051"/>
                    <a:pt x="1801" y="7051"/>
                  </a:cubicBezTo>
                  <a:cubicBezTo>
                    <a:pt x="2480" y="7077"/>
                    <a:pt x="3184" y="7103"/>
                    <a:pt x="3967" y="7129"/>
                  </a:cubicBezTo>
                  <a:cubicBezTo>
                    <a:pt x="3837" y="7677"/>
                    <a:pt x="3628" y="8173"/>
                    <a:pt x="3367" y="8643"/>
                  </a:cubicBezTo>
                  <a:cubicBezTo>
                    <a:pt x="3080" y="9243"/>
                    <a:pt x="2740" y="9817"/>
                    <a:pt x="2506" y="10443"/>
                  </a:cubicBezTo>
                  <a:cubicBezTo>
                    <a:pt x="2219" y="11148"/>
                    <a:pt x="2375" y="11644"/>
                    <a:pt x="2871" y="11852"/>
                  </a:cubicBezTo>
                  <a:cubicBezTo>
                    <a:pt x="2996" y="11911"/>
                    <a:pt x="3116" y="11941"/>
                    <a:pt x="3231" y="11941"/>
                  </a:cubicBezTo>
                  <a:cubicBezTo>
                    <a:pt x="3572" y="11941"/>
                    <a:pt x="3870" y="11682"/>
                    <a:pt x="4124" y="11174"/>
                  </a:cubicBezTo>
                  <a:cubicBezTo>
                    <a:pt x="4515" y="10339"/>
                    <a:pt x="4959" y="9530"/>
                    <a:pt x="5454" y="8773"/>
                  </a:cubicBezTo>
                  <a:cubicBezTo>
                    <a:pt x="5846" y="9112"/>
                    <a:pt x="5924" y="9530"/>
                    <a:pt x="6107" y="9895"/>
                  </a:cubicBezTo>
                  <a:cubicBezTo>
                    <a:pt x="6237" y="10182"/>
                    <a:pt x="6368" y="10443"/>
                    <a:pt x="6524" y="10678"/>
                  </a:cubicBezTo>
                  <a:cubicBezTo>
                    <a:pt x="6686" y="10983"/>
                    <a:pt x="6982" y="11152"/>
                    <a:pt x="7296" y="11152"/>
                  </a:cubicBezTo>
                  <a:cubicBezTo>
                    <a:pt x="7439" y="11152"/>
                    <a:pt x="7586" y="11117"/>
                    <a:pt x="7725" y="11043"/>
                  </a:cubicBezTo>
                  <a:cubicBezTo>
                    <a:pt x="8142" y="10861"/>
                    <a:pt x="8351" y="10417"/>
                    <a:pt x="8221" y="9973"/>
                  </a:cubicBezTo>
                  <a:cubicBezTo>
                    <a:pt x="8116" y="9634"/>
                    <a:pt x="7986" y="9269"/>
                    <a:pt x="7829" y="8930"/>
                  </a:cubicBezTo>
                  <a:cubicBezTo>
                    <a:pt x="7620" y="8434"/>
                    <a:pt x="7386" y="7938"/>
                    <a:pt x="7151" y="7416"/>
                  </a:cubicBezTo>
                  <a:cubicBezTo>
                    <a:pt x="7447" y="7317"/>
                    <a:pt x="7720" y="7289"/>
                    <a:pt x="7984" y="7289"/>
                  </a:cubicBezTo>
                  <a:cubicBezTo>
                    <a:pt x="8277" y="7289"/>
                    <a:pt x="8558" y="7324"/>
                    <a:pt x="8847" y="7338"/>
                  </a:cubicBezTo>
                  <a:cubicBezTo>
                    <a:pt x="9551" y="7364"/>
                    <a:pt x="10256" y="7442"/>
                    <a:pt x="10961" y="7442"/>
                  </a:cubicBezTo>
                  <a:cubicBezTo>
                    <a:pt x="11665" y="7442"/>
                    <a:pt x="12109" y="7025"/>
                    <a:pt x="12083" y="6503"/>
                  </a:cubicBezTo>
                  <a:cubicBezTo>
                    <a:pt x="12109" y="5955"/>
                    <a:pt x="11665" y="5537"/>
                    <a:pt x="11143" y="5511"/>
                  </a:cubicBezTo>
                  <a:cubicBezTo>
                    <a:pt x="10856" y="5459"/>
                    <a:pt x="10569" y="5433"/>
                    <a:pt x="10256" y="5407"/>
                  </a:cubicBezTo>
                  <a:cubicBezTo>
                    <a:pt x="9317" y="5354"/>
                    <a:pt x="8351" y="5328"/>
                    <a:pt x="7307" y="5276"/>
                  </a:cubicBezTo>
                  <a:cubicBezTo>
                    <a:pt x="7359" y="4702"/>
                    <a:pt x="7673" y="4285"/>
                    <a:pt x="7881" y="3841"/>
                  </a:cubicBezTo>
                  <a:cubicBezTo>
                    <a:pt x="8325" y="3032"/>
                    <a:pt x="8769" y="2223"/>
                    <a:pt x="9186" y="1388"/>
                  </a:cubicBezTo>
                  <a:cubicBezTo>
                    <a:pt x="9421" y="970"/>
                    <a:pt x="9264" y="422"/>
                    <a:pt x="8847" y="161"/>
                  </a:cubicBezTo>
                  <a:cubicBezTo>
                    <a:pt x="8680" y="53"/>
                    <a:pt x="8495" y="1"/>
                    <a:pt x="83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64"/>
            <p:cNvSpPr/>
            <p:nvPr/>
          </p:nvSpPr>
          <p:spPr>
            <a:xfrm>
              <a:off x="3403521" y="3553120"/>
              <a:ext cx="227756" cy="209852"/>
            </a:xfrm>
            <a:custGeom>
              <a:avLst/>
              <a:gdLst/>
              <a:ahLst/>
              <a:cxnLst/>
              <a:rect l="l" t="t" r="r" b="b"/>
              <a:pathLst>
                <a:path w="11144" h="10268" extrusionOk="0">
                  <a:moveTo>
                    <a:pt x="6957" y="0"/>
                  </a:moveTo>
                  <a:cubicBezTo>
                    <a:pt x="6580" y="0"/>
                    <a:pt x="6239" y="307"/>
                    <a:pt x="5898" y="969"/>
                  </a:cubicBezTo>
                  <a:cubicBezTo>
                    <a:pt x="5481" y="1831"/>
                    <a:pt x="5037" y="2692"/>
                    <a:pt x="4646" y="3501"/>
                  </a:cubicBezTo>
                  <a:cubicBezTo>
                    <a:pt x="4358" y="3501"/>
                    <a:pt x="4071" y="3396"/>
                    <a:pt x="3863" y="3214"/>
                  </a:cubicBezTo>
                  <a:cubicBezTo>
                    <a:pt x="3236" y="2822"/>
                    <a:pt x="2688" y="2405"/>
                    <a:pt x="2140" y="1909"/>
                  </a:cubicBezTo>
                  <a:cubicBezTo>
                    <a:pt x="1928" y="1712"/>
                    <a:pt x="1698" y="1585"/>
                    <a:pt x="1456" y="1585"/>
                  </a:cubicBezTo>
                  <a:cubicBezTo>
                    <a:pt x="1281" y="1585"/>
                    <a:pt x="1100" y="1651"/>
                    <a:pt x="914" y="1805"/>
                  </a:cubicBezTo>
                  <a:cubicBezTo>
                    <a:pt x="522" y="2144"/>
                    <a:pt x="496" y="2640"/>
                    <a:pt x="888" y="3162"/>
                  </a:cubicBezTo>
                  <a:cubicBezTo>
                    <a:pt x="1201" y="3449"/>
                    <a:pt x="1488" y="3736"/>
                    <a:pt x="1827" y="3997"/>
                  </a:cubicBezTo>
                  <a:cubicBezTo>
                    <a:pt x="2010" y="4205"/>
                    <a:pt x="2375" y="4284"/>
                    <a:pt x="2297" y="4701"/>
                  </a:cubicBezTo>
                  <a:cubicBezTo>
                    <a:pt x="1749" y="4988"/>
                    <a:pt x="1175" y="5249"/>
                    <a:pt x="653" y="5562"/>
                  </a:cubicBezTo>
                  <a:cubicBezTo>
                    <a:pt x="183" y="5771"/>
                    <a:pt x="0" y="6293"/>
                    <a:pt x="183" y="6737"/>
                  </a:cubicBezTo>
                  <a:cubicBezTo>
                    <a:pt x="328" y="7062"/>
                    <a:pt x="597" y="7224"/>
                    <a:pt x="957" y="7224"/>
                  </a:cubicBezTo>
                  <a:cubicBezTo>
                    <a:pt x="1117" y="7224"/>
                    <a:pt x="1295" y="7192"/>
                    <a:pt x="1488" y="7128"/>
                  </a:cubicBezTo>
                  <a:cubicBezTo>
                    <a:pt x="2010" y="6919"/>
                    <a:pt x="2480" y="6554"/>
                    <a:pt x="3054" y="6502"/>
                  </a:cubicBezTo>
                  <a:lnTo>
                    <a:pt x="3054" y="6502"/>
                  </a:lnTo>
                  <a:cubicBezTo>
                    <a:pt x="3236" y="6815"/>
                    <a:pt x="3080" y="7024"/>
                    <a:pt x="3001" y="7259"/>
                  </a:cubicBezTo>
                  <a:cubicBezTo>
                    <a:pt x="2793" y="7859"/>
                    <a:pt x="2584" y="8459"/>
                    <a:pt x="2427" y="9059"/>
                  </a:cubicBezTo>
                  <a:cubicBezTo>
                    <a:pt x="2271" y="9529"/>
                    <a:pt x="2532" y="10025"/>
                    <a:pt x="3001" y="10181"/>
                  </a:cubicBezTo>
                  <a:cubicBezTo>
                    <a:pt x="3126" y="10240"/>
                    <a:pt x="3256" y="10267"/>
                    <a:pt x="3384" y="10267"/>
                  </a:cubicBezTo>
                  <a:cubicBezTo>
                    <a:pt x="3713" y="10267"/>
                    <a:pt x="4025" y="10083"/>
                    <a:pt x="4176" y="9764"/>
                  </a:cubicBezTo>
                  <a:cubicBezTo>
                    <a:pt x="4358" y="9425"/>
                    <a:pt x="4489" y="9085"/>
                    <a:pt x="4619" y="8720"/>
                  </a:cubicBezTo>
                  <a:cubicBezTo>
                    <a:pt x="4827" y="8045"/>
                    <a:pt x="4957" y="7344"/>
                    <a:pt x="5421" y="6618"/>
                  </a:cubicBezTo>
                  <a:lnTo>
                    <a:pt x="5421" y="6618"/>
                  </a:lnTo>
                  <a:cubicBezTo>
                    <a:pt x="6274" y="7162"/>
                    <a:pt x="7026" y="7706"/>
                    <a:pt x="7803" y="8172"/>
                  </a:cubicBezTo>
                  <a:cubicBezTo>
                    <a:pt x="8096" y="8341"/>
                    <a:pt x="8375" y="8423"/>
                    <a:pt x="8620" y="8423"/>
                  </a:cubicBezTo>
                  <a:cubicBezTo>
                    <a:pt x="8942" y="8423"/>
                    <a:pt x="9206" y="8282"/>
                    <a:pt x="9369" y="8015"/>
                  </a:cubicBezTo>
                  <a:cubicBezTo>
                    <a:pt x="9682" y="7520"/>
                    <a:pt x="9499" y="6972"/>
                    <a:pt x="8873" y="6528"/>
                  </a:cubicBezTo>
                  <a:cubicBezTo>
                    <a:pt x="8560" y="6293"/>
                    <a:pt x="8247" y="6110"/>
                    <a:pt x="7934" y="5902"/>
                  </a:cubicBezTo>
                  <a:cubicBezTo>
                    <a:pt x="7568" y="5641"/>
                    <a:pt x="7125" y="5510"/>
                    <a:pt x="6864" y="5014"/>
                  </a:cubicBezTo>
                  <a:cubicBezTo>
                    <a:pt x="7803" y="4623"/>
                    <a:pt x="8664" y="4310"/>
                    <a:pt x="9499" y="3944"/>
                  </a:cubicBezTo>
                  <a:cubicBezTo>
                    <a:pt x="9891" y="3788"/>
                    <a:pt x="10256" y="3579"/>
                    <a:pt x="10621" y="3344"/>
                  </a:cubicBezTo>
                  <a:cubicBezTo>
                    <a:pt x="11013" y="3083"/>
                    <a:pt x="11143" y="2509"/>
                    <a:pt x="10856" y="2118"/>
                  </a:cubicBezTo>
                  <a:cubicBezTo>
                    <a:pt x="10717" y="1800"/>
                    <a:pt x="10413" y="1619"/>
                    <a:pt x="10091" y="1619"/>
                  </a:cubicBezTo>
                  <a:cubicBezTo>
                    <a:pt x="9989" y="1619"/>
                    <a:pt x="9886" y="1637"/>
                    <a:pt x="9786" y="1674"/>
                  </a:cubicBezTo>
                  <a:cubicBezTo>
                    <a:pt x="9473" y="1778"/>
                    <a:pt x="9160" y="1935"/>
                    <a:pt x="8847" y="2066"/>
                  </a:cubicBezTo>
                  <a:cubicBezTo>
                    <a:pt x="8351" y="2248"/>
                    <a:pt x="7907" y="2587"/>
                    <a:pt x="7359" y="2614"/>
                  </a:cubicBezTo>
                  <a:cubicBezTo>
                    <a:pt x="7203" y="2248"/>
                    <a:pt x="7464" y="2013"/>
                    <a:pt x="7542" y="1752"/>
                  </a:cubicBezTo>
                  <a:cubicBezTo>
                    <a:pt x="7881" y="865"/>
                    <a:pt x="7829" y="317"/>
                    <a:pt x="7307" y="82"/>
                  </a:cubicBezTo>
                  <a:cubicBezTo>
                    <a:pt x="7187" y="28"/>
                    <a:pt x="7070" y="0"/>
                    <a:pt x="6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64"/>
            <p:cNvSpPr/>
            <p:nvPr/>
          </p:nvSpPr>
          <p:spPr>
            <a:xfrm>
              <a:off x="2012585" y="3738264"/>
              <a:ext cx="120561" cy="123218"/>
            </a:xfrm>
            <a:custGeom>
              <a:avLst/>
              <a:gdLst/>
              <a:ahLst/>
              <a:cxnLst/>
              <a:rect l="l" t="t" r="r" b="b"/>
              <a:pathLst>
                <a:path w="5899" h="6029" extrusionOk="0">
                  <a:moveTo>
                    <a:pt x="2897" y="0"/>
                  </a:moveTo>
                  <a:cubicBezTo>
                    <a:pt x="1253" y="0"/>
                    <a:pt x="1" y="1331"/>
                    <a:pt x="1" y="3158"/>
                  </a:cubicBezTo>
                  <a:cubicBezTo>
                    <a:pt x="27" y="4750"/>
                    <a:pt x="1305" y="6028"/>
                    <a:pt x="2897" y="6028"/>
                  </a:cubicBezTo>
                  <a:cubicBezTo>
                    <a:pt x="4567" y="6002"/>
                    <a:pt x="5898" y="4541"/>
                    <a:pt x="5898" y="2766"/>
                  </a:cubicBezTo>
                  <a:cubicBezTo>
                    <a:pt x="5872" y="1227"/>
                    <a:pt x="4567" y="0"/>
                    <a:pt x="2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64"/>
            <p:cNvSpPr/>
            <p:nvPr/>
          </p:nvSpPr>
          <p:spPr>
            <a:xfrm>
              <a:off x="2040319" y="3136114"/>
              <a:ext cx="108298" cy="109361"/>
            </a:xfrm>
            <a:custGeom>
              <a:avLst/>
              <a:gdLst/>
              <a:ahLst/>
              <a:cxnLst/>
              <a:rect l="l" t="t" r="r" b="b"/>
              <a:pathLst>
                <a:path w="5299" h="5351" extrusionOk="0">
                  <a:moveTo>
                    <a:pt x="2688" y="1"/>
                  </a:moveTo>
                  <a:cubicBezTo>
                    <a:pt x="1175" y="27"/>
                    <a:pt x="1" y="1280"/>
                    <a:pt x="53" y="2767"/>
                  </a:cubicBezTo>
                  <a:cubicBezTo>
                    <a:pt x="79" y="4085"/>
                    <a:pt x="1434" y="5351"/>
                    <a:pt x="2778" y="5351"/>
                  </a:cubicBezTo>
                  <a:cubicBezTo>
                    <a:pt x="2792" y="5351"/>
                    <a:pt x="2805" y="5351"/>
                    <a:pt x="2819" y="5351"/>
                  </a:cubicBezTo>
                  <a:cubicBezTo>
                    <a:pt x="4176" y="5351"/>
                    <a:pt x="5298" y="4072"/>
                    <a:pt x="5272" y="2532"/>
                  </a:cubicBezTo>
                  <a:cubicBezTo>
                    <a:pt x="5246" y="1123"/>
                    <a:pt x="4098" y="1"/>
                    <a:pt x="26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64"/>
            <p:cNvSpPr/>
            <p:nvPr/>
          </p:nvSpPr>
          <p:spPr>
            <a:xfrm>
              <a:off x="2017940" y="3430332"/>
              <a:ext cx="108789" cy="104231"/>
            </a:xfrm>
            <a:custGeom>
              <a:avLst/>
              <a:gdLst/>
              <a:ahLst/>
              <a:cxnLst/>
              <a:rect l="l" t="t" r="r" b="b"/>
              <a:pathLst>
                <a:path w="5323" h="5100" extrusionOk="0">
                  <a:moveTo>
                    <a:pt x="3035" y="1"/>
                  </a:moveTo>
                  <a:cubicBezTo>
                    <a:pt x="2972" y="1"/>
                    <a:pt x="2908" y="4"/>
                    <a:pt x="2844" y="10"/>
                  </a:cubicBezTo>
                  <a:cubicBezTo>
                    <a:pt x="1200" y="193"/>
                    <a:pt x="78" y="949"/>
                    <a:pt x="52" y="2646"/>
                  </a:cubicBezTo>
                  <a:cubicBezTo>
                    <a:pt x="0" y="3987"/>
                    <a:pt x="1198" y="5099"/>
                    <a:pt x="2612" y="5099"/>
                  </a:cubicBezTo>
                  <a:cubicBezTo>
                    <a:pt x="2629" y="5099"/>
                    <a:pt x="2645" y="5099"/>
                    <a:pt x="2661" y="5099"/>
                  </a:cubicBezTo>
                  <a:cubicBezTo>
                    <a:pt x="2677" y="5099"/>
                    <a:pt x="2693" y="5099"/>
                    <a:pt x="2709" y="5099"/>
                  </a:cubicBezTo>
                  <a:cubicBezTo>
                    <a:pt x="4149" y="5099"/>
                    <a:pt x="5323" y="3934"/>
                    <a:pt x="5297" y="2489"/>
                  </a:cubicBezTo>
                  <a:cubicBezTo>
                    <a:pt x="5322" y="1197"/>
                    <a:pt x="4283" y="1"/>
                    <a:pt x="30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64"/>
            <p:cNvSpPr/>
            <p:nvPr/>
          </p:nvSpPr>
          <p:spPr>
            <a:xfrm>
              <a:off x="2025931" y="2749927"/>
              <a:ext cx="111487" cy="102515"/>
            </a:xfrm>
            <a:custGeom>
              <a:avLst/>
              <a:gdLst/>
              <a:ahLst/>
              <a:cxnLst/>
              <a:rect l="l" t="t" r="r" b="b"/>
              <a:pathLst>
                <a:path w="5455" h="5016" extrusionOk="0">
                  <a:moveTo>
                    <a:pt x="2717" y="0"/>
                  </a:moveTo>
                  <a:cubicBezTo>
                    <a:pt x="1334" y="0"/>
                    <a:pt x="128" y="1223"/>
                    <a:pt x="52" y="2691"/>
                  </a:cubicBezTo>
                  <a:cubicBezTo>
                    <a:pt x="0" y="4048"/>
                    <a:pt x="966" y="4962"/>
                    <a:pt x="2584" y="5014"/>
                  </a:cubicBezTo>
                  <a:cubicBezTo>
                    <a:pt x="2619" y="5015"/>
                    <a:pt x="2654" y="5016"/>
                    <a:pt x="2689" y="5016"/>
                  </a:cubicBezTo>
                  <a:cubicBezTo>
                    <a:pt x="4179" y="5016"/>
                    <a:pt x="5351" y="3938"/>
                    <a:pt x="5402" y="2561"/>
                  </a:cubicBezTo>
                  <a:cubicBezTo>
                    <a:pt x="5454" y="1230"/>
                    <a:pt x="4280" y="56"/>
                    <a:pt x="2844" y="4"/>
                  </a:cubicBezTo>
                  <a:cubicBezTo>
                    <a:pt x="2802" y="1"/>
                    <a:pt x="2759" y="0"/>
                    <a:pt x="2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64"/>
            <p:cNvSpPr/>
            <p:nvPr/>
          </p:nvSpPr>
          <p:spPr>
            <a:xfrm>
              <a:off x="2045122" y="2209191"/>
              <a:ext cx="102944" cy="101350"/>
            </a:xfrm>
            <a:custGeom>
              <a:avLst/>
              <a:gdLst/>
              <a:ahLst/>
              <a:cxnLst/>
              <a:rect l="l" t="t" r="r" b="b"/>
              <a:pathLst>
                <a:path w="5037" h="4959" extrusionOk="0">
                  <a:moveTo>
                    <a:pt x="2636" y="0"/>
                  </a:moveTo>
                  <a:cubicBezTo>
                    <a:pt x="1410" y="0"/>
                    <a:pt x="0" y="1383"/>
                    <a:pt x="27" y="2558"/>
                  </a:cubicBezTo>
                  <a:cubicBezTo>
                    <a:pt x="53" y="3889"/>
                    <a:pt x="1123" y="4959"/>
                    <a:pt x="2427" y="4959"/>
                  </a:cubicBezTo>
                  <a:cubicBezTo>
                    <a:pt x="3837" y="4959"/>
                    <a:pt x="4985" y="3836"/>
                    <a:pt x="5037" y="2427"/>
                  </a:cubicBezTo>
                  <a:cubicBezTo>
                    <a:pt x="5011" y="1122"/>
                    <a:pt x="3967" y="52"/>
                    <a:pt x="26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64"/>
            <p:cNvSpPr/>
            <p:nvPr/>
          </p:nvSpPr>
          <p:spPr>
            <a:xfrm>
              <a:off x="2040850" y="2476923"/>
              <a:ext cx="93890" cy="96547"/>
            </a:xfrm>
            <a:custGeom>
              <a:avLst/>
              <a:gdLst/>
              <a:ahLst/>
              <a:cxnLst/>
              <a:rect l="l" t="t" r="r" b="b"/>
              <a:pathLst>
                <a:path w="4594" h="4724" extrusionOk="0">
                  <a:moveTo>
                    <a:pt x="2245" y="0"/>
                  </a:moveTo>
                  <a:cubicBezTo>
                    <a:pt x="1227" y="0"/>
                    <a:pt x="1" y="1357"/>
                    <a:pt x="1" y="2480"/>
                  </a:cubicBezTo>
                  <a:cubicBezTo>
                    <a:pt x="1" y="3706"/>
                    <a:pt x="1018" y="4698"/>
                    <a:pt x="2245" y="4724"/>
                  </a:cubicBezTo>
                  <a:cubicBezTo>
                    <a:pt x="3498" y="4619"/>
                    <a:pt x="4489" y="3602"/>
                    <a:pt x="4594" y="2349"/>
                  </a:cubicBezTo>
                  <a:cubicBezTo>
                    <a:pt x="4567" y="1070"/>
                    <a:pt x="3524" y="27"/>
                    <a:pt x="22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64"/>
            <p:cNvSpPr/>
            <p:nvPr/>
          </p:nvSpPr>
          <p:spPr>
            <a:xfrm>
              <a:off x="1876594" y="1619242"/>
              <a:ext cx="111671" cy="94994"/>
            </a:xfrm>
            <a:custGeom>
              <a:avLst/>
              <a:gdLst/>
              <a:ahLst/>
              <a:cxnLst/>
              <a:rect l="l" t="t" r="r" b="b"/>
              <a:pathLst>
                <a:path w="5464" h="4648" extrusionOk="0">
                  <a:moveTo>
                    <a:pt x="3217" y="0"/>
                  </a:moveTo>
                  <a:cubicBezTo>
                    <a:pt x="3172" y="0"/>
                    <a:pt x="3126" y="1"/>
                    <a:pt x="3080" y="4"/>
                  </a:cubicBezTo>
                  <a:cubicBezTo>
                    <a:pt x="1018" y="4"/>
                    <a:pt x="0" y="2536"/>
                    <a:pt x="1514" y="3997"/>
                  </a:cubicBezTo>
                  <a:cubicBezTo>
                    <a:pt x="1980" y="4447"/>
                    <a:pt x="2543" y="4648"/>
                    <a:pt x="3096" y="4648"/>
                  </a:cubicBezTo>
                  <a:cubicBezTo>
                    <a:pt x="4306" y="4648"/>
                    <a:pt x="5464" y="3682"/>
                    <a:pt x="5428" y="2248"/>
                  </a:cubicBezTo>
                  <a:cubicBezTo>
                    <a:pt x="5453" y="1015"/>
                    <a:pt x="4459" y="0"/>
                    <a:pt x="32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64"/>
            <p:cNvSpPr/>
            <p:nvPr/>
          </p:nvSpPr>
          <p:spPr>
            <a:xfrm>
              <a:off x="2162985" y="1615584"/>
              <a:ext cx="86430" cy="81627"/>
            </a:xfrm>
            <a:custGeom>
              <a:avLst/>
              <a:gdLst/>
              <a:ahLst/>
              <a:cxnLst/>
              <a:rect l="l" t="t" r="r" b="b"/>
              <a:pathLst>
                <a:path w="4229" h="3994" extrusionOk="0">
                  <a:moveTo>
                    <a:pt x="2088" y="1"/>
                  </a:moveTo>
                  <a:cubicBezTo>
                    <a:pt x="940" y="53"/>
                    <a:pt x="27" y="966"/>
                    <a:pt x="1" y="2088"/>
                  </a:cubicBezTo>
                  <a:cubicBezTo>
                    <a:pt x="27" y="3132"/>
                    <a:pt x="1044" y="3993"/>
                    <a:pt x="2271" y="3993"/>
                  </a:cubicBezTo>
                  <a:cubicBezTo>
                    <a:pt x="2287" y="3994"/>
                    <a:pt x="2303" y="3994"/>
                    <a:pt x="2318" y="3994"/>
                  </a:cubicBezTo>
                  <a:cubicBezTo>
                    <a:pt x="3367" y="3994"/>
                    <a:pt x="4228" y="3142"/>
                    <a:pt x="4202" y="2088"/>
                  </a:cubicBezTo>
                  <a:cubicBezTo>
                    <a:pt x="4228" y="1070"/>
                    <a:pt x="3158" y="1"/>
                    <a:pt x="20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64"/>
            <p:cNvSpPr/>
            <p:nvPr/>
          </p:nvSpPr>
          <p:spPr>
            <a:xfrm>
              <a:off x="3474991" y="3068915"/>
              <a:ext cx="70959" cy="71490"/>
            </a:xfrm>
            <a:custGeom>
              <a:avLst/>
              <a:gdLst/>
              <a:ahLst/>
              <a:cxnLst/>
              <a:rect l="l" t="t" r="r" b="b"/>
              <a:pathLst>
                <a:path w="3472" h="3498" extrusionOk="0">
                  <a:moveTo>
                    <a:pt x="1978" y="0"/>
                  </a:moveTo>
                  <a:cubicBezTo>
                    <a:pt x="1962" y="0"/>
                    <a:pt x="1947" y="0"/>
                    <a:pt x="1931" y="1"/>
                  </a:cubicBezTo>
                  <a:cubicBezTo>
                    <a:pt x="888" y="79"/>
                    <a:pt x="79" y="914"/>
                    <a:pt x="0" y="1958"/>
                  </a:cubicBezTo>
                  <a:cubicBezTo>
                    <a:pt x="26" y="2793"/>
                    <a:pt x="705" y="3472"/>
                    <a:pt x="1540" y="3498"/>
                  </a:cubicBezTo>
                  <a:cubicBezTo>
                    <a:pt x="2427" y="3472"/>
                    <a:pt x="3471" y="2402"/>
                    <a:pt x="3471" y="1488"/>
                  </a:cubicBezTo>
                  <a:cubicBezTo>
                    <a:pt x="3471" y="669"/>
                    <a:pt x="2792" y="0"/>
                    <a:pt x="19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64"/>
            <p:cNvSpPr/>
            <p:nvPr/>
          </p:nvSpPr>
          <p:spPr>
            <a:xfrm>
              <a:off x="2394072" y="1415051"/>
              <a:ext cx="82363" cy="70203"/>
            </a:xfrm>
            <a:custGeom>
              <a:avLst/>
              <a:gdLst/>
              <a:ahLst/>
              <a:cxnLst/>
              <a:rect l="l" t="t" r="r" b="b"/>
              <a:pathLst>
                <a:path w="4030" h="3435" extrusionOk="0">
                  <a:moveTo>
                    <a:pt x="2310" y="0"/>
                  </a:moveTo>
                  <a:cubicBezTo>
                    <a:pt x="791" y="0"/>
                    <a:pt x="1" y="1835"/>
                    <a:pt x="1089" y="2923"/>
                  </a:cubicBezTo>
                  <a:cubicBezTo>
                    <a:pt x="1442" y="3276"/>
                    <a:pt x="1873" y="3434"/>
                    <a:pt x="2295" y="3434"/>
                  </a:cubicBezTo>
                  <a:cubicBezTo>
                    <a:pt x="3183" y="3434"/>
                    <a:pt x="4030" y="2732"/>
                    <a:pt x="4012" y="1671"/>
                  </a:cubicBezTo>
                  <a:cubicBezTo>
                    <a:pt x="3986" y="757"/>
                    <a:pt x="3255" y="27"/>
                    <a:pt x="2342" y="1"/>
                  </a:cubicBezTo>
                  <a:cubicBezTo>
                    <a:pt x="2331" y="0"/>
                    <a:pt x="2320" y="0"/>
                    <a:pt x="23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64"/>
            <p:cNvSpPr/>
            <p:nvPr/>
          </p:nvSpPr>
          <p:spPr>
            <a:xfrm>
              <a:off x="3154980" y="2567052"/>
              <a:ext cx="70428" cy="69365"/>
            </a:xfrm>
            <a:custGeom>
              <a:avLst/>
              <a:gdLst/>
              <a:ahLst/>
              <a:cxnLst/>
              <a:rect l="l" t="t" r="r" b="b"/>
              <a:pathLst>
                <a:path w="3446" h="3394" extrusionOk="0">
                  <a:moveTo>
                    <a:pt x="1723" y="1"/>
                  </a:moveTo>
                  <a:cubicBezTo>
                    <a:pt x="758" y="1"/>
                    <a:pt x="1" y="784"/>
                    <a:pt x="27" y="1723"/>
                  </a:cubicBezTo>
                  <a:cubicBezTo>
                    <a:pt x="27" y="2672"/>
                    <a:pt x="808" y="3394"/>
                    <a:pt x="1727" y="3394"/>
                  </a:cubicBezTo>
                  <a:cubicBezTo>
                    <a:pt x="1743" y="3394"/>
                    <a:pt x="1759" y="3394"/>
                    <a:pt x="1775" y="3393"/>
                  </a:cubicBezTo>
                  <a:cubicBezTo>
                    <a:pt x="2715" y="3367"/>
                    <a:pt x="3445" y="2584"/>
                    <a:pt x="3419" y="1671"/>
                  </a:cubicBezTo>
                  <a:cubicBezTo>
                    <a:pt x="3419" y="731"/>
                    <a:pt x="2663" y="1"/>
                    <a:pt x="17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64"/>
            <p:cNvSpPr/>
            <p:nvPr/>
          </p:nvSpPr>
          <p:spPr>
            <a:xfrm>
              <a:off x="1313398" y="2692334"/>
              <a:ext cx="82138" cy="70469"/>
            </a:xfrm>
            <a:custGeom>
              <a:avLst/>
              <a:gdLst/>
              <a:ahLst/>
              <a:cxnLst/>
              <a:rect l="l" t="t" r="r" b="b"/>
              <a:pathLst>
                <a:path w="4019" h="3448" extrusionOk="0">
                  <a:moveTo>
                    <a:pt x="2289" y="1"/>
                  </a:moveTo>
                  <a:cubicBezTo>
                    <a:pt x="2257" y="1"/>
                    <a:pt x="2224" y="1"/>
                    <a:pt x="2192" y="3"/>
                  </a:cubicBezTo>
                  <a:cubicBezTo>
                    <a:pt x="0" y="212"/>
                    <a:pt x="183" y="3448"/>
                    <a:pt x="2375" y="3448"/>
                  </a:cubicBezTo>
                  <a:cubicBezTo>
                    <a:pt x="3288" y="3396"/>
                    <a:pt x="4019" y="2639"/>
                    <a:pt x="3993" y="1699"/>
                  </a:cubicBezTo>
                  <a:cubicBezTo>
                    <a:pt x="3993" y="740"/>
                    <a:pt x="3236" y="1"/>
                    <a:pt x="2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64"/>
            <p:cNvSpPr/>
            <p:nvPr/>
          </p:nvSpPr>
          <p:spPr>
            <a:xfrm>
              <a:off x="3238181" y="1672646"/>
              <a:ext cx="66156" cy="68833"/>
            </a:xfrm>
            <a:custGeom>
              <a:avLst/>
              <a:gdLst/>
              <a:ahLst/>
              <a:cxnLst/>
              <a:rect l="l" t="t" r="r" b="b"/>
              <a:pathLst>
                <a:path w="3237" h="3368" extrusionOk="0">
                  <a:moveTo>
                    <a:pt x="1645" y="1"/>
                  </a:moveTo>
                  <a:cubicBezTo>
                    <a:pt x="731" y="53"/>
                    <a:pt x="1" y="836"/>
                    <a:pt x="53" y="1775"/>
                  </a:cubicBezTo>
                  <a:cubicBezTo>
                    <a:pt x="27" y="2610"/>
                    <a:pt x="679" y="3315"/>
                    <a:pt x="1514" y="3367"/>
                  </a:cubicBezTo>
                  <a:cubicBezTo>
                    <a:pt x="2428" y="3367"/>
                    <a:pt x="3184" y="2610"/>
                    <a:pt x="3158" y="1671"/>
                  </a:cubicBezTo>
                  <a:cubicBezTo>
                    <a:pt x="3237" y="784"/>
                    <a:pt x="2532" y="27"/>
                    <a:pt x="16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64"/>
            <p:cNvSpPr/>
            <p:nvPr/>
          </p:nvSpPr>
          <p:spPr>
            <a:xfrm>
              <a:off x="2919254" y="3344127"/>
              <a:ext cx="67219" cy="66688"/>
            </a:xfrm>
            <a:custGeom>
              <a:avLst/>
              <a:gdLst/>
              <a:ahLst/>
              <a:cxnLst/>
              <a:rect l="l" t="t" r="r" b="b"/>
              <a:pathLst>
                <a:path w="3289" h="3263" extrusionOk="0">
                  <a:moveTo>
                    <a:pt x="1723" y="0"/>
                  </a:moveTo>
                  <a:cubicBezTo>
                    <a:pt x="809" y="79"/>
                    <a:pt x="105" y="809"/>
                    <a:pt x="53" y="1723"/>
                  </a:cubicBezTo>
                  <a:cubicBezTo>
                    <a:pt x="0" y="2558"/>
                    <a:pt x="679" y="3262"/>
                    <a:pt x="1514" y="3262"/>
                  </a:cubicBezTo>
                  <a:cubicBezTo>
                    <a:pt x="2480" y="3236"/>
                    <a:pt x="3262" y="2453"/>
                    <a:pt x="3289" y="1488"/>
                  </a:cubicBezTo>
                  <a:cubicBezTo>
                    <a:pt x="3236" y="653"/>
                    <a:pt x="2558" y="0"/>
                    <a:pt x="17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64"/>
            <p:cNvSpPr/>
            <p:nvPr/>
          </p:nvSpPr>
          <p:spPr>
            <a:xfrm>
              <a:off x="3587867" y="2409172"/>
              <a:ext cx="80749" cy="60842"/>
            </a:xfrm>
            <a:custGeom>
              <a:avLst/>
              <a:gdLst/>
              <a:ahLst/>
              <a:cxnLst/>
              <a:rect l="l" t="t" r="r" b="b"/>
              <a:pathLst>
                <a:path w="3951" h="2977" extrusionOk="0">
                  <a:moveTo>
                    <a:pt x="1968" y="1"/>
                  </a:moveTo>
                  <a:cubicBezTo>
                    <a:pt x="0" y="1"/>
                    <a:pt x="0" y="2977"/>
                    <a:pt x="1968" y="2977"/>
                  </a:cubicBezTo>
                  <a:cubicBezTo>
                    <a:pt x="1985" y="2977"/>
                    <a:pt x="2002" y="2977"/>
                    <a:pt x="2019" y="2976"/>
                  </a:cubicBezTo>
                  <a:cubicBezTo>
                    <a:pt x="3950" y="2924"/>
                    <a:pt x="3950" y="53"/>
                    <a:pt x="2019" y="1"/>
                  </a:cubicBezTo>
                  <a:cubicBezTo>
                    <a:pt x="2002" y="1"/>
                    <a:pt x="1985" y="1"/>
                    <a:pt x="19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64"/>
            <p:cNvSpPr/>
            <p:nvPr/>
          </p:nvSpPr>
          <p:spPr>
            <a:xfrm>
              <a:off x="1134202" y="3356369"/>
              <a:ext cx="62416" cy="61905"/>
            </a:xfrm>
            <a:custGeom>
              <a:avLst/>
              <a:gdLst/>
              <a:ahLst/>
              <a:cxnLst/>
              <a:rect l="l" t="t" r="r" b="b"/>
              <a:pathLst>
                <a:path w="3054" h="3029" extrusionOk="0">
                  <a:moveTo>
                    <a:pt x="1560" y="1"/>
                  </a:moveTo>
                  <a:cubicBezTo>
                    <a:pt x="1545" y="1"/>
                    <a:pt x="1529" y="1"/>
                    <a:pt x="1513" y="2"/>
                  </a:cubicBezTo>
                  <a:cubicBezTo>
                    <a:pt x="1498" y="1"/>
                    <a:pt x="1482" y="1"/>
                    <a:pt x="1467" y="1"/>
                  </a:cubicBezTo>
                  <a:cubicBezTo>
                    <a:pt x="653" y="1"/>
                    <a:pt x="0" y="670"/>
                    <a:pt x="26" y="1515"/>
                  </a:cubicBezTo>
                  <a:cubicBezTo>
                    <a:pt x="26" y="2324"/>
                    <a:pt x="704" y="3003"/>
                    <a:pt x="1540" y="3029"/>
                  </a:cubicBezTo>
                  <a:cubicBezTo>
                    <a:pt x="2375" y="2976"/>
                    <a:pt x="3027" y="2298"/>
                    <a:pt x="3053" y="1489"/>
                  </a:cubicBezTo>
                  <a:cubicBezTo>
                    <a:pt x="3027" y="670"/>
                    <a:pt x="2374" y="1"/>
                    <a:pt x="15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64"/>
            <p:cNvSpPr/>
            <p:nvPr/>
          </p:nvSpPr>
          <p:spPr>
            <a:xfrm>
              <a:off x="791792" y="2238499"/>
              <a:ext cx="61353" cy="61374"/>
            </a:xfrm>
            <a:custGeom>
              <a:avLst/>
              <a:gdLst/>
              <a:ahLst/>
              <a:cxnLst/>
              <a:rect l="l" t="t" r="r" b="b"/>
              <a:pathLst>
                <a:path w="3002" h="3003" extrusionOk="0">
                  <a:moveTo>
                    <a:pt x="1484" y="1"/>
                  </a:moveTo>
                  <a:cubicBezTo>
                    <a:pt x="1468" y="1"/>
                    <a:pt x="1452" y="1"/>
                    <a:pt x="1436" y="2"/>
                  </a:cubicBezTo>
                  <a:cubicBezTo>
                    <a:pt x="653" y="54"/>
                    <a:pt x="26" y="680"/>
                    <a:pt x="0" y="1463"/>
                  </a:cubicBezTo>
                  <a:cubicBezTo>
                    <a:pt x="0" y="2298"/>
                    <a:pt x="679" y="2976"/>
                    <a:pt x="1488" y="3003"/>
                  </a:cubicBezTo>
                  <a:cubicBezTo>
                    <a:pt x="2323" y="2976"/>
                    <a:pt x="3001" y="2298"/>
                    <a:pt x="2975" y="1463"/>
                  </a:cubicBezTo>
                  <a:cubicBezTo>
                    <a:pt x="2975" y="644"/>
                    <a:pt x="2298" y="1"/>
                    <a:pt x="14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64"/>
            <p:cNvSpPr/>
            <p:nvPr/>
          </p:nvSpPr>
          <p:spPr>
            <a:xfrm>
              <a:off x="2148045" y="1224124"/>
              <a:ext cx="61905" cy="60822"/>
            </a:xfrm>
            <a:custGeom>
              <a:avLst/>
              <a:gdLst/>
              <a:ahLst/>
              <a:cxnLst/>
              <a:rect l="l" t="t" r="r" b="b"/>
              <a:pathLst>
                <a:path w="3029" h="2976" extrusionOk="0">
                  <a:moveTo>
                    <a:pt x="1541" y="0"/>
                  </a:moveTo>
                  <a:cubicBezTo>
                    <a:pt x="706" y="0"/>
                    <a:pt x="27" y="679"/>
                    <a:pt x="1" y="1514"/>
                  </a:cubicBezTo>
                  <a:cubicBezTo>
                    <a:pt x="1" y="2333"/>
                    <a:pt x="679" y="2976"/>
                    <a:pt x="1492" y="2976"/>
                  </a:cubicBezTo>
                  <a:cubicBezTo>
                    <a:pt x="1508" y="2976"/>
                    <a:pt x="1524" y="2976"/>
                    <a:pt x="1541" y="2975"/>
                  </a:cubicBezTo>
                  <a:cubicBezTo>
                    <a:pt x="2376" y="2975"/>
                    <a:pt x="3028" y="2297"/>
                    <a:pt x="3002" y="1462"/>
                  </a:cubicBezTo>
                  <a:cubicBezTo>
                    <a:pt x="2950" y="679"/>
                    <a:pt x="2323" y="26"/>
                    <a:pt x="15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6" name="Google Shape;736;p64"/>
          <p:cNvSpPr txBox="1">
            <a:spLocks noGrp="1"/>
          </p:cNvSpPr>
          <p:nvPr>
            <p:ph type="title"/>
          </p:nvPr>
        </p:nvSpPr>
        <p:spPr>
          <a:xfrm>
            <a:off x="4610200" y="161017"/>
            <a:ext cx="4533800" cy="117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Travel Board</a:t>
            </a:r>
            <a:endParaRPr dirty="0"/>
          </a:p>
        </p:txBody>
      </p:sp>
      <p:sp>
        <p:nvSpPr>
          <p:cNvPr id="737" name="Google Shape;737;p64"/>
          <p:cNvSpPr txBox="1">
            <a:spLocks noGrp="1"/>
          </p:cNvSpPr>
          <p:nvPr>
            <p:ph type="subTitle" idx="1"/>
          </p:nvPr>
        </p:nvSpPr>
        <p:spPr>
          <a:xfrm>
            <a:off x="2880320" y="1417133"/>
            <a:ext cx="6225480" cy="3367990"/>
          </a:xfrm>
          <a:prstGeom prst="rect">
            <a:avLst/>
          </a:prstGeom>
        </p:spPr>
        <p:txBody>
          <a:bodyPr spcFirstLastPara="1" wrap="square" lIns="91425" tIns="91425" rIns="91425" bIns="91425" anchor="ctr" anchorCtr="0">
            <a:noAutofit/>
          </a:bodyPr>
          <a:lstStyle/>
          <a:p>
            <a:pPr>
              <a:buFont typeface="Arial" panose="020B0604020202020204" pitchFamily="34" charset="0"/>
              <a:buChar char="•"/>
            </a:pPr>
            <a:r>
              <a:rPr lang="en-US" sz="1400" dirty="0"/>
              <a:t>Application MUST be filed not later than NOON day before Election Day</a:t>
            </a:r>
          </a:p>
          <a:p>
            <a:pPr lvl="1" algn="l">
              <a:buFont typeface="Arial" panose="020B0604020202020204" pitchFamily="34" charset="0"/>
              <a:buChar char="•"/>
            </a:pPr>
            <a:r>
              <a:rPr lang="en-US" sz="1400" dirty="0"/>
              <a:t>Postmarks do NOT count!</a:t>
            </a:r>
          </a:p>
          <a:p>
            <a:pPr lvl="1" algn="l">
              <a:buFont typeface="Arial" panose="020B0604020202020204" pitchFamily="34" charset="0"/>
              <a:buChar char="•"/>
            </a:pPr>
            <a:r>
              <a:rPr lang="en-US" sz="1400" dirty="0"/>
              <a:t>Can be sent by email, fax, hand-delivery or submitted online at indianavoters.com</a:t>
            </a:r>
          </a:p>
          <a:p>
            <a:pPr lvl="1" algn="l">
              <a:buFont typeface="Arial" panose="020B0604020202020204" pitchFamily="34" charset="0"/>
              <a:buChar char="•"/>
            </a:pPr>
            <a:endParaRPr lang="en-US" sz="1400" dirty="0"/>
          </a:p>
          <a:p>
            <a:pPr>
              <a:buFont typeface="Arial" panose="020B0604020202020204" pitchFamily="34" charset="0"/>
              <a:buChar char="•"/>
            </a:pPr>
            <a:r>
              <a:rPr lang="en-US" sz="1400" dirty="0"/>
              <a:t>Appointments begin 19-days out from Election Day &amp; end on Election Day</a:t>
            </a:r>
          </a:p>
          <a:p>
            <a:pPr lvl="1" algn="l">
              <a:buFont typeface="Arial" panose="020B0604020202020204" pitchFamily="34" charset="0"/>
              <a:buChar char="•"/>
            </a:pPr>
            <a:r>
              <a:rPr lang="en-US" sz="1400" dirty="0"/>
              <a:t>CEB may send Travel Board outside the county, if CEB unanimously agrees to do so</a:t>
            </a:r>
          </a:p>
          <a:p>
            <a:pPr lvl="1" algn="l">
              <a:buFont typeface="Arial" panose="020B0604020202020204" pitchFamily="34" charset="0"/>
              <a:buChar char="•"/>
            </a:pPr>
            <a:r>
              <a:rPr lang="en-US" sz="1400" dirty="0"/>
              <a:t>CEB may approve &amp; send a Travel Board out on Election Day, if voter is hospitalized after the noon app deadline</a:t>
            </a:r>
          </a:p>
          <a:p>
            <a:pPr lvl="1" algn="l">
              <a:buFont typeface="Arial" panose="020B0604020202020204" pitchFamily="34" charset="0"/>
              <a:buChar char="•"/>
            </a:pPr>
            <a:endParaRPr lang="en-US" sz="1400" dirty="0"/>
          </a:p>
          <a:p>
            <a:pPr>
              <a:buFont typeface="Arial" panose="020B0604020202020204" pitchFamily="34" charset="0"/>
              <a:buChar char="•"/>
            </a:pPr>
            <a:r>
              <a:rPr lang="en-US" sz="1400" dirty="0"/>
              <a:t>ABS Voter Boards are the “travel board team”</a:t>
            </a:r>
          </a:p>
          <a:p>
            <a:pPr marL="0" lvl="0" indent="0" algn="l" rtl="0">
              <a:spcBef>
                <a:spcPts val="0"/>
              </a:spcBef>
              <a:spcAft>
                <a:spcPts val="0"/>
              </a:spcAft>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91"/>
                                        </p:tgtEl>
                                        <p:attrNameLst>
                                          <p:attrName>style.visibility</p:attrName>
                                        </p:attrNameLst>
                                      </p:cBhvr>
                                      <p:to>
                                        <p:strVal val="visible"/>
                                      </p:to>
                                    </p:set>
                                    <p:animEffect transition="in" filter="fade">
                                      <p:cBhvr>
                                        <p:cTn id="7" dur="1000"/>
                                        <p:tgtEl>
                                          <p:spTgt spid="691"/>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736"/>
                                        </p:tgtEl>
                                        <p:attrNameLst>
                                          <p:attrName>style.visibility</p:attrName>
                                        </p:attrNameLst>
                                      </p:cBhvr>
                                      <p:to>
                                        <p:strVal val="visible"/>
                                      </p:to>
                                    </p:set>
                                    <p:animEffect transition="in" filter="fade">
                                      <p:cBhvr>
                                        <p:cTn id="11" dur="1000"/>
                                        <p:tgtEl>
                                          <p:spTgt spid="736"/>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737"/>
                                        </p:tgtEl>
                                        <p:attrNameLst>
                                          <p:attrName>style.visibility</p:attrName>
                                        </p:attrNameLst>
                                      </p:cBhvr>
                                      <p:to>
                                        <p:strVal val="visible"/>
                                      </p:to>
                                    </p:set>
                                    <p:animEffect transition="in" filter="fade">
                                      <p:cBhvr>
                                        <p:cTn id="15" dur="1000"/>
                                        <p:tgtEl>
                                          <p:spTgt spid="7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57"/>
          <p:cNvSpPr txBox="1">
            <a:spLocks noGrp="1"/>
          </p:cNvSpPr>
          <p:nvPr>
            <p:ph type="title"/>
          </p:nvPr>
        </p:nvSpPr>
        <p:spPr>
          <a:xfrm>
            <a:off x="720000" y="540000"/>
            <a:ext cx="7704000" cy="32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Travel Boards</a:t>
            </a:r>
            <a:endParaRPr dirty="0"/>
          </a:p>
        </p:txBody>
      </p:sp>
      <p:sp>
        <p:nvSpPr>
          <p:cNvPr id="2" name="Google Shape;737;p64">
            <a:extLst>
              <a:ext uri="{FF2B5EF4-FFF2-40B4-BE49-F238E27FC236}">
                <a16:creationId xmlns:a16="http://schemas.microsoft.com/office/drawing/2014/main" id="{8485AF20-AF5C-6AE4-7F36-93A65CF476ED}"/>
              </a:ext>
            </a:extLst>
          </p:cNvPr>
          <p:cNvSpPr txBox="1">
            <a:spLocks/>
          </p:cNvSpPr>
          <p:nvPr/>
        </p:nvSpPr>
        <p:spPr>
          <a:xfrm>
            <a:off x="357307" y="1355649"/>
            <a:ext cx="8429385" cy="264735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accent1"/>
              </a:buClr>
              <a:buSzPts val="1400"/>
              <a:buFont typeface="Merriweather Sans"/>
              <a:buChar char="●"/>
              <a:defRPr sz="1100" b="0" i="0" u="none" strike="noStrike" cap="none">
                <a:solidFill>
                  <a:schemeClr val="accent1"/>
                </a:solidFill>
                <a:latin typeface="Merriweather Sans"/>
                <a:ea typeface="Merriweather Sans"/>
                <a:cs typeface="Merriweather Sans"/>
                <a:sym typeface="Merriweather Sans"/>
              </a:defRPr>
            </a:lvl1pPr>
            <a:lvl2pPr marL="914400" marR="0" lvl="1" indent="-317500" algn="l" rtl="0">
              <a:lnSpc>
                <a:spcPct val="115000"/>
              </a:lnSpc>
              <a:spcBef>
                <a:spcPts val="0"/>
              </a:spcBef>
              <a:spcAft>
                <a:spcPts val="0"/>
              </a:spcAft>
              <a:buClr>
                <a:schemeClr val="accent1"/>
              </a:buClr>
              <a:buSzPts val="1400"/>
              <a:buFont typeface="Merriweather Sans"/>
              <a:buChar char="○"/>
              <a:defRPr sz="1300" b="0" i="0" u="none" strike="noStrike" cap="none">
                <a:solidFill>
                  <a:schemeClr val="accent1"/>
                </a:solidFill>
                <a:latin typeface="Merriweather Sans"/>
                <a:ea typeface="Merriweather Sans"/>
                <a:cs typeface="Merriweather Sans"/>
                <a:sym typeface="Merriweather Sans"/>
              </a:defRPr>
            </a:lvl2pPr>
            <a:lvl3pPr marL="1371600" marR="0" lvl="2" indent="-317500" algn="l" rtl="0">
              <a:lnSpc>
                <a:spcPct val="115000"/>
              </a:lnSpc>
              <a:spcBef>
                <a:spcPts val="0"/>
              </a:spcBef>
              <a:spcAft>
                <a:spcPts val="0"/>
              </a:spcAft>
              <a:buClr>
                <a:schemeClr val="accent1"/>
              </a:buClr>
              <a:buSzPts val="1400"/>
              <a:buFont typeface="Merriweather Sans"/>
              <a:buChar char="■"/>
              <a:defRPr sz="1300" b="0" i="0" u="none" strike="noStrike" cap="none">
                <a:solidFill>
                  <a:schemeClr val="accent1"/>
                </a:solidFill>
                <a:latin typeface="Merriweather Sans"/>
                <a:ea typeface="Merriweather Sans"/>
                <a:cs typeface="Merriweather Sans"/>
                <a:sym typeface="Merriweather Sans"/>
              </a:defRPr>
            </a:lvl3pPr>
            <a:lvl4pPr marL="1828800" marR="0" lvl="3" indent="-317500" algn="l" rtl="0">
              <a:lnSpc>
                <a:spcPct val="115000"/>
              </a:lnSpc>
              <a:spcBef>
                <a:spcPts val="0"/>
              </a:spcBef>
              <a:spcAft>
                <a:spcPts val="0"/>
              </a:spcAft>
              <a:buClr>
                <a:schemeClr val="accent1"/>
              </a:buClr>
              <a:buSzPts val="1400"/>
              <a:buFont typeface="Merriweather Sans"/>
              <a:buChar char="●"/>
              <a:defRPr sz="1300" b="0" i="0" u="none" strike="noStrike" cap="none">
                <a:solidFill>
                  <a:schemeClr val="accent1"/>
                </a:solidFill>
                <a:latin typeface="Merriweather Sans"/>
                <a:ea typeface="Merriweather Sans"/>
                <a:cs typeface="Merriweather Sans"/>
                <a:sym typeface="Merriweather Sans"/>
              </a:defRPr>
            </a:lvl4pPr>
            <a:lvl5pPr marL="2286000" marR="0" lvl="4" indent="-317500" algn="l" rtl="0">
              <a:lnSpc>
                <a:spcPct val="115000"/>
              </a:lnSpc>
              <a:spcBef>
                <a:spcPts val="0"/>
              </a:spcBef>
              <a:spcAft>
                <a:spcPts val="0"/>
              </a:spcAft>
              <a:buClr>
                <a:schemeClr val="accent1"/>
              </a:buClr>
              <a:buSzPts val="1400"/>
              <a:buFont typeface="Merriweather Sans"/>
              <a:buChar char="○"/>
              <a:defRPr sz="1300" b="0" i="0" u="none" strike="noStrike" cap="none">
                <a:solidFill>
                  <a:schemeClr val="accent1"/>
                </a:solidFill>
                <a:latin typeface="Merriweather Sans"/>
                <a:ea typeface="Merriweather Sans"/>
                <a:cs typeface="Merriweather Sans"/>
                <a:sym typeface="Merriweather Sans"/>
              </a:defRPr>
            </a:lvl5pPr>
            <a:lvl6pPr marL="2743200" marR="0" lvl="5" indent="-317500" algn="l" rtl="0">
              <a:lnSpc>
                <a:spcPct val="115000"/>
              </a:lnSpc>
              <a:spcBef>
                <a:spcPts val="0"/>
              </a:spcBef>
              <a:spcAft>
                <a:spcPts val="0"/>
              </a:spcAft>
              <a:buClr>
                <a:schemeClr val="accent1"/>
              </a:buClr>
              <a:buSzPts val="1400"/>
              <a:buFont typeface="Merriweather Sans"/>
              <a:buChar char="■"/>
              <a:defRPr sz="1300" b="0" i="0" u="none" strike="noStrike" cap="none">
                <a:solidFill>
                  <a:schemeClr val="accent1"/>
                </a:solidFill>
                <a:latin typeface="Merriweather Sans"/>
                <a:ea typeface="Merriweather Sans"/>
                <a:cs typeface="Merriweather Sans"/>
                <a:sym typeface="Merriweather Sans"/>
              </a:defRPr>
            </a:lvl6pPr>
            <a:lvl7pPr marL="3200400" marR="0" lvl="6" indent="-317500" algn="l" rtl="0">
              <a:lnSpc>
                <a:spcPct val="115000"/>
              </a:lnSpc>
              <a:spcBef>
                <a:spcPts val="0"/>
              </a:spcBef>
              <a:spcAft>
                <a:spcPts val="0"/>
              </a:spcAft>
              <a:buClr>
                <a:schemeClr val="accent1"/>
              </a:buClr>
              <a:buSzPts val="1400"/>
              <a:buFont typeface="Merriweather Sans"/>
              <a:buChar char="●"/>
              <a:defRPr sz="1300" b="0" i="0" u="none" strike="noStrike" cap="none">
                <a:solidFill>
                  <a:schemeClr val="accent1"/>
                </a:solidFill>
                <a:latin typeface="Merriweather Sans"/>
                <a:ea typeface="Merriweather Sans"/>
                <a:cs typeface="Merriweather Sans"/>
                <a:sym typeface="Merriweather Sans"/>
              </a:defRPr>
            </a:lvl7pPr>
            <a:lvl8pPr marL="3657600" marR="0" lvl="7" indent="-317500" algn="l" rtl="0">
              <a:lnSpc>
                <a:spcPct val="115000"/>
              </a:lnSpc>
              <a:spcBef>
                <a:spcPts val="0"/>
              </a:spcBef>
              <a:spcAft>
                <a:spcPts val="0"/>
              </a:spcAft>
              <a:buClr>
                <a:schemeClr val="accent1"/>
              </a:buClr>
              <a:buSzPts val="1400"/>
              <a:buFont typeface="Merriweather Sans"/>
              <a:buChar char="○"/>
              <a:defRPr sz="1300" b="0" i="0" u="none" strike="noStrike" cap="none">
                <a:solidFill>
                  <a:schemeClr val="accent1"/>
                </a:solidFill>
                <a:latin typeface="Merriweather Sans"/>
                <a:ea typeface="Merriweather Sans"/>
                <a:cs typeface="Merriweather Sans"/>
                <a:sym typeface="Merriweather Sans"/>
              </a:defRPr>
            </a:lvl8pPr>
            <a:lvl9pPr marL="4114800" marR="0" lvl="8" indent="-317500" algn="l" rtl="0">
              <a:lnSpc>
                <a:spcPct val="115000"/>
              </a:lnSpc>
              <a:spcBef>
                <a:spcPts val="0"/>
              </a:spcBef>
              <a:spcAft>
                <a:spcPts val="0"/>
              </a:spcAft>
              <a:buClr>
                <a:schemeClr val="accent1"/>
              </a:buClr>
              <a:buSzPts val="1400"/>
              <a:buFont typeface="Merriweather Sans"/>
              <a:buChar char="■"/>
              <a:defRPr sz="1300" b="0" i="0" u="none" strike="noStrike" cap="none">
                <a:solidFill>
                  <a:schemeClr val="accent1"/>
                </a:solidFill>
                <a:latin typeface="Merriweather Sans"/>
                <a:ea typeface="Merriweather Sans"/>
                <a:cs typeface="Merriweather Sans"/>
                <a:sym typeface="Merriweather Sans"/>
              </a:defRPr>
            </a:lvl9pPr>
          </a:lstStyle>
          <a:p>
            <a:r>
              <a:rPr lang="en-US" sz="1400" dirty="0"/>
              <a:t>May use an electronic poll book to obtain the voter’s signature. </a:t>
            </a:r>
          </a:p>
          <a:p>
            <a:endParaRPr lang="en-US" sz="1400" dirty="0"/>
          </a:p>
          <a:p>
            <a:r>
              <a:rPr lang="en-US" sz="1400" dirty="0"/>
              <a:t>County Election Board may adopt a unanimous resolution to use an optical scan or DRE voting system. DRE and op-scan have accessibility features to allow voters to vote privately &amp; independently. </a:t>
            </a:r>
          </a:p>
          <a:p>
            <a:endParaRPr lang="en-US" sz="1400" dirty="0"/>
          </a:p>
          <a:p>
            <a:r>
              <a:rPr lang="en-US" sz="1400" dirty="0"/>
              <a:t>Ballot cards must be initialed by the travel board and enclosed in a ballot security envelope. The voter and the travel board must complete the affidavit on the ballot security envelope.</a:t>
            </a:r>
          </a:p>
          <a:p>
            <a:endParaRPr lang="en-US" sz="1400" dirty="0"/>
          </a:p>
          <a:p>
            <a:r>
              <a:rPr lang="en-US" sz="1400" dirty="0"/>
              <a:t>An absentee ballot voted on an electronic voting system under this section is not required to bear the seal, signature, and initials.</a:t>
            </a:r>
          </a:p>
          <a:p>
            <a:pPr marL="139700" indent="0">
              <a:buNone/>
            </a:pPr>
            <a:endParaRPr lang="en-US" sz="1400" dirty="0"/>
          </a:p>
          <a:p>
            <a:pPr marL="139700" indent="0">
              <a:buNone/>
            </a:pPr>
            <a:r>
              <a:rPr lang="en-US" sz="1400" dirty="0"/>
              <a:t>IC 3-11-10-25 | IC 3-11-10-26.2  |  IC 3-11-10-27</a:t>
            </a:r>
          </a:p>
          <a:p>
            <a:pPr marL="0" indent="0">
              <a:buFont typeface="Merriweather Sans"/>
              <a:buNone/>
            </a:pPr>
            <a:endParaRPr lang="en-US" dirty="0"/>
          </a:p>
        </p:txBody>
      </p:sp>
      <p:grpSp>
        <p:nvGrpSpPr>
          <p:cNvPr id="26" name="Google Shape;396;p59">
            <a:extLst>
              <a:ext uri="{FF2B5EF4-FFF2-40B4-BE49-F238E27FC236}">
                <a16:creationId xmlns:a16="http://schemas.microsoft.com/office/drawing/2014/main" id="{A059E262-A5F3-3CF7-F2EC-D8F151C63B1B}"/>
              </a:ext>
            </a:extLst>
          </p:cNvPr>
          <p:cNvGrpSpPr/>
          <p:nvPr/>
        </p:nvGrpSpPr>
        <p:grpSpPr>
          <a:xfrm>
            <a:off x="7048742" y="3425883"/>
            <a:ext cx="1987682" cy="1571620"/>
            <a:chOff x="925831" y="1758203"/>
            <a:chExt cx="3565035" cy="2818800"/>
          </a:xfrm>
        </p:grpSpPr>
        <p:sp>
          <p:nvSpPr>
            <p:cNvPr id="27" name="Google Shape;397;p59">
              <a:extLst>
                <a:ext uri="{FF2B5EF4-FFF2-40B4-BE49-F238E27FC236}">
                  <a16:creationId xmlns:a16="http://schemas.microsoft.com/office/drawing/2014/main" id="{085CAAA7-F989-C7DD-C8A7-19F81E3BB3B9}"/>
                </a:ext>
              </a:extLst>
            </p:cNvPr>
            <p:cNvSpPr/>
            <p:nvPr/>
          </p:nvSpPr>
          <p:spPr>
            <a:xfrm>
              <a:off x="925831" y="2456201"/>
              <a:ext cx="1408041" cy="1966938"/>
            </a:xfrm>
            <a:custGeom>
              <a:avLst/>
              <a:gdLst/>
              <a:ahLst/>
              <a:cxnLst/>
              <a:rect l="l" t="t" r="r" b="b"/>
              <a:pathLst>
                <a:path w="49215" h="68750" extrusionOk="0">
                  <a:moveTo>
                    <a:pt x="26389" y="1"/>
                  </a:moveTo>
                  <a:cubicBezTo>
                    <a:pt x="25601" y="1"/>
                    <a:pt x="24806" y="9"/>
                    <a:pt x="24008" y="26"/>
                  </a:cubicBezTo>
                  <a:cubicBezTo>
                    <a:pt x="23278" y="26"/>
                    <a:pt x="22529" y="45"/>
                    <a:pt x="21799" y="83"/>
                  </a:cubicBezTo>
                  <a:cubicBezTo>
                    <a:pt x="12454" y="420"/>
                    <a:pt x="3503" y="1674"/>
                    <a:pt x="2754" y="2068"/>
                  </a:cubicBezTo>
                  <a:cubicBezTo>
                    <a:pt x="1" y="3528"/>
                    <a:pt x="2829" y="28172"/>
                    <a:pt x="5525" y="46712"/>
                  </a:cubicBezTo>
                  <a:cubicBezTo>
                    <a:pt x="5656" y="47592"/>
                    <a:pt x="5769" y="48453"/>
                    <a:pt x="5900" y="49296"/>
                  </a:cubicBezTo>
                  <a:cubicBezTo>
                    <a:pt x="7248" y="58397"/>
                    <a:pt x="8484" y="65569"/>
                    <a:pt x="8877" y="66955"/>
                  </a:cubicBezTo>
                  <a:cubicBezTo>
                    <a:pt x="9231" y="68246"/>
                    <a:pt x="12744" y="68750"/>
                    <a:pt x="17538" y="68750"/>
                  </a:cubicBezTo>
                  <a:cubicBezTo>
                    <a:pt x="21369" y="68750"/>
                    <a:pt x="26017" y="68428"/>
                    <a:pt x="30525" y="67929"/>
                  </a:cubicBezTo>
                  <a:cubicBezTo>
                    <a:pt x="31256" y="67835"/>
                    <a:pt x="31986" y="67760"/>
                    <a:pt x="32716" y="67667"/>
                  </a:cubicBezTo>
                  <a:cubicBezTo>
                    <a:pt x="40319" y="66730"/>
                    <a:pt x="47061" y="65345"/>
                    <a:pt x="48166" y="64240"/>
                  </a:cubicBezTo>
                  <a:cubicBezTo>
                    <a:pt x="49158" y="63266"/>
                    <a:pt x="49214" y="55551"/>
                    <a:pt x="48709" y="45925"/>
                  </a:cubicBezTo>
                  <a:cubicBezTo>
                    <a:pt x="48671" y="45008"/>
                    <a:pt x="48615" y="44071"/>
                    <a:pt x="48559" y="43135"/>
                  </a:cubicBezTo>
                  <a:cubicBezTo>
                    <a:pt x="47585" y="27386"/>
                    <a:pt x="45319" y="7966"/>
                    <a:pt x="43184" y="3865"/>
                  </a:cubicBezTo>
                  <a:cubicBezTo>
                    <a:pt x="41634" y="917"/>
                    <a:pt x="34361" y="1"/>
                    <a:pt x="26389" y="1"/>
                  </a:cubicBezTo>
                  <a:close/>
                </a:path>
              </a:pathLst>
            </a:custGeom>
            <a:solidFill>
              <a:srgbClr val="00B6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98;p59">
              <a:extLst>
                <a:ext uri="{FF2B5EF4-FFF2-40B4-BE49-F238E27FC236}">
                  <a16:creationId xmlns:a16="http://schemas.microsoft.com/office/drawing/2014/main" id="{61407EA6-D2BF-8409-6E01-D0BD60F985B5}"/>
                </a:ext>
              </a:extLst>
            </p:cNvPr>
            <p:cNvSpPr/>
            <p:nvPr/>
          </p:nvSpPr>
          <p:spPr>
            <a:xfrm>
              <a:off x="1592873" y="2130963"/>
              <a:ext cx="348813" cy="363776"/>
            </a:xfrm>
            <a:custGeom>
              <a:avLst/>
              <a:gdLst/>
              <a:ahLst/>
              <a:cxnLst/>
              <a:rect l="l" t="t" r="r" b="b"/>
              <a:pathLst>
                <a:path w="12192" h="12715" extrusionOk="0">
                  <a:moveTo>
                    <a:pt x="9655" y="3167"/>
                  </a:moveTo>
                  <a:cubicBezTo>
                    <a:pt x="9666" y="3171"/>
                    <a:pt x="9670" y="3173"/>
                    <a:pt x="9663" y="3173"/>
                  </a:cubicBezTo>
                  <a:cubicBezTo>
                    <a:pt x="9661" y="3171"/>
                    <a:pt x="9658" y="3169"/>
                    <a:pt x="9655" y="3167"/>
                  </a:cubicBezTo>
                  <a:close/>
                  <a:moveTo>
                    <a:pt x="9068" y="1"/>
                  </a:moveTo>
                  <a:cubicBezTo>
                    <a:pt x="8520" y="1"/>
                    <a:pt x="7964" y="95"/>
                    <a:pt x="7435" y="271"/>
                  </a:cubicBezTo>
                  <a:cubicBezTo>
                    <a:pt x="6386" y="683"/>
                    <a:pt x="5450" y="1319"/>
                    <a:pt x="4682" y="2143"/>
                  </a:cubicBezTo>
                  <a:cubicBezTo>
                    <a:pt x="3465" y="3361"/>
                    <a:pt x="2416" y="4728"/>
                    <a:pt x="1536" y="6207"/>
                  </a:cubicBezTo>
                  <a:cubicBezTo>
                    <a:pt x="918" y="7237"/>
                    <a:pt x="450" y="8361"/>
                    <a:pt x="169" y="9522"/>
                  </a:cubicBezTo>
                  <a:cubicBezTo>
                    <a:pt x="0" y="10364"/>
                    <a:pt x="57" y="10870"/>
                    <a:pt x="225" y="10926"/>
                  </a:cubicBezTo>
                  <a:cubicBezTo>
                    <a:pt x="243" y="10933"/>
                    <a:pt x="261" y="10936"/>
                    <a:pt x="279" y="10936"/>
                  </a:cubicBezTo>
                  <a:cubicBezTo>
                    <a:pt x="685" y="10936"/>
                    <a:pt x="1425" y="9416"/>
                    <a:pt x="3072" y="7537"/>
                  </a:cubicBezTo>
                  <a:cubicBezTo>
                    <a:pt x="4083" y="6376"/>
                    <a:pt x="5169" y="5289"/>
                    <a:pt x="6311" y="4297"/>
                  </a:cubicBezTo>
                  <a:cubicBezTo>
                    <a:pt x="6873" y="3773"/>
                    <a:pt x="7510" y="3379"/>
                    <a:pt x="8221" y="3136"/>
                  </a:cubicBezTo>
                  <a:cubicBezTo>
                    <a:pt x="8444" y="3066"/>
                    <a:pt x="8676" y="3028"/>
                    <a:pt x="8904" y="3028"/>
                  </a:cubicBezTo>
                  <a:cubicBezTo>
                    <a:pt x="8983" y="3028"/>
                    <a:pt x="9062" y="3033"/>
                    <a:pt x="9139" y="3042"/>
                  </a:cubicBezTo>
                  <a:cubicBezTo>
                    <a:pt x="9235" y="3042"/>
                    <a:pt x="9323" y="3058"/>
                    <a:pt x="9408" y="3078"/>
                  </a:cubicBezTo>
                  <a:lnTo>
                    <a:pt x="9408" y="3078"/>
                  </a:lnTo>
                  <a:cubicBezTo>
                    <a:pt x="9406" y="3158"/>
                    <a:pt x="9394" y="3235"/>
                    <a:pt x="9383" y="3304"/>
                  </a:cubicBezTo>
                  <a:cubicBezTo>
                    <a:pt x="9289" y="3660"/>
                    <a:pt x="9139" y="3997"/>
                    <a:pt x="8971" y="4316"/>
                  </a:cubicBezTo>
                  <a:cubicBezTo>
                    <a:pt x="8521" y="5083"/>
                    <a:pt x="8034" y="5814"/>
                    <a:pt x="7491" y="6525"/>
                  </a:cubicBezTo>
                  <a:cubicBezTo>
                    <a:pt x="6574" y="7724"/>
                    <a:pt x="5525" y="8848"/>
                    <a:pt x="4383" y="9859"/>
                  </a:cubicBezTo>
                  <a:cubicBezTo>
                    <a:pt x="3427" y="10739"/>
                    <a:pt x="2641" y="11263"/>
                    <a:pt x="2023" y="11525"/>
                  </a:cubicBezTo>
                  <a:cubicBezTo>
                    <a:pt x="1424" y="11788"/>
                    <a:pt x="1012" y="11844"/>
                    <a:pt x="974" y="12050"/>
                  </a:cubicBezTo>
                  <a:cubicBezTo>
                    <a:pt x="918" y="12237"/>
                    <a:pt x="1293" y="12630"/>
                    <a:pt x="2173" y="12705"/>
                  </a:cubicBezTo>
                  <a:cubicBezTo>
                    <a:pt x="2242" y="12711"/>
                    <a:pt x="2314" y="12714"/>
                    <a:pt x="2389" y="12714"/>
                  </a:cubicBezTo>
                  <a:cubicBezTo>
                    <a:pt x="3231" y="12714"/>
                    <a:pt x="4350" y="12328"/>
                    <a:pt x="5469" y="11657"/>
                  </a:cubicBezTo>
                  <a:cubicBezTo>
                    <a:pt x="6929" y="10795"/>
                    <a:pt x="8240" y="9690"/>
                    <a:pt x="9364" y="8417"/>
                  </a:cubicBezTo>
                  <a:cubicBezTo>
                    <a:pt x="10075" y="7649"/>
                    <a:pt x="10693" y="6806"/>
                    <a:pt x="11255" y="5926"/>
                  </a:cubicBezTo>
                  <a:cubicBezTo>
                    <a:pt x="11611" y="5346"/>
                    <a:pt x="11873" y="4709"/>
                    <a:pt x="12042" y="4054"/>
                  </a:cubicBezTo>
                  <a:cubicBezTo>
                    <a:pt x="12135" y="3642"/>
                    <a:pt x="12192" y="3230"/>
                    <a:pt x="12173" y="2818"/>
                  </a:cubicBezTo>
                  <a:cubicBezTo>
                    <a:pt x="12173" y="2256"/>
                    <a:pt x="12023" y="1694"/>
                    <a:pt x="11723" y="1207"/>
                  </a:cubicBezTo>
                  <a:cubicBezTo>
                    <a:pt x="11536" y="907"/>
                    <a:pt x="11274" y="664"/>
                    <a:pt x="10974" y="495"/>
                  </a:cubicBezTo>
                  <a:cubicBezTo>
                    <a:pt x="10787" y="383"/>
                    <a:pt x="10600" y="289"/>
                    <a:pt x="10394" y="233"/>
                  </a:cubicBezTo>
                  <a:cubicBezTo>
                    <a:pt x="10057" y="102"/>
                    <a:pt x="9701" y="27"/>
                    <a:pt x="9345" y="9"/>
                  </a:cubicBezTo>
                  <a:cubicBezTo>
                    <a:pt x="9253" y="3"/>
                    <a:pt x="9161" y="1"/>
                    <a:pt x="9068" y="1"/>
                  </a:cubicBezTo>
                  <a:close/>
                </a:path>
              </a:pathLst>
            </a:custGeom>
            <a:solidFill>
              <a:srgbClr val="E54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99;p59">
              <a:extLst>
                <a:ext uri="{FF2B5EF4-FFF2-40B4-BE49-F238E27FC236}">
                  <a16:creationId xmlns:a16="http://schemas.microsoft.com/office/drawing/2014/main" id="{BEED148F-C731-E85D-9B35-0EEEB31EEB77}"/>
                </a:ext>
              </a:extLst>
            </p:cNvPr>
            <p:cNvSpPr/>
            <p:nvPr/>
          </p:nvSpPr>
          <p:spPr>
            <a:xfrm>
              <a:off x="1398926" y="2053029"/>
              <a:ext cx="218580" cy="434958"/>
            </a:xfrm>
            <a:custGeom>
              <a:avLst/>
              <a:gdLst/>
              <a:ahLst/>
              <a:cxnLst/>
              <a:rect l="l" t="t" r="r" b="b"/>
              <a:pathLst>
                <a:path w="7640" h="15203" extrusionOk="0">
                  <a:moveTo>
                    <a:pt x="2937" y="1"/>
                  </a:moveTo>
                  <a:cubicBezTo>
                    <a:pt x="2697" y="1"/>
                    <a:pt x="2456" y="38"/>
                    <a:pt x="2229" y="111"/>
                  </a:cubicBezTo>
                  <a:cubicBezTo>
                    <a:pt x="1742" y="298"/>
                    <a:pt x="1330" y="598"/>
                    <a:pt x="1012" y="1010"/>
                  </a:cubicBezTo>
                  <a:cubicBezTo>
                    <a:pt x="543" y="1628"/>
                    <a:pt x="244" y="2339"/>
                    <a:pt x="132" y="3107"/>
                  </a:cubicBezTo>
                  <a:cubicBezTo>
                    <a:pt x="38" y="3706"/>
                    <a:pt x="0" y="4306"/>
                    <a:pt x="19" y="4905"/>
                  </a:cubicBezTo>
                  <a:cubicBezTo>
                    <a:pt x="19" y="5954"/>
                    <a:pt x="132" y="6984"/>
                    <a:pt x="337" y="7995"/>
                  </a:cubicBezTo>
                  <a:cubicBezTo>
                    <a:pt x="637" y="9736"/>
                    <a:pt x="1330" y="11384"/>
                    <a:pt x="2379" y="12826"/>
                  </a:cubicBezTo>
                  <a:cubicBezTo>
                    <a:pt x="3053" y="13744"/>
                    <a:pt x="3933" y="14493"/>
                    <a:pt x="4963" y="14980"/>
                  </a:cubicBezTo>
                  <a:cubicBezTo>
                    <a:pt x="5350" y="15139"/>
                    <a:pt x="5659" y="15203"/>
                    <a:pt x="5874" y="15203"/>
                  </a:cubicBezTo>
                  <a:cubicBezTo>
                    <a:pt x="6065" y="15203"/>
                    <a:pt x="6182" y="15153"/>
                    <a:pt x="6218" y="15073"/>
                  </a:cubicBezTo>
                  <a:cubicBezTo>
                    <a:pt x="6386" y="14661"/>
                    <a:pt x="5057" y="13763"/>
                    <a:pt x="3989" y="11590"/>
                  </a:cubicBezTo>
                  <a:cubicBezTo>
                    <a:pt x="3371" y="10298"/>
                    <a:pt x="2978" y="8931"/>
                    <a:pt x="2847" y="7508"/>
                  </a:cubicBezTo>
                  <a:cubicBezTo>
                    <a:pt x="2735" y="6646"/>
                    <a:pt x="2697" y="5785"/>
                    <a:pt x="2735" y="4924"/>
                  </a:cubicBezTo>
                  <a:cubicBezTo>
                    <a:pt x="2735" y="4086"/>
                    <a:pt x="2859" y="3389"/>
                    <a:pt x="3052" y="3088"/>
                  </a:cubicBezTo>
                  <a:lnTo>
                    <a:pt x="3052" y="3088"/>
                  </a:lnTo>
                  <a:cubicBezTo>
                    <a:pt x="3182" y="3151"/>
                    <a:pt x="3295" y="3248"/>
                    <a:pt x="3371" y="3369"/>
                  </a:cubicBezTo>
                  <a:cubicBezTo>
                    <a:pt x="3727" y="3819"/>
                    <a:pt x="4045" y="4661"/>
                    <a:pt x="4345" y="5467"/>
                  </a:cubicBezTo>
                  <a:cubicBezTo>
                    <a:pt x="4851" y="6890"/>
                    <a:pt x="5281" y="8351"/>
                    <a:pt x="5600" y="9830"/>
                  </a:cubicBezTo>
                  <a:cubicBezTo>
                    <a:pt x="6180" y="12396"/>
                    <a:pt x="6367" y="14100"/>
                    <a:pt x="6761" y="14118"/>
                  </a:cubicBezTo>
                  <a:cubicBezTo>
                    <a:pt x="6765" y="14119"/>
                    <a:pt x="6768" y="14119"/>
                    <a:pt x="6772" y="14119"/>
                  </a:cubicBezTo>
                  <a:cubicBezTo>
                    <a:pt x="7128" y="14119"/>
                    <a:pt x="7640" y="12402"/>
                    <a:pt x="7547" y="9530"/>
                  </a:cubicBezTo>
                  <a:cubicBezTo>
                    <a:pt x="7472" y="7845"/>
                    <a:pt x="7191" y="6160"/>
                    <a:pt x="6742" y="4530"/>
                  </a:cubicBezTo>
                  <a:cubicBezTo>
                    <a:pt x="6611" y="4062"/>
                    <a:pt x="6480" y="3631"/>
                    <a:pt x="6293" y="3107"/>
                  </a:cubicBezTo>
                  <a:cubicBezTo>
                    <a:pt x="6105" y="2545"/>
                    <a:pt x="5824" y="2002"/>
                    <a:pt x="5487" y="1497"/>
                  </a:cubicBezTo>
                  <a:cubicBezTo>
                    <a:pt x="5057" y="860"/>
                    <a:pt x="4420" y="373"/>
                    <a:pt x="3690" y="130"/>
                  </a:cubicBezTo>
                  <a:cubicBezTo>
                    <a:pt x="3449" y="43"/>
                    <a:pt x="3193" y="1"/>
                    <a:pt x="2937" y="1"/>
                  </a:cubicBezTo>
                  <a:close/>
                </a:path>
              </a:pathLst>
            </a:custGeom>
            <a:solidFill>
              <a:srgbClr val="E54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00;p59">
              <a:extLst>
                <a:ext uri="{FF2B5EF4-FFF2-40B4-BE49-F238E27FC236}">
                  <a16:creationId xmlns:a16="http://schemas.microsoft.com/office/drawing/2014/main" id="{798F15D3-CB56-1409-2DBC-20A9692B96E5}"/>
                </a:ext>
              </a:extLst>
            </p:cNvPr>
            <p:cNvSpPr/>
            <p:nvPr/>
          </p:nvSpPr>
          <p:spPr>
            <a:xfrm>
              <a:off x="1563949" y="2446760"/>
              <a:ext cx="245932" cy="1952919"/>
            </a:xfrm>
            <a:custGeom>
              <a:avLst/>
              <a:gdLst/>
              <a:ahLst/>
              <a:cxnLst/>
              <a:rect l="l" t="t" r="r" b="b"/>
              <a:pathLst>
                <a:path w="8596" h="68260" extrusionOk="0">
                  <a:moveTo>
                    <a:pt x="525" y="1"/>
                  </a:moveTo>
                  <a:cubicBezTo>
                    <a:pt x="319" y="1"/>
                    <a:pt x="169" y="956"/>
                    <a:pt x="75" y="2735"/>
                  </a:cubicBezTo>
                  <a:cubicBezTo>
                    <a:pt x="0" y="4495"/>
                    <a:pt x="38" y="7042"/>
                    <a:pt x="225" y="10169"/>
                  </a:cubicBezTo>
                  <a:cubicBezTo>
                    <a:pt x="581" y="16405"/>
                    <a:pt x="1517" y="24963"/>
                    <a:pt x="2790" y="34383"/>
                  </a:cubicBezTo>
                  <a:cubicBezTo>
                    <a:pt x="4045" y="43783"/>
                    <a:pt x="5356" y="52248"/>
                    <a:pt x="6311" y="58371"/>
                  </a:cubicBezTo>
                  <a:cubicBezTo>
                    <a:pt x="6798" y="61424"/>
                    <a:pt x="7191" y="63896"/>
                    <a:pt x="7491" y="65618"/>
                  </a:cubicBezTo>
                  <a:cubicBezTo>
                    <a:pt x="7769" y="67306"/>
                    <a:pt x="8029" y="68259"/>
                    <a:pt x="8216" y="68259"/>
                  </a:cubicBezTo>
                  <a:cubicBezTo>
                    <a:pt x="8218" y="68259"/>
                    <a:pt x="8219" y="68259"/>
                    <a:pt x="8221" y="68259"/>
                  </a:cubicBezTo>
                  <a:cubicBezTo>
                    <a:pt x="8408" y="68240"/>
                    <a:pt x="8521" y="67266"/>
                    <a:pt x="8577" y="65506"/>
                  </a:cubicBezTo>
                  <a:cubicBezTo>
                    <a:pt x="8596" y="63746"/>
                    <a:pt x="8483" y="61218"/>
                    <a:pt x="8259" y="58090"/>
                  </a:cubicBezTo>
                  <a:cubicBezTo>
                    <a:pt x="7791" y="51873"/>
                    <a:pt x="6798" y="43315"/>
                    <a:pt x="5525" y="33933"/>
                  </a:cubicBezTo>
                  <a:cubicBezTo>
                    <a:pt x="4270" y="24532"/>
                    <a:pt x="3015" y="16068"/>
                    <a:pt x="2173" y="9926"/>
                  </a:cubicBezTo>
                  <a:cubicBezTo>
                    <a:pt x="1742" y="6854"/>
                    <a:pt x="1405" y="4383"/>
                    <a:pt x="1143" y="2660"/>
                  </a:cubicBezTo>
                  <a:cubicBezTo>
                    <a:pt x="918" y="956"/>
                    <a:pt x="712" y="1"/>
                    <a:pt x="525" y="1"/>
                  </a:cubicBezTo>
                  <a:close/>
                </a:path>
              </a:pathLst>
            </a:custGeom>
            <a:solidFill>
              <a:srgbClr val="E54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01;p59">
              <a:extLst>
                <a:ext uri="{FF2B5EF4-FFF2-40B4-BE49-F238E27FC236}">
                  <a16:creationId xmlns:a16="http://schemas.microsoft.com/office/drawing/2014/main" id="{507DA268-9EEE-3D08-9805-E92D286A28ED}"/>
                </a:ext>
              </a:extLst>
            </p:cNvPr>
            <p:cNvSpPr/>
            <p:nvPr/>
          </p:nvSpPr>
          <p:spPr>
            <a:xfrm>
              <a:off x="1018527" y="3127764"/>
              <a:ext cx="1263904" cy="263584"/>
            </a:xfrm>
            <a:custGeom>
              <a:avLst/>
              <a:gdLst/>
              <a:ahLst/>
              <a:cxnLst/>
              <a:rect l="l" t="t" r="r" b="b"/>
              <a:pathLst>
                <a:path w="44177" h="9213" extrusionOk="0">
                  <a:moveTo>
                    <a:pt x="40832" y="0"/>
                  </a:moveTo>
                  <a:cubicBezTo>
                    <a:pt x="39720" y="0"/>
                    <a:pt x="38611" y="58"/>
                    <a:pt x="37510" y="186"/>
                  </a:cubicBezTo>
                  <a:cubicBezTo>
                    <a:pt x="33409" y="580"/>
                    <a:pt x="27866" y="1591"/>
                    <a:pt x="21798" y="2958"/>
                  </a:cubicBezTo>
                  <a:cubicBezTo>
                    <a:pt x="15731" y="4306"/>
                    <a:pt x="10281" y="5729"/>
                    <a:pt x="6349" y="6759"/>
                  </a:cubicBezTo>
                  <a:cubicBezTo>
                    <a:pt x="4383" y="7284"/>
                    <a:pt x="2809" y="7696"/>
                    <a:pt x="1705" y="8033"/>
                  </a:cubicBezTo>
                  <a:cubicBezTo>
                    <a:pt x="618" y="8351"/>
                    <a:pt x="0" y="8613"/>
                    <a:pt x="19" y="8819"/>
                  </a:cubicBezTo>
                  <a:cubicBezTo>
                    <a:pt x="38" y="9044"/>
                    <a:pt x="675" y="9156"/>
                    <a:pt x="1836" y="9212"/>
                  </a:cubicBezTo>
                  <a:cubicBezTo>
                    <a:pt x="3465" y="9212"/>
                    <a:pt x="5075" y="9100"/>
                    <a:pt x="6686" y="8894"/>
                  </a:cubicBezTo>
                  <a:cubicBezTo>
                    <a:pt x="10750" y="8389"/>
                    <a:pt x="16274" y="7302"/>
                    <a:pt x="22341" y="5935"/>
                  </a:cubicBezTo>
                  <a:cubicBezTo>
                    <a:pt x="28409" y="4587"/>
                    <a:pt x="33858" y="3239"/>
                    <a:pt x="37791" y="2321"/>
                  </a:cubicBezTo>
                  <a:cubicBezTo>
                    <a:pt x="39757" y="1853"/>
                    <a:pt x="41349" y="1497"/>
                    <a:pt x="42454" y="1216"/>
                  </a:cubicBezTo>
                  <a:cubicBezTo>
                    <a:pt x="43559" y="973"/>
                    <a:pt x="44177" y="729"/>
                    <a:pt x="44177" y="523"/>
                  </a:cubicBezTo>
                  <a:cubicBezTo>
                    <a:pt x="44177" y="317"/>
                    <a:pt x="43540" y="149"/>
                    <a:pt x="42379" y="36"/>
                  </a:cubicBezTo>
                  <a:cubicBezTo>
                    <a:pt x="41863" y="13"/>
                    <a:pt x="41347" y="0"/>
                    <a:pt x="40832" y="0"/>
                  </a:cubicBezTo>
                  <a:close/>
                </a:path>
              </a:pathLst>
            </a:custGeom>
            <a:solidFill>
              <a:srgbClr val="E54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02;p59">
              <a:extLst>
                <a:ext uri="{FF2B5EF4-FFF2-40B4-BE49-F238E27FC236}">
                  <a16:creationId xmlns:a16="http://schemas.microsoft.com/office/drawing/2014/main" id="{0C9B2559-63F3-BB6F-8BD7-71852164C22F}"/>
                </a:ext>
              </a:extLst>
            </p:cNvPr>
            <p:cNvSpPr/>
            <p:nvPr/>
          </p:nvSpPr>
          <p:spPr>
            <a:xfrm>
              <a:off x="2346175" y="3523125"/>
              <a:ext cx="734562" cy="1012079"/>
            </a:xfrm>
            <a:custGeom>
              <a:avLst/>
              <a:gdLst/>
              <a:ahLst/>
              <a:cxnLst/>
              <a:rect l="l" t="t" r="r" b="b"/>
              <a:pathLst>
                <a:path w="25675" h="35375" extrusionOk="0">
                  <a:moveTo>
                    <a:pt x="0" y="0"/>
                  </a:moveTo>
                  <a:lnTo>
                    <a:pt x="0" y="0"/>
                  </a:lnTo>
                  <a:cubicBezTo>
                    <a:pt x="75" y="3671"/>
                    <a:pt x="187" y="7341"/>
                    <a:pt x="281" y="10993"/>
                  </a:cubicBezTo>
                  <a:cubicBezTo>
                    <a:pt x="318" y="11030"/>
                    <a:pt x="337" y="11068"/>
                    <a:pt x="356" y="11086"/>
                  </a:cubicBezTo>
                  <a:cubicBezTo>
                    <a:pt x="4925" y="17603"/>
                    <a:pt x="9476" y="24120"/>
                    <a:pt x="14026" y="30637"/>
                  </a:cubicBezTo>
                  <a:cubicBezTo>
                    <a:pt x="15019" y="32060"/>
                    <a:pt x="15993" y="33502"/>
                    <a:pt x="16966" y="34944"/>
                  </a:cubicBezTo>
                  <a:cubicBezTo>
                    <a:pt x="19869" y="35150"/>
                    <a:pt x="22772" y="35300"/>
                    <a:pt x="25674" y="35375"/>
                  </a:cubicBezTo>
                  <a:cubicBezTo>
                    <a:pt x="24026" y="33202"/>
                    <a:pt x="22378" y="30993"/>
                    <a:pt x="20749" y="28802"/>
                  </a:cubicBezTo>
                  <a:cubicBezTo>
                    <a:pt x="17453" y="24382"/>
                    <a:pt x="14307" y="19869"/>
                    <a:pt x="11217" y="15337"/>
                  </a:cubicBezTo>
                  <a:cubicBezTo>
                    <a:pt x="7716" y="10187"/>
                    <a:pt x="3820" y="5319"/>
                    <a:pt x="206" y="281"/>
                  </a:cubicBezTo>
                  <a:cubicBezTo>
                    <a:pt x="131" y="188"/>
                    <a:pt x="75" y="94"/>
                    <a:pt x="0" y="0"/>
                  </a:cubicBezTo>
                  <a:close/>
                </a:path>
              </a:pathLst>
            </a:custGeom>
            <a:solidFill>
              <a:srgbClr val="E54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03;p59">
              <a:extLst>
                <a:ext uri="{FF2B5EF4-FFF2-40B4-BE49-F238E27FC236}">
                  <a16:creationId xmlns:a16="http://schemas.microsoft.com/office/drawing/2014/main" id="{9C10921F-3C63-5532-53B1-EF2D89ECE30B}"/>
                </a:ext>
              </a:extLst>
            </p:cNvPr>
            <p:cNvSpPr/>
            <p:nvPr/>
          </p:nvSpPr>
          <p:spPr>
            <a:xfrm>
              <a:off x="2354214" y="3837606"/>
              <a:ext cx="477386" cy="685295"/>
            </a:xfrm>
            <a:custGeom>
              <a:avLst/>
              <a:gdLst/>
              <a:ahLst/>
              <a:cxnLst/>
              <a:rect l="l" t="t" r="r" b="b"/>
              <a:pathLst>
                <a:path w="16686" h="23953" extrusionOk="0">
                  <a:moveTo>
                    <a:pt x="0" y="1"/>
                  </a:moveTo>
                  <a:lnTo>
                    <a:pt x="0" y="1"/>
                  </a:lnTo>
                  <a:cubicBezTo>
                    <a:pt x="19" y="694"/>
                    <a:pt x="37" y="1387"/>
                    <a:pt x="56" y="2098"/>
                  </a:cubicBezTo>
                  <a:cubicBezTo>
                    <a:pt x="56" y="2491"/>
                    <a:pt x="75" y="2903"/>
                    <a:pt x="94" y="3297"/>
                  </a:cubicBezTo>
                  <a:cubicBezTo>
                    <a:pt x="131" y="6181"/>
                    <a:pt x="318" y="9046"/>
                    <a:pt x="674" y="11911"/>
                  </a:cubicBezTo>
                  <a:cubicBezTo>
                    <a:pt x="918" y="13765"/>
                    <a:pt x="1311" y="15600"/>
                    <a:pt x="2135" y="17323"/>
                  </a:cubicBezTo>
                  <a:cubicBezTo>
                    <a:pt x="3090" y="19327"/>
                    <a:pt x="4401" y="21031"/>
                    <a:pt x="6498" y="22004"/>
                  </a:cubicBezTo>
                  <a:cubicBezTo>
                    <a:pt x="7678" y="22566"/>
                    <a:pt x="8933" y="22978"/>
                    <a:pt x="10225" y="23222"/>
                  </a:cubicBezTo>
                  <a:cubicBezTo>
                    <a:pt x="11554" y="23465"/>
                    <a:pt x="12903" y="23652"/>
                    <a:pt x="14251" y="23765"/>
                  </a:cubicBezTo>
                  <a:cubicBezTo>
                    <a:pt x="14401" y="23783"/>
                    <a:pt x="14551" y="23802"/>
                    <a:pt x="14700" y="23802"/>
                  </a:cubicBezTo>
                  <a:cubicBezTo>
                    <a:pt x="15356" y="23858"/>
                    <a:pt x="16011" y="23915"/>
                    <a:pt x="16685" y="23952"/>
                  </a:cubicBezTo>
                  <a:cubicBezTo>
                    <a:pt x="15712" y="22510"/>
                    <a:pt x="14738" y="21068"/>
                    <a:pt x="13745" y="19645"/>
                  </a:cubicBezTo>
                  <a:cubicBezTo>
                    <a:pt x="9195" y="13128"/>
                    <a:pt x="4626" y="6611"/>
                    <a:pt x="75" y="94"/>
                  </a:cubicBezTo>
                  <a:cubicBezTo>
                    <a:pt x="56" y="76"/>
                    <a:pt x="37" y="38"/>
                    <a:pt x="0" y="1"/>
                  </a:cubicBezTo>
                  <a:close/>
                </a:path>
              </a:pathLst>
            </a:custGeom>
            <a:solidFill>
              <a:srgbClr val="E54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04;p59">
              <a:extLst>
                <a:ext uri="{FF2B5EF4-FFF2-40B4-BE49-F238E27FC236}">
                  <a16:creationId xmlns:a16="http://schemas.microsoft.com/office/drawing/2014/main" id="{03E8FB59-C5CA-4A0E-7DB4-2A1A9014B251}"/>
                </a:ext>
              </a:extLst>
            </p:cNvPr>
            <p:cNvSpPr/>
            <p:nvPr/>
          </p:nvSpPr>
          <p:spPr>
            <a:xfrm>
              <a:off x="2497779" y="2851792"/>
              <a:ext cx="1404293" cy="1688448"/>
            </a:xfrm>
            <a:custGeom>
              <a:avLst/>
              <a:gdLst/>
              <a:ahLst/>
              <a:cxnLst/>
              <a:rect l="l" t="t" r="r" b="b"/>
              <a:pathLst>
                <a:path w="49084" h="59016" extrusionOk="0">
                  <a:moveTo>
                    <a:pt x="8297" y="1"/>
                  </a:moveTo>
                  <a:cubicBezTo>
                    <a:pt x="5544" y="1"/>
                    <a:pt x="2772" y="76"/>
                    <a:pt x="1" y="244"/>
                  </a:cubicBezTo>
                  <a:cubicBezTo>
                    <a:pt x="20" y="263"/>
                    <a:pt x="38" y="282"/>
                    <a:pt x="57" y="300"/>
                  </a:cubicBezTo>
                  <a:cubicBezTo>
                    <a:pt x="3802" y="5357"/>
                    <a:pt x="7304" y="10581"/>
                    <a:pt x="10694" y="15900"/>
                  </a:cubicBezTo>
                  <a:cubicBezTo>
                    <a:pt x="14664" y="22173"/>
                    <a:pt x="18859" y="28297"/>
                    <a:pt x="23053" y="34420"/>
                  </a:cubicBezTo>
                  <a:cubicBezTo>
                    <a:pt x="28128" y="41799"/>
                    <a:pt x="33053" y="49289"/>
                    <a:pt x="38241" y="56611"/>
                  </a:cubicBezTo>
                  <a:cubicBezTo>
                    <a:pt x="38821" y="57417"/>
                    <a:pt x="39364" y="58222"/>
                    <a:pt x="39982" y="59008"/>
                  </a:cubicBezTo>
                  <a:cubicBezTo>
                    <a:pt x="40698" y="59013"/>
                    <a:pt x="41415" y="59015"/>
                    <a:pt x="42131" y="59015"/>
                  </a:cubicBezTo>
                  <a:cubicBezTo>
                    <a:pt x="44448" y="59015"/>
                    <a:pt x="46766" y="58991"/>
                    <a:pt x="49083" y="58933"/>
                  </a:cubicBezTo>
                  <a:cubicBezTo>
                    <a:pt x="41274" y="48671"/>
                    <a:pt x="33990" y="38072"/>
                    <a:pt x="26967" y="27267"/>
                  </a:cubicBezTo>
                  <a:cubicBezTo>
                    <a:pt x="22454" y="20338"/>
                    <a:pt x="17772" y="13503"/>
                    <a:pt x="13147" y="6630"/>
                  </a:cubicBezTo>
                  <a:cubicBezTo>
                    <a:pt x="11911" y="4757"/>
                    <a:pt x="10656" y="2885"/>
                    <a:pt x="9364" y="1031"/>
                  </a:cubicBezTo>
                  <a:cubicBezTo>
                    <a:pt x="9214" y="844"/>
                    <a:pt x="9083" y="619"/>
                    <a:pt x="8990" y="394"/>
                  </a:cubicBezTo>
                  <a:cubicBezTo>
                    <a:pt x="8933" y="263"/>
                    <a:pt x="8915" y="132"/>
                    <a:pt x="8933" y="1"/>
                  </a:cubicBezTo>
                  <a:close/>
                </a:path>
              </a:pathLst>
            </a:custGeom>
            <a:solidFill>
              <a:srgbClr val="E54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05;p59">
              <a:extLst>
                <a:ext uri="{FF2B5EF4-FFF2-40B4-BE49-F238E27FC236}">
                  <a16:creationId xmlns:a16="http://schemas.microsoft.com/office/drawing/2014/main" id="{741CDB4F-F7C4-0621-0098-55B1BF932259}"/>
                </a:ext>
              </a:extLst>
            </p:cNvPr>
            <p:cNvSpPr/>
            <p:nvPr/>
          </p:nvSpPr>
          <p:spPr>
            <a:xfrm>
              <a:off x="2344029" y="2858772"/>
              <a:ext cx="1297664" cy="1681267"/>
            </a:xfrm>
            <a:custGeom>
              <a:avLst/>
              <a:gdLst/>
              <a:ahLst/>
              <a:cxnLst/>
              <a:rect l="l" t="t" r="r" b="b"/>
              <a:pathLst>
                <a:path w="45357" h="58765" extrusionOk="0">
                  <a:moveTo>
                    <a:pt x="5375" y="0"/>
                  </a:moveTo>
                  <a:cubicBezTo>
                    <a:pt x="5000" y="0"/>
                    <a:pt x="4644" y="38"/>
                    <a:pt x="4251" y="56"/>
                  </a:cubicBezTo>
                  <a:cubicBezTo>
                    <a:pt x="3970" y="75"/>
                    <a:pt x="3689" y="94"/>
                    <a:pt x="3408" y="131"/>
                  </a:cubicBezTo>
                  <a:cubicBezTo>
                    <a:pt x="2847" y="188"/>
                    <a:pt x="2266" y="262"/>
                    <a:pt x="1704" y="356"/>
                  </a:cubicBezTo>
                  <a:cubicBezTo>
                    <a:pt x="1068" y="431"/>
                    <a:pt x="543" y="899"/>
                    <a:pt x="393" y="1517"/>
                  </a:cubicBezTo>
                  <a:cubicBezTo>
                    <a:pt x="319" y="1835"/>
                    <a:pt x="262" y="2154"/>
                    <a:pt x="244" y="2472"/>
                  </a:cubicBezTo>
                  <a:cubicBezTo>
                    <a:pt x="188" y="3409"/>
                    <a:pt x="131" y="4345"/>
                    <a:pt x="113" y="5281"/>
                  </a:cubicBezTo>
                  <a:cubicBezTo>
                    <a:pt x="0" y="9476"/>
                    <a:pt x="38" y="13671"/>
                    <a:pt x="38" y="17847"/>
                  </a:cubicBezTo>
                  <a:cubicBezTo>
                    <a:pt x="38" y="18614"/>
                    <a:pt x="38" y="19401"/>
                    <a:pt x="38" y="20169"/>
                  </a:cubicBezTo>
                  <a:cubicBezTo>
                    <a:pt x="56" y="21180"/>
                    <a:pt x="75" y="22191"/>
                    <a:pt x="75" y="23221"/>
                  </a:cubicBezTo>
                  <a:cubicBezTo>
                    <a:pt x="150" y="23315"/>
                    <a:pt x="206" y="23409"/>
                    <a:pt x="281" y="23502"/>
                  </a:cubicBezTo>
                  <a:cubicBezTo>
                    <a:pt x="3895" y="28540"/>
                    <a:pt x="7772" y="33408"/>
                    <a:pt x="11292" y="38558"/>
                  </a:cubicBezTo>
                  <a:cubicBezTo>
                    <a:pt x="14382" y="43090"/>
                    <a:pt x="17528" y="47603"/>
                    <a:pt x="20824" y="52023"/>
                  </a:cubicBezTo>
                  <a:cubicBezTo>
                    <a:pt x="22453" y="54214"/>
                    <a:pt x="24101" y="56405"/>
                    <a:pt x="25749" y="58596"/>
                  </a:cubicBezTo>
                  <a:cubicBezTo>
                    <a:pt x="26555" y="58633"/>
                    <a:pt x="27360" y="58652"/>
                    <a:pt x="28165" y="58671"/>
                  </a:cubicBezTo>
                  <a:cubicBezTo>
                    <a:pt x="28764" y="58689"/>
                    <a:pt x="29345" y="58689"/>
                    <a:pt x="29944" y="58689"/>
                  </a:cubicBezTo>
                  <a:cubicBezTo>
                    <a:pt x="34120" y="58746"/>
                    <a:pt x="38315" y="58746"/>
                    <a:pt x="42510" y="58764"/>
                  </a:cubicBezTo>
                  <a:lnTo>
                    <a:pt x="45356" y="58764"/>
                  </a:lnTo>
                  <a:cubicBezTo>
                    <a:pt x="44738" y="57978"/>
                    <a:pt x="44195" y="57173"/>
                    <a:pt x="43615" y="56367"/>
                  </a:cubicBezTo>
                  <a:cubicBezTo>
                    <a:pt x="38427" y="49045"/>
                    <a:pt x="33502" y="41555"/>
                    <a:pt x="28427" y="34176"/>
                  </a:cubicBezTo>
                  <a:cubicBezTo>
                    <a:pt x="24214" y="28053"/>
                    <a:pt x="20038" y="21929"/>
                    <a:pt x="16049" y="15656"/>
                  </a:cubicBezTo>
                  <a:cubicBezTo>
                    <a:pt x="12678" y="10337"/>
                    <a:pt x="9158" y="5113"/>
                    <a:pt x="5431" y="56"/>
                  </a:cubicBezTo>
                  <a:cubicBezTo>
                    <a:pt x="5412" y="38"/>
                    <a:pt x="5394" y="19"/>
                    <a:pt x="5375" y="0"/>
                  </a:cubicBezTo>
                  <a:close/>
                </a:path>
              </a:pathLst>
            </a:custGeom>
            <a:solidFill>
              <a:srgbClr val="E54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06;p59">
              <a:extLst>
                <a:ext uri="{FF2B5EF4-FFF2-40B4-BE49-F238E27FC236}">
                  <a16:creationId xmlns:a16="http://schemas.microsoft.com/office/drawing/2014/main" id="{0737671F-AC12-F4B5-8E43-A0A52F4291CE}"/>
                </a:ext>
              </a:extLst>
            </p:cNvPr>
            <p:cNvSpPr/>
            <p:nvPr/>
          </p:nvSpPr>
          <p:spPr>
            <a:xfrm>
              <a:off x="3326611" y="2850733"/>
              <a:ext cx="1058713" cy="1512496"/>
            </a:xfrm>
            <a:custGeom>
              <a:avLst/>
              <a:gdLst/>
              <a:ahLst/>
              <a:cxnLst/>
              <a:rect l="l" t="t" r="r" b="b"/>
              <a:pathLst>
                <a:path w="37005" h="52866" extrusionOk="0">
                  <a:moveTo>
                    <a:pt x="1" y="0"/>
                  </a:moveTo>
                  <a:cubicBezTo>
                    <a:pt x="3166" y="4476"/>
                    <a:pt x="6125" y="9120"/>
                    <a:pt x="9140" y="13727"/>
                  </a:cubicBezTo>
                  <a:cubicBezTo>
                    <a:pt x="15881" y="24045"/>
                    <a:pt x="22660" y="34364"/>
                    <a:pt x="29814" y="44439"/>
                  </a:cubicBezTo>
                  <a:cubicBezTo>
                    <a:pt x="31799" y="47210"/>
                    <a:pt x="33709" y="50038"/>
                    <a:pt x="35638" y="52866"/>
                  </a:cubicBezTo>
                  <a:cubicBezTo>
                    <a:pt x="36031" y="51817"/>
                    <a:pt x="36312" y="50731"/>
                    <a:pt x="36480" y="49626"/>
                  </a:cubicBezTo>
                  <a:cubicBezTo>
                    <a:pt x="36705" y="48184"/>
                    <a:pt x="36874" y="46723"/>
                    <a:pt x="37005" y="45281"/>
                  </a:cubicBezTo>
                  <a:lnTo>
                    <a:pt x="37005" y="45263"/>
                  </a:lnTo>
                  <a:cubicBezTo>
                    <a:pt x="36930" y="45131"/>
                    <a:pt x="36855" y="44982"/>
                    <a:pt x="36780" y="44851"/>
                  </a:cubicBezTo>
                  <a:cubicBezTo>
                    <a:pt x="32885" y="37959"/>
                    <a:pt x="28559" y="31311"/>
                    <a:pt x="24327" y="24626"/>
                  </a:cubicBezTo>
                  <a:cubicBezTo>
                    <a:pt x="20095" y="17978"/>
                    <a:pt x="15581" y="11480"/>
                    <a:pt x="11162" y="4963"/>
                  </a:cubicBezTo>
                  <a:cubicBezTo>
                    <a:pt x="10207" y="3540"/>
                    <a:pt x="9214" y="2154"/>
                    <a:pt x="8409" y="637"/>
                  </a:cubicBezTo>
                  <a:cubicBezTo>
                    <a:pt x="8334" y="506"/>
                    <a:pt x="8259" y="356"/>
                    <a:pt x="8203" y="225"/>
                  </a:cubicBezTo>
                  <a:cubicBezTo>
                    <a:pt x="6743" y="150"/>
                    <a:pt x="5301" y="75"/>
                    <a:pt x="3840" y="19"/>
                  </a:cubicBezTo>
                  <a:lnTo>
                    <a:pt x="1817" y="19"/>
                  </a:lnTo>
                  <a:cubicBezTo>
                    <a:pt x="1218" y="19"/>
                    <a:pt x="600" y="0"/>
                    <a:pt x="1" y="0"/>
                  </a:cubicBezTo>
                  <a:close/>
                </a:path>
              </a:pathLst>
            </a:custGeom>
            <a:solidFill>
              <a:srgbClr val="E54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07;p59">
              <a:extLst>
                <a:ext uri="{FF2B5EF4-FFF2-40B4-BE49-F238E27FC236}">
                  <a16:creationId xmlns:a16="http://schemas.microsoft.com/office/drawing/2014/main" id="{A0F320E6-E17B-E4C3-893B-A255FE73A962}"/>
                </a:ext>
              </a:extLst>
            </p:cNvPr>
            <p:cNvSpPr/>
            <p:nvPr/>
          </p:nvSpPr>
          <p:spPr>
            <a:xfrm>
              <a:off x="2752808" y="2849903"/>
              <a:ext cx="1593405" cy="1687990"/>
            </a:xfrm>
            <a:custGeom>
              <a:avLst/>
              <a:gdLst/>
              <a:ahLst/>
              <a:cxnLst/>
              <a:rect l="l" t="t" r="r" b="b"/>
              <a:pathLst>
                <a:path w="55694" h="59000" extrusionOk="0">
                  <a:moveTo>
                    <a:pt x="14793" y="0"/>
                  </a:moveTo>
                  <a:cubicBezTo>
                    <a:pt x="10468" y="0"/>
                    <a:pt x="6146" y="52"/>
                    <a:pt x="1836" y="67"/>
                  </a:cubicBezTo>
                  <a:lnTo>
                    <a:pt x="19" y="67"/>
                  </a:lnTo>
                  <a:cubicBezTo>
                    <a:pt x="1" y="198"/>
                    <a:pt x="19" y="348"/>
                    <a:pt x="76" y="460"/>
                  </a:cubicBezTo>
                  <a:cubicBezTo>
                    <a:pt x="169" y="685"/>
                    <a:pt x="300" y="910"/>
                    <a:pt x="450" y="1097"/>
                  </a:cubicBezTo>
                  <a:cubicBezTo>
                    <a:pt x="1742" y="2951"/>
                    <a:pt x="2978" y="4823"/>
                    <a:pt x="4233" y="6696"/>
                  </a:cubicBezTo>
                  <a:cubicBezTo>
                    <a:pt x="8858" y="13569"/>
                    <a:pt x="13540" y="20404"/>
                    <a:pt x="18053" y="27333"/>
                  </a:cubicBezTo>
                  <a:cubicBezTo>
                    <a:pt x="25076" y="38138"/>
                    <a:pt x="32360" y="48737"/>
                    <a:pt x="40169" y="58999"/>
                  </a:cubicBezTo>
                  <a:cubicBezTo>
                    <a:pt x="40956" y="58981"/>
                    <a:pt x="41724" y="58943"/>
                    <a:pt x="42510" y="58924"/>
                  </a:cubicBezTo>
                  <a:cubicBezTo>
                    <a:pt x="42941" y="58906"/>
                    <a:pt x="43353" y="58887"/>
                    <a:pt x="43765" y="58868"/>
                  </a:cubicBezTo>
                  <a:cubicBezTo>
                    <a:pt x="46124" y="58775"/>
                    <a:pt x="48465" y="58363"/>
                    <a:pt x="50731" y="57651"/>
                  </a:cubicBezTo>
                  <a:cubicBezTo>
                    <a:pt x="52323" y="57164"/>
                    <a:pt x="53709" y="56153"/>
                    <a:pt x="54664" y="54786"/>
                  </a:cubicBezTo>
                  <a:lnTo>
                    <a:pt x="54814" y="54561"/>
                  </a:lnTo>
                  <a:cubicBezTo>
                    <a:pt x="55169" y="54037"/>
                    <a:pt x="55469" y="53475"/>
                    <a:pt x="55694" y="52895"/>
                  </a:cubicBezTo>
                  <a:cubicBezTo>
                    <a:pt x="53765" y="50067"/>
                    <a:pt x="51855" y="47239"/>
                    <a:pt x="49870" y="44468"/>
                  </a:cubicBezTo>
                  <a:cubicBezTo>
                    <a:pt x="42716" y="34411"/>
                    <a:pt x="35937" y="24074"/>
                    <a:pt x="29196" y="13756"/>
                  </a:cubicBezTo>
                  <a:cubicBezTo>
                    <a:pt x="26181" y="9149"/>
                    <a:pt x="23222" y="4505"/>
                    <a:pt x="20057" y="29"/>
                  </a:cubicBezTo>
                  <a:cubicBezTo>
                    <a:pt x="19345" y="29"/>
                    <a:pt x="18634" y="11"/>
                    <a:pt x="17941" y="11"/>
                  </a:cubicBezTo>
                  <a:cubicBezTo>
                    <a:pt x="16891" y="3"/>
                    <a:pt x="15842" y="0"/>
                    <a:pt x="14793" y="0"/>
                  </a:cubicBezTo>
                  <a:close/>
                </a:path>
              </a:pathLst>
            </a:custGeom>
            <a:solidFill>
              <a:srgbClr val="E54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08;p59">
              <a:extLst>
                <a:ext uri="{FF2B5EF4-FFF2-40B4-BE49-F238E27FC236}">
                  <a16:creationId xmlns:a16="http://schemas.microsoft.com/office/drawing/2014/main" id="{CC0D4A01-16C0-C07E-FFD8-067DA1BC9CBB}"/>
                </a:ext>
              </a:extLst>
            </p:cNvPr>
            <p:cNvSpPr/>
            <p:nvPr/>
          </p:nvSpPr>
          <p:spPr>
            <a:xfrm>
              <a:off x="4034365" y="2847443"/>
              <a:ext cx="387408" cy="578723"/>
            </a:xfrm>
            <a:custGeom>
              <a:avLst/>
              <a:gdLst/>
              <a:ahLst/>
              <a:cxnLst/>
              <a:rect l="l" t="t" r="r" b="b"/>
              <a:pathLst>
                <a:path w="13541" h="20228" extrusionOk="0">
                  <a:moveTo>
                    <a:pt x="5567" y="0"/>
                  </a:moveTo>
                  <a:cubicBezTo>
                    <a:pt x="5360" y="0"/>
                    <a:pt x="5152" y="1"/>
                    <a:pt x="4945" y="3"/>
                  </a:cubicBezTo>
                  <a:cubicBezTo>
                    <a:pt x="3297" y="22"/>
                    <a:pt x="1649" y="59"/>
                    <a:pt x="1" y="97"/>
                  </a:cubicBezTo>
                  <a:cubicBezTo>
                    <a:pt x="3596" y="5321"/>
                    <a:pt x="7061" y="10640"/>
                    <a:pt x="10506" y="15958"/>
                  </a:cubicBezTo>
                  <a:cubicBezTo>
                    <a:pt x="11443" y="17381"/>
                    <a:pt x="12342" y="18805"/>
                    <a:pt x="13259" y="20228"/>
                  </a:cubicBezTo>
                  <a:cubicBezTo>
                    <a:pt x="13315" y="18336"/>
                    <a:pt x="13353" y="16482"/>
                    <a:pt x="13390" y="14591"/>
                  </a:cubicBezTo>
                  <a:cubicBezTo>
                    <a:pt x="13465" y="10584"/>
                    <a:pt x="13540" y="6576"/>
                    <a:pt x="13297" y="2587"/>
                  </a:cubicBezTo>
                  <a:cubicBezTo>
                    <a:pt x="13166" y="565"/>
                    <a:pt x="12847" y="209"/>
                    <a:pt x="10825" y="134"/>
                  </a:cubicBezTo>
                  <a:cubicBezTo>
                    <a:pt x="9083" y="67"/>
                    <a:pt x="7326" y="0"/>
                    <a:pt x="5567" y="0"/>
                  </a:cubicBezTo>
                  <a:close/>
                </a:path>
              </a:pathLst>
            </a:custGeom>
            <a:solidFill>
              <a:srgbClr val="E54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09;p59">
              <a:extLst>
                <a:ext uri="{FF2B5EF4-FFF2-40B4-BE49-F238E27FC236}">
                  <a16:creationId xmlns:a16="http://schemas.microsoft.com/office/drawing/2014/main" id="{F0E5C70D-4FC2-930C-8456-4AAA0BED6B91}"/>
                </a:ext>
              </a:extLst>
            </p:cNvPr>
            <p:cNvSpPr/>
            <p:nvPr/>
          </p:nvSpPr>
          <p:spPr>
            <a:xfrm>
              <a:off x="3561298" y="2850189"/>
              <a:ext cx="852435" cy="1295518"/>
            </a:xfrm>
            <a:custGeom>
              <a:avLst/>
              <a:gdLst/>
              <a:ahLst/>
              <a:cxnLst/>
              <a:rect l="l" t="t" r="r" b="b"/>
              <a:pathLst>
                <a:path w="29795" h="45282" extrusionOk="0">
                  <a:moveTo>
                    <a:pt x="16536" y="1"/>
                  </a:moveTo>
                  <a:cubicBezTo>
                    <a:pt x="15937" y="1"/>
                    <a:pt x="15356" y="19"/>
                    <a:pt x="14776" y="38"/>
                  </a:cubicBezTo>
                  <a:cubicBezTo>
                    <a:pt x="12173" y="94"/>
                    <a:pt x="9570" y="169"/>
                    <a:pt x="6985" y="300"/>
                  </a:cubicBezTo>
                  <a:cubicBezTo>
                    <a:pt x="6161" y="347"/>
                    <a:pt x="5337" y="366"/>
                    <a:pt x="4511" y="366"/>
                  </a:cubicBezTo>
                  <a:cubicBezTo>
                    <a:pt x="3685" y="366"/>
                    <a:pt x="2856" y="347"/>
                    <a:pt x="2023" y="319"/>
                  </a:cubicBezTo>
                  <a:cubicBezTo>
                    <a:pt x="1349" y="300"/>
                    <a:pt x="674" y="282"/>
                    <a:pt x="0" y="244"/>
                  </a:cubicBezTo>
                  <a:lnTo>
                    <a:pt x="0" y="244"/>
                  </a:lnTo>
                  <a:cubicBezTo>
                    <a:pt x="56" y="375"/>
                    <a:pt x="131" y="525"/>
                    <a:pt x="206" y="656"/>
                  </a:cubicBezTo>
                  <a:cubicBezTo>
                    <a:pt x="1011" y="2173"/>
                    <a:pt x="2004" y="3559"/>
                    <a:pt x="2959" y="4982"/>
                  </a:cubicBezTo>
                  <a:cubicBezTo>
                    <a:pt x="7378" y="11499"/>
                    <a:pt x="11892" y="17997"/>
                    <a:pt x="16124" y="24645"/>
                  </a:cubicBezTo>
                  <a:cubicBezTo>
                    <a:pt x="20356" y="31330"/>
                    <a:pt x="24682" y="37978"/>
                    <a:pt x="28577" y="44870"/>
                  </a:cubicBezTo>
                  <a:cubicBezTo>
                    <a:pt x="28652" y="45001"/>
                    <a:pt x="28727" y="45150"/>
                    <a:pt x="28802" y="45282"/>
                  </a:cubicBezTo>
                  <a:cubicBezTo>
                    <a:pt x="28914" y="44158"/>
                    <a:pt x="29008" y="43053"/>
                    <a:pt x="29064" y="41929"/>
                  </a:cubicBezTo>
                  <a:lnTo>
                    <a:pt x="29064" y="41911"/>
                  </a:lnTo>
                  <a:cubicBezTo>
                    <a:pt x="29139" y="40843"/>
                    <a:pt x="29176" y="39795"/>
                    <a:pt x="29214" y="38727"/>
                  </a:cubicBezTo>
                  <a:cubicBezTo>
                    <a:pt x="29364" y="33671"/>
                    <a:pt x="29551" y="28615"/>
                    <a:pt x="29701" y="23559"/>
                  </a:cubicBezTo>
                  <a:cubicBezTo>
                    <a:pt x="29738" y="22416"/>
                    <a:pt x="29776" y="21274"/>
                    <a:pt x="29794" y="20150"/>
                  </a:cubicBezTo>
                  <a:lnTo>
                    <a:pt x="29794" y="20132"/>
                  </a:lnTo>
                  <a:cubicBezTo>
                    <a:pt x="28877" y="18709"/>
                    <a:pt x="27978" y="17285"/>
                    <a:pt x="27041" y="15862"/>
                  </a:cubicBezTo>
                  <a:cubicBezTo>
                    <a:pt x="23596" y="10544"/>
                    <a:pt x="20131" y="5225"/>
                    <a:pt x="16536" y="1"/>
                  </a:cubicBezTo>
                  <a:close/>
                </a:path>
              </a:pathLst>
            </a:custGeom>
            <a:solidFill>
              <a:srgbClr val="E54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10;p59">
              <a:extLst>
                <a:ext uri="{FF2B5EF4-FFF2-40B4-BE49-F238E27FC236}">
                  <a16:creationId xmlns:a16="http://schemas.microsoft.com/office/drawing/2014/main" id="{D72BF217-4371-7C06-B2C9-CDEEE505D11F}"/>
                </a:ext>
              </a:extLst>
            </p:cNvPr>
            <p:cNvSpPr/>
            <p:nvPr/>
          </p:nvSpPr>
          <p:spPr>
            <a:xfrm>
              <a:off x="2438327" y="2831078"/>
              <a:ext cx="1203365" cy="1708961"/>
            </a:xfrm>
            <a:custGeom>
              <a:avLst/>
              <a:gdLst/>
              <a:ahLst/>
              <a:cxnLst/>
              <a:rect l="l" t="t" r="r" b="b"/>
              <a:pathLst>
                <a:path w="42061" h="59733" extrusionOk="0">
                  <a:moveTo>
                    <a:pt x="890" y="1"/>
                  </a:moveTo>
                  <a:cubicBezTo>
                    <a:pt x="709" y="1"/>
                    <a:pt x="533" y="67"/>
                    <a:pt x="375" y="200"/>
                  </a:cubicBezTo>
                  <a:cubicBezTo>
                    <a:pt x="94" y="406"/>
                    <a:pt x="0" y="781"/>
                    <a:pt x="112" y="1099"/>
                  </a:cubicBezTo>
                  <a:cubicBezTo>
                    <a:pt x="150" y="1174"/>
                    <a:pt x="169" y="1249"/>
                    <a:pt x="206" y="1305"/>
                  </a:cubicBezTo>
                  <a:cubicBezTo>
                    <a:pt x="300" y="1474"/>
                    <a:pt x="412" y="1624"/>
                    <a:pt x="524" y="1774"/>
                  </a:cubicBezTo>
                  <a:cubicBezTo>
                    <a:pt x="3933" y="6811"/>
                    <a:pt x="7416" y="11811"/>
                    <a:pt x="10693" y="16923"/>
                  </a:cubicBezTo>
                  <a:cubicBezTo>
                    <a:pt x="16536" y="26043"/>
                    <a:pt x="22659" y="34976"/>
                    <a:pt x="28820" y="43890"/>
                  </a:cubicBezTo>
                  <a:cubicBezTo>
                    <a:pt x="31967" y="48459"/>
                    <a:pt x="34963" y="53159"/>
                    <a:pt x="38202" y="57654"/>
                  </a:cubicBezTo>
                  <a:cubicBezTo>
                    <a:pt x="38689" y="58347"/>
                    <a:pt x="39195" y="59039"/>
                    <a:pt x="39701" y="59732"/>
                  </a:cubicBezTo>
                  <a:lnTo>
                    <a:pt x="42060" y="59732"/>
                  </a:lnTo>
                  <a:cubicBezTo>
                    <a:pt x="41442" y="58946"/>
                    <a:pt x="40899" y="58141"/>
                    <a:pt x="40319" y="57335"/>
                  </a:cubicBezTo>
                  <a:cubicBezTo>
                    <a:pt x="35131" y="50013"/>
                    <a:pt x="30206" y="42523"/>
                    <a:pt x="25131" y="35144"/>
                  </a:cubicBezTo>
                  <a:cubicBezTo>
                    <a:pt x="20918" y="29021"/>
                    <a:pt x="16742" y="22897"/>
                    <a:pt x="12753" y="16624"/>
                  </a:cubicBezTo>
                  <a:cubicBezTo>
                    <a:pt x="9382" y="11305"/>
                    <a:pt x="5880" y="6081"/>
                    <a:pt x="2135" y="1024"/>
                  </a:cubicBezTo>
                  <a:cubicBezTo>
                    <a:pt x="2116" y="1006"/>
                    <a:pt x="2098" y="987"/>
                    <a:pt x="2079" y="968"/>
                  </a:cubicBezTo>
                  <a:cubicBezTo>
                    <a:pt x="1929" y="725"/>
                    <a:pt x="1742" y="519"/>
                    <a:pt x="1554" y="313"/>
                  </a:cubicBezTo>
                  <a:cubicBezTo>
                    <a:pt x="1346" y="105"/>
                    <a:pt x="1115" y="1"/>
                    <a:pt x="8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1;p59">
              <a:extLst>
                <a:ext uri="{FF2B5EF4-FFF2-40B4-BE49-F238E27FC236}">
                  <a16:creationId xmlns:a16="http://schemas.microsoft.com/office/drawing/2014/main" id="{9A5901CF-44FD-D9A9-C7A1-F2D713B603FC}"/>
                </a:ext>
              </a:extLst>
            </p:cNvPr>
            <p:cNvSpPr/>
            <p:nvPr/>
          </p:nvSpPr>
          <p:spPr>
            <a:xfrm>
              <a:off x="2752808" y="2830821"/>
              <a:ext cx="1216240" cy="1707073"/>
            </a:xfrm>
            <a:custGeom>
              <a:avLst/>
              <a:gdLst/>
              <a:ahLst/>
              <a:cxnLst/>
              <a:rect l="l" t="t" r="r" b="b"/>
              <a:pathLst>
                <a:path w="42511" h="59667" extrusionOk="0">
                  <a:moveTo>
                    <a:pt x="845" y="1"/>
                  </a:moveTo>
                  <a:cubicBezTo>
                    <a:pt x="668" y="1"/>
                    <a:pt x="488" y="57"/>
                    <a:pt x="338" y="172"/>
                  </a:cubicBezTo>
                  <a:cubicBezTo>
                    <a:pt x="150" y="303"/>
                    <a:pt x="38" y="509"/>
                    <a:pt x="19" y="734"/>
                  </a:cubicBezTo>
                  <a:cubicBezTo>
                    <a:pt x="1" y="865"/>
                    <a:pt x="19" y="1015"/>
                    <a:pt x="76" y="1127"/>
                  </a:cubicBezTo>
                  <a:cubicBezTo>
                    <a:pt x="169" y="1352"/>
                    <a:pt x="300" y="1577"/>
                    <a:pt x="450" y="1764"/>
                  </a:cubicBezTo>
                  <a:cubicBezTo>
                    <a:pt x="1742" y="3618"/>
                    <a:pt x="2997" y="5490"/>
                    <a:pt x="4233" y="7363"/>
                  </a:cubicBezTo>
                  <a:cubicBezTo>
                    <a:pt x="8858" y="14236"/>
                    <a:pt x="13540" y="21071"/>
                    <a:pt x="18053" y="28000"/>
                  </a:cubicBezTo>
                  <a:cubicBezTo>
                    <a:pt x="25076" y="38805"/>
                    <a:pt x="32360" y="49404"/>
                    <a:pt x="40169" y="59666"/>
                  </a:cubicBezTo>
                  <a:cubicBezTo>
                    <a:pt x="40956" y="59648"/>
                    <a:pt x="41742" y="59610"/>
                    <a:pt x="42510" y="59591"/>
                  </a:cubicBezTo>
                  <a:cubicBezTo>
                    <a:pt x="42379" y="59404"/>
                    <a:pt x="42229" y="59217"/>
                    <a:pt x="42098" y="59030"/>
                  </a:cubicBezTo>
                  <a:cubicBezTo>
                    <a:pt x="36855" y="52251"/>
                    <a:pt x="31911" y="45266"/>
                    <a:pt x="27117" y="38187"/>
                  </a:cubicBezTo>
                  <a:cubicBezTo>
                    <a:pt x="20506" y="28449"/>
                    <a:pt x="14177" y="18505"/>
                    <a:pt x="7510" y="8805"/>
                  </a:cubicBezTo>
                  <a:cubicBezTo>
                    <a:pt x="5675" y="6146"/>
                    <a:pt x="3915" y="3412"/>
                    <a:pt x="1930" y="846"/>
                  </a:cubicBezTo>
                  <a:cubicBezTo>
                    <a:pt x="1892" y="809"/>
                    <a:pt x="1855" y="771"/>
                    <a:pt x="1836" y="715"/>
                  </a:cubicBezTo>
                  <a:cubicBezTo>
                    <a:pt x="1705" y="547"/>
                    <a:pt x="1555" y="378"/>
                    <a:pt x="1386" y="209"/>
                  </a:cubicBezTo>
                  <a:cubicBezTo>
                    <a:pt x="1238" y="71"/>
                    <a:pt x="1043" y="1"/>
                    <a:pt x="845" y="1"/>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12;p59">
              <a:extLst>
                <a:ext uri="{FF2B5EF4-FFF2-40B4-BE49-F238E27FC236}">
                  <a16:creationId xmlns:a16="http://schemas.microsoft.com/office/drawing/2014/main" id="{6CFF0F7D-968C-53DE-1D3D-BBDD068BA36A}"/>
                </a:ext>
              </a:extLst>
            </p:cNvPr>
            <p:cNvSpPr/>
            <p:nvPr/>
          </p:nvSpPr>
          <p:spPr>
            <a:xfrm>
              <a:off x="3251452" y="2807103"/>
              <a:ext cx="1094762" cy="1610228"/>
            </a:xfrm>
            <a:custGeom>
              <a:avLst/>
              <a:gdLst/>
              <a:ahLst/>
              <a:cxnLst/>
              <a:rect l="l" t="t" r="r" b="b"/>
              <a:pathLst>
                <a:path w="38265" h="56282" extrusionOk="0">
                  <a:moveTo>
                    <a:pt x="1076" y="0"/>
                  </a:moveTo>
                  <a:cubicBezTo>
                    <a:pt x="512" y="0"/>
                    <a:pt x="0" y="608"/>
                    <a:pt x="343" y="1226"/>
                  </a:cubicBezTo>
                  <a:cubicBezTo>
                    <a:pt x="381" y="1338"/>
                    <a:pt x="437" y="1432"/>
                    <a:pt x="512" y="1507"/>
                  </a:cubicBezTo>
                  <a:cubicBezTo>
                    <a:pt x="549" y="1582"/>
                    <a:pt x="605" y="1638"/>
                    <a:pt x="643" y="1713"/>
                  </a:cubicBezTo>
                  <a:cubicBezTo>
                    <a:pt x="4014" y="6900"/>
                    <a:pt x="7384" y="12087"/>
                    <a:pt x="10774" y="17274"/>
                  </a:cubicBezTo>
                  <a:cubicBezTo>
                    <a:pt x="17647" y="27743"/>
                    <a:pt x="24557" y="38211"/>
                    <a:pt x="31841" y="48435"/>
                  </a:cubicBezTo>
                  <a:cubicBezTo>
                    <a:pt x="33677" y="51001"/>
                    <a:pt x="35437" y="53660"/>
                    <a:pt x="37235" y="56282"/>
                  </a:cubicBezTo>
                  <a:cubicBezTo>
                    <a:pt x="37291" y="56207"/>
                    <a:pt x="37347" y="56132"/>
                    <a:pt x="37403" y="56057"/>
                  </a:cubicBezTo>
                  <a:cubicBezTo>
                    <a:pt x="37740" y="55533"/>
                    <a:pt x="38040" y="54971"/>
                    <a:pt x="38265" y="54391"/>
                  </a:cubicBezTo>
                  <a:cubicBezTo>
                    <a:pt x="36336" y="51563"/>
                    <a:pt x="34426" y="48735"/>
                    <a:pt x="32441" y="45964"/>
                  </a:cubicBezTo>
                  <a:cubicBezTo>
                    <a:pt x="25287" y="35889"/>
                    <a:pt x="18508" y="25570"/>
                    <a:pt x="11767" y="15252"/>
                  </a:cubicBezTo>
                  <a:cubicBezTo>
                    <a:pt x="8752" y="10645"/>
                    <a:pt x="5793" y="6001"/>
                    <a:pt x="2628" y="1525"/>
                  </a:cubicBezTo>
                  <a:cubicBezTo>
                    <a:pt x="2478" y="1319"/>
                    <a:pt x="2328" y="1113"/>
                    <a:pt x="2178" y="907"/>
                  </a:cubicBezTo>
                  <a:cubicBezTo>
                    <a:pt x="2029" y="683"/>
                    <a:pt x="1860" y="458"/>
                    <a:pt x="1673" y="271"/>
                  </a:cubicBezTo>
                  <a:cubicBezTo>
                    <a:pt x="1493" y="81"/>
                    <a:pt x="1281" y="0"/>
                    <a:pt x="10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13;p59">
              <a:extLst>
                <a:ext uri="{FF2B5EF4-FFF2-40B4-BE49-F238E27FC236}">
                  <a16:creationId xmlns:a16="http://schemas.microsoft.com/office/drawing/2014/main" id="{069DF16B-E6C6-A248-C0D5-B42F572875E8}"/>
                </a:ext>
              </a:extLst>
            </p:cNvPr>
            <p:cNvSpPr/>
            <p:nvPr/>
          </p:nvSpPr>
          <p:spPr>
            <a:xfrm>
              <a:off x="3555405" y="2819577"/>
              <a:ext cx="837415" cy="1326131"/>
            </a:xfrm>
            <a:custGeom>
              <a:avLst/>
              <a:gdLst/>
              <a:ahLst/>
              <a:cxnLst/>
              <a:rect l="l" t="t" r="r" b="b"/>
              <a:pathLst>
                <a:path w="29270" h="46352" extrusionOk="0">
                  <a:moveTo>
                    <a:pt x="920" y="1"/>
                  </a:moveTo>
                  <a:cubicBezTo>
                    <a:pt x="765" y="1"/>
                    <a:pt x="608" y="44"/>
                    <a:pt x="468" y="134"/>
                  </a:cubicBezTo>
                  <a:cubicBezTo>
                    <a:pt x="150" y="322"/>
                    <a:pt x="0" y="696"/>
                    <a:pt x="113" y="1052"/>
                  </a:cubicBezTo>
                  <a:cubicBezTo>
                    <a:pt x="131" y="1146"/>
                    <a:pt x="169" y="1220"/>
                    <a:pt x="206" y="1314"/>
                  </a:cubicBezTo>
                  <a:cubicBezTo>
                    <a:pt x="262" y="1445"/>
                    <a:pt x="337" y="1595"/>
                    <a:pt x="412" y="1726"/>
                  </a:cubicBezTo>
                  <a:cubicBezTo>
                    <a:pt x="1217" y="3243"/>
                    <a:pt x="2210" y="4629"/>
                    <a:pt x="3165" y="6052"/>
                  </a:cubicBezTo>
                  <a:cubicBezTo>
                    <a:pt x="7584" y="12569"/>
                    <a:pt x="12098" y="19067"/>
                    <a:pt x="16330" y="25715"/>
                  </a:cubicBezTo>
                  <a:cubicBezTo>
                    <a:pt x="20562" y="32400"/>
                    <a:pt x="24888" y="39048"/>
                    <a:pt x="28783" y="45940"/>
                  </a:cubicBezTo>
                  <a:cubicBezTo>
                    <a:pt x="28858" y="46071"/>
                    <a:pt x="28933" y="46220"/>
                    <a:pt x="29008" y="46352"/>
                  </a:cubicBezTo>
                  <a:cubicBezTo>
                    <a:pt x="29120" y="45228"/>
                    <a:pt x="29214" y="44123"/>
                    <a:pt x="29270" y="42999"/>
                  </a:cubicBezTo>
                  <a:cubicBezTo>
                    <a:pt x="27285" y="39572"/>
                    <a:pt x="25188" y="36220"/>
                    <a:pt x="23109" y="32868"/>
                  </a:cubicBezTo>
                  <a:cubicBezTo>
                    <a:pt x="16779" y="22775"/>
                    <a:pt x="10206" y="12850"/>
                    <a:pt x="3371" y="3093"/>
                  </a:cubicBezTo>
                  <a:cubicBezTo>
                    <a:pt x="2978" y="2531"/>
                    <a:pt x="2584" y="1988"/>
                    <a:pt x="2229" y="1389"/>
                  </a:cubicBezTo>
                  <a:cubicBezTo>
                    <a:pt x="2079" y="1146"/>
                    <a:pt x="1948" y="921"/>
                    <a:pt x="1817" y="659"/>
                  </a:cubicBezTo>
                  <a:cubicBezTo>
                    <a:pt x="1742" y="490"/>
                    <a:pt x="1629" y="322"/>
                    <a:pt x="1461" y="209"/>
                  </a:cubicBezTo>
                  <a:cubicBezTo>
                    <a:pt x="1313" y="72"/>
                    <a:pt x="1119" y="1"/>
                    <a:pt x="920" y="1"/>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14;p59">
              <a:extLst>
                <a:ext uri="{FF2B5EF4-FFF2-40B4-BE49-F238E27FC236}">
                  <a16:creationId xmlns:a16="http://schemas.microsoft.com/office/drawing/2014/main" id="{CDCDA0D7-0238-C83C-412A-61AA4E4B394E}"/>
                </a:ext>
              </a:extLst>
            </p:cNvPr>
            <p:cNvSpPr/>
            <p:nvPr/>
          </p:nvSpPr>
          <p:spPr>
            <a:xfrm>
              <a:off x="2345087" y="3435779"/>
              <a:ext cx="805286" cy="1101571"/>
            </a:xfrm>
            <a:custGeom>
              <a:avLst/>
              <a:gdLst/>
              <a:ahLst/>
              <a:cxnLst/>
              <a:rect l="l" t="t" r="r" b="b"/>
              <a:pathLst>
                <a:path w="28147" h="38503" extrusionOk="0">
                  <a:moveTo>
                    <a:pt x="1" y="1"/>
                  </a:moveTo>
                  <a:lnTo>
                    <a:pt x="1" y="1"/>
                  </a:lnTo>
                  <a:cubicBezTo>
                    <a:pt x="19" y="1012"/>
                    <a:pt x="38" y="2023"/>
                    <a:pt x="38" y="3053"/>
                  </a:cubicBezTo>
                  <a:cubicBezTo>
                    <a:pt x="113" y="3147"/>
                    <a:pt x="169" y="3241"/>
                    <a:pt x="244" y="3334"/>
                  </a:cubicBezTo>
                  <a:cubicBezTo>
                    <a:pt x="3858" y="8372"/>
                    <a:pt x="7754" y="13240"/>
                    <a:pt x="11255" y="18390"/>
                  </a:cubicBezTo>
                  <a:cubicBezTo>
                    <a:pt x="14345" y="22922"/>
                    <a:pt x="17491" y="27435"/>
                    <a:pt x="20787" y="31855"/>
                  </a:cubicBezTo>
                  <a:cubicBezTo>
                    <a:pt x="22416" y="34046"/>
                    <a:pt x="24064" y="36237"/>
                    <a:pt x="25712" y="38428"/>
                  </a:cubicBezTo>
                  <a:cubicBezTo>
                    <a:pt x="26530" y="38465"/>
                    <a:pt x="27329" y="38484"/>
                    <a:pt x="28128" y="38502"/>
                  </a:cubicBezTo>
                  <a:lnTo>
                    <a:pt x="28128" y="38502"/>
                  </a:lnTo>
                  <a:cubicBezTo>
                    <a:pt x="28034" y="38371"/>
                    <a:pt x="27941" y="38259"/>
                    <a:pt x="27847" y="38128"/>
                  </a:cubicBezTo>
                  <a:cubicBezTo>
                    <a:pt x="22697" y="31293"/>
                    <a:pt x="17641" y="24402"/>
                    <a:pt x="12828" y="17323"/>
                  </a:cubicBezTo>
                  <a:cubicBezTo>
                    <a:pt x="8783" y="11387"/>
                    <a:pt x="4364" y="5712"/>
                    <a:pt x="1" y="1"/>
                  </a:cubicBezTo>
                  <a:close/>
                  <a:moveTo>
                    <a:pt x="28128" y="38502"/>
                  </a:moveTo>
                  <a:lnTo>
                    <a:pt x="28128" y="38502"/>
                  </a:lnTo>
                  <a:cubicBezTo>
                    <a:pt x="28128" y="38502"/>
                    <a:pt x="28128" y="38502"/>
                    <a:pt x="28128" y="38503"/>
                  </a:cubicBezTo>
                  <a:lnTo>
                    <a:pt x="28147" y="38503"/>
                  </a:lnTo>
                  <a:cubicBezTo>
                    <a:pt x="28141" y="38502"/>
                    <a:pt x="28134" y="38502"/>
                    <a:pt x="28128" y="3850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15;p59">
              <a:extLst>
                <a:ext uri="{FF2B5EF4-FFF2-40B4-BE49-F238E27FC236}">
                  <a16:creationId xmlns:a16="http://schemas.microsoft.com/office/drawing/2014/main" id="{40D8313F-B9B2-E237-DDC7-FBCB81DBA6EF}"/>
                </a:ext>
              </a:extLst>
            </p:cNvPr>
            <p:cNvSpPr/>
            <p:nvPr/>
          </p:nvSpPr>
          <p:spPr>
            <a:xfrm>
              <a:off x="2354214" y="3837606"/>
              <a:ext cx="477386" cy="685295"/>
            </a:xfrm>
            <a:custGeom>
              <a:avLst/>
              <a:gdLst/>
              <a:ahLst/>
              <a:cxnLst/>
              <a:rect l="l" t="t" r="r" b="b"/>
              <a:pathLst>
                <a:path w="16686" h="23953" extrusionOk="0">
                  <a:moveTo>
                    <a:pt x="0" y="1"/>
                  </a:moveTo>
                  <a:lnTo>
                    <a:pt x="0" y="1"/>
                  </a:lnTo>
                  <a:cubicBezTo>
                    <a:pt x="19" y="694"/>
                    <a:pt x="37" y="1387"/>
                    <a:pt x="56" y="2098"/>
                  </a:cubicBezTo>
                  <a:cubicBezTo>
                    <a:pt x="75" y="2491"/>
                    <a:pt x="75" y="2903"/>
                    <a:pt x="94" y="3297"/>
                  </a:cubicBezTo>
                  <a:cubicBezTo>
                    <a:pt x="1704" y="5769"/>
                    <a:pt x="3371" y="8203"/>
                    <a:pt x="5075" y="10619"/>
                  </a:cubicBezTo>
                  <a:cubicBezTo>
                    <a:pt x="8127" y="15001"/>
                    <a:pt x="11255" y="19327"/>
                    <a:pt x="14251" y="23765"/>
                  </a:cubicBezTo>
                  <a:cubicBezTo>
                    <a:pt x="14401" y="23783"/>
                    <a:pt x="14551" y="23802"/>
                    <a:pt x="14700" y="23802"/>
                  </a:cubicBezTo>
                  <a:cubicBezTo>
                    <a:pt x="15356" y="23858"/>
                    <a:pt x="16011" y="23915"/>
                    <a:pt x="16685" y="23952"/>
                  </a:cubicBezTo>
                  <a:cubicBezTo>
                    <a:pt x="15712" y="22510"/>
                    <a:pt x="14738" y="21068"/>
                    <a:pt x="13745" y="19645"/>
                  </a:cubicBezTo>
                  <a:cubicBezTo>
                    <a:pt x="9195" y="13128"/>
                    <a:pt x="4644" y="6611"/>
                    <a:pt x="75" y="94"/>
                  </a:cubicBezTo>
                  <a:cubicBezTo>
                    <a:pt x="56" y="76"/>
                    <a:pt x="37" y="38"/>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16;p59">
              <a:extLst>
                <a:ext uri="{FF2B5EF4-FFF2-40B4-BE49-F238E27FC236}">
                  <a16:creationId xmlns:a16="http://schemas.microsoft.com/office/drawing/2014/main" id="{D83C88D4-D5F3-4424-3D33-95A2853618AF}"/>
                </a:ext>
              </a:extLst>
            </p:cNvPr>
            <p:cNvSpPr/>
            <p:nvPr/>
          </p:nvSpPr>
          <p:spPr>
            <a:xfrm>
              <a:off x="3983468" y="2829934"/>
              <a:ext cx="430266" cy="694279"/>
            </a:xfrm>
            <a:custGeom>
              <a:avLst/>
              <a:gdLst/>
              <a:ahLst/>
              <a:cxnLst/>
              <a:rect l="l" t="t" r="r" b="b"/>
              <a:pathLst>
                <a:path w="15039" h="24267" extrusionOk="0">
                  <a:moveTo>
                    <a:pt x="838" y="1"/>
                  </a:moveTo>
                  <a:cubicBezTo>
                    <a:pt x="671" y="1"/>
                    <a:pt x="503" y="49"/>
                    <a:pt x="357" y="147"/>
                  </a:cubicBezTo>
                  <a:cubicBezTo>
                    <a:pt x="169" y="278"/>
                    <a:pt x="38" y="503"/>
                    <a:pt x="20" y="746"/>
                  </a:cubicBezTo>
                  <a:cubicBezTo>
                    <a:pt x="1" y="858"/>
                    <a:pt x="20" y="990"/>
                    <a:pt x="57" y="1102"/>
                  </a:cubicBezTo>
                  <a:cubicBezTo>
                    <a:pt x="132" y="1308"/>
                    <a:pt x="226" y="1495"/>
                    <a:pt x="357" y="1682"/>
                  </a:cubicBezTo>
                  <a:cubicBezTo>
                    <a:pt x="787" y="2394"/>
                    <a:pt x="1199" y="3106"/>
                    <a:pt x="1649" y="3780"/>
                  </a:cubicBezTo>
                  <a:cubicBezTo>
                    <a:pt x="6068" y="10578"/>
                    <a:pt x="10581" y="17319"/>
                    <a:pt x="14888" y="24192"/>
                  </a:cubicBezTo>
                  <a:cubicBezTo>
                    <a:pt x="14907" y="24211"/>
                    <a:pt x="14926" y="24229"/>
                    <a:pt x="14945" y="24267"/>
                  </a:cubicBezTo>
                  <a:cubicBezTo>
                    <a:pt x="14982" y="23124"/>
                    <a:pt x="15020" y="21982"/>
                    <a:pt x="15038" y="20858"/>
                  </a:cubicBezTo>
                  <a:lnTo>
                    <a:pt x="15038" y="20840"/>
                  </a:lnTo>
                  <a:cubicBezTo>
                    <a:pt x="14121" y="19417"/>
                    <a:pt x="13222" y="17993"/>
                    <a:pt x="12285" y="16570"/>
                  </a:cubicBezTo>
                  <a:cubicBezTo>
                    <a:pt x="8840" y="11252"/>
                    <a:pt x="5375" y="5933"/>
                    <a:pt x="1780" y="709"/>
                  </a:cubicBezTo>
                  <a:lnTo>
                    <a:pt x="1780" y="690"/>
                  </a:lnTo>
                  <a:cubicBezTo>
                    <a:pt x="1667" y="540"/>
                    <a:pt x="1555" y="372"/>
                    <a:pt x="1424" y="240"/>
                  </a:cubicBezTo>
                  <a:cubicBezTo>
                    <a:pt x="1265" y="82"/>
                    <a:pt x="1053" y="1"/>
                    <a:pt x="8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17;p59">
              <a:extLst>
                <a:ext uri="{FF2B5EF4-FFF2-40B4-BE49-F238E27FC236}">
                  <a16:creationId xmlns:a16="http://schemas.microsoft.com/office/drawing/2014/main" id="{DDA5034F-EC79-5573-767E-C9B1CA1F27DC}"/>
                </a:ext>
              </a:extLst>
            </p:cNvPr>
            <p:cNvSpPr/>
            <p:nvPr/>
          </p:nvSpPr>
          <p:spPr>
            <a:xfrm>
              <a:off x="2194542" y="2585719"/>
              <a:ext cx="2296324" cy="435215"/>
            </a:xfrm>
            <a:custGeom>
              <a:avLst/>
              <a:gdLst/>
              <a:ahLst/>
              <a:cxnLst/>
              <a:rect l="l" t="t" r="r" b="b"/>
              <a:pathLst>
                <a:path w="80263" h="15212" extrusionOk="0">
                  <a:moveTo>
                    <a:pt x="49608" y="1"/>
                  </a:moveTo>
                  <a:cubicBezTo>
                    <a:pt x="40954" y="1"/>
                    <a:pt x="32295" y="126"/>
                    <a:pt x="23645" y="126"/>
                  </a:cubicBezTo>
                  <a:cubicBezTo>
                    <a:pt x="23198" y="126"/>
                    <a:pt x="22751" y="126"/>
                    <a:pt x="22304" y="125"/>
                  </a:cubicBezTo>
                  <a:cubicBezTo>
                    <a:pt x="17285" y="125"/>
                    <a:pt x="12304" y="518"/>
                    <a:pt x="7304" y="893"/>
                  </a:cubicBezTo>
                  <a:cubicBezTo>
                    <a:pt x="5956" y="986"/>
                    <a:pt x="4626" y="1136"/>
                    <a:pt x="3334" y="1585"/>
                  </a:cubicBezTo>
                  <a:cubicBezTo>
                    <a:pt x="1967" y="2016"/>
                    <a:pt x="937" y="3140"/>
                    <a:pt x="618" y="4544"/>
                  </a:cubicBezTo>
                  <a:cubicBezTo>
                    <a:pt x="0" y="6960"/>
                    <a:pt x="113" y="9413"/>
                    <a:pt x="487" y="11829"/>
                  </a:cubicBezTo>
                  <a:cubicBezTo>
                    <a:pt x="750" y="13570"/>
                    <a:pt x="1798" y="14451"/>
                    <a:pt x="3540" y="14713"/>
                  </a:cubicBezTo>
                  <a:cubicBezTo>
                    <a:pt x="5244" y="14975"/>
                    <a:pt x="6986" y="14956"/>
                    <a:pt x="8727" y="15031"/>
                  </a:cubicBezTo>
                  <a:cubicBezTo>
                    <a:pt x="9457" y="15059"/>
                    <a:pt x="10187" y="15069"/>
                    <a:pt x="10917" y="15069"/>
                  </a:cubicBezTo>
                  <a:cubicBezTo>
                    <a:pt x="13026" y="15069"/>
                    <a:pt x="15136" y="14984"/>
                    <a:pt x="17252" y="14984"/>
                  </a:cubicBezTo>
                  <a:cubicBezTo>
                    <a:pt x="17899" y="14984"/>
                    <a:pt x="18547" y="14992"/>
                    <a:pt x="19195" y="15012"/>
                  </a:cubicBezTo>
                  <a:cubicBezTo>
                    <a:pt x="22773" y="15124"/>
                    <a:pt x="26336" y="15208"/>
                    <a:pt x="29910" y="15208"/>
                  </a:cubicBezTo>
                  <a:cubicBezTo>
                    <a:pt x="30545" y="15208"/>
                    <a:pt x="31181" y="15205"/>
                    <a:pt x="31817" y="15200"/>
                  </a:cubicBezTo>
                  <a:cubicBezTo>
                    <a:pt x="33193" y="15181"/>
                    <a:pt x="34570" y="15176"/>
                    <a:pt x="35946" y="15176"/>
                  </a:cubicBezTo>
                  <a:cubicBezTo>
                    <a:pt x="37323" y="15176"/>
                    <a:pt x="38699" y="15181"/>
                    <a:pt x="40076" y="15181"/>
                  </a:cubicBezTo>
                  <a:cubicBezTo>
                    <a:pt x="42375" y="15191"/>
                    <a:pt x="44680" y="15212"/>
                    <a:pt x="46988" y="15212"/>
                  </a:cubicBezTo>
                  <a:cubicBezTo>
                    <a:pt x="49002" y="15212"/>
                    <a:pt x="51018" y="15196"/>
                    <a:pt x="53034" y="15144"/>
                  </a:cubicBezTo>
                  <a:cubicBezTo>
                    <a:pt x="58034" y="15012"/>
                    <a:pt x="63034" y="14938"/>
                    <a:pt x="68034" y="14732"/>
                  </a:cubicBezTo>
                  <a:cubicBezTo>
                    <a:pt x="70600" y="14619"/>
                    <a:pt x="73147" y="14488"/>
                    <a:pt x="75712" y="14338"/>
                  </a:cubicBezTo>
                  <a:cubicBezTo>
                    <a:pt x="76387" y="14320"/>
                    <a:pt x="77079" y="14226"/>
                    <a:pt x="77754" y="14076"/>
                  </a:cubicBezTo>
                  <a:cubicBezTo>
                    <a:pt x="78652" y="13889"/>
                    <a:pt x="79402" y="13271"/>
                    <a:pt x="79757" y="12409"/>
                  </a:cubicBezTo>
                  <a:cubicBezTo>
                    <a:pt x="80113" y="11660"/>
                    <a:pt x="80263" y="10836"/>
                    <a:pt x="80225" y="9994"/>
                  </a:cubicBezTo>
                  <a:cubicBezTo>
                    <a:pt x="80151" y="7559"/>
                    <a:pt x="79870" y="5125"/>
                    <a:pt x="79383" y="2709"/>
                  </a:cubicBezTo>
                  <a:cubicBezTo>
                    <a:pt x="79064" y="1305"/>
                    <a:pt x="78521" y="818"/>
                    <a:pt x="77079" y="705"/>
                  </a:cubicBezTo>
                  <a:cubicBezTo>
                    <a:pt x="76255" y="649"/>
                    <a:pt x="75431" y="593"/>
                    <a:pt x="74607" y="537"/>
                  </a:cubicBezTo>
                  <a:cubicBezTo>
                    <a:pt x="69121" y="256"/>
                    <a:pt x="63615" y="125"/>
                    <a:pt x="58109" y="50"/>
                  </a:cubicBezTo>
                  <a:cubicBezTo>
                    <a:pt x="55277" y="14"/>
                    <a:pt x="52443" y="1"/>
                    <a:pt x="49608" y="1"/>
                  </a:cubicBezTo>
                  <a:close/>
                </a:path>
              </a:pathLst>
            </a:custGeom>
            <a:solidFill>
              <a:srgbClr val="E54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18;p59">
              <a:extLst>
                <a:ext uri="{FF2B5EF4-FFF2-40B4-BE49-F238E27FC236}">
                  <a16:creationId xmlns:a16="http://schemas.microsoft.com/office/drawing/2014/main" id="{BCAC9331-55FC-37EA-F17E-2032F73913B6}"/>
                </a:ext>
              </a:extLst>
            </p:cNvPr>
            <p:cNvSpPr/>
            <p:nvPr/>
          </p:nvSpPr>
          <p:spPr>
            <a:xfrm>
              <a:off x="2503158" y="1758203"/>
              <a:ext cx="1801286" cy="1354855"/>
            </a:xfrm>
            <a:custGeom>
              <a:avLst/>
              <a:gdLst/>
              <a:ahLst/>
              <a:cxnLst/>
              <a:rect l="l" t="t" r="r" b="b"/>
              <a:pathLst>
                <a:path w="62960" h="47356" extrusionOk="0">
                  <a:moveTo>
                    <a:pt x="53231" y="5675"/>
                  </a:moveTo>
                  <a:cubicBezTo>
                    <a:pt x="54015" y="5675"/>
                    <a:pt x="54284" y="6038"/>
                    <a:pt x="54251" y="6989"/>
                  </a:cubicBezTo>
                  <a:cubicBezTo>
                    <a:pt x="54214" y="7850"/>
                    <a:pt x="53989" y="8693"/>
                    <a:pt x="53577" y="9461"/>
                  </a:cubicBezTo>
                  <a:cubicBezTo>
                    <a:pt x="52903" y="10790"/>
                    <a:pt x="51948" y="11951"/>
                    <a:pt x="50974" y="13075"/>
                  </a:cubicBezTo>
                  <a:cubicBezTo>
                    <a:pt x="48689" y="15622"/>
                    <a:pt x="46199" y="17963"/>
                    <a:pt x="43521" y="20079"/>
                  </a:cubicBezTo>
                  <a:cubicBezTo>
                    <a:pt x="42378" y="20996"/>
                    <a:pt x="41217" y="21895"/>
                    <a:pt x="40075" y="22775"/>
                  </a:cubicBezTo>
                  <a:cubicBezTo>
                    <a:pt x="39869" y="23000"/>
                    <a:pt x="39588" y="23150"/>
                    <a:pt x="39289" y="23244"/>
                  </a:cubicBezTo>
                  <a:cubicBezTo>
                    <a:pt x="41161" y="19105"/>
                    <a:pt x="43240" y="15191"/>
                    <a:pt x="45787" y="11558"/>
                  </a:cubicBezTo>
                  <a:cubicBezTo>
                    <a:pt x="46629" y="10360"/>
                    <a:pt x="47547" y="9236"/>
                    <a:pt x="48558" y="8187"/>
                  </a:cubicBezTo>
                  <a:cubicBezTo>
                    <a:pt x="49326" y="7345"/>
                    <a:pt x="50244" y="6671"/>
                    <a:pt x="51255" y="6165"/>
                  </a:cubicBezTo>
                  <a:cubicBezTo>
                    <a:pt x="51761" y="5903"/>
                    <a:pt x="52304" y="5753"/>
                    <a:pt x="52865" y="5697"/>
                  </a:cubicBezTo>
                  <a:cubicBezTo>
                    <a:pt x="52998" y="5683"/>
                    <a:pt x="53120" y="5675"/>
                    <a:pt x="53231" y="5675"/>
                  </a:cubicBezTo>
                  <a:close/>
                  <a:moveTo>
                    <a:pt x="20278" y="5163"/>
                  </a:moveTo>
                  <a:cubicBezTo>
                    <a:pt x="20770" y="5163"/>
                    <a:pt x="21257" y="5251"/>
                    <a:pt x="21723" y="5435"/>
                  </a:cubicBezTo>
                  <a:cubicBezTo>
                    <a:pt x="22584" y="5772"/>
                    <a:pt x="23371" y="6277"/>
                    <a:pt x="24026" y="6933"/>
                  </a:cubicBezTo>
                  <a:cubicBezTo>
                    <a:pt x="25356" y="8244"/>
                    <a:pt x="26536" y="9723"/>
                    <a:pt x="27491" y="11315"/>
                  </a:cubicBezTo>
                  <a:cubicBezTo>
                    <a:pt x="29888" y="15229"/>
                    <a:pt x="31517" y="19461"/>
                    <a:pt x="32659" y="23880"/>
                  </a:cubicBezTo>
                  <a:cubicBezTo>
                    <a:pt x="32753" y="24161"/>
                    <a:pt x="32809" y="24461"/>
                    <a:pt x="32884" y="24742"/>
                  </a:cubicBezTo>
                  <a:cubicBezTo>
                    <a:pt x="32865" y="24835"/>
                    <a:pt x="32865" y="24929"/>
                    <a:pt x="32828" y="25004"/>
                  </a:cubicBezTo>
                  <a:cubicBezTo>
                    <a:pt x="29008" y="22101"/>
                    <a:pt x="25094" y="19423"/>
                    <a:pt x="22060" y="15734"/>
                  </a:cubicBezTo>
                  <a:cubicBezTo>
                    <a:pt x="20487" y="13805"/>
                    <a:pt x="19026" y="11839"/>
                    <a:pt x="18184" y="9461"/>
                  </a:cubicBezTo>
                  <a:cubicBezTo>
                    <a:pt x="17978" y="8918"/>
                    <a:pt x="17847" y="8337"/>
                    <a:pt x="17753" y="7738"/>
                  </a:cubicBezTo>
                  <a:cubicBezTo>
                    <a:pt x="17566" y="6277"/>
                    <a:pt x="18315" y="5341"/>
                    <a:pt x="19794" y="5191"/>
                  </a:cubicBezTo>
                  <a:cubicBezTo>
                    <a:pt x="19955" y="5173"/>
                    <a:pt x="20117" y="5163"/>
                    <a:pt x="20278" y="5163"/>
                  </a:cubicBezTo>
                  <a:close/>
                  <a:moveTo>
                    <a:pt x="54458" y="22317"/>
                  </a:moveTo>
                  <a:cubicBezTo>
                    <a:pt x="54819" y="22317"/>
                    <a:pt x="55181" y="22332"/>
                    <a:pt x="55543" y="22363"/>
                  </a:cubicBezTo>
                  <a:cubicBezTo>
                    <a:pt x="55824" y="22382"/>
                    <a:pt x="56124" y="22438"/>
                    <a:pt x="56423" y="22495"/>
                  </a:cubicBezTo>
                  <a:cubicBezTo>
                    <a:pt x="56929" y="22607"/>
                    <a:pt x="57472" y="22757"/>
                    <a:pt x="57603" y="23300"/>
                  </a:cubicBezTo>
                  <a:cubicBezTo>
                    <a:pt x="57716" y="23824"/>
                    <a:pt x="57191" y="24049"/>
                    <a:pt x="56835" y="24292"/>
                  </a:cubicBezTo>
                  <a:cubicBezTo>
                    <a:pt x="55393" y="25341"/>
                    <a:pt x="53727" y="25865"/>
                    <a:pt x="52004" y="26221"/>
                  </a:cubicBezTo>
                  <a:cubicBezTo>
                    <a:pt x="49191" y="26797"/>
                    <a:pt x="46359" y="26999"/>
                    <a:pt x="43501" y="26999"/>
                  </a:cubicBezTo>
                  <a:cubicBezTo>
                    <a:pt x="42363" y="26999"/>
                    <a:pt x="41222" y="26967"/>
                    <a:pt x="40075" y="26914"/>
                  </a:cubicBezTo>
                  <a:cubicBezTo>
                    <a:pt x="40113" y="26633"/>
                    <a:pt x="40281" y="26614"/>
                    <a:pt x="40393" y="26539"/>
                  </a:cubicBezTo>
                  <a:cubicBezTo>
                    <a:pt x="44026" y="24910"/>
                    <a:pt x="47734" y="23468"/>
                    <a:pt x="51648" y="22626"/>
                  </a:cubicBezTo>
                  <a:cubicBezTo>
                    <a:pt x="52570" y="22422"/>
                    <a:pt x="53511" y="22317"/>
                    <a:pt x="54458" y="22317"/>
                  </a:cubicBezTo>
                  <a:close/>
                  <a:moveTo>
                    <a:pt x="8490" y="17592"/>
                  </a:moveTo>
                  <a:cubicBezTo>
                    <a:pt x="9113" y="17592"/>
                    <a:pt x="9738" y="17659"/>
                    <a:pt x="10356" y="17794"/>
                  </a:cubicBezTo>
                  <a:cubicBezTo>
                    <a:pt x="12978" y="18300"/>
                    <a:pt x="15356" y="19461"/>
                    <a:pt x="17753" y="20603"/>
                  </a:cubicBezTo>
                  <a:cubicBezTo>
                    <a:pt x="19775" y="21577"/>
                    <a:pt x="21760" y="22682"/>
                    <a:pt x="23671" y="23862"/>
                  </a:cubicBezTo>
                  <a:cubicBezTo>
                    <a:pt x="25524" y="25004"/>
                    <a:pt x="27378" y="26127"/>
                    <a:pt x="29214" y="27270"/>
                  </a:cubicBezTo>
                  <a:cubicBezTo>
                    <a:pt x="29438" y="27401"/>
                    <a:pt x="29663" y="27569"/>
                    <a:pt x="30038" y="27813"/>
                  </a:cubicBezTo>
                  <a:cubicBezTo>
                    <a:pt x="28427" y="28112"/>
                    <a:pt x="26779" y="28281"/>
                    <a:pt x="25150" y="28281"/>
                  </a:cubicBezTo>
                  <a:cubicBezTo>
                    <a:pt x="25025" y="28282"/>
                    <a:pt x="24901" y="28282"/>
                    <a:pt x="24776" y="28282"/>
                  </a:cubicBezTo>
                  <a:cubicBezTo>
                    <a:pt x="21047" y="28282"/>
                    <a:pt x="17370" y="28002"/>
                    <a:pt x="13764" y="26951"/>
                  </a:cubicBezTo>
                  <a:cubicBezTo>
                    <a:pt x="11554" y="26315"/>
                    <a:pt x="9420" y="25547"/>
                    <a:pt x="7453" y="24330"/>
                  </a:cubicBezTo>
                  <a:cubicBezTo>
                    <a:pt x="6573" y="23805"/>
                    <a:pt x="5843" y="23094"/>
                    <a:pt x="5300" y="22232"/>
                  </a:cubicBezTo>
                  <a:cubicBezTo>
                    <a:pt x="4551" y="21090"/>
                    <a:pt x="4626" y="19929"/>
                    <a:pt x="5300" y="18787"/>
                  </a:cubicBezTo>
                  <a:cubicBezTo>
                    <a:pt x="5730" y="18056"/>
                    <a:pt x="6479" y="17813"/>
                    <a:pt x="7247" y="17682"/>
                  </a:cubicBezTo>
                  <a:cubicBezTo>
                    <a:pt x="7659" y="17622"/>
                    <a:pt x="8074" y="17592"/>
                    <a:pt x="8490" y="17592"/>
                  </a:cubicBezTo>
                  <a:close/>
                  <a:moveTo>
                    <a:pt x="37867" y="33602"/>
                  </a:moveTo>
                  <a:cubicBezTo>
                    <a:pt x="38952" y="35493"/>
                    <a:pt x="39926" y="37570"/>
                    <a:pt x="41236" y="39311"/>
                  </a:cubicBezTo>
                  <a:cubicBezTo>
                    <a:pt x="39907" y="37570"/>
                    <a:pt x="38952" y="35493"/>
                    <a:pt x="37867" y="33602"/>
                  </a:cubicBezTo>
                  <a:close/>
                  <a:moveTo>
                    <a:pt x="17454" y="39554"/>
                  </a:moveTo>
                  <a:lnTo>
                    <a:pt x="17454" y="39554"/>
                  </a:lnTo>
                  <a:cubicBezTo>
                    <a:pt x="17997" y="39686"/>
                    <a:pt x="18446" y="40079"/>
                    <a:pt x="18839" y="40509"/>
                  </a:cubicBezTo>
                  <a:cubicBezTo>
                    <a:pt x="18446" y="40098"/>
                    <a:pt x="17997" y="39686"/>
                    <a:pt x="17454" y="39554"/>
                  </a:cubicBezTo>
                  <a:close/>
                  <a:moveTo>
                    <a:pt x="17774" y="1"/>
                  </a:moveTo>
                  <a:cubicBezTo>
                    <a:pt x="15574" y="1"/>
                    <a:pt x="13569" y="1431"/>
                    <a:pt x="12884" y="3599"/>
                  </a:cubicBezTo>
                  <a:cubicBezTo>
                    <a:pt x="12472" y="4873"/>
                    <a:pt x="12378" y="6240"/>
                    <a:pt x="12603" y="7569"/>
                  </a:cubicBezTo>
                  <a:cubicBezTo>
                    <a:pt x="12996" y="10322"/>
                    <a:pt x="14232" y="12701"/>
                    <a:pt x="15824" y="14929"/>
                  </a:cubicBezTo>
                  <a:cubicBezTo>
                    <a:pt x="16348" y="15641"/>
                    <a:pt x="16910" y="16333"/>
                    <a:pt x="17528" y="17101"/>
                  </a:cubicBezTo>
                  <a:cubicBezTo>
                    <a:pt x="17509" y="17102"/>
                    <a:pt x="17490" y="17102"/>
                    <a:pt x="17471" y="17102"/>
                  </a:cubicBezTo>
                  <a:cubicBezTo>
                    <a:pt x="17058" y="17102"/>
                    <a:pt x="16824" y="16910"/>
                    <a:pt x="16573" y="16820"/>
                  </a:cubicBezTo>
                  <a:cubicBezTo>
                    <a:pt x="13951" y="15734"/>
                    <a:pt x="11292" y="14817"/>
                    <a:pt x="8446" y="14536"/>
                  </a:cubicBezTo>
                  <a:cubicBezTo>
                    <a:pt x="7942" y="14489"/>
                    <a:pt x="7442" y="14461"/>
                    <a:pt x="6946" y="14461"/>
                  </a:cubicBezTo>
                  <a:cubicBezTo>
                    <a:pt x="5838" y="14461"/>
                    <a:pt x="4750" y="14603"/>
                    <a:pt x="3689" y="15004"/>
                  </a:cubicBezTo>
                  <a:cubicBezTo>
                    <a:pt x="1873" y="15715"/>
                    <a:pt x="543" y="16933"/>
                    <a:pt x="206" y="18955"/>
                  </a:cubicBezTo>
                  <a:cubicBezTo>
                    <a:pt x="0" y="20229"/>
                    <a:pt x="225" y="21539"/>
                    <a:pt x="843" y="22682"/>
                  </a:cubicBezTo>
                  <a:cubicBezTo>
                    <a:pt x="1386" y="23712"/>
                    <a:pt x="2060" y="24648"/>
                    <a:pt x="2865" y="25491"/>
                  </a:cubicBezTo>
                  <a:cubicBezTo>
                    <a:pt x="4832" y="27513"/>
                    <a:pt x="7229" y="28768"/>
                    <a:pt x="9925" y="29480"/>
                  </a:cubicBezTo>
                  <a:cubicBezTo>
                    <a:pt x="14496" y="30662"/>
                    <a:pt x="19203" y="31262"/>
                    <a:pt x="23934" y="31262"/>
                  </a:cubicBezTo>
                  <a:cubicBezTo>
                    <a:pt x="24145" y="31262"/>
                    <a:pt x="24357" y="31261"/>
                    <a:pt x="24569" y="31259"/>
                  </a:cubicBezTo>
                  <a:cubicBezTo>
                    <a:pt x="26742" y="31259"/>
                    <a:pt x="28895" y="31053"/>
                    <a:pt x="31011" y="30659"/>
                  </a:cubicBezTo>
                  <a:lnTo>
                    <a:pt x="31011" y="30659"/>
                  </a:lnTo>
                  <a:cubicBezTo>
                    <a:pt x="30543" y="31521"/>
                    <a:pt x="30075" y="32382"/>
                    <a:pt x="29607" y="33262"/>
                  </a:cubicBezTo>
                  <a:cubicBezTo>
                    <a:pt x="28577" y="35154"/>
                    <a:pt x="27659" y="37345"/>
                    <a:pt x="26199" y="38955"/>
                  </a:cubicBezTo>
                  <a:cubicBezTo>
                    <a:pt x="25365" y="39872"/>
                    <a:pt x="24205" y="40562"/>
                    <a:pt x="23057" y="40562"/>
                  </a:cubicBezTo>
                  <a:cubicBezTo>
                    <a:pt x="22400" y="40562"/>
                    <a:pt x="21747" y="40336"/>
                    <a:pt x="21161" y="39798"/>
                  </a:cubicBezTo>
                  <a:cubicBezTo>
                    <a:pt x="20003" y="38722"/>
                    <a:pt x="18873" y="37324"/>
                    <a:pt x="17204" y="37324"/>
                  </a:cubicBezTo>
                  <a:cubicBezTo>
                    <a:pt x="16985" y="37324"/>
                    <a:pt x="16756" y="37349"/>
                    <a:pt x="16517" y="37401"/>
                  </a:cubicBezTo>
                  <a:cubicBezTo>
                    <a:pt x="14345" y="37869"/>
                    <a:pt x="14176" y="40210"/>
                    <a:pt x="15131" y="41858"/>
                  </a:cubicBezTo>
                  <a:cubicBezTo>
                    <a:pt x="16217" y="43637"/>
                    <a:pt x="17734" y="45116"/>
                    <a:pt x="19532" y="46184"/>
                  </a:cubicBezTo>
                  <a:cubicBezTo>
                    <a:pt x="20759" y="46902"/>
                    <a:pt x="22213" y="47356"/>
                    <a:pt x="23654" y="47356"/>
                  </a:cubicBezTo>
                  <a:cubicBezTo>
                    <a:pt x="24280" y="47356"/>
                    <a:pt x="24904" y="47270"/>
                    <a:pt x="25506" y="47083"/>
                  </a:cubicBezTo>
                  <a:cubicBezTo>
                    <a:pt x="27435" y="46502"/>
                    <a:pt x="28820" y="44985"/>
                    <a:pt x="29832" y="43318"/>
                  </a:cubicBezTo>
                  <a:cubicBezTo>
                    <a:pt x="31105" y="41221"/>
                    <a:pt x="32060" y="38918"/>
                    <a:pt x="32959" y="36633"/>
                  </a:cubicBezTo>
                  <a:cubicBezTo>
                    <a:pt x="33539" y="35154"/>
                    <a:pt x="34064" y="33656"/>
                    <a:pt x="34513" y="32120"/>
                  </a:cubicBezTo>
                  <a:cubicBezTo>
                    <a:pt x="35769" y="38564"/>
                    <a:pt x="39139" y="46757"/>
                    <a:pt x="45612" y="46757"/>
                  </a:cubicBezTo>
                  <a:cubicBezTo>
                    <a:pt x="46476" y="46757"/>
                    <a:pt x="47395" y="46611"/>
                    <a:pt x="48371" y="46296"/>
                  </a:cubicBezTo>
                  <a:cubicBezTo>
                    <a:pt x="50131" y="45753"/>
                    <a:pt x="51648" y="44648"/>
                    <a:pt x="52734" y="43169"/>
                  </a:cubicBezTo>
                  <a:cubicBezTo>
                    <a:pt x="53914" y="41483"/>
                    <a:pt x="54495" y="39049"/>
                    <a:pt x="53315" y="37232"/>
                  </a:cubicBezTo>
                  <a:cubicBezTo>
                    <a:pt x="52628" y="36152"/>
                    <a:pt x="51474" y="35523"/>
                    <a:pt x="50296" y="35523"/>
                  </a:cubicBezTo>
                  <a:cubicBezTo>
                    <a:pt x="49677" y="35523"/>
                    <a:pt x="49051" y="35697"/>
                    <a:pt x="48483" y="36071"/>
                  </a:cubicBezTo>
                  <a:cubicBezTo>
                    <a:pt x="47847" y="36521"/>
                    <a:pt x="47304" y="37064"/>
                    <a:pt x="46835" y="37682"/>
                  </a:cubicBezTo>
                  <a:cubicBezTo>
                    <a:pt x="46386" y="38206"/>
                    <a:pt x="45918" y="38918"/>
                    <a:pt x="45262" y="39199"/>
                  </a:cubicBezTo>
                  <a:cubicBezTo>
                    <a:pt x="45098" y="39265"/>
                    <a:pt x="44939" y="39295"/>
                    <a:pt x="44784" y="39295"/>
                  </a:cubicBezTo>
                  <a:cubicBezTo>
                    <a:pt x="44024" y="39295"/>
                    <a:pt x="43392" y="38576"/>
                    <a:pt x="42940" y="38000"/>
                  </a:cubicBezTo>
                  <a:cubicBezTo>
                    <a:pt x="42116" y="36895"/>
                    <a:pt x="41498" y="35566"/>
                    <a:pt x="40805" y="34367"/>
                  </a:cubicBezTo>
                  <a:cubicBezTo>
                    <a:pt x="40038" y="33000"/>
                    <a:pt x="39251" y="31633"/>
                    <a:pt x="38483" y="30266"/>
                  </a:cubicBezTo>
                  <a:lnTo>
                    <a:pt x="38483" y="30266"/>
                  </a:lnTo>
                  <a:cubicBezTo>
                    <a:pt x="40396" y="30488"/>
                    <a:pt x="42325" y="30605"/>
                    <a:pt x="44259" y="30605"/>
                  </a:cubicBezTo>
                  <a:cubicBezTo>
                    <a:pt x="45260" y="30605"/>
                    <a:pt x="46263" y="30573"/>
                    <a:pt x="47266" y="30509"/>
                  </a:cubicBezTo>
                  <a:cubicBezTo>
                    <a:pt x="50450" y="30341"/>
                    <a:pt x="53596" y="29854"/>
                    <a:pt x="56611" y="28768"/>
                  </a:cubicBezTo>
                  <a:cubicBezTo>
                    <a:pt x="58090" y="28281"/>
                    <a:pt x="59438" y="27495"/>
                    <a:pt x="60618" y="26502"/>
                  </a:cubicBezTo>
                  <a:cubicBezTo>
                    <a:pt x="61555" y="25659"/>
                    <a:pt x="62266" y="24704"/>
                    <a:pt x="62547" y="23450"/>
                  </a:cubicBezTo>
                  <a:cubicBezTo>
                    <a:pt x="62959" y="21970"/>
                    <a:pt x="62379" y="20397"/>
                    <a:pt x="61105" y="19536"/>
                  </a:cubicBezTo>
                  <a:cubicBezTo>
                    <a:pt x="60450" y="19068"/>
                    <a:pt x="59719" y="18749"/>
                    <a:pt x="58933" y="18562"/>
                  </a:cubicBezTo>
                  <a:cubicBezTo>
                    <a:pt x="58128" y="18365"/>
                    <a:pt x="57323" y="18292"/>
                    <a:pt x="56518" y="18292"/>
                  </a:cubicBezTo>
                  <a:cubicBezTo>
                    <a:pt x="55637" y="18292"/>
                    <a:pt x="54757" y="18379"/>
                    <a:pt x="53877" y="18487"/>
                  </a:cubicBezTo>
                  <a:cubicBezTo>
                    <a:pt x="52678" y="18637"/>
                    <a:pt x="51517" y="18993"/>
                    <a:pt x="50300" y="19236"/>
                  </a:cubicBezTo>
                  <a:cubicBezTo>
                    <a:pt x="50337" y="19124"/>
                    <a:pt x="50356" y="19068"/>
                    <a:pt x="50393" y="19030"/>
                  </a:cubicBezTo>
                  <a:cubicBezTo>
                    <a:pt x="50581" y="18843"/>
                    <a:pt x="50787" y="18656"/>
                    <a:pt x="50974" y="18468"/>
                  </a:cubicBezTo>
                  <a:cubicBezTo>
                    <a:pt x="53165" y="16352"/>
                    <a:pt x="55225" y="14142"/>
                    <a:pt x="56929" y="11614"/>
                  </a:cubicBezTo>
                  <a:cubicBezTo>
                    <a:pt x="57865" y="10229"/>
                    <a:pt x="58671" y="8768"/>
                    <a:pt x="58989" y="7101"/>
                  </a:cubicBezTo>
                  <a:cubicBezTo>
                    <a:pt x="59810" y="2844"/>
                    <a:pt x="56912" y="192"/>
                    <a:pt x="53676" y="192"/>
                  </a:cubicBezTo>
                  <a:cubicBezTo>
                    <a:pt x="53296" y="192"/>
                    <a:pt x="52912" y="229"/>
                    <a:pt x="52528" y="304"/>
                  </a:cubicBezTo>
                  <a:cubicBezTo>
                    <a:pt x="50749" y="659"/>
                    <a:pt x="49045" y="1352"/>
                    <a:pt x="47528" y="2363"/>
                  </a:cubicBezTo>
                  <a:cubicBezTo>
                    <a:pt x="44981" y="4049"/>
                    <a:pt x="43034" y="6315"/>
                    <a:pt x="41386" y="8862"/>
                  </a:cubicBezTo>
                  <a:cubicBezTo>
                    <a:pt x="39008" y="12569"/>
                    <a:pt x="37098" y="16558"/>
                    <a:pt x="35674" y="20734"/>
                  </a:cubicBezTo>
                  <a:cubicBezTo>
                    <a:pt x="35599" y="20959"/>
                    <a:pt x="35618" y="21259"/>
                    <a:pt x="35337" y="21390"/>
                  </a:cubicBezTo>
                  <a:cubicBezTo>
                    <a:pt x="35169" y="21165"/>
                    <a:pt x="35056" y="20903"/>
                    <a:pt x="35019" y="20641"/>
                  </a:cubicBezTo>
                  <a:cubicBezTo>
                    <a:pt x="33745" y="16577"/>
                    <a:pt x="31929" y="12701"/>
                    <a:pt x="29626" y="9124"/>
                  </a:cubicBezTo>
                  <a:cubicBezTo>
                    <a:pt x="28109" y="6764"/>
                    <a:pt x="26405" y="4554"/>
                    <a:pt x="24251" y="2719"/>
                  </a:cubicBezTo>
                  <a:cubicBezTo>
                    <a:pt x="22697" y="1371"/>
                    <a:pt x="20805" y="453"/>
                    <a:pt x="18764" y="98"/>
                  </a:cubicBezTo>
                  <a:cubicBezTo>
                    <a:pt x="18432" y="32"/>
                    <a:pt x="18101" y="1"/>
                    <a:pt x="17774" y="1"/>
                  </a:cubicBezTo>
                  <a:close/>
                </a:path>
              </a:pathLst>
            </a:custGeom>
            <a:solidFill>
              <a:srgbClr val="00B6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19;p59">
              <a:extLst>
                <a:ext uri="{FF2B5EF4-FFF2-40B4-BE49-F238E27FC236}">
                  <a16:creationId xmlns:a16="http://schemas.microsoft.com/office/drawing/2014/main" id="{FF03FD95-DC92-07F2-3FEF-7B14F974B6CE}"/>
                </a:ext>
              </a:extLst>
            </p:cNvPr>
            <p:cNvSpPr/>
            <p:nvPr/>
          </p:nvSpPr>
          <p:spPr>
            <a:xfrm>
              <a:off x="1144955" y="3025912"/>
              <a:ext cx="1544139" cy="1550290"/>
            </a:xfrm>
            <a:custGeom>
              <a:avLst/>
              <a:gdLst/>
              <a:ahLst/>
              <a:cxnLst/>
              <a:rect l="l" t="t" r="r" b="b"/>
              <a:pathLst>
                <a:path w="53972" h="54187" extrusionOk="0">
                  <a:moveTo>
                    <a:pt x="9626" y="1"/>
                  </a:moveTo>
                  <a:cubicBezTo>
                    <a:pt x="7698" y="1"/>
                    <a:pt x="5788" y="95"/>
                    <a:pt x="3859" y="226"/>
                  </a:cubicBezTo>
                  <a:cubicBezTo>
                    <a:pt x="2922" y="301"/>
                    <a:pt x="2080" y="544"/>
                    <a:pt x="1405" y="1256"/>
                  </a:cubicBezTo>
                  <a:cubicBezTo>
                    <a:pt x="919" y="1780"/>
                    <a:pt x="600" y="2435"/>
                    <a:pt x="488" y="3147"/>
                  </a:cubicBezTo>
                  <a:cubicBezTo>
                    <a:pt x="170" y="5020"/>
                    <a:pt x="20" y="6930"/>
                    <a:pt x="20" y="8840"/>
                  </a:cubicBezTo>
                  <a:cubicBezTo>
                    <a:pt x="1" y="10638"/>
                    <a:pt x="151" y="12417"/>
                    <a:pt x="170" y="14214"/>
                  </a:cubicBezTo>
                  <a:cubicBezTo>
                    <a:pt x="207" y="18203"/>
                    <a:pt x="188" y="22211"/>
                    <a:pt x="188" y="26218"/>
                  </a:cubicBezTo>
                  <a:cubicBezTo>
                    <a:pt x="170" y="29083"/>
                    <a:pt x="76" y="31967"/>
                    <a:pt x="226" y="34832"/>
                  </a:cubicBezTo>
                  <a:cubicBezTo>
                    <a:pt x="319" y="36611"/>
                    <a:pt x="338" y="38409"/>
                    <a:pt x="263" y="40188"/>
                  </a:cubicBezTo>
                  <a:cubicBezTo>
                    <a:pt x="188" y="42136"/>
                    <a:pt x="151" y="44083"/>
                    <a:pt x="226" y="46012"/>
                  </a:cubicBezTo>
                  <a:cubicBezTo>
                    <a:pt x="226" y="46668"/>
                    <a:pt x="301" y="47304"/>
                    <a:pt x="394" y="47941"/>
                  </a:cubicBezTo>
                  <a:cubicBezTo>
                    <a:pt x="713" y="49608"/>
                    <a:pt x="1611" y="50806"/>
                    <a:pt x="3222" y="51424"/>
                  </a:cubicBezTo>
                  <a:cubicBezTo>
                    <a:pt x="3896" y="51686"/>
                    <a:pt x="4589" y="51892"/>
                    <a:pt x="5301" y="52023"/>
                  </a:cubicBezTo>
                  <a:cubicBezTo>
                    <a:pt x="7548" y="52398"/>
                    <a:pt x="9776" y="52679"/>
                    <a:pt x="12023" y="52904"/>
                  </a:cubicBezTo>
                  <a:cubicBezTo>
                    <a:pt x="14458" y="53147"/>
                    <a:pt x="16874" y="53297"/>
                    <a:pt x="19308" y="53390"/>
                  </a:cubicBezTo>
                  <a:cubicBezTo>
                    <a:pt x="22417" y="53540"/>
                    <a:pt x="25507" y="53746"/>
                    <a:pt x="28615" y="53952"/>
                  </a:cubicBezTo>
                  <a:cubicBezTo>
                    <a:pt x="30571" y="54106"/>
                    <a:pt x="32537" y="54187"/>
                    <a:pt x="34498" y="54187"/>
                  </a:cubicBezTo>
                  <a:cubicBezTo>
                    <a:pt x="35166" y="54187"/>
                    <a:pt x="35833" y="54177"/>
                    <a:pt x="36499" y="54158"/>
                  </a:cubicBezTo>
                  <a:cubicBezTo>
                    <a:pt x="37866" y="54102"/>
                    <a:pt x="39233" y="54046"/>
                    <a:pt x="40600" y="53934"/>
                  </a:cubicBezTo>
                  <a:cubicBezTo>
                    <a:pt x="42492" y="53784"/>
                    <a:pt x="44364" y="53484"/>
                    <a:pt x="46200" y="53016"/>
                  </a:cubicBezTo>
                  <a:cubicBezTo>
                    <a:pt x="48522" y="52398"/>
                    <a:pt x="50170" y="51012"/>
                    <a:pt x="51087" y="48784"/>
                  </a:cubicBezTo>
                  <a:cubicBezTo>
                    <a:pt x="51237" y="48428"/>
                    <a:pt x="51368" y="48053"/>
                    <a:pt x="51499" y="47698"/>
                  </a:cubicBezTo>
                  <a:cubicBezTo>
                    <a:pt x="52099" y="45806"/>
                    <a:pt x="52417" y="43859"/>
                    <a:pt x="52698" y="41892"/>
                  </a:cubicBezTo>
                  <a:cubicBezTo>
                    <a:pt x="53091" y="39140"/>
                    <a:pt x="53166" y="36349"/>
                    <a:pt x="53297" y="33559"/>
                  </a:cubicBezTo>
                  <a:cubicBezTo>
                    <a:pt x="53372" y="32023"/>
                    <a:pt x="53391" y="30469"/>
                    <a:pt x="53466" y="28915"/>
                  </a:cubicBezTo>
                  <a:cubicBezTo>
                    <a:pt x="53578" y="26761"/>
                    <a:pt x="53728" y="24626"/>
                    <a:pt x="53803" y="22492"/>
                  </a:cubicBezTo>
                  <a:cubicBezTo>
                    <a:pt x="53934" y="17698"/>
                    <a:pt x="53971" y="12904"/>
                    <a:pt x="53821" y="8091"/>
                  </a:cubicBezTo>
                  <a:cubicBezTo>
                    <a:pt x="53803" y="7155"/>
                    <a:pt x="53728" y="6218"/>
                    <a:pt x="53615" y="5263"/>
                  </a:cubicBezTo>
                  <a:cubicBezTo>
                    <a:pt x="53372" y="3484"/>
                    <a:pt x="52398" y="2304"/>
                    <a:pt x="50638" y="1817"/>
                  </a:cubicBezTo>
                  <a:cubicBezTo>
                    <a:pt x="49908" y="1611"/>
                    <a:pt x="49158" y="1480"/>
                    <a:pt x="48409" y="1443"/>
                  </a:cubicBezTo>
                  <a:cubicBezTo>
                    <a:pt x="46555" y="1331"/>
                    <a:pt x="44683" y="1256"/>
                    <a:pt x="42829" y="1237"/>
                  </a:cubicBezTo>
                  <a:cubicBezTo>
                    <a:pt x="40919" y="1199"/>
                    <a:pt x="39027" y="1106"/>
                    <a:pt x="37117" y="975"/>
                  </a:cubicBezTo>
                  <a:cubicBezTo>
                    <a:pt x="34889" y="825"/>
                    <a:pt x="32660" y="675"/>
                    <a:pt x="30451" y="525"/>
                  </a:cubicBezTo>
                  <a:cubicBezTo>
                    <a:pt x="27810" y="376"/>
                    <a:pt x="25188" y="282"/>
                    <a:pt x="22548" y="188"/>
                  </a:cubicBezTo>
                  <a:cubicBezTo>
                    <a:pt x="18241" y="20"/>
                    <a:pt x="13934" y="1"/>
                    <a:pt x="9626" y="1"/>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20;p59">
              <a:extLst>
                <a:ext uri="{FF2B5EF4-FFF2-40B4-BE49-F238E27FC236}">
                  <a16:creationId xmlns:a16="http://schemas.microsoft.com/office/drawing/2014/main" id="{F0D0C6A8-1A9D-51BB-5DDB-B956AE6394DC}"/>
                </a:ext>
              </a:extLst>
            </p:cNvPr>
            <p:cNvSpPr/>
            <p:nvPr/>
          </p:nvSpPr>
          <p:spPr>
            <a:xfrm>
              <a:off x="1143353" y="3017701"/>
              <a:ext cx="1554295" cy="1559302"/>
            </a:xfrm>
            <a:custGeom>
              <a:avLst/>
              <a:gdLst/>
              <a:ahLst/>
              <a:cxnLst/>
              <a:rect l="l" t="t" r="r" b="b"/>
              <a:pathLst>
                <a:path w="54327" h="54502" extrusionOk="0">
                  <a:moveTo>
                    <a:pt x="12821" y="13245"/>
                  </a:moveTo>
                  <a:cubicBezTo>
                    <a:pt x="13081" y="13245"/>
                    <a:pt x="13342" y="13287"/>
                    <a:pt x="13596" y="13359"/>
                  </a:cubicBezTo>
                  <a:cubicBezTo>
                    <a:pt x="14177" y="13565"/>
                    <a:pt x="14739" y="13865"/>
                    <a:pt x="15226" y="14258"/>
                  </a:cubicBezTo>
                  <a:cubicBezTo>
                    <a:pt x="16742" y="15382"/>
                    <a:pt x="17941" y="16824"/>
                    <a:pt x="19027" y="18359"/>
                  </a:cubicBezTo>
                  <a:cubicBezTo>
                    <a:pt x="19907" y="19614"/>
                    <a:pt x="20675" y="20925"/>
                    <a:pt x="21330" y="22292"/>
                  </a:cubicBezTo>
                  <a:cubicBezTo>
                    <a:pt x="21948" y="23546"/>
                    <a:pt x="22566" y="24801"/>
                    <a:pt x="23241" y="26037"/>
                  </a:cubicBezTo>
                  <a:cubicBezTo>
                    <a:pt x="23334" y="26112"/>
                    <a:pt x="23353" y="26243"/>
                    <a:pt x="23315" y="26355"/>
                  </a:cubicBezTo>
                  <a:cubicBezTo>
                    <a:pt x="22192" y="25662"/>
                    <a:pt x="21124" y="24932"/>
                    <a:pt x="20076" y="24164"/>
                  </a:cubicBezTo>
                  <a:cubicBezTo>
                    <a:pt x="18184" y="22779"/>
                    <a:pt x="16330" y="21393"/>
                    <a:pt x="14645" y="19764"/>
                  </a:cubicBezTo>
                  <a:cubicBezTo>
                    <a:pt x="13784" y="18977"/>
                    <a:pt x="13016" y="18097"/>
                    <a:pt x="12379" y="17123"/>
                  </a:cubicBezTo>
                  <a:cubicBezTo>
                    <a:pt x="11967" y="16505"/>
                    <a:pt x="11668" y="15812"/>
                    <a:pt x="11480" y="15101"/>
                  </a:cubicBezTo>
                  <a:cubicBezTo>
                    <a:pt x="11405" y="14857"/>
                    <a:pt x="11387" y="14595"/>
                    <a:pt x="11405" y="14352"/>
                  </a:cubicBezTo>
                  <a:cubicBezTo>
                    <a:pt x="11443" y="13790"/>
                    <a:pt x="11855" y="13340"/>
                    <a:pt x="12398" y="13284"/>
                  </a:cubicBezTo>
                  <a:cubicBezTo>
                    <a:pt x="12537" y="13258"/>
                    <a:pt x="12679" y="13245"/>
                    <a:pt x="12821" y="13245"/>
                  </a:cubicBezTo>
                  <a:close/>
                  <a:moveTo>
                    <a:pt x="43469" y="13768"/>
                  </a:moveTo>
                  <a:cubicBezTo>
                    <a:pt x="43512" y="13768"/>
                    <a:pt x="43554" y="13769"/>
                    <a:pt x="43596" y="13771"/>
                  </a:cubicBezTo>
                  <a:cubicBezTo>
                    <a:pt x="43615" y="13771"/>
                    <a:pt x="43653" y="13790"/>
                    <a:pt x="43671" y="13790"/>
                  </a:cubicBezTo>
                  <a:cubicBezTo>
                    <a:pt x="44158" y="13809"/>
                    <a:pt x="44533" y="14239"/>
                    <a:pt x="44458" y="14726"/>
                  </a:cubicBezTo>
                  <a:cubicBezTo>
                    <a:pt x="44439" y="14988"/>
                    <a:pt x="44383" y="15251"/>
                    <a:pt x="44289" y="15494"/>
                  </a:cubicBezTo>
                  <a:cubicBezTo>
                    <a:pt x="44271" y="15531"/>
                    <a:pt x="44271" y="15550"/>
                    <a:pt x="44252" y="15569"/>
                  </a:cubicBezTo>
                  <a:cubicBezTo>
                    <a:pt x="44027" y="16149"/>
                    <a:pt x="43709" y="16674"/>
                    <a:pt x="43316" y="17161"/>
                  </a:cubicBezTo>
                  <a:cubicBezTo>
                    <a:pt x="43222" y="17273"/>
                    <a:pt x="43128" y="17404"/>
                    <a:pt x="43035" y="17516"/>
                  </a:cubicBezTo>
                  <a:cubicBezTo>
                    <a:pt x="42847" y="17722"/>
                    <a:pt x="42660" y="17947"/>
                    <a:pt x="42473" y="18153"/>
                  </a:cubicBezTo>
                  <a:cubicBezTo>
                    <a:pt x="42080" y="18584"/>
                    <a:pt x="41668" y="18996"/>
                    <a:pt x="41256" y="19408"/>
                  </a:cubicBezTo>
                  <a:cubicBezTo>
                    <a:pt x="40525" y="20119"/>
                    <a:pt x="39757" y="20775"/>
                    <a:pt x="38971" y="21430"/>
                  </a:cubicBezTo>
                  <a:cubicBezTo>
                    <a:pt x="38671" y="21674"/>
                    <a:pt x="38372" y="21898"/>
                    <a:pt x="38072" y="22142"/>
                  </a:cubicBezTo>
                  <a:cubicBezTo>
                    <a:pt x="37866" y="22310"/>
                    <a:pt x="37641" y="22479"/>
                    <a:pt x="37417" y="22629"/>
                  </a:cubicBezTo>
                  <a:cubicBezTo>
                    <a:pt x="37061" y="22891"/>
                    <a:pt x="36705" y="23172"/>
                    <a:pt x="36331" y="23415"/>
                  </a:cubicBezTo>
                  <a:cubicBezTo>
                    <a:pt x="35787" y="23790"/>
                    <a:pt x="35244" y="24146"/>
                    <a:pt x="34701" y="24501"/>
                  </a:cubicBezTo>
                  <a:cubicBezTo>
                    <a:pt x="33522" y="25250"/>
                    <a:pt x="32323" y="25981"/>
                    <a:pt x="31143" y="26711"/>
                  </a:cubicBezTo>
                  <a:cubicBezTo>
                    <a:pt x="31066" y="26773"/>
                    <a:pt x="30962" y="26810"/>
                    <a:pt x="30865" y="26810"/>
                  </a:cubicBezTo>
                  <a:cubicBezTo>
                    <a:pt x="30845" y="26810"/>
                    <a:pt x="30825" y="26808"/>
                    <a:pt x="30806" y="26805"/>
                  </a:cubicBezTo>
                  <a:cubicBezTo>
                    <a:pt x="31574" y="25831"/>
                    <a:pt x="32323" y="24895"/>
                    <a:pt x="33053" y="23940"/>
                  </a:cubicBezTo>
                  <a:lnTo>
                    <a:pt x="33072" y="23940"/>
                  </a:lnTo>
                  <a:cubicBezTo>
                    <a:pt x="33447" y="23453"/>
                    <a:pt x="33821" y="22966"/>
                    <a:pt x="34196" y="22479"/>
                  </a:cubicBezTo>
                  <a:cubicBezTo>
                    <a:pt x="34814" y="21674"/>
                    <a:pt x="35432" y="20906"/>
                    <a:pt x="36050" y="20138"/>
                  </a:cubicBezTo>
                  <a:cubicBezTo>
                    <a:pt x="36424" y="19670"/>
                    <a:pt x="36799" y="19221"/>
                    <a:pt x="37192" y="18752"/>
                  </a:cubicBezTo>
                  <a:cubicBezTo>
                    <a:pt x="37623" y="18247"/>
                    <a:pt x="38072" y="17722"/>
                    <a:pt x="38522" y="17217"/>
                  </a:cubicBezTo>
                  <a:cubicBezTo>
                    <a:pt x="38690" y="17048"/>
                    <a:pt x="38840" y="16861"/>
                    <a:pt x="39008" y="16692"/>
                  </a:cubicBezTo>
                  <a:cubicBezTo>
                    <a:pt x="39477" y="16187"/>
                    <a:pt x="39963" y="15719"/>
                    <a:pt x="40488" y="15269"/>
                  </a:cubicBezTo>
                  <a:cubicBezTo>
                    <a:pt x="40806" y="15007"/>
                    <a:pt x="41125" y="14764"/>
                    <a:pt x="41480" y="14539"/>
                  </a:cubicBezTo>
                  <a:cubicBezTo>
                    <a:pt x="41611" y="14464"/>
                    <a:pt x="41724" y="14370"/>
                    <a:pt x="41855" y="14314"/>
                  </a:cubicBezTo>
                  <a:cubicBezTo>
                    <a:pt x="42098" y="14164"/>
                    <a:pt x="42342" y="14052"/>
                    <a:pt x="42585" y="13940"/>
                  </a:cubicBezTo>
                  <a:cubicBezTo>
                    <a:pt x="42864" y="13825"/>
                    <a:pt x="43171" y="13768"/>
                    <a:pt x="43469" y="13768"/>
                  </a:cubicBezTo>
                  <a:close/>
                  <a:moveTo>
                    <a:pt x="26341" y="1"/>
                  </a:moveTo>
                  <a:cubicBezTo>
                    <a:pt x="25801" y="1"/>
                    <a:pt x="25702" y="160"/>
                    <a:pt x="25619" y="812"/>
                  </a:cubicBezTo>
                  <a:cubicBezTo>
                    <a:pt x="25600" y="850"/>
                    <a:pt x="25600" y="906"/>
                    <a:pt x="25600" y="962"/>
                  </a:cubicBezTo>
                  <a:cubicBezTo>
                    <a:pt x="25544" y="1468"/>
                    <a:pt x="25507" y="1973"/>
                    <a:pt x="25469" y="2498"/>
                  </a:cubicBezTo>
                  <a:cubicBezTo>
                    <a:pt x="25413" y="3097"/>
                    <a:pt x="25357" y="3715"/>
                    <a:pt x="25319" y="4333"/>
                  </a:cubicBezTo>
                  <a:cubicBezTo>
                    <a:pt x="25244" y="5251"/>
                    <a:pt x="25169" y="6149"/>
                    <a:pt x="25095" y="7067"/>
                  </a:cubicBezTo>
                  <a:cubicBezTo>
                    <a:pt x="25057" y="7310"/>
                    <a:pt x="25057" y="7573"/>
                    <a:pt x="25038" y="7816"/>
                  </a:cubicBezTo>
                  <a:cubicBezTo>
                    <a:pt x="24982" y="8490"/>
                    <a:pt x="24926" y="9146"/>
                    <a:pt x="24870" y="9782"/>
                  </a:cubicBezTo>
                  <a:cubicBezTo>
                    <a:pt x="24814" y="10737"/>
                    <a:pt x="24739" y="11674"/>
                    <a:pt x="24664" y="12591"/>
                  </a:cubicBezTo>
                  <a:cubicBezTo>
                    <a:pt x="24645" y="12891"/>
                    <a:pt x="24626" y="13191"/>
                    <a:pt x="24589" y="13471"/>
                  </a:cubicBezTo>
                  <a:cubicBezTo>
                    <a:pt x="24570" y="13827"/>
                    <a:pt x="24533" y="14183"/>
                    <a:pt x="24514" y="14520"/>
                  </a:cubicBezTo>
                  <a:cubicBezTo>
                    <a:pt x="24439" y="15269"/>
                    <a:pt x="24345" y="16018"/>
                    <a:pt x="24271" y="16749"/>
                  </a:cubicBezTo>
                  <a:cubicBezTo>
                    <a:pt x="24271" y="16880"/>
                    <a:pt x="24252" y="17011"/>
                    <a:pt x="24233" y="17142"/>
                  </a:cubicBezTo>
                  <a:cubicBezTo>
                    <a:pt x="24196" y="17741"/>
                    <a:pt x="24158" y="18340"/>
                    <a:pt x="24121" y="18940"/>
                  </a:cubicBezTo>
                  <a:cubicBezTo>
                    <a:pt x="24083" y="19820"/>
                    <a:pt x="24046" y="20681"/>
                    <a:pt x="23990" y="21561"/>
                  </a:cubicBezTo>
                  <a:cubicBezTo>
                    <a:pt x="23990" y="21655"/>
                    <a:pt x="23971" y="21749"/>
                    <a:pt x="23952" y="21861"/>
                  </a:cubicBezTo>
                  <a:cubicBezTo>
                    <a:pt x="23859" y="21730"/>
                    <a:pt x="23802" y="21599"/>
                    <a:pt x="23765" y="21468"/>
                  </a:cubicBezTo>
                  <a:cubicBezTo>
                    <a:pt x="23409" y="20101"/>
                    <a:pt x="22922" y="18790"/>
                    <a:pt x="22342" y="17516"/>
                  </a:cubicBezTo>
                  <a:cubicBezTo>
                    <a:pt x="21405" y="15475"/>
                    <a:pt x="20300" y="13546"/>
                    <a:pt x="18690" y="11955"/>
                  </a:cubicBezTo>
                  <a:cubicBezTo>
                    <a:pt x="17229" y="10475"/>
                    <a:pt x="15544" y="9445"/>
                    <a:pt x="13428" y="9164"/>
                  </a:cubicBezTo>
                  <a:cubicBezTo>
                    <a:pt x="13152" y="9129"/>
                    <a:pt x="12883" y="9112"/>
                    <a:pt x="12621" y="9112"/>
                  </a:cubicBezTo>
                  <a:cubicBezTo>
                    <a:pt x="10251" y="9112"/>
                    <a:pt x="8481" y="10541"/>
                    <a:pt x="7941" y="13003"/>
                  </a:cubicBezTo>
                  <a:cubicBezTo>
                    <a:pt x="7697" y="14089"/>
                    <a:pt x="7754" y="15232"/>
                    <a:pt x="8128" y="16299"/>
                  </a:cubicBezTo>
                  <a:cubicBezTo>
                    <a:pt x="8709" y="18097"/>
                    <a:pt x="9682" y="19745"/>
                    <a:pt x="10993" y="21131"/>
                  </a:cubicBezTo>
                  <a:cubicBezTo>
                    <a:pt x="13353" y="23659"/>
                    <a:pt x="16218" y="25662"/>
                    <a:pt x="19383" y="27030"/>
                  </a:cubicBezTo>
                  <a:cubicBezTo>
                    <a:pt x="19514" y="27086"/>
                    <a:pt x="19645" y="27086"/>
                    <a:pt x="19739" y="27254"/>
                  </a:cubicBezTo>
                  <a:cubicBezTo>
                    <a:pt x="19598" y="27259"/>
                    <a:pt x="19459" y="27261"/>
                    <a:pt x="19321" y="27261"/>
                  </a:cubicBezTo>
                  <a:cubicBezTo>
                    <a:pt x="18905" y="27261"/>
                    <a:pt x="18498" y="27240"/>
                    <a:pt x="18091" y="27198"/>
                  </a:cubicBezTo>
                  <a:cubicBezTo>
                    <a:pt x="16218" y="27104"/>
                    <a:pt x="14345" y="27030"/>
                    <a:pt x="12473" y="26936"/>
                  </a:cubicBezTo>
                  <a:cubicBezTo>
                    <a:pt x="9888" y="26786"/>
                    <a:pt x="7323" y="26486"/>
                    <a:pt x="4739" y="26412"/>
                  </a:cubicBezTo>
                  <a:cubicBezTo>
                    <a:pt x="4200" y="26395"/>
                    <a:pt x="3661" y="26385"/>
                    <a:pt x="3122" y="26385"/>
                  </a:cubicBezTo>
                  <a:cubicBezTo>
                    <a:pt x="2463" y="26385"/>
                    <a:pt x="1803" y="26399"/>
                    <a:pt x="1143" y="26430"/>
                  </a:cubicBezTo>
                  <a:cubicBezTo>
                    <a:pt x="581" y="26468"/>
                    <a:pt x="375" y="26636"/>
                    <a:pt x="263" y="27161"/>
                  </a:cubicBezTo>
                  <a:cubicBezTo>
                    <a:pt x="57" y="28191"/>
                    <a:pt x="1" y="29239"/>
                    <a:pt x="76" y="30288"/>
                  </a:cubicBezTo>
                  <a:cubicBezTo>
                    <a:pt x="76" y="30662"/>
                    <a:pt x="338" y="31000"/>
                    <a:pt x="712" y="31112"/>
                  </a:cubicBezTo>
                  <a:cubicBezTo>
                    <a:pt x="975" y="31206"/>
                    <a:pt x="1255" y="31280"/>
                    <a:pt x="1555" y="31337"/>
                  </a:cubicBezTo>
                  <a:cubicBezTo>
                    <a:pt x="2847" y="31561"/>
                    <a:pt x="4158" y="31580"/>
                    <a:pt x="5469" y="31730"/>
                  </a:cubicBezTo>
                  <a:cubicBezTo>
                    <a:pt x="7304" y="31917"/>
                    <a:pt x="9139" y="32086"/>
                    <a:pt x="10975" y="32273"/>
                  </a:cubicBezTo>
                  <a:cubicBezTo>
                    <a:pt x="13184" y="32498"/>
                    <a:pt x="15394" y="32704"/>
                    <a:pt x="17623" y="32835"/>
                  </a:cubicBezTo>
                  <a:lnTo>
                    <a:pt x="20750" y="33022"/>
                  </a:lnTo>
                  <a:cubicBezTo>
                    <a:pt x="20769" y="33059"/>
                    <a:pt x="20787" y="33097"/>
                    <a:pt x="20787" y="33134"/>
                  </a:cubicBezTo>
                  <a:cubicBezTo>
                    <a:pt x="20544" y="33322"/>
                    <a:pt x="20282" y="33509"/>
                    <a:pt x="20020" y="33677"/>
                  </a:cubicBezTo>
                  <a:cubicBezTo>
                    <a:pt x="19533" y="34015"/>
                    <a:pt x="19046" y="34333"/>
                    <a:pt x="18540" y="34633"/>
                  </a:cubicBezTo>
                  <a:cubicBezTo>
                    <a:pt x="17885" y="35007"/>
                    <a:pt x="17229" y="35344"/>
                    <a:pt x="16536" y="35662"/>
                  </a:cubicBezTo>
                  <a:cubicBezTo>
                    <a:pt x="15787" y="36018"/>
                    <a:pt x="15038" y="36337"/>
                    <a:pt x="14271" y="36655"/>
                  </a:cubicBezTo>
                  <a:cubicBezTo>
                    <a:pt x="14158" y="36692"/>
                    <a:pt x="14046" y="36749"/>
                    <a:pt x="13952" y="36786"/>
                  </a:cubicBezTo>
                  <a:cubicBezTo>
                    <a:pt x="13428" y="36992"/>
                    <a:pt x="12903" y="37217"/>
                    <a:pt x="12398" y="37441"/>
                  </a:cubicBezTo>
                  <a:cubicBezTo>
                    <a:pt x="11686" y="37760"/>
                    <a:pt x="10993" y="38097"/>
                    <a:pt x="10300" y="38471"/>
                  </a:cubicBezTo>
                  <a:cubicBezTo>
                    <a:pt x="9888" y="38696"/>
                    <a:pt x="9495" y="38921"/>
                    <a:pt x="9102" y="39164"/>
                  </a:cubicBezTo>
                  <a:cubicBezTo>
                    <a:pt x="8952" y="39258"/>
                    <a:pt x="8802" y="39352"/>
                    <a:pt x="8671" y="39445"/>
                  </a:cubicBezTo>
                  <a:cubicBezTo>
                    <a:pt x="7885" y="39970"/>
                    <a:pt x="7154" y="40531"/>
                    <a:pt x="6443" y="41131"/>
                  </a:cubicBezTo>
                  <a:cubicBezTo>
                    <a:pt x="5993" y="41524"/>
                    <a:pt x="5544" y="41917"/>
                    <a:pt x="5113" y="42329"/>
                  </a:cubicBezTo>
                  <a:cubicBezTo>
                    <a:pt x="4907" y="42516"/>
                    <a:pt x="4701" y="42704"/>
                    <a:pt x="4495" y="42891"/>
                  </a:cubicBezTo>
                  <a:cubicBezTo>
                    <a:pt x="4270" y="43116"/>
                    <a:pt x="4027" y="43340"/>
                    <a:pt x="3802" y="43565"/>
                  </a:cubicBezTo>
                  <a:cubicBezTo>
                    <a:pt x="3578" y="43790"/>
                    <a:pt x="3540" y="44146"/>
                    <a:pt x="3709" y="44408"/>
                  </a:cubicBezTo>
                  <a:cubicBezTo>
                    <a:pt x="4083" y="44988"/>
                    <a:pt x="4514" y="45550"/>
                    <a:pt x="4982" y="46037"/>
                  </a:cubicBezTo>
                  <a:cubicBezTo>
                    <a:pt x="5092" y="46159"/>
                    <a:pt x="5242" y="46226"/>
                    <a:pt x="5396" y="46226"/>
                  </a:cubicBezTo>
                  <a:cubicBezTo>
                    <a:pt x="5477" y="46226"/>
                    <a:pt x="5560" y="46207"/>
                    <a:pt x="5638" y="46168"/>
                  </a:cubicBezTo>
                  <a:cubicBezTo>
                    <a:pt x="5825" y="46093"/>
                    <a:pt x="5993" y="46000"/>
                    <a:pt x="6162" y="45868"/>
                  </a:cubicBezTo>
                  <a:cubicBezTo>
                    <a:pt x="6611" y="45531"/>
                    <a:pt x="7079" y="45176"/>
                    <a:pt x="7510" y="44801"/>
                  </a:cubicBezTo>
                  <a:cubicBezTo>
                    <a:pt x="7829" y="44558"/>
                    <a:pt x="8147" y="44295"/>
                    <a:pt x="8465" y="44052"/>
                  </a:cubicBezTo>
                  <a:cubicBezTo>
                    <a:pt x="8933" y="43696"/>
                    <a:pt x="9420" y="43378"/>
                    <a:pt x="9907" y="43059"/>
                  </a:cubicBezTo>
                  <a:cubicBezTo>
                    <a:pt x="10544" y="42666"/>
                    <a:pt x="11199" y="42292"/>
                    <a:pt x="11874" y="41973"/>
                  </a:cubicBezTo>
                  <a:cubicBezTo>
                    <a:pt x="12098" y="41880"/>
                    <a:pt x="12323" y="41767"/>
                    <a:pt x="12548" y="41655"/>
                  </a:cubicBezTo>
                  <a:cubicBezTo>
                    <a:pt x="13128" y="41393"/>
                    <a:pt x="13690" y="41112"/>
                    <a:pt x="14271" y="40850"/>
                  </a:cubicBezTo>
                  <a:cubicBezTo>
                    <a:pt x="14982" y="40513"/>
                    <a:pt x="15694" y="40176"/>
                    <a:pt x="16405" y="39839"/>
                  </a:cubicBezTo>
                  <a:cubicBezTo>
                    <a:pt x="16424" y="39820"/>
                    <a:pt x="16443" y="39820"/>
                    <a:pt x="16462" y="39801"/>
                  </a:cubicBezTo>
                  <a:cubicBezTo>
                    <a:pt x="17042" y="39539"/>
                    <a:pt x="17585" y="39258"/>
                    <a:pt x="18147" y="38977"/>
                  </a:cubicBezTo>
                  <a:cubicBezTo>
                    <a:pt x="19065" y="38509"/>
                    <a:pt x="19963" y="37966"/>
                    <a:pt x="20806" y="37348"/>
                  </a:cubicBezTo>
                  <a:cubicBezTo>
                    <a:pt x="20881" y="37310"/>
                    <a:pt x="20937" y="37254"/>
                    <a:pt x="20993" y="37217"/>
                  </a:cubicBezTo>
                  <a:cubicBezTo>
                    <a:pt x="21480" y="36861"/>
                    <a:pt x="21948" y="36486"/>
                    <a:pt x="22417" y="36112"/>
                  </a:cubicBezTo>
                  <a:cubicBezTo>
                    <a:pt x="22566" y="36000"/>
                    <a:pt x="22716" y="35887"/>
                    <a:pt x="22866" y="35775"/>
                  </a:cubicBezTo>
                  <a:cubicBezTo>
                    <a:pt x="22978" y="35644"/>
                    <a:pt x="23109" y="35550"/>
                    <a:pt x="23259" y="35494"/>
                  </a:cubicBezTo>
                  <a:cubicBezTo>
                    <a:pt x="23315" y="35606"/>
                    <a:pt x="23315" y="35737"/>
                    <a:pt x="23278" y="35868"/>
                  </a:cubicBezTo>
                  <a:cubicBezTo>
                    <a:pt x="23222" y="37292"/>
                    <a:pt x="23128" y="38715"/>
                    <a:pt x="23053" y="40138"/>
                  </a:cubicBezTo>
                  <a:cubicBezTo>
                    <a:pt x="23016" y="40681"/>
                    <a:pt x="22997" y="41243"/>
                    <a:pt x="22978" y="41786"/>
                  </a:cubicBezTo>
                  <a:cubicBezTo>
                    <a:pt x="22960" y="41880"/>
                    <a:pt x="22960" y="41955"/>
                    <a:pt x="22960" y="42030"/>
                  </a:cubicBezTo>
                  <a:cubicBezTo>
                    <a:pt x="22922" y="42891"/>
                    <a:pt x="22885" y="43771"/>
                    <a:pt x="22866" y="44633"/>
                  </a:cubicBezTo>
                  <a:cubicBezTo>
                    <a:pt x="22829" y="45269"/>
                    <a:pt x="22810" y="45925"/>
                    <a:pt x="22791" y="46561"/>
                  </a:cubicBezTo>
                  <a:cubicBezTo>
                    <a:pt x="22754" y="47441"/>
                    <a:pt x="22735" y="48340"/>
                    <a:pt x="22716" y="49221"/>
                  </a:cubicBezTo>
                  <a:cubicBezTo>
                    <a:pt x="22698" y="49427"/>
                    <a:pt x="22698" y="49632"/>
                    <a:pt x="22679" y="49838"/>
                  </a:cubicBezTo>
                  <a:cubicBezTo>
                    <a:pt x="22679" y="50325"/>
                    <a:pt x="22660" y="50812"/>
                    <a:pt x="22660" y="51318"/>
                  </a:cubicBezTo>
                  <a:cubicBezTo>
                    <a:pt x="22641" y="51955"/>
                    <a:pt x="22641" y="52591"/>
                    <a:pt x="22623" y="53228"/>
                  </a:cubicBezTo>
                  <a:cubicBezTo>
                    <a:pt x="22566" y="53677"/>
                    <a:pt x="22847" y="54108"/>
                    <a:pt x="23259" y="54277"/>
                  </a:cubicBezTo>
                  <a:cubicBezTo>
                    <a:pt x="23455" y="54358"/>
                    <a:pt x="23651" y="54411"/>
                    <a:pt x="23859" y="54411"/>
                  </a:cubicBezTo>
                  <a:cubicBezTo>
                    <a:pt x="23890" y="54411"/>
                    <a:pt x="23921" y="54410"/>
                    <a:pt x="23952" y="54408"/>
                  </a:cubicBezTo>
                  <a:cubicBezTo>
                    <a:pt x="24832" y="54408"/>
                    <a:pt x="25712" y="54427"/>
                    <a:pt x="26593" y="54501"/>
                  </a:cubicBezTo>
                  <a:lnTo>
                    <a:pt x="27192" y="54501"/>
                  </a:lnTo>
                  <a:cubicBezTo>
                    <a:pt x="27641" y="54483"/>
                    <a:pt x="28035" y="54183"/>
                    <a:pt x="28184" y="53752"/>
                  </a:cubicBezTo>
                  <a:cubicBezTo>
                    <a:pt x="28259" y="53546"/>
                    <a:pt x="28316" y="53322"/>
                    <a:pt x="28353" y="53116"/>
                  </a:cubicBezTo>
                  <a:cubicBezTo>
                    <a:pt x="28390" y="52985"/>
                    <a:pt x="28409" y="52853"/>
                    <a:pt x="28428" y="52722"/>
                  </a:cubicBezTo>
                  <a:cubicBezTo>
                    <a:pt x="28503" y="52067"/>
                    <a:pt x="28578" y="51430"/>
                    <a:pt x="28653" y="50775"/>
                  </a:cubicBezTo>
                  <a:cubicBezTo>
                    <a:pt x="28727" y="50213"/>
                    <a:pt x="28802" y="49651"/>
                    <a:pt x="28877" y="49089"/>
                  </a:cubicBezTo>
                  <a:cubicBezTo>
                    <a:pt x="28896" y="48958"/>
                    <a:pt x="28915" y="48827"/>
                    <a:pt x="28915" y="48696"/>
                  </a:cubicBezTo>
                  <a:cubicBezTo>
                    <a:pt x="29027" y="47947"/>
                    <a:pt x="29102" y="47217"/>
                    <a:pt x="29158" y="46486"/>
                  </a:cubicBezTo>
                  <a:cubicBezTo>
                    <a:pt x="29233" y="45756"/>
                    <a:pt x="29289" y="45044"/>
                    <a:pt x="29327" y="44333"/>
                  </a:cubicBezTo>
                  <a:cubicBezTo>
                    <a:pt x="29420" y="42685"/>
                    <a:pt x="29439" y="41018"/>
                    <a:pt x="29420" y="39352"/>
                  </a:cubicBezTo>
                  <a:cubicBezTo>
                    <a:pt x="29402" y="38191"/>
                    <a:pt x="29383" y="37048"/>
                    <a:pt x="29383" y="35906"/>
                  </a:cubicBezTo>
                  <a:cubicBezTo>
                    <a:pt x="29383" y="35756"/>
                    <a:pt x="29308" y="35588"/>
                    <a:pt x="29477" y="35475"/>
                  </a:cubicBezTo>
                  <a:cubicBezTo>
                    <a:pt x="29626" y="35513"/>
                    <a:pt x="29795" y="35588"/>
                    <a:pt x="29926" y="35681"/>
                  </a:cubicBezTo>
                  <a:cubicBezTo>
                    <a:pt x="30993" y="36280"/>
                    <a:pt x="32005" y="36955"/>
                    <a:pt x="32941" y="37741"/>
                  </a:cubicBezTo>
                  <a:cubicBezTo>
                    <a:pt x="32978" y="37760"/>
                    <a:pt x="33016" y="37797"/>
                    <a:pt x="33053" y="37835"/>
                  </a:cubicBezTo>
                  <a:cubicBezTo>
                    <a:pt x="33484" y="38191"/>
                    <a:pt x="33896" y="38565"/>
                    <a:pt x="34308" y="38958"/>
                  </a:cubicBezTo>
                  <a:cubicBezTo>
                    <a:pt x="34720" y="39370"/>
                    <a:pt x="35113" y="39801"/>
                    <a:pt x="35469" y="40232"/>
                  </a:cubicBezTo>
                  <a:cubicBezTo>
                    <a:pt x="35862" y="40700"/>
                    <a:pt x="36218" y="41206"/>
                    <a:pt x="36555" y="41711"/>
                  </a:cubicBezTo>
                  <a:cubicBezTo>
                    <a:pt x="37005" y="42423"/>
                    <a:pt x="37379" y="43153"/>
                    <a:pt x="37679" y="43940"/>
                  </a:cubicBezTo>
                  <a:cubicBezTo>
                    <a:pt x="37829" y="44295"/>
                    <a:pt x="37960" y="44670"/>
                    <a:pt x="38053" y="45044"/>
                  </a:cubicBezTo>
                  <a:cubicBezTo>
                    <a:pt x="38147" y="45307"/>
                    <a:pt x="38222" y="45588"/>
                    <a:pt x="38334" y="45850"/>
                  </a:cubicBezTo>
                  <a:cubicBezTo>
                    <a:pt x="38503" y="46374"/>
                    <a:pt x="38728" y="46898"/>
                    <a:pt x="38952" y="47423"/>
                  </a:cubicBezTo>
                  <a:cubicBezTo>
                    <a:pt x="39123" y="47802"/>
                    <a:pt x="39279" y="47965"/>
                    <a:pt x="39527" y="47965"/>
                  </a:cubicBezTo>
                  <a:cubicBezTo>
                    <a:pt x="39660" y="47965"/>
                    <a:pt x="39818" y="47919"/>
                    <a:pt x="40020" y="47835"/>
                  </a:cubicBezTo>
                  <a:cubicBezTo>
                    <a:pt x="40769" y="47498"/>
                    <a:pt x="41480" y="47123"/>
                    <a:pt x="42173" y="46692"/>
                  </a:cubicBezTo>
                  <a:cubicBezTo>
                    <a:pt x="42735" y="46355"/>
                    <a:pt x="42810" y="46187"/>
                    <a:pt x="42585" y="45569"/>
                  </a:cubicBezTo>
                  <a:cubicBezTo>
                    <a:pt x="42211" y="44520"/>
                    <a:pt x="41761" y="43490"/>
                    <a:pt x="41274" y="42498"/>
                  </a:cubicBezTo>
                  <a:lnTo>
                    <a:pt x="41274" y="42479"/>
                  </a:lnTo>
                  <a:cubicBezTo>
                    <a:pt x="41237" y="42423"/>
                    <a:pt x="41218" y="42385"/>
                    <a:pt x="41199" y="42329"/>
                  </a:cubicBezTo>
                  <a:cubicBezTo>
                    <a:pt x="40956" y="41842"/>
                    <a:pt x="40713" y="41393"/>
                    <a:pt x="40450" y="40943"/>
                  </a:cubicBezTo>
                  <a:cubicBezTo>
                    <a:pt x="40001" y="40157"/>
                    <a:pt x="39495" y="39408"/>
                    <a:pt x="38952" y="38677"/>
                  </a:cubicBezTo>
                  <a:cubicBezTo>
                    <a:pt x="38709" y="38359"/>
                    <a:pt x="38465" y="38059"/>
                    <a:pt x="38203" y="37741"/>
                  </a:cubicBezTo>
                  <a:cubicBezTo>
                    <a:pt x="38110" y="37629"/>
                    <a:pt x="37997" y="37516"/>
                    <a:pt x="37904" y="37404"/>
                  </a:cubicBezTo>
                  <a:cubicBezTo>
                    <a:pt x="37304" y="36749"/>
                    <a:pt x="36649" y="36149"/>
                    <a:pt x="35956" y="35606"/>
                  </a:cubicBezTo>
                  <a:cubicBezTo>
                    <a:pt x="35525" y="35288"/>
                    <a:pt x="35095" y="34970"/>
                    <a:pt x="34645" y="34689"/>
                  </a:cubicBezTo>
                  <a:cubicBezTo>
                    <a:pt x="34139" y="34352"/>
                    <a:pt x="33615" y="34033"/>
                    <a:pt x="33091" y="33734"/>
                  </a:cubicBezTo>
                  <a:cubicBezTo>
                    <a:pt x="32960" y="33677"/>
                    <a:pt x="32772" y="33640"/>
                    <a:pt x="32698" y="33434"/>
                  </a:cubicBezTo>
                  <a:lnTo>
                    <a:pt x="33184" y="33434"/>
                  </a:lnTo>
                  <a:lnTo>
                    <a:pt x="36368" y="33490"/>
                  </a:lnTo>
                  <a:cubicBezTo>
                    <a:pt x="37023" y="33509"/>
                    <a:pt x="37660" y="33528"/>
                    <a:pt x="38297" y="33546"/>
                  </a:cubicBezTo>
                  <a:cubicBezTo>
                    <a:pt x="39065" y="33546"/>
                    <a:pt x="39814" y="33565"/>
                    <a:pt x="40581" y="33584"/>
                  </a:cubicBezTo>
                  <a:cubicBezTo>
                    <a:pt x="41218" y="33603"/>
                    <a:pt x="41855" y="33621"/>
                    <a:pt x="42492" y="33621"/>
                  </a:cubicBezTo>
                  <a:cubicBezTo>
                    <a:pt x="42829" y="33640"/>
                    <a:pt x="43184" y="33640"/>
                    <a:pt x="43522" y="33659"/>
                  </a:cubicBezTo>
                  <a:cubicBezTo>
                    <a:pt x="44308" y="33677"/>
                    <a:pt x="45095" y="33696"/>
                    <a:pt x="45881" y="33696"/>
                  </a:cubicBezTo>
                  <a:lnTo>
                    <a:pt x="47829" y="33696"/>
                  </a:lnTo>
                  <a:cubicBezTo>
                    <a:pt x="48615" y="33696"/>
                    <a:pt x="49420" y="33696"/>
                    <a:pt x="50226" y="33659"/>
                  </a:cubicBezTo>
                  <a:cubicBezTo>
                    <a:pt x="50844" y="33640"/>
                    <a:pt x="51443" y="33621"/>
                    <a:pt x="52061" y="33603"/>
                  </a:cubicBezTo>
                  <a:lnTo>
                    <a:pt x="52585" y="33565"/>
                  </a:lnTo>
                  <a:cubicBezTo>
                    <a:pt x="53634" y="33509"/>
                    <a:pt x="53934" y="33247"/>
                    <a:pt x="54102" y="32236"/>
                  </a:cubicBezTo>
                  <a:cubicBezTo>
                    <a:pt x="54233" y="31393"/>
                    <a:pt x="54214" y="30531"/>
                    <a:pt x="54271" y="29670"/>
                  </a:cubicBezTo>
                  <a:cubicBezTo>
                    <a:pt x="54327" y="29052"/>
                    <a:pt x="54046" y="28790"/>
                    <a:pt x="53409" y="28790"/>
                  </a:cubicBezTo>
                  <a:cubicBezTo>
                    <a:pt x="52510" y="28790"/>
                    <a:pt x="51593" y="28790"/>
                    <a:pt x="50675" y="28752"/>
                  </a:cubicBezTo>
                  <a:cubicBezTo>
                    <a:pt x="50488" y="28752"/>
                    <a:pt x="50301" y="28752"/>
                    <a:pt x="50113" y="28734"/>
                  </a:cubicBezTo>
                  <a:cubicBezTo>
                    <a:pt x="49514" y="28715"/>
                    <a:pt x="48896" y="28696"/>
                    <a:pt x="48297" y="28659"/>
                  </a:cubicBezTo>
                  <a:cubicBezTo>
                    <a:pt x="47435" y="28621"/>
                    <a:pt x="46555" y="28584"/>
                    <a:pt x="45694" y="28546"/>
                  </a:cubicBezTo>
                  <a:cubicBezTo>
                    <a:pt x="45113" y="28528"/>
                    <a:pt x="44514" y="28509"/>
                    <a:pt x="43934" y="28490"/>
                  </a:cubicBezTo>
                  <a:cubicBezTo>
                    <a:pt x="43334" y="28453"/>
                    <a:pt x="42754" y="28434"/>
                    <a:pt x="42173" y="28415"/>
                  </a:cubicBezTo>
                  <a:cubicBezTo>
                    <a:pt x="41555" y="28397"/>
                    <a:pt x="40956" y="28378"/>
                    <a:pt x="40338" y="28359"/>
                  </a:cubicBezTo>
                  <a:cubicBezTo>
                    <a:pt x="39757" y="28322"/>
                    <a:pt x="39177" y="28303"/>
                    <a:pt x="38578" y="28284"/>
                  </a:cubicBezTo>
                  <a:cubicBezTo>
                    <a:pt x="37754" y="28265"/>
                    <a:pt x="36930" y="28228"/>
                    <a:pt x="36106" y="28191"/>
                  </a:cubicBezTo>
                  <a:cubicBezTo>
                    <a:pt x="35525" y="28172"/>
                    <a:pt x="34945" y="28134"/>
                    <a:pt x="34364" y="28116"/>
                  </a:cubicBezTo>
                  <a:cubicBezTo>
                    <a:pt x="34065" y="28097"/>
                    <a:pt x="33765" y="28078"/>
                    <a:pt x="33465" y="28059"/>
                  </a:cubicBezTo>
                  <a:cubicBezTo>
                    <a:pt x="33147" y="28041"/>
                    <a:pt x="32847" y="28003"/>
                    <a:pt x="32510" y="27966"/>
                  </a:cubicBezTo>
                  <a:cubicBezTo>
                    <a:pt x="32566" y="27835"/>
                    <a:pt x="32660" y="27816"/>
                    <a:pt x="32754" y="27779"/>
                  </a:cubicBezTo>
                  <a:cubicBezTo>
                    <a:pt x="33222" y="27554"/>
                    <a:pt x="33671" y="27348"/>
                    <a:pt x="34139" y="27161"/>
                  </a:cubicBezTo>
                  <a:cubicBezTo>
                    <a:pt x="35282" y="26655"/>
                    <a:pt x="36387" y="26112"/>
                    <a:pt x="37473" y="25531"/>
                  </a:cubicBezTo>
                  <a:cubicBezTo>
                    <a:pt x="38110" y="25176"/>
                    <a:pt x="38728" y="24820"/>
                    <a:pt x="39364" y="24445"/>
                  </a:cubicBezTo>
                  <a:cubicBezTo>
                    <a:pt x="39757" y="24183"/>
                    <a:pt x="40169" y="23940"/>
                    <a:pt x="40563" y="23659"/>
                  </a:cubicBezTo>
                  <a:cubicBezTo>
                    <a:pt x="41087" y="23303"/>
                    <a:pt x="41611" y="22928"/>
                    <a:pt x="42136" y="22554"/>
                  </a:cubicBezTo>
                  <a:cubicBezTo>
                    <a:pt x="42698" y="22123"/>
                    <a:pt x="43259" y="21674"/>
                    <a:pt x="43802" y="21187"/>
                  </a:cubicBezTo>
                  <a:cubicBezTo>
                    <a:pt x="44065" y="20981"/>
                    <a:pt x="44308" y="20756"/>
                    <a:pt x="44552" y="20531"/>
                  </a:cubicBezTo>
                  <a:cubicBezTo>
                    <a:pt x="44982" y="20119"/>
                    <a:pt x="45413" y="19707"/>
                    <a:pt x="45806" y="19258"/>
                  </a:cubicBezTo>
                  <a:cubicBezTo>
                    <a:pt x="46199" y="18809"/>
                    <a:pt x="46574" y="18322"/>
                    <a:pt x="46911" y="17816"/>
                  </a:cubicBezTo>
                  <a:cubicBezTo>
                    <a:pt x="47005" y="17666"/>
                    <a:pt x="47117" y="17498"/>
                    <a:pt x="47211" y="17348"/>
                  </a:cubicBezTo>
                  <a:cubicBezTo>
                    <a:pt x="47473" y="16880"/>
                    <a:pt x="47698" y="16393"/>
                    <a:pt x="47885" y="15887"/>
                  </a:cubicBezTo>
                  <a:cubicBezTo>
                    <a:pt x="48091" y="15288"/>
                    <a:pt x="48222" y="14633"/>
                    <a:pt x="48259" y="13996"/>
                  </a:cubicBezTo>
                  <a:cubicBezTo>
                    <a:pt x="48372" y="12142"/>
                    <a:pt x="47061" y="10513"/>
                    <a:pt x="45226" y="10213"/>
                  </a:cubicBezTo>
                  <a:cubicBezTo>
                    <a:pt x="44998" y="10179"/>
                    <a:pt x="44767" y="10161"/>
                    <a:pt x="44536" y="10161"/>
                  </a:cubicBezTo>
                  <a:cubicBezTo>
                    <a:pt x="44252" y="10161"/>
                    <a:pt x="43968" y="10189"/>
                    <a:pt x="43690" y="10251"/>
                  </a:cubicBezTo>
                  <a:cubicBezTo>
                    <a:pt x="43353" y="10307"/>
                    <a:pt x="43016" y="10382"/>
                    <a:pt x="42698" y="10494"/>
                  </a:cubicBezTo>
                  <a:cubicBezTo>
                    <a:pt x="42510" y="10550"/>
                    <a:pt x="42323" y="10625"/>
                    <a:pt x="42155" y="10681"/>
                  </a:cubicBezTo>
                  <a:cubicBezTo>
                    <a:pt x="41349" y="11018"/>
                    <a:pt x="40581" y="11430"/>
                    <a:pt x="39889" y="11917"/>
                  </a:cubicBezTo>
                  <a:cubicBezTo>
                    <a:pt x="39458" y="12217"/>
                    <a:pt x="39046" y="12535"/>
                    <a:pt x="38653" y="12872"/>
                  </a:cubicBezTo>
                  <a:cubicBezTo>
                    <a:pt x="38596" y="12910"/>
                    <a:pt x="38540" y="12966"/>
                    <a:pt x="38484" y="13003"/>
                  </a:cubicBezTo>
                  <a:cubicBezTo>
                    <a:pt x="37566" y="13809"/>
                    <a:pt x="36705" y="14651"/>
                    <a:pt x="35900" y="15550"/>
                  </a:cubicBezTo>
                  <a:cubicBezTo>
                    <a:pt x="35488" y="16018"/>
                    <a:pt x="35095" y="16486"/>
                    <a:pt x="34720" y="16973"/>
                  </a:cubicBezTo>
                  <a:cubicBezTo>
                    <a:pt x="34364" y="17404"/>
                    <a:pt x="34046" y="17835"/>
                    <a:pt x="33709" y="18284"/>
                  </a:cubicBezTo>
                  <a:cubicBezTo>
                    <a:pt x="33447" y="18640"/>
                    <a:pt x="33184" y="18996"/>
                    <a:pt x="32941" y="19370"/>
                  </a:cubicBezTo>
                  <a:cubicBezTo>
                    <a:pt x="32566" y="19913"/>
                    <a:pt x="32211" y="20475"/>
                    <a:pt x="31855" y="21056"/>
                  </a:cubicBezTo>
                  <a:cubicBezTo>
                    <a:pt x="31462" y="21692"/>
                    <a:pt x="31068" y="22348"/>
                    <a:pt x="30694" y="23003"/>
                  </a:cubicBezTo>
                  <a:cubicBezTo>
                    <a:pt x="30619" y="23134"/>
                    <a:pt x="30544" y="23265"/>
                    <a:pt x="30488" y="23378"/>
                  </a:cubicBezTo>
                  <a:cubicBezTo>
                    <a:pt x="30319" y="23659"/>
                    <a:pt x="30169" y="23940"/>
                    <a:pt x="30020" y="24202"/>
                  </a:cubicBezTo>
                  <a:cubicBezTo>
                    <a:pt x="29945" y="24370"/>
                    <a:pt x="29832" y="24539"/>
                    <a:pt x="29701" y="24651"/>
                  </a:cubicBezTo>
                  <a:cubicBezTo>
                    <a:pt x="29645" y="24483"/>
                    <a:pt x="29626" y="24295"/>
                    <a:pt x="29664" y="24127"/>
                  </a:cubicBezTo>
                  <a:cubicBezTo>
                    <a:pt x="29683" y="23958"/>
                    <a:pt x="29683" y="23790"/>
                    <a:pt x="29701" y="23621"/>
                  </a:cubicBezTo>
                  <a:cubicBezTo>
                    <a:pt x="29720" y="23003"/>
                    <a:pt x="29757" y="22385"/>
                    <a:pt x="29795" y="21767"/>
                  </a:cubicBezTo>
                  <a:cubicBezTo>
                    <a:pt x="29851" y="20887"/>
                    <a:pt x="29889" y="20026"/>
                    <a:pt x="29926" y="19146"/>
                  </a:cubicBezTo>
                  <a:cubicBezTo>
                    <a:pt x="29982" y="18340"/>
                    <a:pt x="30020" y="17516"/>
                    <a:pt x="30057" y="16692"/>
                  </a:cubicBezTo>
                  <a:cubicBezTo>
                    <a:pt x="30095" y="15794"/>
                    <a:pt x="30132" y="14876"/>
                    <a:pt x="30169" y="13958"/>
                  </a:cubicBezTo>
                  <a:cubicBezTo>
                    <a:pt x="30169" y="13902"/>
                    <a:pt x="30188" y="13846"/>
                    <a:pt x="30188" y="13790"/>
                  </a:cubicBezTo>
                  <a:cubicBezTo>
                    <a:pt x="30207" y="13022"/>
                    <a:pt x="30244" y="12254"/>
                    <a:pt x="30282" y="11486"/>
                  </a:cubicBezTo>
                  <a:cubicBezTo>
                    <a:pt x="30319" y="10307"/>
                    <a:pt x="30375" y="9127"/>
                    <a:pt x="30432" y="7947"/>
                  </a:cubicBezTo>
                  <a:cubicBezTo>
                    <a:pt x="30450" y="7142"/>
                    <a:pt x="30488" y="6337"/>
                    <a:pt x="30525" y="5550"/>
                  </a:cubicBezTo>
                  <a:cubicBezTo>
                    <a:pt x="30544" y="5119"/>
                    <a:pt x="30563" y="4707"/>
                    <a:pt x="30581" y="4277"/>
                  </a:cubicBezTo>
                  <a:cubicBezTo>
                    <a:pt x="30656" y="3378"/>
                    <a:pt x="30638" y="2460"/>
                    <a:pt x="30563" y="1543"/>
                  </a:cubicBezTo>
                  <a:cubicBezTo>
                    <a:pt x="30450" y="550"/>
                    <a:pt x="30076" y="176"/>
                    <a:pt x="29083" y="119"/>
                  </a:cubicBezTo>
                  <a:cubicBezTo>
                    <a:pt x="28241" y="63"/>
                    <a:pt x="27398" y="26"/>
                    <a:pt x="26555" y="7"/>
                  </a:cubicBezTo>
                  <a:cubicBezTo>
                    <a:pt x="26477" y="3"/>
                    <a:pt x="26406" y="1"/>
                    <a:pt x="26341" y="1"/>
                  </a:cubicBezTo>
                  <a:close/>
                </a:path>
              </a:pathLst>
            </a:custGeom>
            <a:solidFill>
              <a:srgbClr val="932E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21;p59">
              <a:extLst>
                <a:ext uri="{FF2B5EF4-FFF2-40B4-BE49-F238E27FC236}">
                  <a16:creationId xmlns:a16="http://schemas.microsoft.com/office/drawing/2014/main" id="{8E91CB8B-2174-5600-6C1C-BFA2914D2633}"/>
                </a:ext>
              </a:extLst>
            </p:cNvPr>
            <p:cNvSpPr/>
            <p:nvPr/>
          </p:nvSpPr>
          <p:spPr>
            <a:xfrm>
              <a:off x="1867729" y="3089054"/>
              <a:ext cx="148972" cy="155495"/>
            </a:xfrm>
            <a:custGeom>
              <a:avLst/>
              <a:gdLst/>
              <a:ahLst/>
              <a:cxnLst/>
              <a:rect l="l" t="t" r="r" b="b"/>
              <a:pathLst>
                <a:path w="5207" h="5435" extrusionOk="0">
                  <a:moveTo>
                    <a:pt x="219" y="1"/>
                  </a:moveTo>
                  <a:cubicBezTo>
                    <a:pt x="196" y="1"/>
                    <a:pt x="173" y="2"/>
                    <a:pt x="150" y="4"/>
                  </a:cubicBezTo>
                  <a:cubicBezTo>
                    <a:pt x="94" y="603"/>
                    <a:pt x="38" y="1221"/>
                    <a:pt x="0" y="1839"/>
                  </a:cubicBezTo>
                  <a:cubicBezTo>
                    <a:pt x="1199" y="2719"/>
                    <a:pt x="2435" y="3580"/>
                    <a:pt x="3708" y="4404"/>
                  </a:cubicBezTo>
                  <a:cubicBezTo>
                    <a:pt x="4214" y="4704"/>
                    <a:pt x="4663" y="5060"/>
                    <a:pt x="5113" y="5434"/>
                  </a:cubicBezTo>
                  <a:cubicBezTo>
                    <a:pt x="5150" y="4648"/>
                    <a:pt x="5169" y="3843"/>
                    <a:pt x="5206" y="3056"/>
                  </a:cubicBezTo>
                  <a:lnTo>
                    <a:pt x="5206" y="3037"/>
                  </a:lnTo>
                  <a:cubicBezTo>
                    <a:pt x="3746" y="2101"/>
                    <a:pt x="2173" y="1240"/>
                    <a:pt x="805" y="191"/>
                  </a:cubicBezTo>
                  <a:cubicBezTo>
                    <a:pt x="637" y="73"/>
                    <a:pt x="424" y="1"/>
                    <a:pt x="219" y="1"/>
                  </a:cubicBezTo>
                  <a:close/>
                </a:path>
              </a:pathLst>
            </a:custGeom>
            <a:solidFill>
              <a:srgbClr val="D48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22;p59">
              <a:extLst>
                <a:ext uri="{FF2B5EF4-FFF2-40B4-BE49-F238E27FC236}">
                  <a16:creationId xmlns:a16="http://schemas.microsoft.com/office/drawing/2014/main" id="{D940A04C-B6D3-7315-6455-7523A08281A4}"/>
                </a:ext>
              </a:extLst>
            </p:cNvPr>
            <p:cNvSpPr/>
            <p:nvPr/>
          </p:nvSpPr>
          <p:spPr>
            <a:xfrm>
              <a:off x="1854855" y="3241317"/>
              <a:ext cx="154866" cy="170916"/>
            </a:xfrm>
            <a:custGeom>
              <a:avLst/>
              <a:gdLst/>
              <a:ahLst/>
              <a:cxnLst/>
              <a:rect l="l" t="t" r="r" b="b"/>
              <a:pathLst>
                <a:path w="5413" h="5974" extrusionOk="0">
                  <a:moveTo>
                    <a:pt x="169" y="0"/>
                  </a:moveTo>
                  <a:cubicBezTo>
                    <a:pt x="113" y="655"/>
                    <a:pt x="57" y="1330"/>
                    <a:pt x="1" y="1966"/>
                  </a:cubicBezTo>
                  <a:cubicBezTo>
                    <a:pt x="226" y="2172"/>
                    <a:pt x="469" y="2378"/>
                    <a:pt x="731" y="2566"/>
                  </a:cubicBezTo>
                  <a:cubicBezTo>
                    <a:pt x="1555" y="3202"/>
                    <a:pt x="2398" y="3839"/>
                    <a:pt x="3222" y="4494"/>
                  </a:cubicBezTo>
                  <a:cubicBezTo>
                    <a:pt x="3877" y="5019"/>
                    <a:pt x="4589" y="5506"/>
                    <a:pt x="5319" y="5974"/>
                  </a:cubicBezTo>
                  <a:cubicBezTo>
                    <a:pt x="5338" y="5206"/>
                    <a:pt x="5375" y="4438"/>
                    <a:pt x="5413" y="3652"/>
                  </a:cubicBezTo>
                  <a:cubicBezTo>
                    <a:pt x="5375" y="3633"/>
                    <a:pt x="5357" y="3614"/>
                    <a:pt x="5319" y="3596"/>
                  </a:cubicBezTo>
                  <a:cubicBezTo>
                    <a:pt x="3933" y="2435"/>
                    <a:pt x="2248" y="1517"/>
                    <a:pt x="900" y="318"/>
                  </a:cubicBezTo>
                  <a:cubicBezTo>
                    <a:pt x="694" y="131"/>
                    <a:pt x="432" y="19"/>
                    <a:pt x="169" y="0"/>
                  </a:cubicBezTo>
                  <a:close/>
                </a:path>
              </a:pathLst>
            </a:custGeom>
            <a:solidFill>
              <a:srgbClr val="D48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23;p59">
              <a:extLst>
                <a:ext uri="{FF2B5EF4-FFF2-40B4-BE49-F238E27FC236}">
                  <a16:creationId xmlns:a16="http://schemas.microsoft.com/office/drawing/2014/main" id="{C7495C50-CDAC-50C3-238E-948AEB7CDAD4}"/>
                </a:ext>
              </a:extLst>
            </p:cNvPr>
            <p:cNvSpPr/>
            <p:nvPr/>
          </p:nvSpPr>
          <p:spPr>
            <a:xfrm>
              <a:off x="1844670" y="3377872"/>
              <a:ext cx="158642" cy="187596"/>
            </a:xfrm>
            <a:custGeom>
              <a:avLst/>
              <a:gdLst/>
              <a:ahLst/>
              <a:cxnLst/>
              <a:rect l="l" t="t" r="r" b="b"/>
              <a:pathLst>
                <a:path w="5545" h="6557" extrusionOk="0">
                  <a:moveTo>
                    <a:pt x="216" y="0"/>
                  </a:moveTo>
                  <a:cubicBezTo>
                    <a:pt x="194" y="0"/>
                    <a:pt x="173" y="1"/>
                    <a:pt x="151" y="2"/>
                  </a:cubicBezTo>
                  <a:cubicBezTo>
                    <a:pt x="132" y="302"/>
                    <a:pt x="113" y="583"/>
                    <a:pt x="76" y="882"/>
                  </a:cubicBezTo>
                  <a:cubicBezTo>
                    <a:pt x="57" y="1238"/>
                    <a:pt x="20" y="1594"/>
                    <a:pt x="1" y="1931"/>
                  </a:cubicBezTo>
                  <a:cubicBezTo>
                    <a:pt x="76" y="2006"/>
                    <a:pt x="151" y="2081"/>
                    <a:pt x="226" y="2137"/>
                  </a:cubicBezTo>
                  <a:cubicBezTo>
                    <a:pt x="1780" y="3504"/>
                    <a:pt x="3334" y="4871"/>
                    <a:pt x="4889" y="6220"/>
                  </a:cubicBezTo>
                  <a:cubicBezTo>
                    <a:pt x="5038" y="6369"/>
                    <a:pt x="5207" y="6482"/>
                    <a:pt x="5394" y="6557"/>
                  </a:cubicBezTo>
                  <a:lnTo>
                    <a:pt x="5413" y="6557"/>
                  </a:lnTo>
                  <a:cubicBezTo>
                    <a:pt x="5469" y="5751"/>
                    <a:pt x="5507" y="4927"/>
                    <a:pt x="5544" y="4103"/>
                  </a:cubicBezTo>
                  <a:cubicBezTo>
                    <a:pt x="5432" y="4010"/>
                    <a:pt x="5301" y="3897"/>
                    <a:pt x="5188" y="3785"/>
                  </a:cubicBezTo>
                  <a:cubicBezTo>
                    <a:pt x="3877" y="2549"/>
                    <a:pt x="2248" y="1538"/>
                    <a:pt x="937" y="283"/>
                  </a:cubicBezTo>
                  <a:cubicBezTo>
                    <a:pt x="746" y="110"/>
                    <a:pt x="491" y="0"/>
                    <a:pt x="216" y="0"/>
                  </a:cubicBezTo>
                  <a:close/>
                </a:path>
              </a:pathLst>
            </a:custGeom>
            <a:solidFill>
              <a:srgbClr val="D48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24;p59">
              <a:extLst>
                <a:ext uri="{FF2B5EF4-FFF2-40B4-BE49-F238E27FC236}">
                  <a16:creationId xmlns:a16="http://schemas.microsoft.com/office/drawing/2014/main" id="{DF7C8F06-727B-CECB-ED05-DD21781453A4}"/>
                </a:ext>
              </a:extLst>
            </p:cNvPr>
            <p:cNvSpPr/>
            <p:nvPr/>
          </p:nvSpPr>
          <p:spPr>
            <a:xfrm>
              <a:off x="2126507" y="3822071"/>
              <a:ext cx="112523" cy="154866"/>
            </a:xfrm>
            <a:custGeom>
              <a:avLst/>
              <a:gdLst/>
              <a:ahLst/>
              <a:cxnLst/>
              <a:rect l="l" t="t" r="r" b="b"/>
              <a:pathLst>
                <a:path w="3933" h="5413" extrusionOk="0">
                  <a:moveTo>
                    <a:pt x="0" y="1"/>
                  </a:moveTo>
                  <a:lnTo>
                    <a:pt x="0" y="1"/>
                  </a:lnTo>
                  <a:cubicBezTo>
                    <a:pt x="19" y="94"/>
                    <a:pt x="56" y="207"/>
                    <a:pt x="75" y="300"/>
                  </a:cubicBezTo>
                  <a:cubicBezTo>
                    <a:pt x="674" y="2023"/>
                    <a:pt x="1292" y="3727"/>
                    <a:pt x="2004" y="5375"/>
                  </a:cubicBezTo>
                  <a:cubicBezTo>
                    <a:pt x="2659" y="5394"/>
                    <a:pt x="3296" y="5394"/>
                    <a:pt x="3933" y="5413"/>
                  </a:cubicBezTo>
                  <a:cubicBezTo>
                    <a:pt x="3914" y="5244"/>
                    <a:pt x="3858" y="5076"/>
                    <a:pt x="3783" y="4926"/>
                  </a:cubicBezTo>
                  <a:cubicBezTo>
                    <a:pt x="3614" y="4514"/>
                    <a:pt x="3446" y="4102"/>
                    <a:pt x="3277" y="3690"/>
                  </a:cubicBezTo>
                  <a:cubicBezTo>
                    <a:pt x="2753" y="2491"/>
                    <a:pt x="2247" y="1274"/>
                    <a:pt x="1742" y="76"/>
                  </a:cubicBezTo>
                  <a:cubicBezTo>
                    <a:pt x="1161" y="57"/>
                    <a:pt x="581" y="19"/>
                    <a:pt x="0" y="1"/>
                  </a:cubicBezTo>
                  <a:close/>
                </a:path>
              </a:pathLst>
            </a:custGeom>
            <a:solidFill>
              <a:srgbClr val="D48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25;p59">
              <a:extLst>
                <a:ext uri="{FF2B5EF4-FFF2-40B4-BE49-F238E27FC236}">
                  <a16:creationId xmlns:a16="http://schemas.microsoft.com/office/drawing/2014/main" id="{A2E10183-2E0C-F255-D957-82D57910906B}"/>
                </a:ext>
              </a:extLst>
            </p:cNvPr>
            <p:cNvSpPr/>
            <p:nvPr/>
          </p:nvSpPr>
          <p:spPr>
            <a:xfrm>
              <a:off x="2247041" y="3826906"/>
              <a:ext cx="112008" cy="152720"/>
            </a:xfrm>
            <a:custGeom>
              <a:avLst/>
              <a:gdLst/>
              <a:ahLst/>
              <a:cxnLst/>
              <a:rect l="l" t="t" r="r" b="b"/>
              <a:pathLst>
                <a:path w="3915" h="5338" extrusionOk="0">
                  <a:moveTo>
                    <a:pt x="1" y="0"/>
                  </a:moveTo>
                  <a:lnTo>
                    <a:pt x="1" y="0"/>
                  </a:lnTo>
                  <a:cubicBezTo>
                    <a:pt x="19" y="75"/>
                    <a:pt x="38" y="131"/>
                    <a:pt x="57" y="206"/>
                  </a:cubicBezTo>
                  <a:cubicBezTo>
                    <a:pt x="637" y="1929"/>
                    <a:pt x="1274" y="3633"/>
                    <a:pt x="2004" y="5300"/>
                  </a:cubicBezTo>
                  <a:cubicBezTo>
                    <a:pt x="2641" y="5319"/>
                    <a:pt x="3278" y="5319"/>
                    <a:pt x="3915" y="5337"/>
                  </a:cubicBezTo>
                  <a:cubicBezTo>
                    <a:pt x="3915" y="5337"/>
                    <a:pt x="3915" y="5319"/>
                    <a:pt x="3915" y="5319"/>
                  </a:cubicBezTo>
                  <a:cubicBezTo>
                    <a:pt x="3896" y="5131"/>
                    <a:pt x="3840" y="4963"/>
                    <a:pt x="3765" y="4813"/>
                  </a:cubicBezTo>
                  <a:cubicBezTo>
                    <a:pt x="3596" y="4401"/>
                    <a:pt x="3428" y="3989"/>
                    <a:pt x="3240" y="3577"/>
                  </a:cubicBezTo>
                  <a:cubicBezTo>
                    <a:pt x="2754" y="2416"/>
                    <a:pt x="2267" y="1236"/>
                    <a:pt x="1761" y="75"/>
                  </a:cubicBezTo>
                  <a:cubicBezTo>
                    <a:pt x="1180" y="38"/>
                    <a:pt x="600" y="19"/>
                    <a:pt x="1" y="0"/>
                  </a:cubicBezTo>
                  <a:close/>
                </a:path>
              </a:pathLst>
            </a:custGeom>
            <a:solidFill>
              <a:srgbClr val="D48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26;p59">
              <a:extLst>
                <a:ext uri="{FF2B5EF4-FFF2-40B4-BE49-F238E27FC236}">
                  <a16:creationId xmlns:a16="http://schemas.microsoft.com/office/drawing/2014/main" id="{9A8BBDEF-635C-5144-B940-8A91B2C69E35}"/>
                </a:ext>
              </a:extLst>
            </p:cNvPr>
            <p:cNvSpPr/>
            <p:nvPr/>
          </p:nvSpPr>
          <p:spPr>
            <a:xfrm>
              <a:off x="2400276" y="3832800"/>
              <a:ext cx="110921" cy="148972"/>
            </a:xfrm>
            <a:custGeom>
              <a:avLst/>
              <a:gdLst/>
              <a:ahLst/>
              <a:cxnLst/>
              <a:rect l="l" t="t" r="r" b="b"/>
              <a:pathLst>
                <a:path w="3877" h="5207" extrusionOk="0">
                  <a:moveTo>
                    <a:pt x="1" y="0"/>
                  </a:moveTo>
                  <a:cubicBezTo>
                    <a:pt x="1" y="56"/>
                    <a:pt x="19" y="113"/>
                    <a:pt x="57" y="187"/>
                  </a:cubicBezTo>
                  <a:cubicBezTo>
                    <a:pt x="619" y="1892"/>
                    <a:pt x="1236" y="3577"/>
                    <a:pt x="1948" y="5206"/>
                  </a:cubicBezTo>
                  <a:lnTo>
                    <a:pt x="3877" y="5206"/>
                  </a:lnTo>
                  <a:cubicBezTo>
                    <a:pt x="3858" y="5056"/>
                    <a:pt x="3821" y="4925"/>
                    <a:pt x="3765" y="4794"/>
                  </a:cubicBezTo>
                  <a:cubicBezTo>
                    <a:pt x="3577" y="4382"/>
                    <a:pt x="3409" y="3970"/>
                    <a:pt x="3240" y="3577"/>
                  </a:cubicBezTo>
                  <a:cubicBezTo>
                    <a:pt x="2735" y="2397"/>
                    <a:pt x="2248" y="1236"/>
                    <a:pt x="1761" y="56"/>
                  </a:cubicBezTo>
                  <a:cubicBezTo>
                    <a:pt x="1180" y="38"/>
                    <a:pt x="581" y="19"/>
                    <a:pt x="1" y="0"/>
                  </a:cubicBezTo>
                  <a:close/>
                </a:path>
              </a:pathLst>
            </a:custGeom>
            <a:solidFill>
              <a:srgbClr val="D48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27;p59">
              <a:extLst>
                <a:ext uri="{FF2B5EF4-FFF2-40B4-BE49-F238E27FC236}">
                  <a16:creationId xmlns:a16="http://schemas.microsoft.com/office/drawing/2014/main" id="{4306AA55-1833-2794-6D43-D34E315B44E7}"/>
                </a:ext>
              </a:extLst>
            </p:cNvPr>
            <p:cNvSpPr/>
            <p:nvPr/>
          </p:nvSpPr>
          <p:spPr>
            <a:xfrm>
              <a:off x="2525101" y="3837606"/>
              <a:ext cx="107717" cy="143079"/>
            </a:xfrm>
            <a:custGeom>
              <a:avLst/>
              <a:gdLst/>
              <a:ahLst/>
              <a:cxnLst/>
              <a:rect l="l" t="t" r="r" b="b"/>
              <a:pathLst>
                <a:path w="3765" h="5001" extrusionOk="0">
                  <a:moveTo>
                    <a:pt x="1" y="1"/>
                  </a:moveTo>
                  <a:lnTo>
                    <a:pt x="1" y="1"/>
                  </a:lnTo>
                  <a:cubicBezTo>
                    <a:pt x="581" y="1705"/>
                    <a:pt x="1199" y="3372"/>
                    <a:pt x="1930" y="5001"/>
                  </a:cubicBezTo>
                  <a:cubicBezTo>
                    <a:pt x="2548" y="4982"/>
                    <a:pt x="3147" y="4963"/>
                    <a:pt x="3765" y="4926"/>
                  </a:cubicBezTo>
                  <a:cubicBezTo>
                    <a:pt x="3765" y="4907"/>
                    <a:pt x="3765" y="4870"/>
                    <a:pt x="3765" y="4851"/>
                  </a:cubicBezTo>
                  <a:cubicBezTo>
                    <a:pt x="3727" y="4664"/>
                    <a:pt x="3690" y="4495"/>
                    <a:pt x="3615" y="4345"/>
                  </a:cubicBezTo>
                  <a:cubicBezTo>
                    <a:pt x="3447" y="3933"/>
                    <a:pt x="3259" y="3540"/>
                    <a:pt x="3091" y="3128"/>
                  </a:cubicBezTo>
                  <a:cubicBezTo>
                    <a:pt x="2660" y="2117"/>
                    <a:pt x="2229" y="1087"/>
                    <a:pt x="1817" y="76"/>
                  </a:cubicBezTo>
                  <a:cubicBezTo>
                    <a:pt x="1218" y="57"/>
                    <a:pt x="600" y="38"/>
                    <a:pt x="1" y="1"/>
                  </a:cubicBezTo>
                  <a:close/>
                </a:path>
              </a:pathLst>
            </a:custGeom>
            <a:solidFill>
              <a:srgbClr val="D48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28;p59">
              <a:extLst>
                <a:ext uri="{FF2B5EF4-FFF2-40B4-BE49-F238E27FC236}">
                  <a16:creationId xmlns:a16="http://schemas.microsoft.com/office/drawing/2014/main" id="{FBED11E4-A303-6CBD-DB06-970972391B55}"/>
                </a:ext>
              </a:extLst>
            </p:cNvPr>
            <p:cNvSpPr/>
            <p:nvPr/>
          </p:nvSpPr>
          <p:spPr>
            <a:xfrm>
              <a:off x="1807706" y="4035273"/>
              <a:ext cx="180586" cy="146083"/>
            </a:xfrm>
            <a:custGeom>
              <a:avLst/>
              <a:gdLst/>
              <a:ahLst/>
              <a:cxnLst/>
              <a:rect l="l" t="t" r="r" b="b"/>
              <a:pathLst>
                <a:path w="6312" h="5106" extrusionOk="0">
                  <a:moveTo>
                    <a:pt x="662" y="0"/>
                  </a:moveTo>
                  <a:cubicBezTo>
                    <a:pt x="491" y="0"/>
                    <a:pt x="329" y="67"/>
                    <a:pt x="207" y="189"/>
                  </a:cubicBezTo>
                  <a:cubicBezTo>
                    <a:pt x="20" y="376"/>
                    <a:pt x="1" y="676"/>
                    <a:pt x="188" y="863"/>
                  </a:cubicBezTo>
                  <a:cubicBezTo>
                    <a:pt x="263" y="957"/>
                    <a:pt x="338" y="1032"/>
                    <a:pt x="432" y="1107"/>
                  </a:cubicBezTo>
                  <a:cubicBezTo>
                    <a:pt x="1911" y="2399"/>
                    <a:pt x="3465" y="3616"/>
                    <a:pt x="5020" y="4852"/>
                  </a:cubicBezTo>
                  <a:cubicBezTo>
                    <a:pt x="5095" y="4927"/>
                    <a:pt x="5207" y="4983"/>
                    <a:pt x="5319" y="5039"/>
                  </a:cubicBezTo>
                  <a:cubicBezTo>
                    <a:pt x="5413" y="5084"/>
                    <a:pt x="5512" y="5105"/>
                    <a:pt x="5609" y="5105"/>
                  </a:cubicBezTo>
                  <a:cubicBezTo>
                    <a:pt x="5956" y="5105"/>
                    <a:pt x="6282" y="4839"/>
                    <a:pt x="6312" y="4459"/>
                  </a:cubicBezTo>
                  <a:cubicBezTo>
                    <a:pt x="6293" y="4421"/>
                    <a:pt x="6293" y="4384"/>
                    <a:pt x="6274" y="4328"/>
                  </a:cubicBezTo>
                  <a:cubicBezTo>
                    <a:pt x="6181" y="4122"/>
                    <a:pt x="6031" y="3953"/>
                    <a:pt x="5844" y="3822"/>
                  </a:cubicBezTo>
                  <a:cubicBezTo>
                    <a:pt x="4364" y="2605"/>
                    <a:pt x="2810" y="1463"/>
                    <a:pt x="1312" y="283"/>
                  </a:cubicBezTo>
                  <a:cubicBezTo>
                    <a:pt x="1199" y="189"/>
                    <a:pt x="1068" y="95"/>
                    <a:pt x="937" y="58"/>
                  </a:cubicBezTo>
                  <a:cubicBezTo>
                    <a:pt x="846" y="19"/>
                    <a:pt x="753" y="0"/>
                    <a:pt x="662" y="0"/>
                  </a:cubicBezTo>
                  <a:close/>
                </a:path>
              </a:pathLst>
            </a:custGeom>
            <a:solidFill>
              <a:srgbClr val="D48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29;p59">
              <a:extLst>
                <a:ext uri="{FF2B5EF4-FFF2-40B4-BE49-F238E27FC236}">
                  <a16:creationId xmlns:a16="http://schemas.microsoft.com/office/drawing/2014/main" id="{142DB465-56E2-DA06-2530-58513DB93064}"/>
                </a:ext>
              </a:extLst>
            </p:cNvPr>
            <p:cNvSpPr/>
            <p:nvPr/>
          </p:nvSpPr>
          <p:spPr>
            <a:xfrm>
              <a:off x="1800210" y="4166049"/>
              <a:ext cx="182188" cy="181101"/>
            </a:xfrm>
            <a:custGeom>
              <a:avLst/>
              <a:gdLst/>
              <a:ahLst/>
              <a:cxnLst/>
              <a:rect l="l" t="t" r="r" b="b"/>
              <a:pathLst>
                <a:path w="6368" h="6330" extrusionOk="0">
                  <a:moveTo>
                    <a:pt x="94" y="0"/>
                  </a:moveTo>
                  <a:cubicBezTo>
                    <a:pt x="57" y="543"/>
                    <a:pt x="38" y="1086"/>
                    <a:pt x="19" y="1648"/>
                  </a:cubicBezTo>
                  <a:cubicBezTo>
                    <a:pt x="1" y="1723"/>
                    <a:pt x="1" y="1817"/>
                    <a:pt x="1" y="1892"/>
                  </a:cubicBezTo>
                  <a:cubicBezTo>
                    <a:pt x="1986" y="3333"/>
                    <a:pt x="3989" y="4757"/>
                    <a:pt x="5993" y="6199"/>
                  </a:cubicBezTo>
                  <a:cubicBezTo>
                    <a:pt x="6049" y="6236"/>
                    <a:pt x="6124" y="6292"/>
                    <a:pt x="6199" y="6330"/>
                  </a:cubicBezTo>
                  <a:cubicBezTo>
                    <a:pt x="6274" y="5618"/>
                    <a:pt x="6330" y="4906"/>
                    <a:pt x="6368" y="4195"/>
                  </a:cubicBezTo>
                  <a:cubicBezTo>
                    <a:pt x="6180" y="4064"/>
                    <a:pt x="5993" y="3933"/>
                    <a:pt x="5825" y="3802"/>
                  </a:cubicBezTo>
                  <a:cubicBezTo>
                    <a:pt x="4233" y="2584"/>
                    <a:pt x="2529" y="1498"/>
                    <a:pt x="843" y="393"/>
                  </a:cubicBezTo>
                  <a:cubicBezTo>
                    <a:pt x="619" y="225"/>
                    <a:pt x="356" y="94"/>
                    <a:pt x="94" y="0"/>
                  </a:cubicBezTo>
                  <a:close/>
                </a:path>
              </a:pathLst>
            </a:custGeom>
            <a:solidFill>
              <a:srgbClr val="D48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30;p59">
              <a:extLst>
                <a:ext uri="{FF2B5EF4-FFF2-40B4-BE49-F238E27FC236}">
                  <a16:creationId xmlns:a16="http://schemas.microsoft.com/office/drawing/2014/main" id="{0E25E0E7-84DE-50B4-2803-EE3DE8C288A6}"/>
                </a:ext>
              </a:extLst>
            </p:cNvPr>
            <p:cNvSpPr/>
            <p:nvPr/>
          </p:nvSpPr>
          <p:spPr>
            <a:xfrm>
              <a:off x="1795403" y="4294623"/>
              <a:ext cx="175208" cy="175751"/>
            </a:xfrm>
            <a:custGeom>
              <a:avLst/>
              <a:gdLst/>
              <a:ahLst/>
              <a:cxnLst/>
              <a:rect l="l" t="t" r="r" b="b"/>
              <a:pathLst>
                <a:path w="6124" h="6143" extrusionOk="0">
                  <a:moveTo>
                    <a:pt x="75" y="1"/>
                  </a:moveTo>
                  <a:cubicBezTo>
                    <a:pt x="38" y="637"/>
                    <a:pt x="19" y="1274"/>
                    <a:pt x="0" y="1929"/>
                  </a:cubicBezTo>
                  <a:cubicBezTo>
                    <a:pt x="1966" y="3334"/>
                    <a:pt x="3914" y="4738"/>
                    <a:pt x="5862" y="6143"/>
                  </a:cubicBezTo>
                  <a:cubicBezTo>
                    <a:pt x="5936" y="5581"/>
                    <a:pt x="6011" y="5019"/>
                    <a:pt x="6086" y="4457"/>
                  </a:cubicBezTo>
                  <a:cubicBezTo>
                    <a:pt x="6104" y="4332"/>
                    <a:pt x="6122" y="4206"/>
                    <a:pt x="6124" y="4064"/>
                  </a:cubicBezTo>
                  <a:lnTo>
                    <a:pt x="6124" y="4064"/>
                  </a:lnTo>
                  <a:cubicBezTo>
                    <a:pt x="6124" y="4064"/>
                    <a:pt x="6124" y="4064"/>
                    <a:pt x="6124" y="4064"/>
                  </a:cubicBezTo>
                  <a:lnTo>
                    <a:pt x="6124" y="4045"/>
                  </a:lnTo>
                  <a:cubicBezTo>
                    <a:pt x="6124" y="4052"/>
                    <a:pt x="6124" y="4058"/>
                    <a:pt x="6124" y="4064"/>
                  </a:cubicBezTo>
                  <a:lnTo>
                    <a:pt x="6124" y="4064"/>
                  </a:lnTo>
                  <a:cubicBezTo>
                    <a:pt x="5993" y="3970"/>
                    <a:pt x="5880" y="3877"/>
                    <a:pt x="5749" y="3783"/>
                  </a:cubicBezTo>
                  <a:cubicBezTo>
                    <a:pt x="4139" y="2566"/>
                    <a:pt x="2453" y="1461"/>
                    <a:pt x="768" y="375"/>
                  </a:cubicBezTo>
                  <a:cubicBezTo>
                    <a:pt x="543" y="225"/>
                    <a:pt x="318" y="94"/>
                    <a:pt x="75" y="1"/>
                  </a:cubicBezTo>
                  <a:close/>
                </a:path>
              </a:pathLst>
            </a:custGeom>
            <a:solidFill>
              <a:srgbClr val="D48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31;p59">
              <a:extLst>
                <a:ext uri="{FF2B5EF4-FFF2-40B4-BE49-F238E27FC236}">
                  <a16:creationId xmlns:a16="http://schemas.microsoft.com/office/drawing/2014/main" id="{2C11E346-014E-050F-4A72-C42F835B7423}"/>
                </a:ext>
              </a:extLst>
            </p:cNvPr>
            <p:cNvSpPr/>
            <p:nvPr/>
          </p:nvSpPr>
          <p:spPr>
            <a:xfrm>
              <a:off x="1791655" y="4425885"/>
              <a:ext cx="162877" cy="151118"/>
            </a:xfrm>
            <a:custGeom>
              <a:avLst/>
              <a:gdLst/>
              <a:ahLst/>
              <a:cxnLst/>
              <a:rect l="l" t="t" r="r" b="b"/>
              <a:pathLst>
                <a:path w="5693" h="5282" extrusionOk="0">
                  <a:moveTo>
                    <a:pt x="56" y="1"/>
                  </a:moveTo>
                  <a:cubicBezTo>
                    <a:pt x="38" y="207"/>
                    <a:pt x="38" y="412"/>
                    <a:pt x="19" y="618"/>
                  </a:cubicBezTo>
                  <a:cubicBezTo>
                    <a:pt x="19" y="1105"/>
                    <a:pt x="0" y="1592"/>
                    <a:pt x="0" y="2079"/>
                  </a:cubicBezTo>
                  <a:cubicBezTo>
                    <a:pt x="1479" y="3147"/>
                    <a:pt x="2959" y="4214"/>
                    <a:pt x="4438" y="5281"/>
                  </a:cubicBezTo>
                  <a:lnTo>
                    <a:pt x="4532" y="5281"/>
                  </a:lnTo>
                  <a:cubicBezTo>
                    <a:pt x="4981" y="5263"/>
                    <a:pt x="5375" y="4963"/>
                    <a:pt x="5524" y="4532"/>
                  </a:cubicBezTo>
                  <a:cubicBezTo>
                    <a:pt x="5599" y="4308"/>
                    <a:pt x="5656" y="4102"/>
                    <a:pt x="5693" y="3896"/>
                  </a:cubicBezTo>
                  <a:cubicBezTo>
                    <a:pt x="5318" y="3633"/>
                    <a:pt x="4925" y="3353"/>
                    <a:pt x="4551" y="3090"/>
                  </a:cubicBezTo>
                  <a:cubicBezTo>
                    <a:pt x="3109" y="1986"/>
                    <a:pt x="1573" y="974"/>
                    <a:pt x="56" y="1"/>
                  </a:cubicBezTo>
                  <a:close/>
                </a:path>
              </a:pathLst>
            </a:custGeom>
            <a:solidFill>
              <a:srgbClr val="D48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32;p59">
              <a:extLst>
                <a:ext uri="{FF2B5EF4-FFF2-40B4-BE49-F238E27FC236}">
                  <a16:creationId xmlns:a16="http://schemas.microsoft.com/office/drawing/2014/main" id="{D4B68E6A-FD85-C414-CD7E-60627F4774BF}"/>
                </a:ext>
              </a:extLst>
            </p:cNvPr>
            <p:cNvSpPr/>
            <p:nvPr/>
          </p:nvSpPr>
          <p:spPr>
            <a:xfrm>
              <a:off x="1781470" y="3910076"/>
              <a:ext cx="206078" cy="143794"/>
            </a:xfrm>
            <a:custGeom>
              <a:avLst/>
              <a:gdLst/>
              <a:ahLst/>
              <a:cxnLst/>
              <a:rect l="l" t="t" r="r" b="b"/>
              <a:pathLst>
                <a:path w="7203" h="5026" extrusionOk="0">
                  <a:moveTo>
                    <a:pt x="753" y="0"/>
                  </a:moveTo>
                  <a:cubicBezTo>
                    <a:pt x="539" y="0"/>
                    <a:pt x="332" y="96"/>
                    <a:pt x="188" y="277"/>
                  </a:cubicBezTo>
                  <a:cubicBezTo>
                    <a:pt x="0" y="520"/>
                    <a:pt x="38" y="876"/>
                    <a:pt x="262" y="1101"/>
                  </a:cubicBezTo>
                  <a:cubicBezTo>
                    <a:pt x="337" y="1157"/>
                    <a:pt x="412" y="1232"/>
                    <a:pt x="506" y="1288"/>
                  </a:cubicBezTo>
                  <a:cubicBezTo>
                    <a:pt x="993" y="1644"/>
                    <a:pt x="1498" y="2000"/>
                    <a:pt x="2004" y="2374"/>
                  </a:cubicBezTo>
                  <a:cubicBezTo>
                    <a:pt x="3221" y="3273"/>
                    <a:pt x="4626" y="3966"/>
                    <a:pt x="5880" y="4846"/>
                  </a:cubicBezTo>
                  <a:cubicBezTo>
                    <a:pt x="5974" y="4921"/>
                    <a:pt x="6068" y="4958"/>
                    <a:pt x="6180" y="4996"/>
                  </a:cubicBezTo>
                  <a:cubicBezTo>
                    <a:pt x="6252" y="5016"/>
                    <a:pt x="6323" y="5026"/>
                    <a:pt x="6393" y="5026"/>
                  </a:cubicBezTo>
                  <a:cubicBezTo>
                    <a:pt x="6832" y="5026"/>
                    <a:pt x="7202" y="4643"/>
                    <a:pt x="7154" y="4191"/>
                  </a:cubicBezTo>
                  <a:cubicBezTo>
                    <a:pt x="7098" y="3966"/>
                    <a:pt x="6967" y="3779"/>
                    <a:pt x="6779" y="3648"/>
                  </a:cubicBezTo>
                  <a:cubicBezTo>
                    <a:pt x="6311" y="3329"/>
                    <a:pt x="5843" y="3011"/>
                    <a:pt x="5337" y="2711"/>
                  </a:cubicBezTo>
                  <a:cubicBezTo>
                    <a:pt x="4026" y="1962"/>
                    <a:pt x="2734" y="1157"/>
                    <a:pt x="1480" y="314"/>
                  </a:cubicBezTo>
                  <a:cubicBezTo>
                    <a:pt x="1349" y="221"/>
                    <a:pt x="1236" y="146"/>
                    <a:pt x="1105" y="89"/>
                  </a:cubicBezTo>
                  <a:cubicBezTo>
                    <a:pt x="992" y="29"/>
                    <a:pt x="871" y="0"/>
                    <a:pt x="753" y="0"/>
                  </a:cubicBezTo>
                  <a:close/>
                </a:path>
              </a:pathLst>
            </a:custGeom>
            <a:solidFill>
              <a:srgbClr val="D48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33;p59">
              <a:extLst>
                <a:ext uri="{FF2B5EF4-FFF2-40B4-BE49-F238E27FC236}">
                  <a16:creationId xmlns:a16="http://schemas.microsoft.com/office/drawing/2014/main" id="{1DD023FD-448A-0CD2-62CD-1BD279649961}"/>
                </a:ext>
              </a:extLst>
            </p:cNvPr>
            <p:cNvSpPr/>
            <p:nvPr/>
          </p:nvSpPr>
          <p:spPr>
            <a:xfrm>
              <a:off x="1341592" y="3772519"/>
              <a:ext cx="140933" cy="189255"/>
            </a:xfrm>
            <a:custGeom>
              <a:avLst/>
              <a:gdLst/>
              <a:ahLst/>
              <a:cxnLst/>
              <a:rect l="l" t="t" r="r" b="b"/>
              <a:pathLst>
                <a:path w="4926" h="6615" extrusionOk="0">
                  <a:moveTo>
                    <a:pt x="976" y="1"/>
                  </a:moveTo>
                  <a:cubicBezTo>
                    <a:pt x="471" y="1"/>
                    <a:pt x="1" y="514"/>
                    <a:pt x="244" y="1096"/>
                  </a:cubicBezTo>
                  <a:cubicBezTo>
                    <a:pt x="319" y="1246"/>
                    <a:pt x="394" y="1396"/>
                    <a:pt x="488" y="1527"/>
                  </a:cubicBezTo>
                  <a:cubicBezTo>
                    <a:pt x="1405" y="2987"/>
                    <a:pt x="2304" y="4467"/>
                    <a:pt x="3147" y="5965"/>
                  </a:cubicBezTo>
                  <a:cubicBezTo>
                    <a:pt x="3222" y="6115"/>
                    <a:pt x="3315" y="6246"/>
                    <a:pt x="3446" y="6377"/>
                  </a:cubicBezTo>
                  <a:cubicBezTo>
                    <a:pt x="3605" y="6535"/>
                    <a:pt x="3818" y="6614"/>
                    <a:pt x="4036" y="6614"/>
                  </a:cubicBezTo>
                  <a:cubicBezTo>
                    <a:pt x="4153" y="6614"/>
                    <a:pt x="4271" y="6591"/>
                    <a:pt x="4383" y="6545"/>
                  </a:cubicBezTo>
                  <a:cubicBezTo>
                    <a:pt x="4701" y="6414"/>
                    <a:pt x="4926" y="6096"/>
                    <a:pt x="4907" y="5740"/>
                  </a:cubicBezTo>
                  <a:cubicBezTo>
                    <a:pt x="4907" y="5515"/>
                    <a:pt x="4832" y="5272"/>
                    <a:pt x="4701" y="5085"/>
                  </a:cubicBezTo>
                  <a:cubicBezTo>
                    <a:pt x="3821" y="3456"/>
                    <a:pt x="2735" y="1957"/>
                    <a:pt x="1705" y="441"/>
                  </a:cubicBezTo>
                  <a:cubicBezTo>
                    <a:pt x="1649" y="366"/>
                    <a:pt x="1592" y="309"/>
                    <a:pt x="1536" y="253"/>
                  </a:cubicBezTo>
                  <a:cubicBezTo>
                    <a:pt x="1370" y="77"/>
                    <a:pt x="1170" y="1"/>
                    <a:pt x="976" y="1"/>
                  </a:cubicBezTo>
                  <a:close/>
                </a:path>
              </a:pathLst>
            </a:custGeom>
            <a:solidFill>
              <a:srgbClr val="D48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434;p59">
              <a:extLst>
                <a:ext uri="{FF2B5EF4-FFF2-40B4-BE49-F238E27FC236}">
                  <a16:creationId xmlns:a16="http://schemas.microsoft.com/office/drawing/2014/main" id="{3F81686D-4AD8-CB12-A9AE-96D10CC90E64}"/>
                </a:ext>
              </a:extLst>
            </p:cNvPr>
            <p:cNvSpPr/>
            <p:nvPr/>
          </p:nvSpPr>
          <p:spPr>
            <a:xfrm>
              <a:off x="1833426" y="3508105"/>
              <a:ext cx="162362" cy="185421"/>
            </a:xfrm>
            <a:custGeom>
              <a:avLst/>
              <a:gdLst/>
              <a:ahLst/>
              <a:cxnLst/>
              <a:rect l="l" t="t" r="r" b="b"/>
              <a:pathLst>
                <a:path w="5675" h="6481" extrusionOk="0">
                  <a:moveTo>
                    <a:pt x="113" y="1"/>
                  </a:moveTo>
                  <a:cubicBezTo>
                    <a:pt x="76" y="600"/>
                    <a:pt x="38" y="1199"/>
                    <a:pt x="1" y="1799"/>
                  </a:cubicBezTo>
                  <a:cubicBezTo>
                    <a:pt x="1518" y="3222"/>
                    <a:pt x="3053" y="4645"/>
                    <a:pt x="4626" y="6012"/>
                  </a:cubicBezTo>
                  <a:cubicBezTo>
                    <a:pt x="4813" y="6181"/>
                    <a:pt x="5019" y="6330"/>
                    <a:pt x="5263" y="6424"/>
                  </a:cubicBezTo>
                  <a:cubicBezTo>
                    <a:pt x="5357" y="6462"/>
                    <a:pt x="5469" y="6480"/>
                    <a:pt x="5581" y="6480"/>
                  </a:cubicBezTo>
                  <a:cubicBezTo>
                    <a:pt x="5600" y="5862"/>
                    <a:pt x="5637" y="5244"/>
                    <a:pt x="5675" y="4626"/>
                  </a:cubicBezTo>
                  <a:cubicBezTo>
                    <a:pt x="4158" y="3315"/>
                    <a:pt x="2641" y="1986"/>
                    <a:pt x="1124" y="694"/>
                  </a:cubicBezTo>
                  <a:cubicBezTo>
                    <a:pt x="937" y="525"/>
                    <a:pt x="769" y="357"/>
                    <a:pt x="581" y="207"/>
                  </a:cubicBezTo>
                  <a:cubicBezTo>
                    <a:pt x="450" y="95"/>
                    <a:pt x="282" y="38"/>
                    <a:pt x="113" y="1"/>
                  </a:cubicBezTo>
                  <a:close/>
                </a:path>
              </a:pathLst>
            </a:custGeom>
            <a:solidFill>
              <a:srgbClr val="D48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435;p59">
              <a:extLst>
                <a:ext uri="{FF2B5EF4-FFF2-40B4-BE49-F238E27FC236}">
                  <a16:creationId xmlns:a16="http://schemas.microsoft.com/office/drawing/2014/main" id="{A00F9569-3B63-6C4D-719C-4EA258540B36}"/>
                </a:ext>
              </a:extLst>
            </p:cNvPr>
            <p:cNvSpPr/>
            <p:nvPr/>
          </p:nvSpPr>
          <p:spPr>
            <a:xfrm>
              <a:off x="1817347" y="3780816"/>
              <a:ext cx="162390" cy="185421"/>
            </a:xfrm>
            <a:custGeom>
              <a:avLst/>
              <a:gdLst/>
              <a:ahLst/>
              <a:cxnLst/>
              <a:rect l="l" t="t" r="r" b="b"/>
              <a:pathLst>
                <a:path w="5676" h="6481" extrusionOk="0">
                  <a:moveTo>
                    <a:pt x="132" y="1"/>
                  </a:moveTo>
                  <a:cubicBezTo>
                    <a:pt x="76" y="600"/>
                    <a:pt x="38" y="1199"/>
                    <a:pt x="1" y="1798"/>
                  </a:cubicBezTo>
                  <a:cubicBezTo>
                    <a:pt x="1518" y="3222"/>
                    <a:pt x="3053" y="4645"/>
                    <a:pt x="4645" y="6012"/>
                  </a:cubicBezTo>
                  <a:cubicBezTo>
                    <a:pt x="4814" y="6180"/>
                    <a:pt x="5020" y="6330"/>
                    <a:pt x="5263" y="6424"/>
                  </a:cubicBezTo>
                  <a:cubicBezTo>
                    <a:pt x="5357" y="6461"/>
                    <a:pt x="5469" y="6480"/>
                    <a:pt x="5581" y="6480"/>
                  </a:cubicBezTo>
                  <a:cubicBezTo>
                    <a:pt x="5619" y="5862"/>
                    <a:pt x="5638" y="5244"/>
                    <a:pt x="5675" y="4626"/>
                  </a:cubicBezTo>
                  <a:cubicBezTo>
                    <a:pt x="4158" y="3315"/>
                    <a:pt x="2641" y="2004"/>
                    <a:pt x="1143" y="694"/>
                  </a:cubicBezTo>
                  <a:lnTo>
                    <a:pt x="1125" y="694"/>
                  </a:lnTo>
                  <a:cubicBezTo>
                    <a:pt x="956" y="525"/>
                    <a:pt x="787" y="357"/>
                    <a:pt x="581" y="207"/>
                  </a:cubicBezTo>
                  <a:cubicBezTo>
                    <a:pt x="450" y="94"/>
                    <a:pt x="301" y="38"/>
                    <a:pt x="132" y="1"/>
                  </a:cubicBezTo>
                  <a:close/>
                </a:path>
              </a:pathLst>
            </a:custGeom>
            <a:solidFill>
              <a:srgbClr val="D48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436;p59">
              <a:extLst>
                <a:ext uri="{FF2B5EF4-FFF2-40B4-BE49-F238E27FC236}">
                  <a16:creationId xmlns:a16="http://schemas.microsoft.com/office/drawing/2014/main" id="{8B27880E-AB38-0610-D114-55792AEDF7EE}"/>
                </a:ext>
              </a:extLst>
            </p:cNvPr>
            <p:cNvSpPr/>
            <p:nvPr/>
          </p:nvSpPr>
          <p:spPr>
            <a:xfrm>
              <a:off x="1826474" y="3648494"/>
              <a:ext cx="162362" cy="185393"/>
            </a:xfrm>
            <a:custGeom>
              <a:avLst/>
              <a:gdLst/>
              <a:ahLst/>
              <a:cxnLst/>
              <a:rect l="l" t="t" r="r" b="b"/>
              <a:pathLst>
                <a:path w="5675" h="6480" extrusionOk="0">
                  <a:moveTo>
                    <a:pt x="113" y="0"/>
                  </a:moveTo>
                  <a:cubicBezTo>
                    <a:pt x="75" y="600"/>
                    <a:pt x="38" y="1199"/>
                    <a:pt x="0" y="1798"/>
                  </a:cubicBezTo>
                  <a:cubicBezTo>
                    <a:pt x="1517" y="3221"/>
                    <a:pt x="3053" y="4644"/>
                    <a:pt x="4626" y="6011"/>
                  </a:cubicBezTo>
                  <a:cubicBezTo>
                    <a:pt x="4813" y="6180"/>
                    <a:pt x="5019" y="6330"/>
                    <a:pt x="5244" y="6423"/>
                  </a:cubicBezTo>
                  <a:cubicBezTo>
                    <a:pt x="5356" y="6461"/>
                    <a:pt x="5468" y="6480"/>
                    <a:pt x="5562" y="6480"/>
                  </a:cubicBezTo>
                  <a:cubicBezTo>
                    <a:pt x="5600" y="5862"/>
                    <a:pt x="5637" y="5244"/>
                    <a:pt x="5674" y="4626"/>
                  </a:cubicBezTo>
                  <a:cubicBezTo>
                    <a:pt x="4158" y="3315"/>
                    <a:pt x="2641" y="1985"/>
                    <a:pt x="1124" y="693"/>
                  </a:cubicBezTo>
                  <a:lnTo>
                    <a:pt x="1124" y="674"/>
                  </a:lnTo>
                  <a:cubicBezTo>
                    <a:pt x="937" y="525"/>
                    <a:pt x="768" y="356"/>
                    <a:pt x="581" y="206"/>
                  </a:cubicBezTo>
                  <a:cubicBezTo>
                    <a:pt x="431" y="94"/>
                    <a:pt x="281" y="38"/>
                    <a:pt x="113" y="0"/>
                  </a:cubicBezTo>
                  <a:close/>
                </a:path>
              </a:pathLst>
            </a:custGeom>
            <a:solidFill>
              <a:srgbClr val="D48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437;p59">
              <a:extLst>
                <a:ext uri="{FF2B5EF4-FFF2-40B4-BE49-F238E27FC236}">
                  <a16:creationId xmlns:a16="http://schemas.microsoft.com/office/drawing/2014/main" id="{831FD36D-0149-0614-C7A0-33B88DCF326F}"/>
                </a:ext>
              </a:extLst>
            </p:cNvPr>
            <p:cNvSpPr/>
            <p:nvPr/>
          </p:nvSpPr>
          <p:spPr>
            <a:xfrm>
              <a:off x="2015586" y="3675817"/>
              <a:ext cx="5922" cy="10729"/>
            </a:xfrm>
            <a:custGeom>
              <a:avLst/>
              <a:gdLst/>
              <a:ahLst/>
              <a:cxnLst/>
              <a:rect l="l" t="t" r="r" b="b"/>
              <a:pathLst>
                <a:path w="207" h="375" extrusionOk="0">
                  <a:moveTo>
                    <a:pt x="207" y="0"/>
                  </a:moveTo>
                  <a:lnTo>
                    <a:pt x="207" y="0"/>
                  </a:lnTo>
                  <a:cubicBezTo>
                    <a:pt x="132" y="131"/>
                    <a:pt x="57" y="244"/>
                    <a:pt x="1" y="375"/>
                  </a:cubicBezTo>
                  <a:cubicBezTo>
                    <a:pt x="113" y="281"/>
                    <a:pt x="188" y="150"/>
                    <a:pt x="207" y="0"/>
                  </a:cubicBezTo>
                  <a:close/>
                </a:path>
              </a:pathLst>
            </a:custGeom>
            <a:solidFill>
              <a:srgbClr val="D48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438;p59">
              <a:extLst>
                <a:ext uri="{FF2B5EF4-FFF2-40B4-BE49-F238E27FC236}">
                  <a16:creationId xmlns:a16="http://schemas.microsoft.com/office/drawing/2014/main" id="{3B0C608B-DB1D-E9AB-56FD-8E13565B93AD}"/>
                </a:ext>
              </a:extLst>
            </p:cNvPr>
            <p:cNvSpPr/>
            <p:nvPr/>
          </p:nvSpPr>
          <p:spPr>
            <a:xfrm>
              <a:off x="1475000" y="3774636"/>
              <a:ext cx="132378" cy="186423"/>
            </a:xfrm>
            <a:custGeom>
              <a:avLst/>
              <a:gdLst/>
              <a:ahLst/>
              <a:cxnLst/>
              <a:rect l="l" t="t" r="r" b="b"/>
              <a:pathLst>
                <a:path w="4627" h="6516" extrusionOk="0">
                  <a:moveTo>
                    <a:pt x="866" y="1"/>
                  </a:moveTo>
                  <a:cubicBezTo>
                    <a:pt x="705" y="1"/>
                    <a:pt x="544" y="53"/>
                    <a:pt x="413" y="161"/>
                  </a:cubicBezTo>
                  <a:cubicBezTo>
                    <a:pt x="94" y="385"/>
                    <a:pt x="1" y="797"/>
                    <a:pt x="169" y="1153"/>
                  </a:cubicBezTo>
                  <a:cubicBezTo>
                    <a:pt x="207" y="1209"/>
                    <a:pt x="244" y="1265"/>
                    <a:pt x="263" y="1322"/>
                  </a:cubicBezTo>
                  <a:cubicBezTo>
                    <a:pt x="525" y="1771"/>
                    <a:pt x="768" y="2202"/>
                    <a:pt x="1012" y="2651"/>
                  </a:cubicBezTo>
                  <a:cubicBezTo>
                    <a:pt x="1574" y="3644"/>
                    <a:pt x="2117" y="4617"/>
                    <a:pt x="2660" y="5610"/>
                  </a:cubicBezTo>
                  <a:cubicBezTo>
                    <a:pt x="2791" y="5853"/>
                    <a:pt x="2941" y="6078"/>
                    <a:pt x="3128" y="6265"/>
                  </a:cubicBezTo>
                  <a:cubicBezTo>
                    <a:pt x="3295" y="6432"/>
                    <a:pt x="3515" y="6516"/>
                    <a:pt x="3739" y="6516"/>
                  </a:cubicBezTo>
                  <a:cubicBezTo>
                    <a:pt x="3868" y="6516"/>
                    <a:pt x="3998" y="6488"/>
                    <a:pt x="4120" y="6434"/>
                  </a:cubicBezTo>
                  <a:cubicBezTo>
                    <a:pt x="4420" y="6303"/>
                    <a:pt x="4626" y="5985"/>
                    <a:pt x="4607" y="5647"/>
                  </a:cubicBezTo>
                  <a:cubicBezTo>
                    <a:pt x="4607" y="5441"/>
                    <a:pt x="4532" y="5235"/>
                    <a:pt x="4420" y="5048"/>
                  </a:cubicBezTo>
                  <a:cubicBezTo>
                    <a:pt x="4214" y="4711"/>
                    <a:pt x="4008" y="4355"/>
                    <a:pt x="3802" y="4018"/>
                  </a:cubicBezTo>
                  <a:cubicBezTo>
                    <a:pt x="3165" y="2970"/>
                    <a:pt x="2547" y="1921"/>
                    <a:pt x="1911" y="891"/>
                  </a:cubicBezTo>
                  <a:cubicBezTo>
                    <a:pt x="1780" y="666"/>
                    <a:pt x="1611" y="441"/>
                    <a:pt x="1424" y="254"/>
                  </a:cubicBezTo>
                  <a:cubicBezTo>
                    <a:pt x="1277" y="86"/>
                    <a:pt x="1071" y="1"/>
                    <a:pt x="866" y="1"/>
                  </a:cubicBezTo>
                  <a:close/>
                </a:path>
              </a:pathLst>
            </a:custGeom>
            <a:solidFill>
              <a:srgbClr val="D48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439;p59">
              <a:extLst>
                <a:ext uri="{FF2B5EF4-FFF2-40B4-BE49-F238E27FC236}">
                  <a16:creationId xmlns:a16="http://schemas.microsoft.com/office/drawing/2014/main" id="{7723088E-6F72-F74B-BA53-91271497185A}"/>
                </a:ext>
              </a:extLst>
            </p:cNvPr>
            <p:cNvSpPr/>
            <p:nvPr/>
          </p:nvSpPr>
          <p:spPr>
            <a:xfrm>
              <a:off x="1209270" y="3764193"/>
              <a:ext cx="142535" cy="175637"/>
            </a:xfrm>
            <a:custGeom>
              <a:avLst/>
              <a:gdLst/>
              <a:ahLst/>
              <a:cxnLst/>
              <a:rect l="l" t="t" r="r" b="b"/>
              <a:pathLst>
                <a:path w="4982" h="6139" extrusionOk="0">
                  <a:moveTo>
                    <a:pt x="930" y="0"/>
                  </a:moveTo>
                  <a:cubicBezTo>
                    <a:pt x="703" y="0"/>
                    <a:pt x="477" y="94"/>
                    <a:pt x="319" y="282"/>
                  </a:cubicBezTo>
                  <a:cubicBezTo>
                    <a:pt x="0" y="600"/>
                    <a:pt x="38" y="1125"/>
                    <a:pt x="375" y="1406"/>
                  </a:cubicBezTo>
                  <a:cubicBezTo>
                    <a:pt x="880" y="1949"/>
                    <a:pt x="1311" y="2567"/>
                    <a:pt x="1667" y="3203"/>
                  </a:cubicBezTo>
                  <a:cubicBezTo>
                    <a:pt x="2154" y="3990"/>
                    <a:pt x="2678" y="4758"/>
                    <a:pt x="3202" y="5526"/>
                  </a:cubicBezTo>
                  <a:cubicBezTo>
                    <a:pt x="3296" y="5694"/>
                    <a:pt x="3427" y="5863"/>
                    <a:pt x="3596" y="5975"/>
                  </a:cubicBezTo>
                  <a:cubicBezTo>
                    <a:pt x="3755" y="6088"/>
                    <a:pt x="3931" y="6139"/>
                    <a:pt x="4102" y="6139"/>
                  </a:cubicBezTo>
                  <a:cubicBezTo>
                    <a:pt x="4557" y="6139"/>
                    <a:pt x="4981" y="5780"/>
                    <a:pt x="4981" y="5263"/>
                  </a:cubicBezTo>
                  <a:cubicBezTo>
                    <a:pt x="4963" y="5039"/>
                    <a:pt x="4888" y="4833"/>
                    <a:pt x="4757" y="4645"/>
                  </a:cubicBezTo>
                  <a:cubicBezTo>
                    <a:pt x="3858" y="3335"/>
                    <a:pt x="2978" y="2005"/>
                    <a:pt x="1985" y="750"/>
                  </a:cubicBezTo>
                  <a:cubicBezTo>
                    <a:pt x="1835" y="563"/>
                    <a:pt x="1667" y="394"/>
                    <a:pt x="1498" y="226"/>
                  </a:cubicBezTo>
                  <a:cubicBezTo>
                    <a:pt x="1339" y="76"/>
                    <a:pt x="1134" y="0"/>
                    <a:pt x="930" y="0"/>
                  </a:cubicBezTo>
                  <a:close/>
                </a:path>
              </a:pathLst>
            </a:custGeom>
            <a:solidFill>
              <a:srgbClr val="D48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440;p59">
              <a:extLst>
                <a:ext uri="{FF2B5EF4-FFF2-40B4-BE49-F238E27FC236}">
                  <a16:creationId xmlns:a16="http://schemas.microsoft.com/office/drawing/2014/main" id="{9F7AF800-7F2B-9A44-4B0B-F960E247AA18}"/>
                </a:ext>
              </a:extLst>
            </p:cNvPr>
            <p:cNvSpPr/>
            <p:nvPr/>
          </p:nvSpPr>
          <p:spPr>
            <a:xfrm>
              <a:off x="1595019" y="3780043"/>
              <a:ext cx="142535" cy="177067"/>
            </a:xfrm>
            <a:custGeom>
              <a:avLst/>
              <a:gdLst/>
              <a:ahLst/>
              <a:cxnLst/>
              <a:rect l="l" t="t" r="r" b="b"/>
              <a:pathLst>
                <a:path w="4982" h="6189" extrusionOk="0">
                  <a:moveTo>
                    <a:pt x="803" y="0"/>
                  </a:moveTo>
                  <a:cubicBezTo>
                    <a:pt x="683" y="0"/>
                    <a:pt x="563" y="27"/>
                    <a:pt x="450" y="84"/>
                  </a:cubicBezTo>
                  <a:cubicBezTo>
                    <a:pt x="169" y="234"/>
                    <a:pt x="0" y="571"/>
                    <a:pt x="57" y="889"/>
                  </a:cubicBezTo>
                  <a:cubicBezTo>
                    <a:pt x="75" y="1058"/>
                    <a:pt x="131" y="1226"/>
                    <a:pt x="225" y="1357"/>
                  </a:cubicBezTo>
                  <a:cubicBezTo>
                    <a:pt x="1105" y="2893"/>
                    <a:pt x="2191" y="4297"/>
                    <a:pt x="3184" y="5777"/>
                  </a:cubicBezTo>
                  <a:cubicBezTo>
                    <a:pt x="3352" y="6020"/>
                    <a:pt x="3633" y="6170"/>
                    <a:pt x="3933" y="6189"/>
                  </a:cubicBezTo>
                  <a:cubicBezTo>
                    <a:pt x="3989" y="6170"/>
                    <a:pt x="4045" y="6170"/>
                    <a:pt x="4102" y="6151"/>
                  </a:cubicBezTo>
                  <a:cubicBezTo>
                    <a:pt x="4701" y="6039"/>
                    <a:pt x="4982" y="5365"/>
                    <a:pt x="4663" y="4840"/>
                  </a:cubicBezTo>
                  <a:cubicBezTo>
                    <a:pt x="4420" y="4428"/>
                    <a:pt x="4158" y="4016"/>
                    <a:pt x="3858" y="3623"/>
                  </a:cubicBezTo>
                  <a:cubicBezTo>
                    <a:pt x="3090" y="2537"/>
                    <a:pt x="2229" y="1526"/>
                    <a:pt x="1517" y="402"/>
                  </a:cubicBezTo>
                  <a:cubicBezTo>
                    <a:pt x="1461" y="327"/>
                    <a:pt x="1405" y="252"/>
                    <a:pt x="1349" y="215"/>
                  </a:cubicBezTo>
                  <a:cubicBezTo>
                    <a:pt x="1197" y="75"/>
                    <a:pt x="1001" y="0"/>
                    <a:pt x="803" y="0"/>
                  </a:cubicBezTo>
                  <a:close/>
                </a:path>
              </a:pathLst>
            </a:custGeom>
            <a:solidFill>
              <a:srgbClr val="D48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441;p59">
              <a:extLst>
                <a:ext uri="{FF2B5EF4-FFF2-40B4-BE49-F238E27FC236}">
                  <a16:creationId xmlns:a16="http://schemas.microsoft.com/office/drawing/2014/main" id="{1DD519B5-3512-7467-0B51-4111F9F12ABE}"/>
                </a:ext>
              </a:extLst>
            </p:cNvPr>
            <p:cNvSpPr/>
            <p:nvPr/>
          </p:nvSpPr>
          <p:spPr>
            <a:xfrm>
              <a:off x="1377354" y="3533740"/>
              <a:ext cx="218781" cy="85487"/>
            </a:xfrm>
            <a:custGeom>
              <a:avLst/>
              <a:gdLst/>
              <a:ahLst/>
              <a:cxnLst/>
              <a:rect l="l" t="t" r="r" b="b"/>
              <a:pathLst>
                <a:path w="7647" h="2988" extrusionOk="0">
                  <a:moveTo>
                    <a:pt x="1096" y="1"/>
                  </a:moveTo>
                  <a:cubicBezTo>
                    <a:pt x="305" y="1"/>
                    <a:pt x="1" y="1215"/>
                    <a:pt x="867" y="1521"/>
                  </a:cubicBezTo>
                  <a:cubicBezTo>
                    <a:pt x="1148" y="1633"/>
                    <a:pt x="1410" y="1727"/>
                    <a:pt x="1691" y="1802"/>
                  </a:cubicBezTo>
                  <a:cubicBezTo>
                    <a:pt x="3133" y="2214"/>
                    <a:pt x="4612" y="2457"/>
                    <a:pt x="6054" y="2925"/>
                  </a:cubicBezTo>
                  <a:cubicBezTo>
                    <a:pt x="6129" y="2944"/>
                    <a:pt x="6223" y="2963"/>
                    <a:pt x="6316" y="2981"/>
                  </a:cubicBezTo>
                  <a:cubicBezTo>
                    <a:pt x="6354" y="2985"/>
                    <a:pt x="6391" y="2988"/>
                    <a:pt x="6427" y="2988"/>
                  </a:cubicBezTo>
                  <a:cubicBezTo>
                    <a:pt x="7352" y="2988"/>
                    <a:pt x="7647" y="1638"/>
                    <a:pt x="6709" y="1296"/>
                  </a:cubicBezTo>
                  <a:cubicBezTo>
                    <a:pt x="6241" y="1090"/>
                    <a:pt x="5736" y="940"/>
                    <a:pt x="5230" y="828"/>
                  </a:cubicBezTo>
                  <a:cubicBezTo>
                    <a:pt x="3938" y="566"/>
                    <a:pt x="2627" y="378"/>
                    <a:pt x="1354" y="41"/>
                  </a:cubicBezTo>
                  <a:cubicBezTo>
                    <a:pt x="1263" y="13"/>
                    <a:pt x="1177" y="1"/>
                    <a:pt x="1096" y="1"/>
                  </a:cubicBezTo>
                  <a:close/>
                </a:path>
              </a:pathLst>
            </a:custGeom>
            <a:solidFill>
              <a:srgbClr val="D48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442;p59">
              <a:extLst>
                <a:ext uri="{FF2B5EF4-FFF2-40B4-BE49-F238E27FC236}">
                  <a16:creationId xmlns:a16="http://schemas.microsoft.com/office/drawing/2014/main" id="{8614FAB7-BFE2-0617-21F9-6DC6F4E190DC}"/>
                </a:ext>
              </a:extLst>
            </p:cNvPr>
            <p:cNvSpPr/>
            <p:nvPr/>
          </p:nvSpPr>
          <p:spPr>
            <a:xfrm>
              <a:off x="2221320" y="4188537"/>
              <a:ext cx="102910" cy="140933"/>
            </a:xfrm>
            <a:custGeom>
              <a:avLst/>
              <a:gdLst/>
              <a:ahLst/>
              <a:cxnLst/>
              <a:rect l="l" t="t" r="r" b="b"/>
              <a:pathLst>
                <a:path w="3597" h="4926" extrusionOk="0">
                  <a:moveTo>
                    <a:pt x="2772" y="1"/>
                  </a:moveTo>
                  <a:cubicBezTo>
                    <a:pt x="1873" y="1031"/>
                    <a:pt x="937" y="2004"/>
                    <a:pt x="1" y="2997"/>
                  </a:cubicBezTo>
                  <a:cubicBezTo>
                    <a:pt x="151" y="3371"/>
                    <a:pt x="282" y="3746"/>
                    <a:pt x="394" y="4120"/>
                  </a:cubicBezTo>
                  <a:cubicBezTo>
                    <a:pt x="469" y="4383"/>
                    <a:pt x="544" y="4645"/>
                    <a:pt x="656" y="4926"/>
                  </a:cubicBezTo>
                  <a:cubicBezTo>
                    <a:pt x="806" y="4795"/>
                    <a:pt x="956" y="4645"/>
                    <a:pt x="1087" y="4495"/>
                  </a:cubicBezTo>
                  <a:cubicBezTo>
                    <a:pt x="1948" y="3540"/>
                    <a:pt x="2791" y="2566"/>
                    <a:pt x="3596" y="1555"/>
                  </a:cubicBezTo>
                  <a:cubicBezTo>
                    <a:pt x="3559" y="1499"/>
                    <a:pt x="3540" y="1443"/>
                    <a:pt x="3521" y="1386"/>
                  </a:cubicBezTo>
                  <a:cubicBezTo>
                    <a:pt x="3278" y="918"/>
                    <a:pt x="3035" y="450"/>
                    <a:pt x="2772" y="1"/>
                  </a:cubicBezTo>
                  <a:close/>
                </a:path>
              </a:pathLst>
            </a:custGeom>
            <a:solidFill>
              <a:srgbClr val="D48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443;p59">
              <a:extLst>
                <a:ext uri="{FF2B5EF4-FFF2-40B4-BE49-F238E27FC236}">
                  <a16:creationId xmlns:a16="http://schemas.microsoft.com/office/drawing/2014/main" id="{E3277D32-0329-855D-96EC-1B102A74693C}"/>
                </a:ext>
              </a:extLst>
            </p:cNvPr>
            <p:cNvSpPr/>
            <p:nvPr/>
          </p:nvSpPr>
          <p:spPr>
            <a:xfrm>
              <a:off x="1364623" y="3361279"/>
              <a:ext cx="137729" cy="128316"/>
            </a:xfrm>
            <a:custGeom>
              <a:avLst/>
              <a:gdLst/>
              <a:ahLst/>
              <a:cxnLst/>
              <a:rect l="l" t="t" r="r" b="b"/>
              <a:pathLst>
                <a:path w="4814" h="4485" extrusionOk="0">
                  <a:moveTo>
                    <a:pt x="857" y="1"/>
                  </a:moveTo>
                  <a:cubicBezTo>
                    <a:pt x="663" y="1"/>
                    <a:pt x="470" y="76"/>
                    <a:pt x="319" y="227"/>
                  </a:cubicBezTo>
                  <a:cubicBezTo>
                    <a:pt x="38" y="489"/>
                    <a:pt x="1" y="919"/>
                    <a:pt x="207" y="1238"/>
                  </a:cubicBezTo>
                  <a:cubicBezTo>
                    <a:pt x="301" y="1369"/>
                    <a:pt x="413" y="1500"/>
                    <a:pt x="544" y="1612"/>
                  </a:cubicBezTo>
                  <a:cubicBezTo>
                    <a:pt x="1405" y="2455"/>
                    <a:pt x="2286" y="3279"/>
                    <a:pt x="3166" y="4122"/>
                  </a:cubicBezTo>
                  <a:cubicBezTo>
                    <a:pt x="3334" y="4290"/>
                    <a:pt x="3559" y="4403"/>
                    <a:pt x="3784" y="4459"/>
                  </a:cubicBezTo>
                  <a:cubicBezTo>
                    <a:pt x="3856" y="4476"/>
                    <a:pt x="3927" y="4485"/>
                    <a:pt x="3996" y="4485"/>
                  </a:cubicBezTo>
                  <a:cubicBezTo>
                    <a:pt x="4444" y="4485"/>
                    <a:pt x="4795" y="4128"/>
                    <a:pt x="4795" y="3560"/>
                  </a:cubicBezTo>
                  <a:cubicBezTo>
                    <a:pt x="4814" y="3279"/>
                    <a:pt x="4608" y="3017"/>
                    <a:pt x="4364" y="2773"/>
                  </a:cubicBezTo>
                  <a:cubicBezTo>
                    <a:pt x="3615" y="2080"/>
                    <a:pt x="2847" y="1444"/>
                    <a:pt x="2061" y="807"/>
                  </a:cubicBezTo>
                  <a:cubicBezTo>
                    <a:pt x="1817" y="601"/>
                    <a:pt x="1593" y="376"/>
                    <a:pt x="1331" y="170"/>
                  </a:cubicBezTo>
                  <a:cubicBezTo>
                    <a:pt x="1191" y="57"/>
                    <a:pt x="1024" y="1"/>
                    <a:pt x="857" y="1"/>
                  </a:cubicBezTo>
                  <a:close/>
                </a:path>
              </a:pathLst>
            </a:custGeom>
            <a:solidFill>
              <a:srgbClr val="D48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444;p59">
              <a:extLst>
                <a:ext uri="{FF2B5EF4-FFF2-40B4-BE49-F238E27FC236}">
                  <a16:creationId xmlns:a16="http://schemas.microsoft.com/office/drawing/2014/main" id="{5BA7F269-FB34-E1CF-8630-7320F9F9CEAC}"/>
                </a:ext>
              </a:extLst>
            </p:cNvPr>
            <p:cNvSpPr/>
            <p:nvPr/>
          </p:nvSpPr>
          <p:spPr>
            <a:xfrm>
              <a:off x="1521091" y="3665088"/>
              <a:ext cx="172003" cy="52557"/>
            </a:xfrm>
            <a:custGeom>
              <a:avLst/>
              <a:gdLst/>
              <a:ahLst/>
              <a:cxnLst/>
              <a:rect l="l" t="t" r="r" b="b"/>
              <a:pathLst>
                <a:path w="6012" h="1837" extrusionOk="0">
                  <a:moveTo>
                    <a:pt x="1105" y="1"/>
                  </a:moveTo>
                  <a:cubicBezTo>
                    <a:pt x="487" y="1"/>
                    <a:pt x="94" y="263"/>
                    <a:pt x="56" y="731"/>
                  </a:cubicBezTo>
                  <a:cubicBezTo>
                    <a:pt x="0" y="1199"/>
                    <a:pt x="356" y="1555"/>
                    <a:pt x="955" y="1611"/>
                  </a:cubicBezTo>
                  <a:cubicBezTo>
                    <a:pt x="1835" y="1686"/>
                    <a:pt x="2715" y="1742"/>
                    <a:pt x="3577" y="1799"/>
                  </a:cubicBezTo>
                  <a:cubicBezTo>
                    <a:pt x="4026" y="1817"/>
                    <a:pt x="4457" y="1836"/>
                    <a:pt x="4906" y="1836"/>
                  </a:cubicBezTo>
                  <a:cubicBezTo>
                    <a:pt x="4924" y="1836"/>
                    <a:pt x="4941" y="1837"/>
                    <a:pt x="4958" y="1837"/>
                  </a:cubicBezTo>
                  <a:cubicBezTo>
                    <a:pt x="5583" y="1837"/>
                    <a:pt x="5974" y="1503"/>
                    <a:pt x="5993" y="975"/>
                  </a:cubicBezTo>
                  <a:cubicBezTo>
                    <a:pt x="6011" y="450"/>
                    <a:pt x="5599" y="94"/>
                    <a:pt x="4944" y="57"/>
                  </a:cubicBezTo>
                  <a:lnTo>
                    <a:pt x="3015" y="57"/>
                  </a:lnTo>
                  <a:lnTo>
                    <a:pt x="3015" y="1"/>
                  </a:lnTo>
                  <a:cubicBezTo>
                    <a:pt x="2591" y="1"/>
                    <a:pt x="2166" y="9"/>
                    <a:pt x="1742" y="9"/>
                  </a:cubicBezTo>
                  <a:cubicBezTo>
                    <a:pt x="1529" y="9"/>
                    <a:pt x="1317" y="7"/>
                    <a:pt x="1105" y="1"/>
                  </a:cubicBezTo>
                  <a:close/>
                </a:path>
              </a:pathLst>
            </a:custGeom>
            <a:solidFill>
              <a:srgbClr val="D48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445;p59">
              <a:extLst>
                <a:ext uri="{FF2B5EF4-FFF2-40B4-BE49-F238E27FC236}">
                  <a16:creationId xmlns:a16="http://schemas.microsoft.com/office/drawing/2014/main" id="{26CB3905-A1EB-54FD-51EB-24A741EBF7C4}"/>
                </a:ext>
              </a:extLst>
            </p:cNvPr>
            <p:cNvSpPr/>
            <p:nvPr/>
          </p:nvSpPr>
          <p:spPr>
            <a:xfrm>
              <a:off x="2085766" y="4009581"/>
              <a:ext cx="86288" cy="122737"/>
            </a:xfrm>
            <a:custGeom>
              <a:avLst/>
              <a:gdLst/>
              <a:ahLst/>
              <a:cxnLst/>
              <a:rect l="l" t="t" r="r" b="b"/>
              <a:pathLst>
                <a:path w="3016" h="4290" extrusionOk="0">
                  <a:moveTo>
                    <a:pt x="1705" y="1"/>
                  </a:moveTo>
                  <a:cubicBezTo>
                    <a:pt x="1668" y="76"/>
                    <a:pt x="1630" y="132"/>
                    <a:pt x="1593" y="207"/>
                  </a:cubicBezTo>
                  <a:cubicBezTo>
                    <a:pt x="1293" y="750"/>
                    <a:pt x="993" y="1293"/>
                    <a:pt x="694" y="1836"/>
                  </a:cubicBezTo>
                  <a:cubicBezTo>
                    <a:pt x="544" y="2117"/>
                    <a:pt x="394" y="2379"/>
                    <a:pt x="244" y="2641"/>
                  </a:cubicBezTo>
                  <a:cubicBezTo>
                    <a:pt x="170" y="2772"/>
                    <a:pt x="76" y="2922"/>
                    <a:pt x="1" y="3072"/>
                  </a:cubicBezTo>
                  <a:cubicBezTo>
                    <a:pt x="38" y="3091"/>
                    <a:pt x="76" y="3128"/>
                    <a:pt x="113" y="3147"/>
                  </a:cubicBezTo>
                  <a:cubicBezTo>
                    <a:pt x="544" y="3522"/>
                    <a:pt x="956" y="3896"/>
                    <a:pt x="1368" y="4289"/>
                  </a:cubicBezTo>
                  <a:cubicBezTo>
                    <a:pt x="1405" y="4214"/>
                    <a:pt x="1462" y="4121"/>
                    <a:pt x="1499" y="4027"/>
                  </a:cubicBezTo>
                  <a:cubicBezTo>
                    <a:pt x="1986" y="3035"/>
                    <a:pt x="2473" y="2042"/>
                    <a:pt x="2979" y="1050"/>
                  </a:cubicBezTo>
                  <a:cubicBezTo>
                    <a:pt x="2997" y="1012"/>
                    <a:pt x="2997" y="975"/>
                    <a:pt x="3016" y="937"/>
                  </a:cubicBezTo>
                  <a:cubicBezTo>
                    <a:pt x="2585" y="619"/>
                    <a:pt x="2155" y="301"/>
                    <a:pt x="1705" y="1"/>
                  </a:cubicBezTo>
                  <a:close/>
                </a:path>
              </a:pathLst>
            </a:custGeom>
            <a:solidFill>
              <a:srgbClr val="D48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446;p59">
              <a:extLst>
                <a:ext uri="{FF2B5EF4-FFF2-40B4-BE49-F238E27FC236}">
                  <a16:creationId xmlns:a16="http://schemas.microsoft.com/office/drawing/2014/main" id="{0B8F7C5A-A866-63B6-53A2-60A87D0F1395}"/>
                </a:ext>
              </a:extLst>
            </p:cNvPr>
            <p:cNvSpPr/>
            <p:nvPr/>
          </p:nvSpPr>
          <p:spPr>
            <a:xfrm>
              <a:off x="1289636" y="4194430"/>
              <a:ext cx="137185" cy="83598"/>
            </a:xfrm>
            <a:custGeom>
              <a:avLst/>
              <a:gdLst/>
              <a:ahLst/>
              <a:cxnLst/>
              <a:rect l="l" t="t" r="r" b="b"/>
              <a:pathLst>
                <a:path w="4795" h="2922" extrusionOk="0">
                  <a:moveTo>
                    <a:pt x="1330" y="1"/>
                  </a:moveTo>
                  <a:cubicBezTo>
                    <a:pt x="880" y="375"/>
                    <a:pt x="431" y="787"/>
                    <a:pt x="0" y="1180"/>
                  </a:cubicBezTo>
                  <a:cubicBezTo>
                    <a:pt x="337" y="1368"/>
                    <a:pt x="674" y="1555"/>
                    <a:pt x="1030" y="1742"/>
                  </a:cubicBezTo>
                  <a:cubicBezTo>
                    <a:pt x="1817" y="2135"/>
                    <a:pt x="2622" y="2566"/>
                    <a:pt x="3352" y="2922"/>
                  </a:cubicBezTo>
                  <a:cubicBezTo>
                    <a:pt x="3820" y="2566"/>
                    <a:pt x="4307" y="2248"/>
                    <a:pt x="4794" y="1929"/>
                  </a:cubicBezTo>
                  <a:cubicBezTo>
                    <a:pt x="4569" y="1798"/>
                    <a:pt x="4345" y="1667"/>
                    <a:pt x="4120" y="1555"/>
                  </a:cubicBezTo>
                  <a:cubicBezTo>
                    <a:pt x="3184" y="1049"/>
                    <a:pt x="2247" y="544"/>
                    <a:pt x="1330" y="1"/>
                  </a:cubicBezTo>
                  <a:close/>
                </a:path>
              </a:pathLst>
            </a:custGeom>
            <a:solidFill>
              <a:srgbClr val="D48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447;p59">
              <a:extLst>
                <a:ext uri="{FF2B5EF4-FFF2-40B4-BE49-F238E27FC236}">
                  <a16:creationId xmlns:a16="http://schemas.microsoft.com/office/drawing/2014/main" id="{6440A2A6-207B-5F26-0BCC-44ECC90A4654}"/>
                </a:ext>
              </a:extLst>
            </p:cNvPr>
            <p:cNvSpPr/>
            <p:nvPr/>
          </p:nvSpPr>
          <p:spPr>
            <a:xfrm>
              <a:off x="1616448" y="4007979"/>
              <a:ext cx="168255" cy="73985"/>
            </a:xfrm>
            <a:custGeom>
              <a:avLst/>
              <a:gdLst/>
              <a:ahLst/>
              <a:cxnLst/>
              <a:rect l="l" t="t" r="r" b="b"/>
              <a:pathLst>
                <a:path w="5881" h="2586" extrusionOk="0">
                  <a:moveTo>
                    <a:pt x="2004" y="1"/>
                  </a:moveTo>
                  <a:cubicBezTo>
                    <a:pt x="1349" y="394"/>
                    <a:pt x="693" y="731"/>
                    <a:pt x="0" y="1049"/>
                  </a:cubicBezTo>
                  <a:cubicBezTo>
                    <a:pt x="57" y="1068"/>
                    <a:pt x="94" y="1087"/>
                    <a:pt x="150" y="1106"/>
                  </a:cubicBezTo>
                  <a:cubicBezTo>
                    <a:pt x="263" y="1162"/>
                    <a:pt x="375" y="1199"/>
                    <a:pt x="469" y="1237"/>
                  </a:cubicBezTo>
                  <a:cubicBezTo>
                    <a:pt x="899" y="1387"/>
                    <a:pt x="1311" y="1536"/>
                    <a:pt x="1723" y="1667"/>
                  </a:cubicBezTo>
                  <a:cubicBezTo>
                    <a:pt x="2660" y="1986"/>
                    <a:pt x="3596" y="2323"/>
                    <a:pt x="4457" y="2585"/>
                  </a:cubicBezTo>
                  <a:cubicBezTo>
                    <a:pt x="4944" y="2229"/>
                    <a:pt x="5412" y="1873"/>
                    <a:pt x="5881" y="1499"/>
                  </a:cubicBezTo>
                  <a:cubicBezTo>
                    <a:pt x="5862" y="1480"/>
                    <a:pt x="5824" y="1461"/>
                    <a:pt x="5787" y="1443"/>
                  </a:cubicBezTo>
                  <a:cubicBezTo>
                    <a:pt x="5450" y="1293"/>
                    <a:pt x="5113" y="1162"/>
                    <a:pt x="4757" y="1049"/>
                  </a:cubicBezTo>
                  <a:cubicBezTo>
                    <a:pt x="3821" y="712"/>
                    <a:pt x="2922" y="375"/>
                    <a:pt x="2004" y="1"/>
                  </a:cubicBezTo>
                  <a:close/>
                </a:path>
              </a:pathLst>
            </a:custGeom>
            <a:solidFill>
              <a:srgbClr val="D48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448;p59">
              <a:extLst>
                <a:ext uri="{FF2B5EF4-FFF2-40B4-BE49-F238E27FC236}">
                  <a16:creationId xmlns:a16="http://schemas.microsoft.com/office/drawing/2014/main" id="{2F98661E-7057-4FB2-350E-9D0598388158}"/>
                </a:ext>
              </a:extLst>
            </p:cNvPr>
            <p:cNvSpPr/>
            <p:nvPr/>
          </p:nvSpPr>
          <p:spPr>
            <a:xfrm>
              <a:off x="1498031" y="4066372"/>
              <a:ext cx="164508" cy="90064"/>
            </a:xfrm>
            <a:custGeom>
              <a:avLst/>
              <a:gdLst/>
              <a:ahLst/>
              <a:cxnLst/>
              <a:rect l="l" t="t" r="r" b="b"/>
              <a:pathLst>
                <a:path w="5750" h="3148" extrusionOk="0">
                  <a:moveTo>
                    <a:pt x="1874" y="1"/>
                  </a:moveTo>
                  <a:lnTo>
                    <a:pt x="1555" y="132"/>
                  </a:lnTo>
                  <a:cubicBezTo>
                    <a:pt x="1031" y="338"/>
                    <a:pt x="506" y="563"/>
                    <a:pt x="1" y="787"/>
                  </a:cubicBezTo>
                  <a:cubicBezTo>
                    <a:pt x="132" y="919"/>
                    <a:pt x="282" y="1031"/>
                    <a:pt x="450" y="1125"/>
                  </a:cubicBezTo>
                  <a:cubicBezTo>
                    <a:pt x="544" y="1199"/>
                    <a:pt x="638" y="1237"/>
                    <a:pt x="750" y="1312"/>
                  </a:cubicBezTo>
                  <a:cubicBezTo>
                    <a:pt x="1124" y="1518"/>
                    <a:pt x="1518" y="1743"/>
                    <a:pt x="1892" y="1949"/>
                  </a:cubicBezTo>
                  <a:cubicBezTo>
                    <a:pt x="2641" y="2361"/>
                    <a:pt x="3372" y="2773"/>
                    <a:pt x="4065" y="3147"/>
                  </a:cubicBezTo>
                  <a:cubicBezTo>
                    <a:pt x="4645" y="2885"/>
                    <a:pt x="5188" y="2604"/>
                    <a:pt x="5750" y="2323"/>
                  </a:cubicBezTo>
                  <a:cubicBezTo>
                    <a:pt x="5506" y="2155"/>
                    <a:pt x="5244" y="2005"/>
                    <a:pt x="5001" y="1855"/>
                  </a:cubicBezTo>
                  <a:cubicBezTo>
                    <a:pt x="3933" y="1256"/>
                    <a:pt x="2903" y="638"/>
                    <a:pt x="1874" y="1"/>
                  </a:cubicBezTo>
                  <a:close/>
                </a:path>
              </a:pathLst>
            </a:custGeom>
            <a:solidFill>
              <a:srgbClr val="D48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449;p59">
              <a:extLst>
                <a:ext uri="{FF2B5EF4-FFF2-40B4-BE49-F238E27FC236}">
                  <a16:creationId xmlns:a16="http://schemas.microsoft.com/office/drawing/2014/main" id="{7623D4E7-4948-FFE1-8FC8-947601A894BD}"/>
                </a:ext>
              </a:extLst>
            </p:cNvPr>
            <p:cNvSpPr/>
            <p:nvPr/>
          </p:nvSpPr>
          <p:spPr>
            <a:xfrm>
              <a:off x="1391430" y="4118356"/>
              <a:ext cx="160216" cy="91094"/>
            </a:xfrm>
            <a:custGeom>
              <a:avLst/>
              <a:gdLst/>
              <a:ahLst/>
              <a:cxnLst/>
              <a:rect l="l" t="t" r="r" b="b"/>
              <a:pathLst>
                <a:path w="5600" h="3184" extrusionOk="0">
                  <a:moveTo>
                    <a:pt x="1629" y="0"/>
                  </a:moveTo>
                  <a:cubicBezTo>
                    <a:pt x="1217" y="206"/>
                    <a:pt x="824" y="450"/>
                    <a:pt x="431" y="693"/>
                  </a:cubicBezTo>
                  <a:cubicBezTo>
                    <a:pt x="281" y="787"/>
                    <a:pt x="131" y="881"/>
                    <a:pt x="0" y="974"/>
                  </a:cubicBezTo>
                  <a:cubicBezTo>
                    <a:pt x="94" y="1049"/>
                    <a:pt x="188" y="1124"/>
                    <a:pt x="281" y="1180"/>
                  </a:cubicBezTo>
                  <a:cubicBezTo>
                    <a:pt x="375" y="1236"/>
                    <a:pt x="487" y="1293"/>
                    <a:pt x="581" y="1349"/>
                  </a:cubicBezTo>
                  <a:cubicBezTo>
                    <a:pt x="955" y="1573"/>
                    <a:pt x="1349" y="1798"/>
                    <a:pt x="1723" y="2004"/>
                  </a:cubicBezTo>
                  <a:cubicBezTo>
                    <a:pt x="2453" y="2397"/>
                    <a:pt x="3184" y="2809"/>
                    <a:pt x="3877" y="3184"/>
                  </a:cubicBezTo>
                  <a:cubicBezTo>
                    <a:pt x="4457" y="2922"/>
                    <a:pt x="5019" y="2641"/>
                    <a:pt x="5600" y="2379"/>
                  </a:cubicBezTo>
                  <a:cubicBezTo>
                    <a:pt x="5337" y="2210"/>
                    <a:pt x="5094" y="2060"/>
                    <a:pt x="4832" y="1911"/>
                  </a:cubicBezTo>
                  <a:cubicBezTo>
                    <a:pt x="3746" y="1293"/>
                    <a:pt x="2678" y="656"/>
                    <a:pt x="1629" y="0"/>
                  </a:cubicBezTo>
                  <a:close/>
                </a:path>
              </a:pathLst>
            </a:custGeom>
            <a:solidFill>
              <a:srgbClr val="D48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450;p59">
              <a:extLst>
                <a:ext uri="{FF2B5EF4-FFF2-40B4-BE49-F238E27FC236}">
                  <a16:creationId xmlns:a16="http://schemas.microsoft.com/office/drawing/2014/main" id="{E89F2E79-129A-56D0-614E-EBE503B0E579}"/>
                </a:ext>
              </a:extLst>
            </p:cNvPr>
            <p:cNvSpPr/>
            <p:nvPr/>
          </p:nvSpPr>
          <p:spPr>
            <a:xfrm>
              <a:off x="2158121" y="4087286"/>
              <a:ext cx="99677" cy="123795"/>
            </a:xfrm>
            <a:custGeom>
              <a:avLst/>
              <a:gdLst/>
              <a:ahLst/>
              <a:cxnLst/>
              <a:rect l="l" t="t" r="r" b="b"/>
              <a:pathLst>
                <a:path w="3484" h="4327" extrusionOk="0">
                  <a:moveTo>
                    <a:pt x="2435" y="0"/>
                  </a:moveTo>
                  <a:cubicBezTo>
                    <a:pt x="1611" y="955"/>
                    <a:pt x="805" y="1892"/>
                    <a:pt x="0" y="2847"/>
                  </a:cubicBezTo>
                  <a:cubicBezTo>
                    <a:pt x="393" y="3315"/>
                    <a:pt x="749" y="3802"/>
                    <a:pt x="1086" y="4326"/>
                  </a:cubicBezTo>
                  <a:cubicBezTo>
                    <a:pt x="1161" y="4251"/>
                    <a:pt x="1217" y="4158"/>
                    <a:pt x="1292" y="4064"/>
                  </a:cubicBezTo>
                  <a:cubicBezTo>
                    <a:pt x="2023" y="3146"/>
                    <a:pt x="2753" y="2229"/>
                    <a:pt x="3483" y="1292"/>
                  </a:cubicBezTo>
                  <a:cubicBezTo>
                    <a:pt x="3240" y="974"/>
                    <a:pt x="2996" y="656"/>
                    <a:pt x="2734" y="356"/>
                  </a:cubicBezTo>
                  <a:cubicBezTo>
                    <a:pt x="2641" y="244"/>
                    <a:pt x="2528" y="131"/>
                    <a:pt x="2435" y="0"/>
                  </a:cubicBezTo>
                  <a:close/>
                </a:path>
              </a:pathLst>
            </a:custGeom>
            <a:solidFill>
              <a:srgbClr val="D48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451;p59">
              <a:extLst>
                <a:ext uri="{FF2B5EF4-FFF2-40B4-BE49-F238E27FC236}">
                  <a16:creationId xmlns:a16="http://schemas.microsoft.com/office/drawing/2014/main" id="{92775F4F-9D5B-7588-F6DA-0D7FC73B4044}"/>
                </a:ext>
              </a:extLst>
            </p:cNvPr>
            <p:cNvSpPr/>
            <p:nvPr/>
          </p:nvSpPr>
          <p:spPr>
            <a:xfrm>
              <a:off x="1604117" y="3327519"/>
              <a:ext cx="62198" cy="143966"/>
            </a:xfrm>
            <a:custGeom>
              <a:avLst/>
              <a:gdLst/>
              <a:ahLst/>
              <a:cxnLst/>
              <a:rect l="l" t="t" r="r" b="b"/>
              <a:pathLst>
                <a:path w="2174" h="5032" extrusionOk="0">
                  <a:moveTo>
                    <a:pt x="1375" y="1"/>
                  </a:moveTo>
                  <a:cubicBezTo>
                    <a:pt x="969" y="1"/>
                    <a:pt x="671" y="227"/>
                    <a:pt x="563" y="695"/>
                  </a:cubicBezTo>
                  <a:cubicBezTo>
                    <a:pt x="319" y="1781"/>
                    <a:pt x="151" y="2867"/>
                    <a:pt x="19" y="3972"/>
                  </a:cubicBezTo>
                  <a:cubicBezTo>
                    <a:pt x="1" y="4197"/>
                    <a:pt x="38" y="4422"/>
                    <a:pt x="151" y="4609"/>
                  </a:cubicBezTo>
                  <a:cubicBezTo>
                    <a:pt x="297" y="4870"/>
                    <a:pt x="587" y="5031"/>
                    <a:pt x="882" y="5031"/>
                  </a:cubicBezTo>
                  <a:cubicBezTo>
                    <a:pt x="925" y="5031"/>
                    <a:pt x="969" y="5028"/>
                    <a:pt x="1012" y="5021"/>
                  </a:cubicBezTo>
                  <a:cubicBezTo>
                    <a:pt x="1386" y="4965"/>
                    <a:pt x="1705" y="4684"/>
                    <a:pt x="1761" y="4290"/>
                  </a:cubicBezTo>
                  <a:cubicBezTo>
                    <a:pt x="1798" y="4010"/>
                    <a:pt x="1798" y="3729"/>
                    <a:pt x="1836" y="3448"/>
                  </a:cubicBezTo>
                  <a:cubicBezTo>
                    <a:pt x="1930" y="2624"/>
                    <a:pt x="2023" y="1800"/>
                    <a:pt x="2117" y="976"/>
                  </a:cubicBezTo>
                  <a:cubicBezTo>
                    <a:pt x="2173" y="414"/>
                    <a:pt x="1892" y="39"/>
                    <a:pt x="1424" y="2"/>
                  </a:cubicBezTo>
                  <a:cubicBezTo>
                    <a:pt x="1407" y="1"/>
                    <a:pt x="1391" y="1"/>
                    <a:pt x="1375" y="1"/>
                  </a:cubicBezTo>
                  <a:close/>
                </a:path>
              </a:pathLst>
            </a:custGeom>
            <a:solidFill>
              <a:srgbClr val="D48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452;p59">
              <a:extLst>
                <a:ext uri="{FF2B5EF4-FFF2-40B4-BE49-F238E27FC236}">
                  <a16:creationId xmlns:a16="http://schemas.microsoft.com/office/drawing/2014/main" id="{E54C0087-5FBB-2BE1-600F-CF38D341FEB2}"/>
                </a:ext>
              </a:extLst>
            </p:cNvPr>
            <p:cNvSpPr/>
            <p:nvPr/>
          </p:nvSpPr>
          <p:spPr>
            <a:xfrm>
              <a:off x="1711805" y="3469310"/>
              <a:ext cx="66432" cy="133323"/>
            </a:xfrm>
            <a:custGeom>
              <a:avLst/>
              <a:gdLst/>
              <a:ahLst/>
              <a:cxnLst/>
              <a:rect l="l" t="t" r="r" b="b"/>
              <a:pathLst>
                <a:path w="2322" h="4660" extrusionOk="0">
                  <a:moveTo>
                    <a:pt x="1473" y="1"/>
                  </a:moveTo>
                  <a:cubicBezTo>
                    <a:pt x="1371" y="1"/>
                    <a:pt x="1266" y="21"/>
                    <a:pt x="1162" y="65"/>
                  </a:cubicBezTo>
                  <a:cubicBezTo>
                    <a:pt x="900" y="177"/>
                    <a:pt x="712" y="421"/>
                    <a:pt x="656" y="701"/>
                  </a:cubicBezTo>
                  <a:cubicBezTo>
                    <a:pt x="525" y="1263"/>
                    <a:pt x="375" y="1806"/>
                    <a:pt x="263" y="2368"/>
                  </a:cubicBezTo>
                  <a:cubicBezTo>
                    <a:pt x="151" y="2818"/>
                    <a:pt x="76" y="3267"/>
                    <a:pt x="20" y="3604"/>
                  </a:cubicBezTo>
                  <a:cubicBezTo>
                    <a:pt x="1" y="4203"/>
                    <a:pt x="282" y="4578"/>
                    <a:pt x="750" y="4653"/>
                  </a:cubicBezTo>
                  <a:cubicBezTo>
                    <a:pt x="787" y="4658"/>
                    <a:pt x="823" y="4660"/>
                    <a:pt x="860" y="4660"/>
                  </a:cubicBezTo>
                  <a:cubicBezTo>
                    <a:pt x="1249" y="4660"/>
                    <a:pt x="1601" y="4391"/>
                    <a:pt x="1686" y="3997"/>
                  </a:cubicBezTo>
                  <a:cubicBezTo>
                    <a:pt x="1724" y="3885"/>
                    <a:pt x="1761" y="3754"/>
                    <a:pt x="1780" y="3604"/>
                  </a:cubicBezTo>
                  <a:cubicBezTo>
                    <a:pt x="1855" y="3136"/>
                    <a:pt x="1911" y="2649"/>
                    <a:pt x="2005" y="2162"/>
                  </a:cubicBezTo>
                  <a:cubicBezTo>
                    <a:pt x="2079" y="1750"/>
                    <a:pt x="2173" y="1338"/>
                    <a:pt x="2229" y="926"/>
                  </a:cubicBezTo>
                  <a:cubicBezTo>
                    <a:pt x="2321" y="419"/>
                    <a:pt x="1935" y="1"/>
                    <a:pt x="1473" y="1"/>
                  </a:cubicBezTo>
                  <a:close/>
                </a:path>
              </a:pathLst>
            </a:custGeom>
            <a:solidFill>
              <a:srgbClr val="D48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453;p59">
              <a:extLst>
                <a:ext uri="{FF2B5EF4-FFF2-40B4-BE49-F238E27FC236}">
                  <a16:creationId xmlns:a16="http://schemas.microsoft.com/office/drawing/2014/main" id="{C576EF2F-0BDD-0383-4318-77C01DD05D4B}"/>
                </a:ext>
              </a:extLst>
            </p:cNvPr>
            <p:cNvSpPr/>
            <p:nvPr/>
          </p:nvSpPr>
          <p:spPr>
            <a:xfrm>
              <a:off x="1645373" y="3733495"/>
              <a:ext cx="139502" cy="50039"/>
            </a:xfrm>
            <a:custGeom>
              <a:avLst/>
              <a:gdLst/>
              <a:ahLst/>
              <a:cxnLst/>
              <a:rect l="l" t="t" r="r" b="b"/>
              <a:pathLst>
                <a:path w="4876" h="1749" extrusionOk="0">
                  <a:moveTo>
                    <a:pt x="3378" y="1"/>
                  </a:moveTo>
                  <a:cubicBezTo>
                    <a:pt x="2527" y="1"/>
                    <a:pt x="1676" y="125"/>
                    <a:pt x="825" y="175"/>
                  </a:cubicBezTo>
                  <a:cubicBezTo>
                    <a:pt x="600" y="175"/>
                    <a:pt x="394" y="288"/>
                    <a:pt x="244" y="456"/>
                  </a:cubicBezTo>
                  <a:cubicBezTo>
                    <a:pt x="38" y="662"/>
                    <a:pt x="1" y="981"/>
                    <a:pt x="113" y="1261"/>
                  </a:cubicBezTo>
                  <a:cubicBezTo>
                    <a:pt x="221" y="1530"/>
                    <a:pt x="483" y="1731"/>
                    <a:pt x="784" y="1731"/>
                  </a:cubicBezTo>
                  <a:cubicBezTo>
                    <a:pt x="798" y="1731"/>
                    <a:pt x="811" y="1730"/>
                    <a:pt x="825" y="1730"/>
                  </a:cubicBezTo>
                  <a:cubicBezTo>
                    <a:pt x="1293" y="1748"/>
                    <a:pt x="1761" y="1748"/>
                    <a:pt x="2229" y="1748"/>
                  </a:cubicBezTo>
                  <a:lnTo>
                    <a:pt x="2229" y="1711"/>
                  </a:lnTo>
                  <a:cubicBezTo>
                    <a:pt x="2566" y="1711"/>
                    <a:pt x="2912" y="1728"/>
                    <a:pt x="3249" y="1728"/>
                  </a:cubicBezTo>
                  <a:cubicBezTo>
                    <a:pt x="3417" y="1728"/>
                    <a:pt x="3584" y="1723"/>
                    <a:pt x="3746" y="1711"/>
                  </a:cubicBezTo>
                  <a:cubicBezTo>
                    <a:pt x="4876" y="1674"/>
                    <a:pt x="4833" y="6"/>
                    <a:pt x="3727" y="6"/>
                  </a:cubicBezTo>
                  <a:cubicBezTo>
                    <a:pt x="3715" y="6"/>
                    <a:pt x="3702" y="6"/>
                    <a:pt x="3690" y="7"/>
                  </a:cubicBezTo>
                  <a:cubicBezTo>
                    <a:pt x="3586" y="3"/>
                    <a:pt x="3482" y="1"/>
                    <a:pt x="3378" y="1"/>
                  </a:cubicBezTo>
                  <a:close/>
                </a:path>
              </a:pathLst>
            </a:custGeom>
            <a:solidFill>
              <a:srgbClr val="D48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454;p59">
              <a:extLst>
                <a:ext uri="{FF2B5EF4-FFF2-40B4-BE49-F238E27FC236}">
                  <a16:creationId xmlns:a16="http://schemas.microsoft.com/office/drawing/2014/main" id="{2F9CE57B-BD63-92A7-1757-EBE78548D0E2}"/>
                </a:ext>
              </a:extLst>
            </p:cNvPr>
            <p:cNvSpPr/>
            <p:nvPr/>
          </p:nvSpPr>
          <p:spPr>
            <a:xfrm>
              <a:off x="1489992" y="3269641"/>
              <a:ext cx="53072" cy="129947"/>
            </a:xfrm>
            <a:custGeom>
              <a:avLst/>
              <a:gdLst/>
              <a:ahLst/>
              <a:cxnLst/>
              <a:rect l="l" t="t" r="r" b="b"/>
              <a:pathLst>
                <a:path w="1855" h="4542" extrusionOk="0">
                  <a:moveTo>
                    <a:pt x="810" y="1"/>
                  </a:moveTo>
                  <a:cubicBezTo>
                    <a:pt x="607" y="1"/>
                    <a:pt x="411" y="85"/>
                    <a:pt x="263" y="246"/>
                  </a:cubicBezTo>
                  <a:cubicBezTo>
                    <a:pt x="113" y="433"/>
                    <a:pt x="20" y="658"/>
                    <a:pt x="20" y="901"/>
                  </a:cubicBezTo>
                  <a:cubicBezTo>
                    <a:pt x="20" y="1239"/>
                    <a:pt x="20" y="1576"/>
                    <a:pt x="20" y="1913"/>
                  </a:cubicBezTo>
                  <a:cubicBezTo>
                    <a:pt x="20" y="2212"/>
                    <a:pt x="1" y="2512"/>
                    <a:pt x="20" y="2812"/>
                  </a:cubicBezTo>
                  <a:cubicBezTo>
                    <a:pt x="38" y="3167"/>
                    <a:pt x="76" y="3523"/>
                    <a:pt x="151" y="3860"/>
                  </a:cubicBezTo>
                  <a:cubicBezTo>
                    <a:pt x="237" y="4256"/>
                    <a:pt x="592" y="4541"/>
                    <a:pt x="983" y="4541"/>
                  </a:cubicBezTo>
                  <a:cubicBezTo>
                    <a:pt x="1017" y="4541"/>
                    <a:pt x="1052" y="4539"/>
                    <a:pt x="1087" y="4534"/>
                  </a:cubicBezTo>
                  <a:cubicBezTo>
                    <a:pt x="1537" y="4478"/>
                    <a:pt x="1855" y="4085"/>
                    <a:pt x="1836" y="3654"/>
                  </a:cubicBezTo>
                  <a:cubicBezTo>
                    <a:pt x="1836" y="3504"/>
                    <a:pt x="1817" y="3373"/>
                    <a:pt x="1799" y="3242"/>
                  </a:cubicBezTo>
                  <a:cubicBezTo>
                    <a:pt x="1686" y="2549"/>
                    <a:pt x="1630" y="1838"/>
                    <a:pt x="1630" y="1126"/>
                  </a:cubicBezTo>
                  <a:cubicBezTo>
                    <a:pt x="1630" y="958"/>
                    <a:pt x="1630" y="789"/>
                    <a:pt x="1593" y="639"/>
                  </a:cubicBezTo>
                  <a:cubicBezTo>
                    <a:pt x="1555" y="340"/>
                    <a:pt x="1349" y="96"/>
                    <a:pt x="1050" y="40"/>
                  </a:cubicBezTo>
                  <a:cubicBezTo>
                    <a:pt x="970" y="14"/>
                    <a:pt x="890" y="1"/>
                    <a:pt x="810" y="1"/>
                  </a:cubicBezTo>
                  <a:close/>
                </a:path>
              </a:pathLst>
            </a:custGeom>
            <a:solidFill>
              <a:srgbClr val="D48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455;p59">
              <a:extLst>
                <a:ext uri="{FF2B5EF4-FFF2-40B4-BE49-F238E27FC236}">
                  <a16:creationId xmlns:a16="http://schemas.microsoft.com/office/drawing/2014/main" id="{F711FD44-FC6A-D148-2F37-0C5BE2F4690F}"/>
                </a:ext>
              </a:extLst>
            </p:cNvPr>
            <p:cNvSpPr/>
            <p:nvPr/>
          </p:nvSpPr>
          <p:spPr>
            <a:xfrm>
              <a:off x="1999507" y="3938657"/>
              <a:ext cx="72555" cy="111178"/>
            </a:xfrm>
            <a:custGeom>
              <a:avLst/>
              <a:gdLst/>
              <a:ahLst/>
              <a:cxnLst/>
              <a:rect l="l" t="t" r="r" b="b"/>
              <a:pathLst>
                <a:path w="2536" h="3886" extrusionOk="0">
                  <a:moveTo>
                    <a:pt x="1688" y="0"/>
                  </a:moveTo>
                  <a:cubicBezTo>
                    <a:pt x="1471" y="0"/>
                    <a:pt x="1251" y="94"/>
                    <a:pt x="1087" y="308"/>
                  </a:cubicBezTo>
                  <a:cubicBezTo>
                    <a:pt x="994" y="457"/>
                    <a:pt x="900" y="607"/>
                    <a:pt x="825" y="757"/>
                  </a:cubicBezTo>
                  <a:cubicBezTo>
                    <a:pt x="582" y="1431"/>
                    <a:pt x="338" y="2049"/>
                    <a:pt x="95" y="2686"/>
                  </a:cubicBezTo>
                  <a:cubicBezTo>
                    <a:pt x="1" y="2929"/>
                    <a:pt x="1" y="3192"/>
                    <a:pt x="113" y="3416"/>
                  </a:cubicBezTo>
                  <a:cubicBezTo>
                    <a:pt x="256" y="3719"/>
                    <a:pt x="533" y="3886"/>
                    <a:pt x="849" y="3886"/>
                  </a:cubicBezTo>
                  <a:cubicBezTo>
                    <a:pt x="866" y="3886"/>
                    <a:pt x="883" y="3885"/>
                    <a:pt x="900" y="3884"/>
                  </a:cubicBezTo>
                  <a:cubicBezTo>
                    <a:pt x="1256" y="3884"/>
                    <a:pt x="1593" y="3641"/>
                    <a:pt x="1686" y="3285"/>
                  </a:cubicBezTo>
                  <a:cubicBezTo>
                    <a:pt x="1874" y="2780"/>
                    <a:pt x="2042" y="2274"/>
                    <a:pt x="2192" y="1750"/>
                  </a:cubicBezTo>
                  <a:cubicBezTo>
                    <a:pt x="2323" y="1469"/>
                    <a:pt x="2417" y="1188"/>
                    <a:pt x="2473" y="888"/>
                  </a:cubicBezTo>
                  <a:cubicBezTo>
                    <a:pt x="2535" y="366"/>
                    <a:pt x="2118" y="0"/>
                    <a:pt x="1688" y="0"/>
                  </a:cubicBezTo>
                  <a:close/>
                </a:path>
              </a:pathLst>
            </a:custGeom>
            <a:solidFill>
              <a:srgbClr val="D48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456;p59">
              <a:extLst>
                <a:ext uri="{FF2B5EF4-FFF2-40B4-BE49-F238E27FC236}">
                  <a16:creationId xmlns:a16="http://schemas.microsoft.com/office/drawing/2014/main" id="{7E1A97FC-FCA7-3C76-A40B-E26E5E7C4724}"/>
                </a:ext>
              </a:extLst>
            </p:cNvPr>
            <p:cNvSpPr/>
            <p:nvPr/>
          </p:nvSpPr>
          <p:spPr>
            <a:xfrm>
              <a:off x="2054696" y="3571333"/>
              <a:ext cx="67005" cy="131291"/>
            </a:xfrm>
            <a:custGeom>
              <a:avLst/>
              <a:gdLst/>
              <a:ahLst/>
              <a:cxnLst/>
              <a:rect l="l" t="t" r="r" b="b"/>
              <a:pathLst>
                <a:path w="2342" h="4589" extrusionOk="0">
                  <a:moveTo>
                    <a:pt x="1087" y="1"/>
                  </a:moveTo>
                  <a:cubicBezTo>
                    <a:pt x="712" y="562"/>
                    <a:pt x="357" y="1124"/>
                    <a:pt x="1" y="1705"/>
                  </a:cubicBezTo>
                  <a:cubicBezTo>
                    <a:pt x="132" y="2061"/>
                    <a:pt x="263" y="2416"/>
                    <a:pt x="394" y="2772"/>
                  </a:cubicBezTo>
                  <a:cubicBezTo>
                    <a:pt x="563" y="3240"/>
                    <a:pt x="731" y="3727"/>
                    <a:pt x="937" y="4177"/>
                  </a:cubicBezTo>
                  <a:cubicBezTo>
                    <a:pt x="993" y="4326"/>
                    <a:pt x="1087" y="4458"/>
                    <a:pt x="1218" y="4589"/>
                  </a:cubicBezTo>
                  <a:cubicBezTo>
                    <a:pt x="1593" y="4102"/>
                    <a:pt x="1967" y="3615"/>
                    <a:pt x="2342" y="3128"/>
                  </a:cubicBezTo>
                  <a:cubicBezTo>
                    <a:pt x="2342" y="3072"/>
                    <a:pt x="2323" y="3034"/>
                    <a:pt x="2304" y="2997"/>
                  </a:cubicBezTo>
                  <a:cubicBezTo>
                    <a:pt x="1930" y="2061"/>
                    <a:pt x="1574" y="1143"/>
                    <a:pt x="1199" y="225"/>
                  </a:cubicBezTo>
                  <a:cubicBezTo>
                    <a:pt x="1162" y="150"/>
                    <a:pt x="1124" y="76"/>
                    <a:pt x="1087" y="1"/>
                  </a:cubicBezTo>
                  <a:close/>
                </a:path>
              </a:pathLst>
            </a:custGeom>
            <a:solidFill>
              <a:srgbClr val="D48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457;p59">
              <a:extLst>
                <a:ext uri="{FF2B5EF4-FFF2-40B4-BE49-F238E27FC236}">
                  <a16:creationId xmlns:a16="http://schemas.microsoft.com/office/drawing/2014/main" id="{A327858F-DBFF-BE75-555F-5B7A7DD0EE7B}"/>
                </a:ext>
              </a:extLst>
            </p:cNvPr>
            <p:cNvSpPr/>
            <p:nvPr/>
          </p:nvSpPr>
          <p:spPr>
            <a:xfrm>
              <a:off x="2136692" y="3462587"/>
              <a:ext cx="70724" cy="131291"/>
            </a:xfrm>
            <a:custGeom>
              <a:avLst/>
              <a:gdLst/>
              <a:ahLst/>
              <a:cxnLst/>
              <a:rect l="l" t="t" r="r" b="b"/>
              <a:pathLst>
                <a:path w="2472" h="4589" extrusionOk="0">
                  <a:moveTo>
                    <a:pt x="1180" y="0"/>
                  </a:moveTo>
                  <a:cubicBezTo>
                    <a:pt x="768" y="468"/>
                    <a:pt x="375" y="936"/>
                    <a:pt x="0" y="1423"/>
                  </a:cubicBezTo>
                  <a:cubicBezTo>
                    <a:pt x="150" y="1854"/>
                    <a:pt x="300" y="2285"/>
                    <a:pt x="468" y="2734"/>
                  </a:cubicBezTo>
                  <a:cubicBezTo>
                    <a:pt x="637" y="3184"/>
                    <a:pt x="805" y="3671"/>
                    <a:pt x="1011" y="4120"/>
                  </a:cubicBezTo>
                  <a:cubicBezTo>
                    <a:pt x="1086" y="4289"/>
                    <a:pt x="1199" y="4457"/>
                    <a:pt x="1330" y="4588"/>
                  </a:cubicBezTo>
                  <a:lnTo>
                    <a:pt x="2472" y="3202"/>
                  </a:lnTo>
                  <a:cubicBezTo>
                    <a:pt x="2434" y="3109"/>
                    <a:pt x="2397" y="3034"/>
                    <a:pt x="2378" y="2940"/>
                  </a:cubicBezTo>
                  <a:cubicBezTo>
                    <a:pt x="2004" y="2023"/>
                    <a:pt x="1648" y="1086"/>
                    <a:pt x="1255" y="169"/>
                  </a:cubicBezTo>
                  <a:cubicBezTo>
                    <a:pt x="1236" y="112"/>
                    <a:pt x="1217" y="56"/>
                    <a:pt x="1180" y="0"/>
                  </a:cubicBezTo>
                  <a:close/>
                </a:path>
              </a:pathLst>
            </a:custGeom>
            <a:solidFill>
              <a:srgbClr val="D48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458;p59">
              <a:extLst>
                <a:ext uri="{FF2B5EF4-FFF2-40B4-BE49-F238E27FC236}">
                  <a16:creationId xmlns:a16="http://schemas.microsoft.com/office/drawing/2014/main" id="{1413C589-83EB-0B41-895B-3E179C7E2764}"/>
                </a:ext>
              </a:extLst>
            </p:cNvPr>
            <p:cNvSpPr/>
            <p:nvPr/>
          </p:nvSpPr>
          <p:spPr>
            <a:xfrm>
              <a:off x="2244380" y="3358646"/>
              <a:ext cx="57334" cy="136641"/>
            </a:xfrm>
            <a:custGeom>
              <a:avLst/>
              <a:gdLst/>
              <a:ahLst/>
              <a:cxnLst/>
              <a:rect l="l" t="t" r="r" b="b"/>
              <a:pathLst>
                <a:path w="2004" h="4776" extrusionOk="0">
                  <a:moveTo>
                    <a:pt x="1405" y="0"/>
                  </a:moveTo>
                  <a:cubicBezTo>
                    <a:pt x="974" y="300"/>
                    <a:pt x="562" y="618"/>
                    <a:pt x="169" y="955"/>
                  </a:cubicBezTo>
                  <a:cubicBezTo>
                    <a:pt x="112" y="993"/>
                    <a:pt x="56" y="1049"/>
                    <a:pt x="0" y="1086"/>
                  </a:cubicBezTo>
                  <a:cubicBezTo>
                    <a:pt x="19" y="1255"/>
                    <a:pt x="19" y="1367"/>
                    <a:pt x="38" y="1480"/>
                  </a:cubicBezTo>
                  <a:cubicBezTo>
                    <a:pt x="94" y="2004"/>
                    <a:pt x="169" y="2491"/>
                    <a:pt x="244" y="3015"/>
                  </a:cubicBezTo>
                  <a:cubicBezTo>
                    <a:pt x="318" y="3540"/>
                    <a:pt x="375" y="4083"/>
                    <a:pt x="487" y="4588"/>
                  </a:cubicBezTo>
                  <a:cubicBezTo>
                    <a:pt x="487" y="4663"/>
                    <a:pt x="506" y="4719"/>
                    <a:pt x="524" y="4775"/>
                  </a:cubicBezTo>
                  <a:cubicBezTo>
                    <a:pt x="993" y="4270"/>
                    <a:pt x="1479" y="3802"/>
                    <a:pt x="2004" y="3352"/>
                  </a:cubicBezTo>
                  <a:cubicBezTo>
                    <a:pt x="1854" y="2397"/>
                    <a:pt x="1704" y="1442"/>
                    <a:pt x="1536" y="506"/>
                  </a:cubicBezTo>
                  <a:cubicBezTo>
                    <a:pt x="1517" y="337"/>
                    <a:pt x="1461" y="169"/>
                    <a:pt x="1405" y="0"/>
                  </a:cubicBezTo>
                  <a:close/>
                </a:path>
              </a:pathLst>
            </a:custGeom>
            <a:solidFill>
              <a:srgbClr val="D48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459;p59">
              <a:extLst>
                <a:ext uri="{FF2B5EF4-FFF2-40B4-BE49-F238E27FC236}">
                  <a16:creationId xmlns:a16="http://schemas.microsoft.com/office/drawing/2014/main" id="{F2C52755-19C3-7831-9EE5-1C0A0926BF10}"/>
                </a:ext>
              </a:extLst>
            </p:cNvPr>
            <p:cNvSpPr/>
            <p:nvPr/>
          </p:nvSpPr>
          <p:spPr>
            <a:xfrm>
              <a:off x="2340796" y="3310410"/>
              <a:ext cx="54159" cy="116843"/>
            </a:xfrm>
            <a:custGeom>
              <a:avLst/>
              <a:gdLst/>
              <a:ahLst/>
              <a:cxnLst/>
              <a:rect l="l" t="t" r="r" b="b"/>
              <a:pathLst>
                <a:path w="1893" h="4084" extrusionOk="0">
                  <a:moveTo>
                    <a:pt x="1836" y="1"/>
                  </a:moveTo>
                  <a:cubicBezTo>
                    <a:pt x="1499" y="57"/>
                    <a:pt x="1162" y="151"/>
                    <a:pt x="844" y="263"/>
                  </a:cubicBezTo>
                  <a:cubicBezTo>
                    <a:pt x="656" y="319"/>
                    <a:pt x="469" y="394"/>
                    <a:pt x="301" y="450"/>
                  </a:cubicBezTo>
                  <a:cubicBezTo>
                    <a:pt x="301" y="469"/>
                    <a:pt x="301" y="469"/>
                    <a:pt x="301" y="469"/>
                  </a:cubicBezTo>
                  <a:cubicBezTo>
                    <a:pt x="282" y="563"/>
                    <a:pt x="263" y="637"/>
                    <a:pt x="263" y="637"/>
                  </a:cubicBezTo>
                  <a:cubicBezTo>
                    <a:pt x="244" y="862"/>
                    <a:pt x="207" y="1012"/>
                    <a:pt x="207" y="1162"/>
                  </a:cubicBezTo>
                  <a:cubicBezTo>
                    <a:pt x="169" y="1667"/>
                    <a:pt x="132" y="2173"/>
                    <a:pt x="95" y="2697"/>
                  </a:cubicBezTo>
                  <a:cubicBezTo>
                    <a:pt x="57" y="3147"/>
                    <a:pt x="20" y="3615"/>
                    <a:pt x="1" y="4083"/>
                  </a:cubicBezTo>
                  <a:cubicBezTo>
                    <a:pt x="244" y="3933"/>
                    <a:pt x="488" y="3821"/>
                    <a:pt x="731" y="3709"/>
                  </a:cubicBezTo>
                  <a:cubicBezTo>
                    <a:pt x="985" y="3604"/>
                    <a:pt x="1262" y="3547"/>
                    <a:pt x="1534" y="3547"/>
                  </a:cubicBezTo>
                  <a:cubicBezTo>
                    <a:pt x="1604" y="3547"/>
                    <a:pt x="1674" y="3551"/>
                    <a:pt x="1742" y="3559"/>
                  </a:cubicBezTo>
                  <a:cubicBezTo>
                    <a:pt x="1799" y="2529"/>
                    <a:pt x="1836" y="1518"/>
                    <a:pt x="1874" y="506"/>
                  </a:cubicBezTo>
                  <a:cubicBezTo>
                    <a:pt x="1892" y="338"/>
                    <a:pt x="1874" y="169"/>
                    <a:pt x="1836" y="1"/>
                  </a:cubicBezTo>
                  <a:close/>
                </a:path>
              </a:pathLst>
            </a:custGeom>
            <a:solidFill>
              <a:srgbClr val="D48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460;p59">
              <a:extLst>
                <a:ext uri="{FF2B5EF4-FFF2-40B4-BE49-F238E27FC236}">
                  <a16:creationId xmlns:a16="http://schemas.microsoft.com/office/drawing/2014/main" id="{C2E2896B-D445-5D17-9119-075B7F63DDC7}"/>
                </a:ext>
              </a:extLst>
            </p:cNvPr>
            <p:cNvSpPr/>
            <p:nvPr/>
          </p:nvSpPr>
          <p:spPr>
            <a:xfrm>
              <a:off x="2382595" y="3463102"/>
              <a:ext cx="130748" cy="50926"/>
            </a:xfrm>
            <a:custGeom>
              <a:avLst/>
              <a:gdLst/>
              <a:ahLst/>
              <a:cxnLst/>
              <a:rect l="l" t="t" r="r" b="b"/>
              <a:pathLst>
                <a:path w="4570" h="1780" extrusionOk="0">
                  <a:moveTo>
                    <a:pt x="937" y="1"/>
                  </a:moveTo>
                  <a:cubicBezTo>
                    <a:pt x="693" y="581"/>
                    <a:pt x="394" y="1106"/>
                    <a:pt x="1" y="1593"/>
                  </a:cubicBezTo>
                  <a:cubicBezTo>
                    <a:pt x="113" y="1630"/>
                    <a:pt x="225" y="1649"/>
                    <a:pt x="338" y="1668"/>
                  </a:cubicBezTo>
                  <a:cubicBezTo>
                    <a:pt x="506" y="1705"/>
                    <a:pt x="693" y="1724"/>
                    <a:pt x="862" y="1724"/>
                  </a:cubicBezTo>
                  <a:cubicBezTo>
                    <a:pt x="1873" y="1742"/>
                    <a:pt x="2884" y="1761"/>
                    <a:pt x="3896" y="1780"/>
                  </a:cubicBezTo>
                  <a:cubicBezTo>
                    <a:pt x="4158" y="1312"/>
                    <a:pt x="4383" y="825"/>
                    <a:pt x="4570" y="319"/>
                  </a:cubicBezTo>
                  <a:cubicBezTo>
                    <a:pt x="4401" y="263"/>
                    <a:pt x="4233" y="226"/>
                    <a:pt x="4064" y="188"/>
                  </a:cubicBezTo>
                  <a:cubicBezTo>
                    <a:pt x="3989" y="188"/>
                    <a:pt x="3914" y="169"/>
                    <a:pt x="3896" y="169"/>
                  </a:cubicBezTo>
                  <a:cubicBezTo>
                    <a:pt x="3690" y="151"/>
                    <a:pt x="3521" y="132"/>
                    <a:pt x="3371" y="132"/>
                  </a:cubicBezTo>
                  <a:cubicBezTo>
                    <a:pt x="2866" y="94"/>
                    <a:pt x="2360" y="76"/>
                    <a:pt x="1836" y="57"/>
                  </a:cubicBezTo>
                  <a:cubicBezTo>
                    <a:pt x="1536" y="38"/>
                    <a:pt x="1237" y="20"/>
                    <a:pt x="937" y="1"/>
                  </a:cubicBezTo>
                  <a:close/>
                </a:path>
              </a:pathLst>
            </a:custGeom>
            <a:solidFill>
              <a:srgbClr val="D48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461;p59">
              <a:extLst>
                <a:ext uri="{FF2B5EF4-FFF2-40B4-BE49-F238E27FC236}">
                  <a16:creationId xmlns:a16="http://schemas.microsoft.com/office/drawing/2014/main" id="{E60B4826-5C8C-7D11-B4EF-B7C16A06A7D7}"/>
                </a:ext>
              </a:extLst>
            </p:cNvPr>
            <p:cNvSpPr/>
            <p:nvPr/>
          </p:nvSpPr>
          <p:spPr>
            <a:xfrm>
              <a:off x="2323658" y="3537058"/>
              <a:ext cx="130233" cy="68063"/>
            </a:xfrm>
            <a:custGeom>
              <a:avLst/>
              <a:gdLst/>
              <a:ahLst/>
              <a:cxnLst/>
              <a:rect l="l" t="t" r="r" b="b"/>
              <a:pathLst>
                <a:path w="4552" h="2379" extrusionOk="0">
                  <a:moveTo>
                    <a:pt x="1218" y="0"/>
                  </a:moveTo>
                  <a:lnTo>
                    <a:pt x="1" y="1255"/>
                  </a:lnTo>
                  <a:cubicBezTo>
                    <a:pt x="132" y="1367"/>
                    <a:pt x="282" y="1461"/>
                    <a:pt x="450" y="1517"/>
                  </a:cubicBezTo>
                  <a:cubicBezTo>
                    <a:pt x="600" y="1592"/>
                    <a:pt x="787" y="1648"/>
                    <a:pt x="956" y="1704"/>
                  </a:cubicBezTo>
                  <a:cubicBezTo>
                    <a:pt x="1742" y="1929"/>
                    <a:pt x="2510" y="2154"/>
                    <a:pt x="3297" y="2378"/>
                  </a:cubicBezTo>
                  <a:cubicBezTo>
                    <a:pt x="3727" y="1966"/>
                    <a:pt x="4158" y="1554"/>
                    <a:pt x="4551" y="1105"/>
                  </a:cubicBezTo>
                  <a:cubicBezTo>
                    <a:pt x="4514" y="1086"/>
                    <a:pt x="4458" y="1068"/>
                    <a:pt x="4420" y="1049"/>
                  </a:cubicBezTo>
                  <a:cubicBezTo>
                    <a:pt x="4364" y="1011"/>
                    <a:pt x="4289" y="993"/>
                    <a:pt x="4270" y="974"/>
                  </a:cubicBezTo>
                  <a:cubicBezTo>
                    <a:pt x="4064" y="899"/>
                    <a:pt x="3933" y="843"/>
                    <a:pt x="3783" y="805"/>
                  </a:cubicBezTo>
                  <a:cubicBezTo>
                    <a:pt x="3297" y="637"/>
                    <a:pt x="2810" y="487"/>
                    <a:pt x="2323" y="337"/>
                  </a:cubicBezTo>
                  <a:cubicBezTo>
                    <a:pt x="1948" y="225"/>
                    <a:pt x="1574" y="94"/>
                    <a:pt x="1218" y="0"/>
                  </a:cubicBezTo>
                  <a:close/>
                </a:path>
              </a:pathLst>
            </a:custGeom>
            <a:solidFill>
              <a:srgbClr val="D48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462;p59">
              <a:extLst>
                <a:ext uri="{FF2B5EF4-FFF2-40B4-BE49-F238E27FC236}">
                  <a16:creationId xmlns:a16="http://schemas.microsoft.com/office/drawing/2014/main" id="{019878D8-E9BC-5DBB-64C1-4DF23AFFB207}"/>
                </a:ext>
              </a:extLst>
            </p:cNvPr>
            <p:cNvSpPr/>
            <p:nvPr/>
          </p:nvSpPr>
          <p:spPr>
            <a:xfrm>
              <a:off x="2213825" y="3630813"/>
              <a:ext cx="135039" cy="63772"/>
            </a:xfrm>
            <a:custGeom>
              <a:avLst/>
              <a:gdLst/>
              <a:ahLst/>
              <a:cxnLst/>
              <a:rect l="l" t="t" r="r" b="b"/>
              <a:pathLst>
                <a:path w="4720" h="2229" extrusionOk="0">
                  <a:moveTo>
                    <a:pt x="1536" y="0"/>
                  </a:moveTo>
                  <a:cubicBezTo>
                    <a:pt x="1255" y="244"/>
                    <a:pt x="956" y="468"/>
                    <a:pt x="656" y="712"/>
                  </a:cubicBezTo>
                  <a:cubicBezTo>
                    <a:pt x="431" y="880"/>
                    <a:pt x="225" y="1049"/>
                    <a:pt x="1" y="1199"/>
                  </a:cubicBezTo>
                  <a:cubicBezTo>
                    <a:pt x="113" y="1274"/>
                    <a:pt x="225" y="1349"/>
                    <a:pt x="356" y="1405"/>
                  </a:cubicBezTo>
                  <a:cubicBezTo>
                    <a:pt x="525" y="1461"/>
                    <a:pt x="694" y="1517"/>
                    <a:pt x="862" y="1573"/>
                  </a:cubicBezTo>
                  <a:cubicBezTo>
                    <a:pt x="1630" y="1798"/>
                    <a:pt x="2379" y="2023"/>
                    <a:pt x="3147" y="2229"/>
                  </a:cubicBezTo>
                  <a:cubicBezTo>
                    <a:pt x="3671" y="1873"/>
                    <a:pt x="4195" y="1498"/>
                    <a:pt x="4720" y="1124"/>
                  </a:cubicBezTo>
                  <a:lnTo>
                    <a:pt x="4720" y="1105"/>
                  </a:lnTo>
                  <a:cubicBezTo>
                    <a:pt x="4589" y="1030"/>
                    <a:pt x="4476" y="974"/>
                    <a:pt x="4345" y="918"/>
                  </a:cubicBezTo>
                  <a:cubicBezTo>
                    <a:pt x="4270" y="880"/>
                    <a:pt x="4195" y="862"/>
                    <a:pt x="4177" y="843"/>
                  </a:cubicBezTo>
                  <a:cubicBezTo>
                    <a:pt x="3971" y="768"/>
                    <a:pt x="3840" y="712"/>
                    <a:pt x="3690" y="674"/>
                  </a:cubicBezTo>
                  <a:cubicBezTo>
                    <a:pt x="3203" y="506"/>
                    <a:pt x="2716" y="356"/>
                    <a:pt x="2229" y="206"/>
                  </a:cubicBezTo>
                  <a:cubicBezTo>
                    <a:pt x="2004" y="131"/>
                    <a:pt x="1780" y="56"/>
                    <a:pt x="1536" y="0"/>
                  </a:cubicBezTo>
                  <a:close/>
                </a:path>
              </a:pathLst>
            </a:custGeom>
            <a:solidFill>
              <a:srgbClr val="D48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463;p59">
              <a:extLst>
                <a:ext uri="{FF2B5EF4-FFF2-40B4-BE49-F238E27FC236}">
                  <a16:creationId xmlns:a16="http://schemas.microsoft.com/office/drawing/2014/main" id="{8C691066-1461-0334-C966-39C1CB4E8A53}"/>
                </a:ext>
              </a:extLst>
            </p:cNvPr>
            <p:cNvSpPr/>
            <p:nvPr/>
          </p:nvSpPr>
          <p:spPr>
            <a:xfrm>
              <a:off x="2136149" y="3687604"/>
              <a:ext cx="133437" cy="60567"/>
            </a:xfrm>
            <a:custGeom>
              <a:avLst/>
              <a:gdLst/>
              <a:ahLst/>
              <a:cxnLst/>
              <a:rect l="l" t="t" r="r" b="b"/>
              <a:pathLst>
                <a:path w="4664" h="2117" extrusionOk="0">
                  <a:moveTo>
                    <a:pt x="1630" y="0"/>
                  </a:moveTo>
                  <a:cubicBezTo>
                    <a:pt x="1086" y="375"/>
                    <a:pt x="543" y="731"/>
                    <a:pt x="0" y="1086"/>
                  </a:cubicBezTo>
                  <a:cubicBezTo>
                    <a:pt x="150" y="1236"/>
                    <a:pt x="337" y="1349"/>
                    <a:pt x="543" y="1442"/>
                  </a:cubicBezTo>
                  <a:cubicBezTo>
                    <a:pt x="712" y="1517"/>
                    <a:pt x="880" y="1573"/>
                    <a:pt x="1049" y="1611"/>
                  </a:cubicBezTo>
                  <a:cubicBezTo>
                    <a:pt x="1630" y="1779"/>
                    <a:pt x="2210" y="1948"/>
                    <a:pt x="2772" y="2116"/>
                  </a:cubicBezTo>
                  <a:cubicBezTo>
                    <a:pt x="3409" y="1761"/>
                    <a:pt x="4045" y="1405"/>
                    <a:pt x="4663" y="1030"/>
                  </a:cubicBezTo>
                  <a:cubicBezTo>
                    <a:pt x="4607" y="993"/>
                    <a:pt x="4570" y="974"/>
                    <a:pt x="4532" y="955"/>
                  </a:cubicBezTo>
                  <a:cubicBezTo>
                    <a:pt x="4457" y="937"/>
                    <a:pt x="4382" y="899"/>
                    <a:pt x="4382" y="899"/>
                  </a:cubicBezTo>
                  <a:cubicBezTo>
                    <a:pt x="4158" y="824"/>
                    <a:pt x="4027" y="768"/>
                    <a:pt x="3877" y="712"/>
                  </a:cubicBezTo>
                  <a:cubicBezTo>
                    <a:pt x="3390" y="562"/>
                    <a:pt x="2903" y="394"/>
                    <a:pt x="2416" y="244"/>
                  </a:cubicBezTo>
                  <a:cubicBezTo>
                    <a:pt x="2154" y="169"/>
                    <a:pt x="1892" y="75"/>
                    <a:pt x="1630" y="0"/>
                  </a:cubicBezTo>
                  <a:close/>
                </a:path>
              </a:pathLst>
            </a:custGeom>
            <a:solidFill>
              <a:srgbClr val="D48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01164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57"/>
          <p:cNvSpPr txBox="1">
            <a:spLocks noGrp="1"/>
          </p:cNvSpPr>
          <p:nvPr>
            <p:ph type="title"/>
          </p:nvPr>
        </p:nvSpPr>
        <p:spPr>
          <a:xfrm>
            <a:off x="720000" y="540000"/>
            <a:ext cx="7704000" cy="32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Travel Board Ballots</a:t>
            </a:r>
            <a:endParaRPr dirty="0"/>
          </a:p>
        </p:txBody>
      </p:sp>
      <p:sp>
        <p:nvSpPr>
          <p:cNvPr id="2" name="Google Shape;737;p64">
            <a:extLst>
              <a:ext uri="{FF2B5EF4-FFF2-40B4-BE49-F238E27FC236}">
                <a16:creationId xmlns:a16="http://schemas.microsoft.com/office/drawing/2014/main" id="{8485AF20-AF5C-6AE4-7F36-93A65CF476ED}"/>
              </a:ext>
            </a:extLst>
          </p:cNvPr>
          <p:cNvSpPr txBox="1">
            <a:spLocks/>
          </p:cNvSpPr>
          <p:nvPr/>
        </p:nvSpPr>
        <p:spPr>
          <a:xfrm>
            <a:off x="107577" y="923037"/>
            <a:ext cx="9036424" cy="41424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accent1"/>
              </a:buClr>
              <a:buSzPts val="1400"/>
              <a:buFont typeface="Merriweather Sans"/>
              <a:buChar char="●"/>
              <a:defRPr sz="1100" b="0" i="0" u="none" strike="noStrike" cap="none">
                <a:solidFill>
                  <a:schemeClr val="accent1"/>
                </a:solidFill>
                <a:latin typeface="Merriweather Sans"/>
                <a:ea typeface="Merriweather Sans"/>
                <a:cs typeface="Merriweather Sans"/>
                <a:sym typeface="Merriweather Sans"/>
              </a:defRPr>
            </a:lvl1pPr>
            <a:lvl2pPr marL="914400" marR="0" lvl="1" indent="-317500" algn="l" rtl="0">
              <a:lnSpc>
                <a:spcPct val="115000"/>
              </a:lnSpc>
              <a:spcBef>
                <a:spcPts val="0"/>
              </a:spcBef>
              <a:spcAft>
                <a:spcPts val="0"/>
              </a:spcAft>
              <a:buClr>
                <a:schemeClr val="accent1"/>
              </a:buClr>
              <a:buSzPts val="1400"/>
              <a:buFont typeface="Merriweather Sans"/>
              <a:buChar char="○"/>
              <a:defRPr sz="1300" b="0" i="0" u="none" strike="noStrike" cap="none">
                <a:solidFill>
                  <a:schemeClr val="accent1"/>
                </a:solidFill>
                <a:latin typeface="Merriweather Sans"/>
                <a:ea typeface="Merriweather Sans"/>
                <a:cs typeface="Merriweather Sans"/>
                <a:sym typeface="Merriweather Sans"/>
              </a:defRPr>
            </a:lvl2pPr>
            <a:lvl3pPr marL="1371600" marR="0" lvl="2" indent="-317500" algn="l" rtl="0">
              <a:lnSpc>
                <a:spcPct val="115000"/>
              </a:lnSpc>
              <a:spcBef>
                <a:spcPts val="0"/>
              </a:spcBef>
              <a:spcAft>
                <a:spcPts val="0"/>
              </a:spcAft>
              <a:buClr>
                <a:schemeClr val="accent1"/>
              </a:buClr>
              <a:buSzPts val="1400"/>
              <a:buFont typeface="Merriweather Sans"/>
              <a:buChar char="■"/>
              <a:defRPr sz="1300" b="0" i="0" u="none" strike="noStrike" cap="none">
                <a:solidFill>
                  <a:schemeClr val="accent1"/>
                </a:solidFill>
                <a:latin typeface="Merriweather Sans"/>
                <a:ea typeface="Merriweather Sans"/>
                <a:cs typeface="Merriweather Sans"/>
                <a:sym typeface="Merriweather Sans"/>
              </a:defRPr>
            </a:lvl3pPr>
            <a:lvl4pPr marL="1828800" marR="0" lvl="3" indent="-317500" algn="l" rtl="0">
              <a:lnSpc>
                <a:spcPct val="115000"/>
              </a:lnSpc>
              <a:spcBef>
                <a:spcPts val="0"/>
              </a:spcBef>
              <a:spcAft>
                <a:spcPts val="0"/>
              </a:spcAft>
              <a:buClr>
                <a:schemeClr val="accent1"/>
              </a:buClr>
              <a:buSzPts val="1400"/>
              <a:buFont typeface="Merriweather Sans"/>
              <a:buChar char="●"/>
              <a:defRPr sz="1300" b="0" i="0" u="none" strike="noStrike" cap="none">
                <a:solidFill>
                  <a:schemeClr val="accent1"/>
                </a:solidFill>
                <a:latin typeface="Merriweather Sans"/>
                <a:ea typeface="Merriweather Sans"/>
                <a:cs typeface="Merriweather Sans"/>
                <a:sym typeface="Merriweather Sans"/>
              </a:defRPr>
            </a:lvl4pPr>
            <a:lvl5pPr marL="2286000" marR="0" lvl="4" indent="-317500" algn="l" rtl="0">
              <a:lnSpc>
                <a:spcPct val="115000"/>
              </a:lnSpc>
              <a:spcBef>
                <a:spcPts val="0"/>
              </a:spcBef>
              <a:spcAft>
                <a:spcPts val="0"/>
              </a:spcAft>
              <a:buClr>
                <a:schemeClr val="accent1"/>
              </a:buClr>
              <a:buSzPts val="1400"/>
              <a:buFont typeface="Merriweather Sans"/>
              <a:buChar char="○"/>
              <a:defRPr sz="1300" b="0" i="0" u="none" strike="noStrike" cap="none">
                <a:solidFill>
                  <a:schemeClr val="accent1"/>
                </a:solidFill>
                <a:latin typeface="Merriweather Sans"/>
                <a:ea typeface="Merriweather Sans"/>
                <a:cs typeface="Merriweather Sans"/>
                <a:sym typeface="Merriweather Sans"/>
              </a:defRPr>
            </a:lvl5pPr>
            <a:lvl6pPr marL="2743200" marR="0" lvl="5" indent="-317500" algn="l" rtl="0">
              <a:lnSpc>
                <a:spcPct val="115000"/>
              </a:lnSpc>
              <a:spcBef>
                <a:spcPts val="0"/>
              </a:spcBef>
              <a:spcAft>
                <a:spcPts val="0"/>
              </a:spcAft>
              <a:buClr>
                <a:schemeClr val="accent1"/>
              </a:buClr>
              <a:buSzPts val="1400"/>
              <a:buFont typeface="Merriweather Sans"/>
              <a:buChar char="■"/>
              <a:defRPr sz="1300" b="0" i="0" u="none" strike="noStrike" cap="none">
                <a:solidFill>
                  <a:schemeClr val="accent1"/>
                </a:solidFill>
                <a:latin typeface="Merriweather Sans"/>
                <a:ea typeface="Merriweather Sans"/>
                <a:cs typeface="Merriweather Sans"/>
                <a:sym typeface="Merriweather Sans"/>
              </a:defRPr>
            </a:lvl6pPr>
            <a:lvl7pPr marL="3200400" marR="0" lvl="6" indent="-317500" algn="l" rtl="0">
              <a:lnSpc>
                <a:spcPct val="115000"/>
              </a:lnSpc>
              <a:spcBef>
                <a:spcPts val="0"/>
              </a:spcBef>
              <a:spcAft>
                <a:spcPts val="0"/>
              </a:spcAft>
              <a:buClr>
                <a:schemeClr val="accent1"/>
              </a:buClr>
              <a:buSzPts val="1400"/>
              <a:buFont typeface="Merriweather Sans"/>
              <a:buChar char="●"/>
              <a:defRPr sz="1300" b="0" i="0" u="none" strike="noStrike" cap="none">
                <a:solidFill>
                  <a:schemeClr val="accent1"/>
                </a:solidFill>
                <a:latin typeface="Merriweather Sans"/>
                <a:ea typeface="Merriweather Sans"/>
                <a:cs typeface="Merriweather Sans"/>
                <a:sym typeface="Merriweather Sans"/>
              </a:defRPr>
            </a:lvl7pPr>
            <a:lvl8pPr marL="3657600" marR="0" lvl="7" indent="-317500" algn="l" rtl="0">
              <a:lnSpc>
                <a:spcPct val="115000"/>
              </a:lnSpc>
              <a:spcBef>
                <a:spcPts val="0"/>
              </a:spcBef>
              <a:spcAft>
                <a:spcPts val="0"/>
              </a:spcAft>
              <a:buClr>
                <a:schemeClr val="accent1"/>
              </a:buClr>
              <a:buSzPts val="1400"/>
              <a:buFont typeface="Merriweather Sans"/>
              <a:buChar char="○"/>
              <a:defRPr sz="1300" b="0" i="0" u="none" strike="noStrike" cap="none">
                <a:solidFill>
                  <a:schemeClr val="accent1"/>
                </a:solidFill>
                <a:latin typeface="Merriweather Sans"/>
                <a:ea typeface="Merriweather Sans"/>
                <a:cs typeface="Merriweather Sans"/>
                <a:sym typeface="Merriweather Sans"/>
              </a:defRPr>
            </a:lvl8pPr>
            <a:lvl9pPr marL="4114800" marR="0" lvl="8" indent="-317500" algn="l" rtl="0">
              <a:lnSpc>
                <a:spcPct val="115000"/>
              </a:lnSpc>
              <a:spcBef>
                <a:spcPts val="0"/>
              </a:spcBef>
              <a:spcAft>
                <a:spcPts val="0"/>
              </a:spcAft>
              <a:buClr>
                <a:schemeClr val="accent1"/>
              </a:buClr>
              <a:buSzPts val="1400"/>
              <a:buFont typeface="Merriweather Sans"/>
              <a:buChar char="■"/>
              <a:defRPr sz="1300" b="0" i="0" u="none" strike="noStrike" cap="none">
                <a:solidFill>
                  <a:schemeClr val="accent1"/>
                </a:solidFill>
                <a:latin typeface="Merriweather Sans"/>
                <a:ea typeface="Merriweather Sans"/>
                <a:cs typeface="Merriweather Sans"/>
                <a:sym typeface="Merriweather Sans"/>
              </a:defRPr>
            </a:lvl9pPr>
          </a:lstStyle>
          <a:p>
            <a:pPr marL="139700" indent="0">
              <a:buNone/>
            </a:pPr>
            <a:r>
              <a:rPr lang="en-US" sz="1400" dirty="0">
                <a:latin typeface="Merriweather" panose="00000500000000000000" pitchFamily="2" charset="0"/>
              </a:rPr>
              <a:t>The resolution to use a ballot marking device or direct record electronic (DRE) voting system for travel board appointments must adopt procedures to do the following:</a:t>
            </a:r>
          </a:p>
          <a:p>
            <a:pPr marL="139700" indent="0">
              <a:buNone/>
            </a:pPr>
            <a:endParaRPr lang="en-US" sz="1400" dirty="0">
              <a:latin typeface="Merriweather" panose="00000500000000000000" pitchFamily="2" charset="0"/>
            </a:endParaRPr>
          </a:p>
          <a:p>
            <a:pPr marL="368300" indent="-228600">
              <a:buAutoNum type="arabicParenR"/>
            </a:pPr>
            <a:r>
              <a:rPr lang="en-US" sz="1400" dirty="0">
                <a:latin typeface="Merriweather" panose="00000500000000000000" pitchFamily="2" charset="0"/>
              </a:rPr>
              <a:t>Secure absentee votes in a way that provides protection comparable to paper ballots.</a:t>
            </a:r>
          </a:p>
          <a:p>
            <a:pPr marL="139700" indent="0">
              <a:buNone/>
            </a:pPr>
            <a:r>
              <a:rPr lang="en-US" sz="1400" dirty="0">
                <a:latin typeface="Merriweather" panose="00000500000000000000" pitchFamily="2" charset="0"/>
              </a:rPr>
              <a:t>2) Compare the signature on an absentee ballot application (or on an </a:t>
            </a:r>
            <a:r>
              <a:rPr lang="en-US" sz="1400" dirty="0" err="1">
                <a:latin typeface="Merriweather" panose="00000500000000000000" pitchFamily="2" charset="0"/>
              </a:rPr>
              <a:t>ePollbook</a:t>
            </a:r>
            <a:r>
              <a:rPr lang="en-US" sz="1400" dirty="0">
                <a:latin typeface="Merriweather" panose="00000500000000000000" pitchFamily="2" charset="0"/>
              </a:rPr>
              <a:t>) with the applicant's signature on their voter registration record.</a:t>
            </a:r>
          </a:p>
          <a:p>
            <a:pPr marL="139700" indent="0">
              <a:buNone/>
            </a:pPr>
            <a:r>
              <a:rPr lang="en-US" sz="1400" dirty="0">
                <a:latin typeface="Merriweather" panose="00000500000000000000" pitchFamily="2" charset="0"/>
              </a:rPr>
              <a:t>3) Ensure that an invalid ballot is not counted.</a:t>
            </a:r>
          </a:p>
          <a:p>
            <a:pPr marL="139700" indent="0">
              <a:buNone/>
            </a:pPr>
            <a:r>
              <a:rPr lang="en-US" sz="1400" dirty="0">
                <a:latin typeface="Merriweather" panose="00000500000000000000" pitchFamily="2" charset="0"/>
              </a:rPr>
              <a:t>4) Specify how a spoiled absentee ballot is to be canceled on a DRE if a voter casts and returns a replacement absentee ballot.</a:t>
            </a:r>
          </a:p>
          <a:p>
            <a:pPr marL="139700" indent="0">
              <a:buNone/>
            </a:pPr>
            <a:r>
              <a:rPr lang="en-US" sz="1400" dirty="0">
                <a:latin typeface="Merriweather" panose="00000500000000000000" pitchFamily="2" charset="0"/>
              </a:rPr>
              <a:t>5) Ensure casting a ballot on an electronic voting system is substantially similar to voting early in the clerk’s office. </a:t>
            </a:r>
          </a:p>
          <a:p>
            <a:pPr marL="139700" indent="0">
              <a:buNone/>
            </a:pPr>
            <a:endParaRPr lang="en-US" sz="1400" dirty="0">
              <a:latin typeface="Merriweather" panose="00000500000000000000" pitchFamily="2" charset="0"/>
            </a:endParaRPr>
          </a:p>
          <a:p>
            <a:pPr marL="139700" indent="0">
              <a:buNone/>
            </a:pPr>
            <a:r>
              <a:rPr lang="en-US" sz="1400" dirty="0">
                <a:latin typeface="Merriweather" panose="00000500000000000000" pitchFamily="2" charset="0"/>
              </a:rPr>
              <a:t>If a resolution to use an op-scan or DRE voting system is adopted, the circuit court clerk may use as many voting machines as the clerk considers necessary, subject to the resolution adopted by the board. IC 3-11-10-26.2</a:t>
            </a:r>
            <a:endParaRPr lang="en-US" sz="1400" dirty="0"/>
          </a:p>
          <a:p>
            <a:pPr marL="0" indent="0">
              <a:buFont typeface="Merriweather Sans"/>
              <a:buNone/>
            </a:pPr>
            <a:endParaRPr lang="en-US" dirty="0"/>
          </a:p>
        </p:txBody>
      </p:sp>
    </p:spTree>
    <p:extLst>
      <p:ext uri="{BB962C8B-B14F-4D97-AF65-F5344CB8AC3E}">
        <p14:creationId xmlns:p14="http://schemas.microsoft.com/office/powerpoint/2010/main" val="41630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nter Snowflakes Premium XL">
  <a:themeElements>
    <a:clrScheme name="Simple Light">
      <a:dk1>
        <a:srgbClr val="D1DBE0"/>
      </a:dk1>
      <a:lt1>
        <a:srgbClr val="FFFFFF"/>
      </a:lt1>
      <a:dk2>
        <a:srgbClr val="000000"/>
      </a:dk2>
      <a:lt2>
        <a:srgbClr val="EEEEEE"/>
      </a:lt2>
      <a:accent1>
        <a:srgbClr val="932E4D"/>
      </a:accent1>
      <a:accent2>
        <a:srgbClr val="E54E69"/>
      </a:accent2>
      <a:accent3>
        <a:srgbClr val="00B6BB"/>
      </a:accent3>
      <a:accent4>
        <a:srgbClr val="FFBB4D"/>
      </a:accent4>
      <a:accent5>
        <a:srgbClr val="727C14"/>
      </a:accent5>
      <a:accent6>
        <a:srgbClr val="D48442"/>
      </a:accent6>
      <a:hlink>
        <a:srgbClr val="932E4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349</TotalTime>
  <Words>1772</Words>
  <Application>Microsoft Office PowerPoint</Application>
  <PresentationFormat>On-screen Show (16:9)</PresentationFormat>
  <Paragraphs>167</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Merriweather Sans</vt:lpstr>
      <vt:lpstr>Merriweather</vt:lpstr>
      <vt:lpstr>Arial</vt:lpstr>
      <vt:lpstr>Merriweather Black</vt:lpstr>
      <vt:lpstr>Winter Snowflakes Premium XL</vt:lpstr>
      <vt:lpstr>Issuing &amp; Reissuing Absentee Ballots</vt:lpstr>
      <vt:lpstr>PowerPoint Presentation</vt:lpstr>
      <vt:lpstr>Bi-Partisan Initials on Absentee Ballots</vt:lpstr>
      <vt:lpstr>Voting by Mail</vt:lpstr>
      <vt:lpstr>Voting by Mail</vt:lpstr>
      <vt:lpstr>Vote-By-Mail Absentee Ballot Packet</vt:lpstr>
      <vt:lpstr>Travel Board</vt:lpstr>
      <vt:lpstr>Travel Boards</vt:lpstr>
      <vt:lpstr>Travel Board Ballots</vt:lpstr>
      <vt:lpstr>When Can a CEB Issue a New Absentee Ballot?</vt:lpstr>
      <vt:lpstr>Distressed  Voter </vt:lpstr>
      <vt:lpstr>How to Issue a New Absentee Ballot</vt:lpstr>
      <vt:lpstr>How to Issue a New Absentee Ballot</vt:lpstr>
      <vt:lpstr>How to Issue a New Absentee Ballot</vt:lpstr>
      <vt:lpstr>How to Issue a New Absentee Ballot?</vt:lpstr>
      <vt:lpstr>Surrendering a Mailed Ballot at an Early Voting Location</vt:lpstr>
      <vt:lpstr>Election Day Fail Safe </vt:lpstr>
      <vt:lpstr>Rejected Absentee Ballot Options for Voters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Issuing &amp; Reissuing Absentee Ballots</dc:title>
  <cp:lastModifiedBy>Warycha, Valerie S</cp:lastModifiedBy>
  <cp:revision>1</cp:revision>
  <dcterms:modified xsi:type="dcterms:W3CDTF">2023-12-01T14:47:56Z</dcterms:modified>
</cp:coreProperties>
</file>