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3"/>
  </p:notesMasterIdLst>
  <p:handoutMasterIdLst>
    <p:handoutMasterId r:id="rId14"/>
  </p:handoutMasterIdLst>
  <p:sldIdLst>
    <p:sldId id="262" r:id="rId2"/>
    <p:sldId id="258" r:id="rId3"/>
    <p:sldId id="263" r:id="rId4"/>
    <p:sldId id="264" r:id="rId5"/>
    <p:sldId id="265" r:id="rId6"/>
    <p:sldId id="266" r:id="rId7"/>
    <p:sldId id="268" r:id="rId8"/>
    <p:sldId id="269" r:id="rId9"/>
    <p:sldId id="271" r:id="rId10"/>
    <p:sldId id="259" r:id="rId11"/>
    <p:sldId id="261" r:id="rId1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howGuides="1">
      <p:cViewPr varScale="1">
        <p:scale>
          <a:sx n="86" d="100"/>
          <a:sy n="86" d="100"/>
        </p:scale>
        <p:origin x="562" y="58"/>
      </p:cViewPr>
      <p:guideLst>
        <p:guide orient="horz" pos="2160"/>
        <p:guide orient="horz" pos="1008"/>
        <p:guide orient="horz" pos="3888"/>
        <p:guide orient="horz" pos="321"/>
        <p:guide pos="3839"/>
        <p:guide pos="1007"/>
        <p:guide pos="7173"/>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rycha, Valerie S" userId="e5ed3580-8ece-4be1-ab53-4d80a62114df" providerId="ADAL" clId="{57C1EA82-F7FD-4372-BD72-08EAF164EC3A}"/>
    <pc:docChg chg="undo custSel delSld modSld">
      <pc:chgData name="Warycha, Valerie S" userId="e5ed3580-8ece-4be1-ab53-4d80a62114df" providerId="ADAL" clId="{57C1EA82-F7FD-4372-BD72-08EAF164EC3A}" dt="2023-12-04T20:59:36.118" v="609" actId="47"/>
      <pc:docMkLst>
        <pc:docMk/>
      </pc:docMkLst>
      <pc:sldChg chg="modSp mod">
        <pc:chgData name="Warycha, Valerie S" userId="e5ed3580-8ece-4be1-ab53-4d80a62114df" providerId="ADAL" clId="{57C1EA82-F7FD-4372-BD72-08EAF164EC3A}" dt="2023-12-04T20:50:55.555" v="330" actId="5793"/>
        <pc:sldMkLst>
          <pc:docMk/>
          <pc:sldMk cId="3306924072" sldId="258"/>
        </pc:sldMkLst>
        <pc:spChg chg="mod">
          <ac:chgData name="Warycha, Valerie S" userId="e5ed3580-8ece-4be1-ab53-4d80a62114df" providerId="ADAL" clId="{57C1EA82-F7FD-4372-BD72-08EAF164EC3A}" dt="2023-12-04T20:50:55.555" v="330" actId="5793"/>
          <ac:spMkLst>
            <pc:docMk/>
            <pc:sldMk cId="3306924072" sldId="258"/>
            <ac:spMk id="14" creationId="{00000000-0000-0000-0000-000000000000}"/>
          </ac:spMkLst>
        </pc:spChg>
      </pc:sldChg>
      <pc:sldChg chg="modSp mod">
        <pc:chgData name="Warycha, Valerie S" userId="e5ed3580-8ece-4be1-ab53-4d80a62114df" providerId="ADAL" clId="{57C1EA82-F7FD-4372-BD72-08EAF164EC3A}" dt="2023-12-04T20:35:27.173" v="1" actId="20577"/>
        <pc:sldMkLst>
          <pc:docMk/>
          <pc:sldMk cId="2589818897" sldId="262"/>
        </pc:sldMkLst>
        <pc:spChg chg="mod">
          <ac:chgData name="Warycha, Valerie S" userId="e5ed3580-8ece-4be1-ab53-4d80a62114df" providerId="ADAL" clId="{57C1EA82-F7FD-4372-BD72-08EAF164EC3A}" dt="2023-12-04T20:35:27.173" v="1" actId="20577"/>
          <ac:spMkLst>
            <pc:docMk/>
            <pc:sldMk cId="2589818897" sldId="262"/>
            <ac:spMk id="2" creationId="{00000000-0000-0000-0000-000000000000}"/>
          </ac:spMkLst>
        </pc:spChg>
      </pc:sldChg>
      <pc:sldChg chg="modSp mod">
        <pc:chgData name="Warycha, Valerie S" userId="e5ed3580-8ece-4be1-ab53-4d80a62114df" providerId="ADAL" clId="{57C1EA82-F7FD-4372-BD72-08EAF164EC3A}" dt="2023-12-04T20:53:36.297" v="356" actId="20577"/>
        <pc:sldMkLst>
          <pc:docMk/>
          <pc:sldMk cId="2581313703" sldId="263"/>
        </pc:sldMkLst>
        <pc:spChg chg="mod">
          <ac:chgData name="Warycha, Valerie S" userId="e5ed3580-8ece-4be1-ab53-4d80a62114df" providerId="ADAL" clId="{57C1EA82-F7FD-4372-BD72-08EAF164EC3A}" dt="2023-12-04T20:53:36.297" v="356" actId="20577"/>
          <ac:spMkLst>
            <pc:docMk/>
            <pc:sldMk cId="2581313703" sldId="263"/>
            <ac:spMk id="14" creationId="{00000000-0000-0000-0000-000000000000}"/>
          </ac:spMkLst>
        </pc:spChg>
      </pc:sldChg>
      <pc:sldChg chg="modSp mod">
        <pc:chgData name="Warycha, Valerie S" userId="e5ed3580-8ece-4be1-ab53-4d80a62114df" providerId="ADAL" clId="{57C1EA82-F7FD-4372-BD72-08EAF164EC3A}" dt="2023-12-04T20:54:59.409" v="475" actId="20577"/>
        <pc:sldMkLst>
          <pc:docMk/>
          <pc:sldMk cId="2822895808" sldId="265"/>
        </pc:sldMkLst>
        <pc:spChg chg="mod">
          <ac:chgData name="Warycha, Valerie S" userId="e5ed3580-8ece-4be1-ab53-4d80a62114df" providerId="ADAL" clId="{57C1EA82-F7FD-4372-BD72-08EAF164EC3A}" dt="2023-12-04T20:54:59.409" v="475" actId="20577"/>
          <ac:spMkLst>
            <pc:docMk/>
            <pc:sldMk cId="2822895808" sldId="265"/>
            <ac:spMk id="14" creationId="{00000000-0000-0000-0000-000000000000}"/>
          </ac:spMkLst>
        </pc:spChg>
      </pc:sldChg>
      <pc:sldChg chg="modSp mod">
        <pc:chgData name="Warycha, Valerie S" userId="e5ed3580-8ece-4be1-ab53-4d80a62114df" providerId="ADAL" clId="{57C1EA82-F7FD-4372-BD72-08EAF164EC3A}" dt="2023-12-04T20:57:42.265" v="590" actId="20577"/>
        <pc:sldMkLst>
          <pc:docMk/>
          <pc:sldMk cId="1312526467" sldId="266"/>
        </pc:sldMkLst>
        <pc:spChg chg="mod">
          <ac:chgData name="Warycha, Valerie S" userId="e5ed3580-8ece-4be1-ab53-4d80a62114df" providerId="ADAL" clId="{57C1EA82-F7FD-4372-BD72-08EAF164EC3A}" dt="2023-12-04T20:57:42.265" v="590" actId="20577"/>
          <ac:spMkLst>
            <pc:docMk/>
            <pc:sldMk cId="1312526467" sldId="266"/>
            <ac:spMk id="14" creationId="{00000000-0000-0000-0000-000000000000}"/>
          </ac:spMkLst>
        </pc:spChg>
      </pc:sldChg>
      <pc:sldChg chg="modSp del mod">
        <pc:chgData name="Warycha, Valerie S" userId="e5ed3580-8ece-4be1-ab53-4d80a62114df" providerId="ADAL" clId="{57C1EA82-F7FD-4372-BD72-08EAF164EC3A}" dt="2023-12-04T20:59:36.118" v="609" actId="47"/>
        <pc:sldMkLst>
          <pc:docMk/>
          <pc:sldMk cId="4001191905" sldId="267"/>
        </pc:sldMkLst>
        <pc:spChg chg="mod">
          <ac:chgData name="Warycha, Valerie S" userId="e5ed3580-8ece-4be1-ab53-4d80a62114df" providerId="ADAL" clId="{57C1EA82-F7FD-4372-BD72-08EAF164EC3A}" dt="2023-12-04T20:59:04.600" v="606" actId="20577"/>
          <ac:spMkLst>
            <pc:docMk/>
            <pc:sldMk cId="4001191905" sldId="267"/>
            <ac:spMk id="13" creationId="{00000000-0000-0000-0000-000000000000}"/>
          </ac:spMkLst>
        </pc:spChg>
        <pc:spChg chg="mod">
          <ac:chgData name="Warycha, Valerie S" userId="e5ed3580-8ece-4be1-ab53-4d80a62114df" providerId="ADAL" clId="{57C1EA82-F7FD-4372-BD72-08EAF164EC3A}" dt="2023-12-04T20:59:16.611" v="608" actId="6549"/>
          <ac:spMkLst>
            <pc:docMk/>
            <pc:sldMk cId="4001191905" sldId="267"/>
            <ac:spMk id="1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12/5/2023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12/5/2023</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a:t>Click to edit Master title style</a:t>
            </a:r>
            <a:endParaRPr dirty="0"/>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699025" y="6356351"/>
            <a:ext cx="1218883" cy="365125"/>
          </a:xfrm>
        </p:spPr>
        <p:txBody>
          <a:bodyPr/>
          <a:lstStyle>
            <a:lvl1pPr>
              <a:defRPr>
                <a:solidFill>
                  <a:schemeClr val="tx1"/>
                </a:solidFill>
              </a:defRPr>
            </a:lvl1pPr>
          </a:lstStyle>
          <a:p>
            <a:fld id="{8F81D24A-EF38-4949-81EA-C39AA50871C5}" type="datetime1">
              <a:rPr lang="en-US" smtClean="0"/>
              <a:t>12/5/2023</a:t>
            </a:fld>
            <a:endParaRPr lang="en-US" dirty="0"/>
          </a:p>
        </p:txBody>
      </p:sp>
      <p:sp>
        <p:nvSpPr>
          <p:cNvPr id="5" name="Footer Placeholder 4"/>
          <p:cNvSpPr>
            <a:spLocks noGrp="1"/>
          </p:cNvSpPr>
          <p:nvPr>
            <p:ph type="ftr" sz="quarter" idx="11"/>
          </p:nvPr>
        </p:nvSpPr>
        <p:spPr>
          <a:xfrm>
            <a:off x="6114708" y="6356351"/>
            <a:ext cx="3974065" cy="365125"/>
          </a:xfrm>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a:xfrm>
            <a:off x="10285571" y="6356351"/>
            <a:ext cx="609441" cy="365125"/>
          </a:xfrm>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406247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E69A895-DC24-4A80-9E4B-77E8C98B8261}" type="datetime1">
              <a:rPr lang="en-US" smtClean="0"/>
              <a:t>12/5/2023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7601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A611491E-4104-40E9-885C-6629BDFE1DBB}" type="datetime1">
              <a:rPr lang="en-US" smtClean="0"/>
              <a:t>12/5/2023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41501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319F328-D78C-4AE3-9BD5-6819CFE7241A}" type="datetime1">
              <a:rPr lang="en-US" smtClean="0"/>
              <a:t>12/5/2023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5076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2654064"/>
          </a:xfrm>
        </p:spPr>
        <p:txBody>
          <a:bodyPr anchor="b">
            <a:normAutofit/>
            <a:scene3d>
              <a:camera prst="orthographicFront"/>
              <a:lightRig rig="threePt" dir="t"/>
            </a:scene3d>
            <a:sp3d extrusionH="57150">
              <a:bevelT w="38100" h="38100"/>
            </a:sp3d>
          </a:bodyPr>
          <a:lstStyle>
            <a:lvl1pPr algn="l">
              <a:defRPr sz="54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3E783FD6-3C14-4BAD-B096-2ECF8D7D1C88}" type="datetime1">
              <a:rPr lang="en-US" smtClean="0"/>
              <a:t>12/5/2023</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9724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1095541-7853-4DCC-906F-39CE0BB88B8E}" type="datetime1">
              <a:rPr lang="en-US" smtClean="0"/>
              <a:t>12/5/2023</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3285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9782801" cy="123983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D790FE-2B5A-46A8-B4F6-76CB6FDA68AC}" type="datetime1">
              <a:rPr lang="en-US" smtClean="0"/>
              <a:t>12/5/2023</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1999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Date Placeholder 2"/>
          <p:cNvSpPr>
            <a:spLocks noGrp="1"/>
          </p:cNvSpPr>
          <p:nvPr>
            <p:ph type="dt" sz="half" idx="10"/>
          </p:nvPr>
        </p:nvSpPr>
        <p:spPr/>
        <p:txBody>
          <a:bodyPr/>
          <a:lstStyle/>
          <a:p>
            <a:fld id="{7DFC2738-2C3A-4E5B-A4DB-9708318E767B}" type="datetime1">
              <a:rPr lang="en-US" smtClean="0"/>
              <a:t>12/5/2023</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53833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49EB1C49-F74B-47FE-8050-CE9AAF0717AC}" type="datetime1">
              <a:rPr lang="en-US" smtClean="0"/>
              <a:t>12/5/2023</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304466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1767358" y="381000"/>
            <a:ext cx="3293422" cy="1371600"/>
          </a:xfrm>
        </p:spPr>
        <p:txBody>
          <a:bodyPr anchor="b">
            <a:normAutofit/>
          </a:bodyPr>
          <a:lstStyle>
            <a:lvl1pPr algn="l">
              <a:defRPr sz="2800" b="1" cap="all" baseline="0">
                <a:solidFill>
                  <a:schemeClr val="tx2"/>
                </a:solidFill>
              </a:defRPr>
            </a:lvl1pPr>
          </a:lstStyle>
          <a:p>
            <a:r>
              <a:rPr lang="en-US"/>
              <a:t>Click to edit Master title style</a:t>
            </a:r>
            <a:endParaRPr dirty="0"/>
          </a:p>
        </p:txBody>
      </p:sp>
      <p:sp>
        <p:nvSpPr>
          <p:cNvPr id="3" name="Content Placeholder 2"/>
          <p:cNvSpPr>
            <a:spLocks noGrp="1"/>
          </p:cNvSpPr>
          <p:nvPr>
            <p:ph idx="1"/>
          </p:nvPr>
        </p:nvSpPr>
        <p:spPr>
          <a:xfrm>
            <a:off x="5332411" y="482600"/>
            <a:ext cx="6043825"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bwMode="white">
          <a:xfrm>
            <a:off x="1767358"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8F57B2-B504-486D-85D3-4C584AEF2C6C}" type="datetime1">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62933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110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4875529" y="0"/>
            <a:ext cx="73132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C675C8C5-A9A9-4B3A-B134-0E3A713D185C}" type="datetime1">
              <a:rPr lang="en-US" smtClean="0"/>
              <a:pPr/>
              <a:t>12/5/2023</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67826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grpSp>
        <p:nvGrpSpPr>
          <p:cNvPr id="8" name="Group 7"/>
          <p:cNvGrpSpPr/>
          <p:nvPr/>
        </p:nvGrpSpPr>
        <p:grpSpPr>
          <a:xfrm>
            <a:off x="10604" y="-9144"/>
            <a:ext cx="12178221" cy="6878638"/>
            <a:chOff x="10604" y="-9144"/>
            <a:chExt cx="12178221" cy="6878638"/>
          </a:xfrm>
        </p:grpSpPr>
        <p:sp>
          <p:nvSpPr>
            <p:cNvPr id="7" name="Rectangle 6"/>
            <p:cNvSpPr/>
            <p:nvPr/>
          </p:nvSpPr>
          <p:spPr>
            <a:xfrm>
              <a:off x="11884104" y="0"/>
              <a:ext cx="304721" cy="6858000"/>
            </a:xfrm>
            <a:prstGeom prst="rect">
              <a:avLst/>
            </a:prstGeom>
            <a:solidFill>
              <a:schemeClr val="tx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grpSp>
          <p:nvGrpSpPr>
            <p:cNvPr id="10" name="Group 9"/>
            <p:cNvGrpSpPr/>
            <p:nvPr/>
          </p:nvGrpSpPr>
          <p:grpSpPr>
            <a:xfrm flipV="1">
              <a:off x="10604" y="-9144"/>
              <a:ext cx="1951038" cy="6878638"/>
              <a:chOff x="-4636" y="-9144"/>
              <a:chExt cx="1951038" cy="6878638"/>
            </a:xfrm>
            <a:solidFill>
              <a:schemeClr val="bg2"/>
            </a:solidFill>
          </p:grpSpPr>
          <p:sp>
            <p:nvSpPr>
              <p:cNvPr id="17" name="Freeform 4"/>
              <p:cNvSpPr>
                <a:spLocks/>
              </p:cNvSpPr>
              <p:nvPr/>
            </p:nvSpPr>
            <p:spPr bwMode="grayWhite">
              <a:xfrm>
                <a:off x="135064" y="143256"/>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8" name="Freeform 5"/>
              <p:cNvSpPr>
                <a:spLocks/>
              </p:cNvSpPr>
              <p:nvPr/>
            </p:nvSpPr>
            <p:spPr bwMode="grayWhite">
              <a:xfrm>
                <a:off x="42989" y="2829306"/>
                <a:ext cx="733425" cy="981075"/>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 name="Freeform 6"/>
              <p:cNvSpPr>
                <a:spLocks/>
              </p:cNvSpPr>
              <p:nvPr/>
            </p:nvSpPr>
            <p:spPr bwMode="grayWhite">
              <a:xfrm>
                <a:off x="89027" y="2084769"/>
                <a:ext cx="990600" cy="588963"/>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 name="Freeform 7"/>
              <p:cNvSpPr>
                <a:spLocks/>
              </p:cNvSpPr>
              <p:nvPr/>
            </p:nvSpPr>
            <p:spPr bwMode="grayWhite">
              <a:xfrm>
                <a:off x="12827" y="1132269"/>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 name="Freeform 8"/>
              <p:cNvSpPr>
                <a:spLocks/>
              </p:cNvSpPr>
              <p:nvPr/>
            </p:nvSpPr>
            <p:spPr bwMode="grayWhite">
              <a:xfrm>
                <a:off x="866902" y="711581"/>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2" name="Freeform 9"/>
              <p:cNvSpPr>
                <a:spLocks/>
              </p:cNvSpPr>
              <p:nvPr/>
            </p:nvSpPr>
            <p:spPr bwMode="grayWhite">
              <a:xfrm>
                <a:off x="741489" y="3732594"/>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3" name="Freeform 10"/>
              <p:cNvSpPr>
                <a:spLocks/>
              </p:cNvSpPr>
              <p:nvPr/>
            </p:nvSpPr>
            <p:spPr bwMode="grayWhite">
              <a:xfrm>
                <a:off x="770064" y="4589844"/>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4" name="Freeform 11"/>
              <p:cNvSpPr>
                <a:spLocks/>
              </p:cNvSpPr>
              <p:nvPr/>
            </p:nvSpPr>
            <p:spPr bwMode="grayWhite">
              <a:xfrm>
                <a:off x="90614" y="3884994"/>
                <a:ext cx="649288" cy="985838"/>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5" name="Freeform 12"/>
              <p:cNvSpPr>
                <a:spLocks/>
              </p:cNvSpPr>
              <p:nvPr/>
            </p:nvSpPr>
            <p:spPr bwMode="grayWhite">
              <a:xfrm>
                <a:off x="882777" y="-9144"/>
                <a:ext cx="696913" cy="628650"/>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6" name="Freeform 13"/>
              <p:cNvSpPr>
                <a:spLocks/>
              </p:cNvSpPr>
              <p:nvPr/>
            </p:nvSpPr>
            <p:spPr bwMode="grayWhite">
              <a:xfrm>
                <a:off x="-4636" y="4966081"/>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7" name="Freeform 14"/>
              <p:cNvSpPr>
                <a:spLocks/>
              </p:cNvSpPr>
              <p:nvPr/>
            </p:nvSpPr>
            <p:spPr bwMode="grayWhite">
              <a:xfrm>
                <a:off x="616077" y="5509006"/>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8" name="Freeform 15"/>
              <p:cNvSpPr>
                <a:spLocks/>
              </p:cNvSpPr>
              <p:nvPr/>
            </p:nvSpPr>
            <p:spPr bwMode="grayWhite">
              <a:xfrm>
                <a:off x="1132014" y="6086856"/>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9" name="Freeform 16"/>
              <p:cNvSpPr>
                <a:spLocks/>
              </p:cNvSpPr>
              <p:nvPr/>
            </p:nvSpPr>
            <p:spPr bwMode="grayWhite">
              <a:xfrm>
                <a:off x="8064" y="5947156"/>
                <a:ext cx="534988" cy="563563"/>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30" name="Freeform 17"/>
              <p:cNvSpPr>
                <a:spLocks/>
              </p:cNvSpPr>
              <p:nvPr/>
            </p:nvSpPr>
            <p:spPr bwMode="grayWhite">
              <a:xfrm>
                <a:off x="274764" y="6323394"/>
                <a:ext cx="676275" cy="541338"/>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grp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scene3d>
              <a:camera prst="orthographicFront"/>
              <a:lightRig rig="threePt" dir="t"/>
            </a:scene3d>
            <a:sp3d extrusionH="57150">
              <a:bevelT w="38100" h="38100"/>
            </a:sp3d>
          </a:bodyPr>
          <a:lstStyle/>
          <a:p>
            <a:r>
              <a:rPr lang="en-US"/>
              <a:t>Click to edit Master title style</a:t>
            </a:r>
            <a:endParaRPr dirty="0"/>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5A4F0574-43A3-46A0-8870-1B2305CBE5B3}" type="datetime1">
              <a:rPr lang="en-US" smtClean="0"/>
              <a:pPr/>
              <a:t>12/5/2023</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09233160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b="1" kern="1200" cap="none" spc="0">
          <a:ln w="22225">
            <a:solidFill>
              <a:schemeClr val="tx2"/>
            </a:solidFill>
            <a:prstDash val="solid"/>
          </a:ln>
          <a:solidFill>
            <a:schemeClr val="tx2"/>
          </a:solidFill>
          <a:effectLst/>
          <a:latin typeface="+mj-lt"/>
          <a:ea typeface="+mj-ea"/>
          <a:cs typeface="+mj-cs"/>
        </a:defRPr>
      </a:lvl1pPr>
    </p:titleStyle>
    <p:bodyStyle>
      <a:lvl1pPr marL="246888" indent="-246888" algn="l" defTabSz="914400" rtl="0" eaLnBrk="1" latinLnBrk="0" hangingPunct="1">
        <a:lnSpc>
          <a:spcPct val="90000"/>
        </a:lnSpc>
        <a:spcBef>
          <a:spcPts val="1400"/>
        </a:spcBef>
        <a:buClr>
          <a:schemeClr val="tx2"/>
        </a:buClr>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Clr>
          <a:schemeClr val="tx2"/>
        </a:buClr>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Clr>
          <a:schemeClr val="tx2"/>
        </a:buClr>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Clr>
          <a:schemeClr val="tx2"/>
        </a:buClr>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guide id="3" pos="100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360612" y="457200"/>
            <a:ext cx="8329031" cy="2680127"/>
          </a:xfrm>
        </p:spPr>
        <p:txBody>
          <a:bodyPr/>
          <a:lstStyle/>
          <a:p>
            <a:r>
              <a:rPr lang="en-US" sz="7200" dirty="0"/>
              <a:t>Incomplete Registrations</a:t>
            </a:r>
          </a:p>
        </p:txBody>
      </p:sp>
      <p:sp>
        <p:nvSpPr>
          <p:cNvPr id="2" name="Subtitle 1"/>
          <p:cNvSpPr>
            <a:spLocks noGrp="1"/>
          </p:cNvSpPr>
          <p:nvPr>
            <p:ph type="subTitle" idx="1"/>
          </p:nvPr>
        </p:nvSpPr>
        <p:spPr>
          <a:xfrm>
            <a:off x="2208212" y="3720674"/>
            <a:ext cx="7516442" cy="1879600"/>
          </a:xfrm>
        </p:spPr>
        <p:txBody>
          <a:bodyPr>
            <a:normAutofit fontScale="92500" lnSpcReduction="20000"/>
          </a:bodyPr>
          <a:lstStyle/>
          <a:p>
            <a:r>
              <a:rPr lang="en-US" dirty="0"/>
              <a:t>Brad King, Republican Co-Director</a:t>
            </a:r>
          </a:p>
          <a:p>
            <a:r>
              <a:rPr lang="en-US" dirty="0"/>
              <a:t>Indiana Election Division</a:t>
            </a:r>
          </a:p>
          <a:p>
            <a:r>
              <a:rPr lang="en-US" dirty="0"/>
              <a:t>Election Administrators’ Conference</a:t>
            </a:r>
          </a:p>
          <a:p>
            <a:r>
              <a:rPr lang="en-US" dirty="0"/>
              <a:t>December 11-13, 2023</a:t>
            </a:r>
          </a:p>
          <a:p>
            <a:r>
              <a:rPr lang="en-US" dirty="0"/>
              <a:t>Indianapolis, Indiana</a:t>
            </a:r>
          </a:p>
        </p:txBody>
      </p:sp>
    </p:spTree>
    <p:extLst>
      <p:ext uri="{BB962C8B-B14F-4D97-AF65-F5344CB8AC3E}">
        <p14:creationId xmlns:p14="http://schemas.microsoft.com/office/powerpoint/2010/main" val="258981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10139776" cy="1239837"/>
          </a:xfrm>
        </p:spPr>
        <p:txBody>
          <a:bodyPr/>
          <a:lstStyle/>
          <a:p>
            <a:r>
              <a:rPr lang="en-US" dirty="0"/>
              <a:t>“Incomplete/Missing Voter Registration Applications</a:t>
            </a:r>
          </a:p>
        </p:txBody>
      </p:sp>
      <p:sp>
        <p:nvSpPr>
          <p:cNvPr id="7" name="TextBox 6">
            <a:extLst>
              <a:ext uri="{FF2B5EF4-FFF2-40B4-BE49-F238E27FC236}">
                <a16:creationId xmlns:a16="http://schemas.microsoft.com/office/drawing/2014/main" id="{7AB7274F-E306-5617-04F7-77C841FDC1D8}"/>
              </a:ext>
            </a:extLst>
          </p:cNvPr>
          <p:cNvSpPr txBox="1"/>
          <p:nvPr/>
        </p:nvSpPr>
        <p:spPr>
          <a:xfrm>
            <a:off x="1620423" y="1828800"/>
            <a:ext cx="10139776" cy="4431983"/>
          </a:xfrm>
          <a:prstGeom prst="rect">
            <a:avLst/>
          </a:prstGeom>
          <a:noFill/>
        </p:spPr>
        <p:txBody>
          <a:bodyPr wrap="square">
            <a:spAutoFit/>
          </a:bodyPr>
          <a:lstStyle/>
          <a:p>
            <a:pPr eaLnBrk="1" hangingPunct="1">
              <a:buFont typeface="Wingdings" panose="05000000000000000000" pitchFamily="2" charset="2"/>
              <a:buNone/>
              <a:defRPr/>
            </a:pPr>
            <a:r>
              <a:rPr lang="en-US" altLang="en-US" b="1" u="sng" dirty="0">
                <a:solidFill>
                  <a:schemeClr val="tx2"/>
                </a:solidFill>
              </a:rPr>
              <a:t>County VR Office Procedures for Incomplete voter registration application (IC 3-7-34)</a:t>
            </a:r>
          </a:p>
          <a:p>
            <a:pPr eaLnBrk="1" hangingPunct="1">
              <a:defRPr/>
            </a:pPr>
            <a:endParaRPr lang="en-US" altLang="en-US" sz="1200" b="1" dirty="0">
              <a:solidFill>
                <a:schemeClr val="tx2"/>
              </a:solidFill>
            </a:endParaRPr>
          </a:p>
          <a:p>
            <a:pPr lvl="1" eaLnBrk="1" hangingPunct="1">
              <a:defRPr/>
            </a:pPr>
            <a:r>
              <a:rPr lang="en-US" altLang="en-US" dirty="0">
                <a:solidFill>
                  <a:schemeClr val="tx2"/>
                </a:solidFill>
              </a:rPr>
              <a:t>NEXT STEPS (Certified Statement of Acceptance): </a:t>
            </a:r>
          </a:p>
          <a:p>
            <a:pPr lvl="1" eaLnBrk="1" hangingPunct="1">
              <a:defRPr/>
            </a:pPr>
            <a:endParaRPr lang="en-US" altLang="en-US" dirty="0">
              <a:solidFill>
                <a:schemeClr val="tx2"/>
              </a:solidFill>
            </a:endParaRPr>
          </a:p>
          <a:p>
            <a:pPr lvl="2" eaLnBrk="1" hangingPunct="1">
              <a:defRPr/>
            </a:pPr>
            <a:r>
              <a:rPr lang="en-US" altLang="en-US" dirty="0">
                <a:solidFill>
                  <a:schemeClr val="tx2"/>
                </a:solidFill>
              </a:rPr>
              <a:t>If person who took custody of VR application does not complete Certified Statement of Acceptance (but application otherwise complete), county VR office:</a:t>
            </a:r>
          </a:p>
          <a:p>
            <a:pPr marL="1200150" lvl="2" indent="-285750" eaLnBrk="1" hangingPunct="1">
              <a:buFont typeface="Arial" panose="020B0604020202020204" pitchFamily="34" charset="0"/>
              <a:buChar char="•"/>
              <a:defRPr/>
            </a:pPr>
            <a:endParaRPr lang="en-US" altLang="en-US" dirty="0">
              <a:solidFill>
                <a:schemeClr val="tx2"/>
              </a:solidFill>
            </a:endParaRPr>
          </a:p>
          <a:p>
            <a:pPr marL="1657350" lvl="3" indent="-285750">
              <a:buFont typeface="Arial" panose="020B0604020202020204" pitchFamily="34" charset="0"/>
              <a:buChar char="•"/>
              <a:defRPr/>
            </a:pPr>
            <a:r>
              <a:rPr lang="en-US" altLang="en-US" dirty="0">
                <a:solidFill>
                  <a:schemeClr val="tx2"/>
                </a:solidFill>
              </a:rPr>
              <a:t>Approve application if otherwise complete and eligible. </a:t>
            </a:r>
          </a:p>
          <a:p>
            <a:pPr marL="1657350" lvl="3" indent="-285750" eaLnBrk="1" hangingPunct="1">
              <a:buFont typeface="Arial" panose="020B0604020202020204" pitchFamily="34" charset="0"/>
              <a:buChar char="•"/>
              <a:defRPr/>
            </a:pPr>
            <a:endParaRPr lang="en-US" altLang="en-US" dirty="0">
              <a:solidFill>
                <a:schemeClr val="tx2"/>
              </a:solidFill>
            </a:endParaRPr>
          </a:p>
          <a:p>
            <a:pPr marL="1657350" lvl="3" indent="-285750" eaLnBrk="1" hangingPunct="1">
              <a:buFont typeface="Arial" panose="020B0604020202020204" pitchFamily="34" charset="0"/>
              <a:buChar char="•"/>
              <a:defRPr/>
            </a:pPr>
            <a:r>
              <a:rPr lang="en-US" altLang="en-US" dirty="0">
                <a:solidFill>
                  <a:schemeClr val="tx2"/>
                </a:solidFill>
              </a:rPr>
              <a:t>Make efforts to contact custodian of form to complete Certificate.</a:t>
            </a:r>
          </a:p>
          <a:p>
            <a:pPr marL="1657350" lvl="3" indent="-285750" eaLnBrk="1" hangingPunct="1">
              <a:buFont typeface="Arial" panose="020B0604020202020204" pitchFamily="34" charset="0"/>
              <a:buChar char="•"/>
              <a:defRPr/>
            </a:pPr>
            <a:endParaRPr lang="en-US" altLang="en-US" dirty="0">
              <a:solidFill>
                <a:schemeClr val="tx2"/>
              </a:solidFill>
            </a:endParaRPr>
          </a:p>
          <a:p>
            <a:pPr marL="1657350" lvl="3" indent="-285750" eaLnBrk="1" hangingPunct="1">
              <a:buFont typeface="Arial" panose="020B0604020202020204" pitchFamily="34" charset="0"/>
              <a:buChar char="•"/>
              <a:defRPr/>
            </a:pPr>
            <a:r>
              <a:rPr lang="en-US" altLang="en-US" dirty="0">
                <a:solidFill>
                  <a:schemeClr val="tx2"/>
                </a:solidFill>
              </a:rPr>
              <a:t>Within 3 days after receipt, notify county election board of possible election law violation for action by CEB under IC 3-6-5-31.</a:t>
            </a:r>
          </a:p>
          <a:p>
            <a:pPr lvl="3" eaLnBrk="1" hangingPunct="1">
              <a:defRPr/>
            </a:pPr>
            <a:endParaRPr lang="en-US" altLang="en-US" dirty="0">
              <a:solidFill>
                <a:schemeClr val="tx2"/>
              </a:solidFill>
            </a:endParaRPr>
          </a:p>
          <a:p>
            <a:pPr marL="1657350" lvl="3" indent="-285750" eaLnBrk="1" hangingPunct="1">
              <a:buFont typeface="Arial" panose="020B0604020202020204" pitchFamily="34" charset="0"/>
              <a:buChar char="•"/>
              <a:defRPr/>
            </a:pPr>
            <a:r>
              <a:rPr lang="en-US" altLang="en-US" dirty="0">
                <a:solidFill>
                  <a:schemeClr val="tx2"/>
                </a:solidFill>
              </a:rPr>
              <a:t>This only applies to state voter registration forms, not federal.  </a:t>
            </a:r>
          </a:p>
        </p:txBody>
      </p:sp>
    </p:spTree>
    <p:extLst>
      <p:ext uri="{BB962C8B-B14F-4D97-AF65-F5344CB8AC3E}">
        <p14:creationId xmlns:p14="http://schemas.microsoft.com/office/powerpoint/2010/main" val="1146253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4612" y="2189163"/>
            <a:ext cx="5334000" cy="1239837"/>
          </a:xfrm>
        </p:spPr>
        <p:txBody>
          <a:bodyPr>
            <a:noAutofit/>
          </a:bodyPr>
          <a:lstStyle/>
          <a:p>
            <a:r>
              <a:rPr lang="en-US" sz="6600" dirty="0"/>
              <a:t>Questions ?</a:t>
            </a:r>
          </a:p>
        </p:txBody>
      </p:sp>
    </p:spTree>
    <p:extLst>
      <p:ext uri="{BB962C8B-B14F-4D97-AF65-F5344CB8AC3E}">
        <p14:creationId xmlns:p14="http://schemas.microsoft.com/office/powerpoint/2010/main" val="1525800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51012" y="19050"/>
            <a:ext cx="11206576" cy="1239837"/>
          </a:xfrm>
        </p:spPr>
        <p:txBody>
          <a:bodyPr>
            <a:normAutofit/>
          </a:bodyPr>
          <a:lstStyle/>
          <a:p>
            <a:r>
              <a:rPr lang="en-US" dirty="0"/>
              <a:t>“Incomplete” Voter Registration Applications</a:t>
            </a:r>
          </a:p>
        </p:txBody>
      </p:sp>
      <p:sp>
        <p:nvSpPr>
          <p:cNvPr id="14" name="Content Placeholder 13"/>
          <p:cNvSpPr>
            <a:spLocks noGrp="1"/>
          </p:cNvSpPr>
          <p:nvPr>
            <p:ph idx="1"/>
          </p:nvPr>
        </p:nvSpPr>
        <p:spPr>
          <a:xfrm>
            <a:off x="1593436" y="1600200"/>
            <a:ext cx="10368376" cy="4572000"/>
          </a:xfrm>
        </p:spPr>
        <p:txBody>
          <a:bodyPr>
            <a:normAutofit fontScale="92500" lnSpcReduction="10000"/>
          </a:bodyPr>
          <a:lstStyle/>
          <a:p>
            <a:pPr lvl="0"/>
            <a:r>
              <a:rPr lang="en-US" altLang="en-US" b="1" u="sng" dirty="0">
                <a:solidFill>
                  <a:schemeClr val="tx2"/>
                </a:solidFill>
              </a:rPr>
              <a:t>What makes a voter registration application incomplete?</a:t>
            </a:r>
          </a:p>
          <a:p>
            <a:pPr eaLnBrk="1" hangingPunct="1">
              <a:defRPr/>
            </a:pPr>
            <a:endParaRPr lang="en-US" altLang="en-US" sz="1200" b="1" dirty="0">
              <a:solidFill>
                <a:schemeClr val="tx2"/>
              </a:solidFill>
            </a:endParaRPr>
          </a:p>
          <a:p>
            <a:pPr lvl="1" eaLnBrk="1" hangingPunct="1">
              <a:defRPr/>
            </a:pPr>
            <a:r>
              <a:rPr lang="en-US" altLang="en-US" dirty="0">
                <a:solidFill>
                  <a:schemeClr val="tx2"/>
                </a:solidFill>
              </a:rPr>
              <a:t>Applicant’s name.</a:t>
            </a:r>
          </a:p>
          <a:p>
            <a:pPr lvl="1" eaLnBrk="1" hangingPunct="1">
              <a:defRPr/>
            </a:pPr>
            <a:endParaRPr lang="en-US" altLang="en-US" sz="1200" dirty="0">
              <a:solidFill>
                <a:schemeClr val="tx2"/>
              </a:solidFill>
            </a:endParaRPr>
          </a:p>
          <a:p>
            <a:pPr lvl="1" eaLnBrk="1" hangingPunct="1">
              <a:defRPr/>
            </a:pPr>
            <a:r>
              <a:rPr lang="en-US" altLang="en-US" dirty="0">
                <a:solidFill>
                  <a:schemeClr val="tx2"/>
                </a:solidFill>
              </a:rPr>
              <a:t>Residence address (or “map, description, or diagram showing location”).</a:t>
            </a:r>
          </a:p>
          <a:p>
            <a:pPr lvl="1" eaLnBrk="1" hangingPunct="1">
              <a:defRPr/>
            </a:pPr>
            <a:endParaRPr lang="en-US" altLang="en-US" sz="1200" dirty="0">
              <a:solidFill>
                <a:schemeClr val="tx2"/>
              </a:solidFill>
            </a:endParaRPr>
          </a:p>
          <a:p>
            <a:pPr lvl="1" eaLnBrk="1" hangingPunct="1">
              <a:defRPr/>
            </a:pPr>
            <a:r>
              <a:rPr lang="en-US" altLang="en-US" dirty="0">
                <a:solidFill>
                  <a:schemeClr val="tx2"/>
                </a:solidFill>
              </a:rPr>
              <a:t>Mailing address (other than zip code), unless applicant provides residence address which receives USPS mail delivery for applicant.</a:t>
            </a:r>
          </a:p>
          <a:p>
            <a:pPr marL="365760" lvl="1" indent="0" eaLnBrk="1" hangingPunct="1">
              <a:buNone/>
              <a:defRPr/>
            </a:pPr>
            <a:endParaRPr lang="en-US" altLang="en-US" dirty="0">
              <a:solidFill>
                <a:schemeClr val="tx2"/>
              </a:solidFill>
            </a:endParaRPr>
          </a:p>
          <a:p>
            <a:pPr lvl="1" eaLnBrk="1" hangingPunct="1">
              <a:defRPr/>
            </a:pPr>
            <a:r>
              <a:rPr lang="en-US" altLang="en-US" dirty="0">
                <a:solidFill>
                  <a:schemeClr val="tx2"/>
                </a:solidFill>
              </a:rPr>
              <a:t>Date of Birth</a:t>
            </a:r>
          </a:p>
          <a:p>
            <a:pPr marL="365760" lvl="1" indent="0" eaLnBrk="1" hangingPunct="1">
              <a:buNone/>
              <a:defRPr/>
            </a:pPr>
            <a:endParaRPr lang="en-US" altLang="en-US" dirty="0">
              <a:solidFill>
                <a:schemeClr val="tx2"/>
              </a:solidFill>
            </a:endParaRPr>
          </a:p>
          <a:p>
            <a:pPr lvl="1">
              <a:defRPr/>
            </a:pPr>
            <a:r>
              <a:rPr lang="en-US" altLang="en-US" dirty="0">
                <a:solidFill>
                  <a:schemeClr val="tx2"/>
                </a:solidFill>
              </a:rPr>
              <a:t>Voter Identification Number or indicate “none” on their registration form.</a:t>
            </a:r>
          </a:p>
        </p:txBody>
      </p:sp>
    </p:spTree>
    <p:extLst>
      <p:ext uri="{BB962C8B-B14F-4D97-AF65-F5344CB8AC3E}">
        <p14:creationId xmlns:p14="http://schemas.microsoft.com/office/powerpoint/2010/main" val="3306924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51012" y="19050"/>
            <a:ext cx="11206576" cy="1239837"/>
          </a:xfrm>
        </p:spPr>
        <p:txBody>
          <a:bodyPr>
            <a:normAutofit/>
          </a:bodyPr>
          <a:lstStyle/>
          <a:p>
            <a:r>
              <a:rPr lang="en-US" dirty="0"/>
              <a:t>“Incomplete” Voter Registration Application</a:t>
            </a:r>
          </a:p>
        </p:txBody>
      </p:sp>
      <p:sp>
        <p:nvSpPr>
          <p:cNvPr id="14" name="Content Placeholder 13"/>
          <p:cNvSpPr>
            <a:spLocks noGrp="1"/>
          </p:cNvSpPr>
          <p:nvPr>
            <p:ph idx="1"/>
          </p:nvPr>
        </p:nvSpPr>
        <p:spPr>
          <a:xfrm>
            <a:off x="1593436" y="1600200"/>
            <a:ext cx="10368376" cy="4572000"/>
          </a:xfrm>
        </p:spPr>
        <p:txBody>
          <a:bodyPr>
            <a:normAutofit/>
          </a:bodyPr>
          <a:lstStyle/>
          <a:p>
            <a:pPr lvl="0"/>
            <a:r>
              <a:rPr lang="en-US" altLang="en-US" b="1" u="sng" dirty="0">
                <a:solidFill>
                  <a:schemeClr val="tx2"/>
                </a:solidFill>
              </a:rPr>
              <a:t>What makes a voter registration application incomplete?</a:t>
            </a:r>
          </a:p>
          <a:p>
            <a:pPr eaLnBrk="1" hangingPunct="1">
              <a:defRPr/>
            </a:pPr>
            <a:endParaRPr lang="en-US" altLang="en-US" sz="1200" b="1" dirty="0">
              <a:solidFill>
                <a:schemeClr val="tx2"/>
              </a:solidFill>
            </a:endParaRPr>
          </a:p>
          <a:p>
            <a:pPr lvl="1" eaLnBrk="1" hangingPunct="1">
              <a:defRPr/>
            </a:pPr>
            <a:r>
              <a:rPr lang="en-US" altLang="en-US" dirty="0">
                <a:solidFill>
                  <a:schemeClr val="tx2"/>
                </a:solidFill>
              </a:rPr>
              <a:t>Applicant’s answer to US citizenship question.</a:t>
            </a:r>
          </a:p>
          <a:p>
            <a:pPr lvl="1" eaLnBrk="1" hangingPunct="1">
              <a:defRPr/>
            </a:pPr>
            <a:endParaRPr lang="en-US" altLang="en-US" sz="1000" dirty="0">
              <a:solidFill>
                <a:schemeClr val="tx2"/>
              </a:solidFill>
            </a:endParaRPr>
          </a:p>
          <a:p>
            <a:pPr lvl="1" eaLnBrk="1" hangingPunct="1">
              <a:defRPr/>
            </a:pPr>
            <a:r>
              <a:rPr lang="en-US" altLang="en-US" dirty="0">
                <a:solidFill>
                  <a:schemeClr val="tx2"/>
                </a:solidFill>
              </a:rPr>
              <a:t>Applicant’s answer to age question: Will applicant be at least 18 years of age on or before election day?</a:t>
            </a:r>
          </a:p>
          <a:p>
            <a:pPr lvl="1" eaLnBrk="1" hangingPunct="1">
              <a:defRPr/>
            </a:pPr>
            <a:endParaRPr lang="en-US" altLang="en-US" sz="1000" dirty="0">
              <a:solidFill>
                <a:schemeClr val="tx2"/>
              </a:solidFill>
            </a:endParaRPr>
          </a:p>
          <a:p>
            <a:pPr lvl="1" eaLnBrk="1" hangingPunct="1">
              <a:defRPr/>
            </a:pPr>
            <a:r>
              <a:rPr lang="en-US" altLang="en-US" dirty="0">
                <a:solidFill>
                  <a:schemeClr val="tx2"/>
                </a:solidFill>
              </a:rPr>
              <a:t>Map or description to locate voter residence if residence address has no street number or name on application. </a:t>
            </a:r>
          </a:p>
        </p:txBody>
      </p:sp>
    </p:spTree>
    <p:extLst>
      <p:ext uri="{BB962C8B-B14F-4D97-AF65-F5344CB8AC3E}">
        <p14:creationId xmlns:p14="http://schemas.microsoft.com/office/powerpoint/2010/main" val="2581313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51012" y="19050"/>
            <a:ext cx="11206576" cy="1239837"/>
          </a:xfrm>
        </p:spPr>
        <p:txBody>
          <a:bodyPr>
            <a:normAutofit/>
          </a:bodyPr>
          <a:lstStyle/>
          <a:p>
            <a:r>
              <a:rPr lang="en-US" dirty="0"/>
              <a:t>“Incomplete” Voter Registration Application</a:t>
            </a:r>
          </a:p>
        </p:txBody>
      </p:sp>
      <p:sp>
        <p:nvSpPr>
          <p:cNvPr id="14" name="Content Placeholder 13"/>
          <p:cNvSpPr>
            <a:spLocks noGrp="1"/>
          </p:cNvSpPr>
          <p:nvPr>
            <p:ph idx="1"/>
          </p:nvPr>
        </p:nvSpPr>
        <p:spPr>
          <a:xfrm>
            <a:off x="1593436" y="1600200"/>
            <a:ext cx="10368376" cy="4572000"/>
          </a:xfrm>
        </p:spPr>
        <p:txBody>
          <a:bodyPr>
            <a:normAutofit/>
          </a:bodyPr>
          <a:lstStyle/>
          <a:p>
            <a:pPr lvl="0"/>
            <a:r>
              <a:rPr lang="en-US" altLang="en-US" b="1" u="sng" dirty="0">
                <a:solidFill>
                  <a:schemeClr val="tx2"/>
                </a:solidFill>
              </a:rPr>
              <a:t>What makes a voter registration application incomplete?</a:t>
            </a:r>
          </a:p>
          <a:p>
            <a:pPr lvl="1" eaLnBrk="1" hangingPunct="1"/>
            <a:endParaRPr lang="en-US" altLang="en-US" dirty="0">
              <a:solidFill>
                <a:schemeClr val="tx2"/>
              </a:solidFill>
            </a:endParaRPr>
          </a:p>
          <a:p>
            <a:pPr lvl="1" eaLnBrk="1" hangingPunct="1"/>
            <a:r>
              <a:rPr lang="en-US" altLang="en-US" dirty="0">
                <a:solidFill>
                  <a:schemeClr val="tx2"/>
                </a:solidFill>
              </a:rPr>
              <a:t>Applicant’s signature, which indicates that:</a:t>
            </a:r>
          </a:p>
          <a:p>
            <a:pPr lvl="2" eaLnBrk="1" hangingPunct="1"/>
            <a:r>
              <a:rPr lang="en-US" altLang="en-US" dirty="0">
                <a:solidFill>
                  <a:schemeClr val="tx2"/>
                </a:solidFill>
              </a:rPr>
              <a:t>Applicant meets requirements for approval;</a:t>
            </a:r>
          </a:p>
          <a:p>
            <a:pPr lvl="2" eaLnBrk="1" hangingPunct="1"/>
            <a:r>
              <a:rPr lang="en-US" altLang="en-US" dirty="0">
                <a:solidFill>
                  <a:schemeClr val="tx2"/>
                </a:solidFill>
              </a:rPr>
              <a:t>All information and statements on application are true;</a:t>
            </a:r>
          </a:p>
          <a:p>
            <a:pPr lvl="2" eaLnBrk="1" hangingPunct="1"/>
            <a:r>
              <a:rPr lang="en-US" altLang="en-US" dirty="0">
                <a:solidFill>
                  <a:schemeClr val="tx2"/>
                </a:solidFill>
              </a:rPr>
              <a:t>Applicant understands that if applicant signs statement, knowing that it is not true, the applicant is committing the crime of perjury.</a:t>
            </a:r>
          </a:p>
        </p:txBody>
      </p:sp>
    </p:spTree>
    <p:extLst>
      <p:ext uri="{BB962C8B-B14F-4D97-AF65-F5344CB8AC3E}">
        <p14:creationId xmlns:p14="http://schemas.microsoft.com/office/powerpoint/2010/main" val="4076340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51012" y="19050"/>
            <a:ext cx="11206576" cy="1239837"/>
          </a:xfrm>
        </p:spPr>
        <p:txBody>
          <a:bodyPr>
            <a:normAutofit/>
          </a:bodyPr>
          <a:lstStyle/>
          <a:p>
            <a:r>
              <a:rPr lang="en-US" dirty="0"/>
              <a:t>“Incomplete” Voter Registration Application</a:t>
            </a:r>
          </a:p>
        </p:txBody>
      </p:sp>
      <p:sp>
        <p:nvSpPr>
          <p:cNvPr id="14" name="Content Placeholder 13"/>
          <p:cNvSpPr>
            <a:spLocks noGrp="1"/>
          </p:cNvSpPr>
          <p:nvPr>
            <p:ph idx="1"/>
          </p:nvPr>
        </p:nvSpPr>
        <p:spPr>
          <a:xfrm>
            <a:off x="1593436" y="1600200"/>
            <a:ext cx="10368376" cy="4572000"/>
          </a:xfrm>
        </p:spPr>
        <p:txBody>
          <a:bodyPr>
            <a:normAutofit/>
          </a:bodyPr>
          <a:lstStyle/>
          <a:p>
            <a:pPr eaLnBrk="1" hangingPunct="1">
              <a:defRPr/>
            </a:pPr>
            <a:r>
              <a:rPr lang="en-US" altLang="en-US" b="1" u="sng" dirty="0">
                <a:solidFill>
                  <a:schemeClr val="tx2"/>
                </a:solidFill>
              </a:rPr>
              <a:t>What DOES NOT make a voter registration application incomplete?</a:t>
            </a:r>
          </a:p>
          <a:p>
            <a:pPr eaLnBrk="1" hangingPunct="1">
              <a:defRPr/>
            </a:pPr>
            <a:endParaRPr lang="en-US" altLang="en-US" sz="1200" b="1" dirty="0">
              <a:solidFill>
                <a:schemeClr val="tx2"/>
              </a:solidFill>
            </a:endParaRPr>
          </a:p>
          <a:p>
            <a:pPr lvl="1" eaLnBrk="1" hangingPunct="1">
              <a:defRPr/>
            </a:pPr>
            <a:r>
              <a:rPr lang="en-US" altLang="en-US" dirty="0">
                <a:solidFill>
                  <a:schemeClr val="tx2"/>
                </a:solidFill>
              </a:rPr>
              <a:t>Applicant’s failure to indicate if registration is new or address or name change to existing record.</a:t>
            </a:r>
          </a:p>
          <a:p>
            <a:pPr lvl="1" eaLnBrk="1" hangingPunct="1">
              <a:defRPr/>
            </a:pPr>
            <a:r>
              <a:rPr lang="en-US" altLang="en-US" dirty="0">
                <a:solidFill>
                  <a:schemeClr val="tx2"/>
                </a:solidFill>
              </a:rPr>
              <a:t>Applicant’s failure to write “SAME” on mailing address line if residence address receives USPS mail. </a:t>
            </a:r>
          </a:p>
          <a:p>
            <a:pPr lvl="1" eaLnBrk="1" hangingPunct="1">
              <a:defRPr/>
            </a:pPr>
            <a:r>
              <a:rPr lang="en-US" altLang="en-US" dirty="0">
                <a:solidFill>
                  <a:schemeClr val="tx2"/>
                </a:solidFill>
              </a:rPr>
              <a:t>Applicant’s failure to indicate county of residence.</a:t>
            </a:r>
          </a:p>
          <a:p>
            <a:pPr lvl="1" eaLnBrk="1" hangingPunct="1">
              <a:defRPr/>
            </a:pPr>
            <a:r>
              <a:rPr lang="en-US" altLang="en-US" dirty="0">
                <a:solidFill>
                  <a:schemeClr val="tx2"/>
                </a:solidFill>
              </a:rPr>
              <a:t>Applicant’s failure to indicate gender.</a:t>
            </a:r>
          </a:p>
          <a:p>
            <a:pPr lvl="1" eaLnBrk="1" hangingPunct="1">
              <a:defRPr/>
            </a:pPr>
            <a:r>
              <a:rPr lang="en-US" altLang="en-US" dirty="0">
                <a:solidFill>
                  <a:schemeClr val="tx2"/>
                </a:solidFill>
              </a:rPr>
              <a:t>Applicant’s telephone number or email address.</a:t>
            </a:r>
          </a:p>
          <a:p>
            <a:pPr lvl="0"/>
            <a:endParaRPr lang="en-US" altLang="en-US" b="1" u="sng" dirty="0">
              <a:solidFill>
                <a:schemeClr val="tx2"/>
              </a:solidFill>
            </a:endParaRPr>
          </a:p>
        </p:txBody>
      </p:sp>
    </p:spTree>
    <p:extLst>
      <p:ext uri="{BB962C8B-B14F-4D97-AF65-F5344CB8AC3E}">
        <p14:creationId xmlns:p14="http://schemas.microsoft.com/office/powerpoint/2010/main" val="2822895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51012" y="19050"/>
            <a:ext cx="11206576" cy="1239837"/>
          </a:xfrm>
        </p:spPr>
        <p:txBody>
          <a:bodyPr>
            <a:normAutofit/>
          </a:bodyPr>
          <a:lstStyle/>
          <a:p>
            <a:r>
              <a:rPr lang="en-US" dirty="0"/>
              <a:t>“Incomplete” Voter Registration Application</a:t>
            </a:r>
          </a:p>
        </p:txBody>
      </p:sp>
      <p:sp>
        <p:nvSpPr>
          <p:cNvPr id="14" name="Content Placeholder 13"/>
          <p:cNvSpPr>
            <a:spLocks noGrp="1"/>
          </p:cNvSpPr>
          <p:nvPr>
            <p:ph idx="1"/>
          </p:nvPr>
        </p:nvSpPr>
        <p:spPr>
          <a:xfrm>
            <a:off x="1593436" y="1600200"/>
            <a:ext cx="10368376" cy="4572000"/>
          </a:xfrm>
        </p:spPr>
        <p:txBody>
          <a:bodyPr>
            <a:normAutofit/>
          </a:bodyPr>
          <a:lstStyle/>
          <a:p>
            <a:pPr marL="365760" lvl="1" indent="0" eaLnBrk="1" hangingPunct="1">
              <a:buNone/>
              <a:defRPr/>
            </a:pPr>
            <a:r>
              <a:rPr lang="en-US" altLang="en-US" b="1" u="sng" dirty="0">
                <a:solidFill>
                  <a:schemeClr val="tx2"/>
                </a:solidFill>
              </a:rPr>
              <a:t>County VR Office Procedures for Incomplete voter registration application (IC 3-7-34)</a:t>
            </a:r>
            <a:r>
              <a:rPr lang="en-US" altLang="en-US" sz="1200" dirty="0">
                <a:solidFill>
                  <a:schemeClr val="tx2"/>
                </a:solidFill>
              </a:rPr>
              <a:t> </a:t>
            </a:r>
          </a:p>
          <a:p>
            <a:pPr lvl="1" eaLnBrk="1" hangingPunct="1">
              <a:defRPr/>
            </a:pPr>
            <a:endParaRPr lang="en-US" altLang="en-US" sz="1200" dirty="0">
              <a:solidFill>
                <a:schemeClr val="tx2"/>
              </a:solidFill>
            </a:endParaRPr>
          </a:p>
          <a:p>
            <a:pPr lvl="1" eaLnBrk="1" hangingPunct="1">
              <a:defRPr/>
            </a:pPr>
            <a:r>
              <a:rPr lang="en-US" altLang="en-US" sz="2000" dirty="0">
                <a:solidFill>
                  <a:schemeClr val="tx2"/>
                </a:solidFill>
              </a:rPr>
              <a:t>Promptly make 1 effort to contact applicant by mail AND 1 effort to contact applicant by telephone if number provided.</a:t>
            </a:r>
          </a:p>
          <a:p>
            <a:pPr marL="365760" lvl="1" indent="0" eaLnBrk="1" hangingPunct="1">
              <a:buNone/>
              <a:defRPr/>
            </a:pPr>
            <a:endParaRPr lang="en-US" altLang="en-US" sz="2000" dirty="0">
              <a:solidFill>
                <a:schemeClr val="tx2"/>
              </a:solidFill>
            </a:endParaRPr>
          </a:p>
          <a:p>
            <a:pPr lvl="1" eaLnBrk="1" hangingPunct="1">
              <a:defRPr/>
            </a:pPr>
            <a:r>
              <a:rPr lang="en-US" altLang="en-US" sz="2000" dirty="0">
                <a:solidFill>
                  <a:schemeClr val="tx2"/>
                </a:solidFill>
              </a:rPr>
              <a:t>OK to document applicant’s responses by telephone EXCEPT for age and citizenship questions or signature.</a:t>
            </a:r>
          </a:p>
          <a:p>
            <a:pPr marL="365760" lvl="1" indent="0" eaLnBrk="1" hangingPunct="1">
              <a:buNone/>
              <a:defRPr/>
            </a:pPr>
            <a:endParaRPr lang="en-US" altLang="en-US" sz="2000" dirty="0">
              <a:solidFill>
                <a:schemeClr val="tx2"/>
              </a:solidFill>
            </a:endParaRPr>
          </a:p>
          <a:p>
            <a:pPr lvl="1" eaLnBrk="1" hangingPunct="1">
              <a:defRPr/>
            </a:pPr>
            <a:r>
              <a:rPr lang="en-US" altLang="en-US" sz="2000" dirty="0">
                <a:solidFill>
                  <a:schemeClr val="tx2"/>
                </a:solidFill>
              </a:rPr>
              <a:t>To complete age and citizenship questions, applicant must submit sworn statement under penalties of perjury to answer (most often, a new VR application).</a:t>
            </a:r>
          </a:p>
          <a:p>
            <a:pPr lvl="1" eaLnBrk="1" hangingPunct="1">
              <a:defRPr/>
            </a:pPr>
            <a:endParaRPr lang="en-US" altLang="en-US" sz="2000" dirty="0">
              <a:solidFill>
                <a:schemeClr val="tx2"/>
              </a:solidFill>
            </a:endParaRPr>
          </a:p>
          <a:p>
            <a:pPr lvl="1" eaLnBrk="1" hangingPunct="1">
              <a:defRPr/>
            </a:pPr>
            <a:r>
              <a:rPr lang="en-US" altLang="en-US" sz="2000" dirty="0">
                <a:solidFill>
                  <a:schemeClr val="tx2"/>
                </a:solidFill>
              </a:rPr>
              <a:t>For missing signature, submit new VR application. </a:t>
            </a:r>
          </a:p>
          <a:p>
            <a:pPr eaLnBrk="1" hangingPunct="1">
              <a:defRPr/>
            </a:pPr>
            <a:endParaRPr lang="en-US" altLang="en-US" sz="1200" b="1" dirty="0">
              <a:solidFill>
                <a:schemeClr val="tx2"/>
              </a:solidFill>
            </a:endParaRPr>
          </a:p>
        </p:txBody>
      </p:sp>
    </p:spTree>
    <p:extLst>
      <p:ext uri="{BB962C8B-B14F-4D97-AF65-F5344CB8AC3E}">
        <p14:creationId xmlns:p14="http://schemas.microsoft.com/office/powerpoint/2010/main" val="131252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51012" y="19050"/>
            <a:ext cx="11206576" cy="1239837"/>
          </a:xfrm>
        </p:spPr>
        <p:txBody>
          <a:bodyPr>
            <a:normAutofit/>
          </a:bodyPr>
          <a:lstStyle/>
          <a:p>
            <a:r>
              <a:rPr lang="en-US" dirty="0"/>
              <a:t>“Incomplete” Voter Registration Application</a:t>
            </a:r>
          </a:p>
        </p:txBody>
      </p:sp>
      <p:sp>
        <p:nvSpPr>
          <p:cNvPr id="14" name="Content Placeholder 13"/>
          <p:cNvSpPr>
            <a:spLocks noGrp="1"/>
          </p:cNvSpPr>
          <p:nvPr>
            <p:ph idx="1"/>
          </p:nvPr>
        </p:nvSpPr>
        <p:spPr>
          <a:xfrm>
            <a:off x="1593436" y="1600200"/>
            <a:ext cx="10368376" cy="4572000"/>
          </a:xfrm>
        </p:spPr>
        <p:txBody>
          <a:bodyPr>
            <a:normAutofit/>
          </a:bodyPr>
          <a:lstStyle/>
          <a:p>
            <a:pPr marL="365760" lvl="1" indent="0" eaLnBrk="1" hangingPunct="1">
              <a:buNone/>
              <a:defRPr/>
            </a:pPr>
            <a:r>
              <a:rPr lang="en-US" altLang="en-US" b="1" u="sng" dirty="0">
                <a:solidFill>
                  <a:schemeClr val="tx2"/>
                </a:solidFill>
              </a:rPr>
              <a:t>County VR Office Procedures for Incomplete voter registration application (IC 3-7-34)</a:t>
            </a:r>
            <a:r>
              <a:rPr lang="en-US" altLang="en-US" sz="1200" dirty="0">
                <a:solidFill>
                  <a:schemeClr val="tx2"/>
                </a:solidFill>
              </a:rPr>
              <a:t> </a:t>
            </a:r>
          </a:p>
          <a:p>
            <a:pPr marL="365760" lvl="1" indent="0" eaLnBrk="1" hangingPunct="1">
              <a:buNone/>
              <a:defRPr/>
            </a:pPr>
            <a:endParaRPr lang="en-US" altLang="en-US" sz="1200" dirty="0">
              <a:solidFill>
                <a:schemeClr val="tx2"/>
              </a:solidFill>
            </a:endParaRPr>
          </a:p>
          <a:p>
            <a:pPr lvl="1" eaLnBrk="1" hangingPunct="1">
              <a:defRPr/>
            </a:pPr>
            <a:r>
              <a:rPr lang="en-US" altLang="en-US" dirty="0">
                <a:solidFill>
                  <a:schemeClr val="tx2"/>
                </a:solidFill>
              </a:rPr>
              <a:t>DEADLINES: </a:t>
            </a:r>
          </a:p>
          <a:p>
            <a:pPr lvl="2" eaLnBrk="1" hangingPunct="1">
              <a:defRPr/>
            </a:pPr>
            <a:r>
              <a:rPr lang="en-US" altLang="en-US" dirty="0">
                <a:solidFill>
                  <a:schemeClr val="tx2"/>
                </a:solidFill>
              </a:rPr>
              <a:t>Applicant has until Day 29 before the election to provide answer to age and citizenship questions.</a:t>
            </a:r>
          </a:p>
          <a:p>
            <a:pPr marL="731520" lvl="2" indent="0" eaLnBrk="1" hangingPunct="1">
              <a:buNone/>
              <a:defRPr/>
            </a:pPr>
            <a:endParaRPr lang="en-US" altLang="en-US" dirty="0">
              <a:solidFill>
                <a:schemeClr val="tx2"/>
              </a:solidFill>
            </a:endParaRPr>
          </a:p>
          <a:p>
            <a:pPr lvl="2" eaLnBrk="1" hangingPunct="1">
              <a:defRPr/>
            </a:pPr>
            <a:r>
              <a:rPr lang="en-US" altLang="en-US" dirty="0">
                <a:solidFill>
                  <a:schemeClr val="tx2"/>
                </a:solidFill>
              </a:rPr>
              <a:t>Applicant has until Day 10 before the election to provide answer to other incomplete information (including signature) </a:t>
            </a:r>
          </a:p>
          <a:p>
            <a:pPr lvl="1" eaLnBrk="1" hangingPunct="1">
              <a:defRPr/>
            </a:pPr>
            <a:endParaRPr lang="en-US" altLang="en-US" sz="1200" dirty="0">
              <a:solidFill>
                <a:schemeClr val="tx2"/>
              </a:solidFill>
            </a:endParaRPr>
          </a:p>
        </p:txBody>
      </p:sp>
    </p:spTree>
    <p:extLst>
      <p:ext uri="{BB962C8B-B14F-4D97-AF65-F5344CB8AC3E}">
        <p14:creationId xmlns:p14="http://schemas.microsoft.com/office/powerpoint/2010/main" val="2600449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51012" y="19050"/>
            <a:ext cx="11206576" cy="1239837"/>
          </a:xfrm>
        </p:spPr>
        <p:txBody>
          <a:bodyPr>
            <a:normAutofit/>
          </a:bodyPr>
          <a:lstStyle/>
          <a:p>
            <a:r>
              <a:rPr lang="en-US" dirty="0"/>
              <a:t>“Incomplete” Voter Registration Application</a:t>
            </a:r>
          </a:p>
        </p:txBody>
      </p:sp>
      <p:sp>
        <p:nvSpPr>
          <p:cNvPr id="14" name="Content Placeholder 13"/>
          <p:cNvSpPr>
            <a:spLocks noGrp="1"/>
          </p:cNvSpPr>
          <p:nvPr>
            <p:ph idx="1"/>
          </p:nvPr>
        </p:nvSpPr>
        <p:spPr>
          <a:xfrm>
            <a:off x="1593436" y="1600200"/>
            <a:ext cx="10368376" cy="4572000"/>
          </a:xfrm>
        </p:spPr>
        <p:txBody>
          <a:bodyPr>
            <a:normAutofit/>
          </a:bodyPr>
          <a:lstStyle/>
          <a:p>
            <a:pPr marL="365760" lvl="1" indent="0" eaLnBrk="1" hangingPunct="1">
              <a:buNone/>
              <a:defRPr/>
            </a:pPr>
            <a:r>
              <a:rPr lang="en-US" altLang="en-US" b="1" u="sng" dirty="0">
                <a:solidFill>
                  <a:schemeClr val="tx2"/>
                </a:solidFill>
              </a:rPr>
              <a:t>County VR Office Procedures for Incomplete voter registration application (IC 3-7-34)</a:t>
            </a:r>
            <a:r>
              <a:rPr lang="en-US" altLang="en-US" sz="1200" dirty="0">
                <a:solidFill>
                  <a:schemeClr val="tx2"/>
                </a:solidFill>
              </a:rPr>
              <a:t> </a:t>
            </a:r>
          </a:p>
          <a:p>
            <a:pPr marL="365760" lvl="1" indent="0" eaLnBrk="1" hangingPunct="1">
              <a:buNone/>
              <a:defRPr/>
            </a:pPr>
            <a:endParaRPr lang="en-US" altLang="en-US" sz="1200" dirty="0">
              <a:solidFill>
                <a:schemeClr val="tx2"/>
              </a:solidFill>
            </a:endParaRPr>
          </a:p>
          <a:p>
            <a:pPr lvl="1" eaLnBrk="1" hangingPunct="1">
              <a:defRPr/>
            </a:pPr>
            <a:r>
              <a:rPr lang="en-US" altLang="en-US" dirty="0">
                <a:solidFill>
                  <a:schemeClr val="tx2"/>
                </a:solidFill>
              </a:rPr>
              <a:t>NEXT STEPS: </a:t>
            </a:r>
          </a:p>
          <a:p>
            <a:pPr lvl="2" eaLnBrk="1" hangingPunct="1">
              <a:defRPr/>
            </a:pPr>
            <a:r>
              <a:rPr lang="en-US" altLang="en-US" dirty="0">
                <a:solidFill>
                  <a:schemeClr val="tx2"/>
                </a:solidFill>
              </a:rPr>
              <a:t>If application remains “incomplete” on Day 10 before election day, the voter registration office certifies list of incomplete applications to county election board; </a:t>
            </a:r>
          </a:p>
          <a:p>
            <a:pPr marL="731520" lvl="2" indent="0" eaLnBrk="1" hangingPunct="1">
              <a:buNone/>
              <a:defRPr/>
            </a:pPr>
            <a:r>
              <a:rPr lang="en-US" altLang="en-US" dirty="0">
                <a:solidFill>
                  <a:schemeClr val="tx2"/>
                </a:solidFill>
              </a:rPr>
              <a:t>and</a:t>
            </a:r>
          </a:p>
          <a:p>
            <a:pPr lvl="2" eaLnBrk="1" hangingPunct="1">
              <a:defRPr/>
            </a:pPr>
            <a:r>
              <a:rPr lang="en-US" altLang="en-US" dirty="0">
                <a:solidFill>
                  <a:schemeClr val="tx2"/>
                </a:solidFill>
              </a:rPr>
              <a:t>Rejects incomplete application.  </a:t>
            </a:r>
          </a:p>
          <a:p>
            <a:pPr marL="365760" lvl="1" indent="0" eaLnBrk="1" hangingPunct="1">
              <a:buNone/>
              <a:defRPr/>
            </a:pPr>
            <a:endParaRPr lang="en-US" altLang="en-US" sz="1200" dirty="0">
              <a:solidFill>
                <a:schemeClr val="tx2"/>
              </a:solidFill>
            </a:endParaRPr>
          </a:p>
        </p:txBody>
      </p:sp>
    </p:spTree>
    <p:extLst>
      <p:ext uri="{BB962C8B-B14F-4D97-AF65-F5344CB8AC3E}">
        <p14:creationId xmlns:p14="http://schemas.microsoft.com/office/powerpoint/2010/main" val="675369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51012" y="19050"/>
            <a:ext cx="11206576" cy="1239837"/>
          </a:xfrm>
        </p:spPr>
        <p:txBody>
          <a:bodyPr>
            <a:normAutofit/>
          </a:bodyPr>
          <a:lstStyle/>
          <a:p>
            <a:r>
              <a:rPr lang="en-US" dirty="0"/>
              <a:t>“Incomplete” Voter Registration Application</a:t>
            </a:r>
          </a:p>
        </p:txBody>
      </p:sp>
      <p:sp>
        <p:nvSpPr>
          <p:cNvPr id="14" name="Content Placeholder 13"/>
          <p:cNvSpPr>
            <a:spLocks noGrp="1"/>
          </p:cNvSpPr>
          <p:nvPr>
            <p:ph idx="1"/>
          </p:nvPr>
        </p:nvSpPr>
        <p:spPr>
          <a:xfrm>
            <a:off x="1593436" y="1600200"/>
            <a:ext cx="10368376" cy="4572000"/>
          </a:xfrm>
        </p:spPr>
        <p:txBody>
          <a:bodyPr>
            <a:normAutofit/>
          </a:bodyPr>
          <a:lstStyle/>
          <a:p>
            <a:pPr marL="365760" lvl="1" indent="0" eaLnBrk="1" hangingPunct="1">
              <a:buNone/>
              <a:defRPr/>
            </a:pPr>
            <a:r>
              <a:rPr lang="en-US" altLang="en-US" b="1" u="sng" dirty="0">
                <a:solidFill>
                  <a:schemeClr val="tx2"/>
                </a:solidFill>
              </a:rPr>
              <a:t>County VR Office Procedures for Incomplete voter registration application (IC 3-7-34)</a:t>
            </a:r>
            <a:r>
              <a:rPr lang="en-US" altLang="en-US" sz="1200" dirty="0">
                <a:solidFill>
                  <a:schemeClr val="tx2"/>
                </a:solidFill>
              </a:rPr>
              <a:t> </a:t>
            </a:r>
          </a:p>
          <a:p>
            <a:pPr marL="365760" lvl="1" indent="0" eaLnBrk="1" hangingPunct="1">
              <a:buNone/>
              <a:defRPr/>
            </a:pPr>
            <a:endParaRPr lang="en-US" altLang="en-US" sz="1200" dirty="0">
              <a:solidFill>
                <a:schemeClr val="tx2"/>
              </a:solidFill>
            </a:endParaRPr>
          </a:p>
          <a:p>
            <a:pPr lvl="1" eaLnBrk="1" hangingPunct="1">
              <a:defRPr/>
            </a:pPr>
            <a:r>
              <a:rPr lang="en-US" altLang="en-US" dirty="0">
                <a:solidFill>
                  <a:schemeClr val="tx2"/>
                </a:solidFill>
              </a:rPr>
              <a:t>NEXT STEPS (Verification of DLN/SSN numbers): </a:t>
            </a:r>
          </a:p>
          <a:p>
            <a:pPr lvl="1" eaLnBrk="1" hangingPunct="1">
              <a:defRPr/>
            </a:pPr>
            <a:endParaRPr lang="en-US" altLang="en-US" dirty="0">
              <a:solidFill>
                <a:schemeClr val="tx2"/>
              </a:solidFill>
            </a:endParaRPr>
          </a:p>
          <a:p>
            <a:pPr lvl="2" eaLnBrk="1" hangingPunct="1">
              <a:defRPr/>
            </a:pPr>
            <a:r>
              <a:rPr lang="en-US" altLang="en-US" dirty="0">
                <a:solidFill>
                  <a:schemeClr val="tx2"/>
                </a:solidFill>
              </a:rPr>
              <a:t>If application includes Indiana Driver’s License Number or last 4 digits of Social Security number, and BMV unable to verify numbers on application by Day 10 before election day, the voter registration office includes this application in list of incompletes to county election board and rejects incomplete applications.  </a:t>
            </a:r>
          </a:p>
        </p:txBody>
      </p:sp>
    </p:spTree>
    <p:extLst>
      <p:ext uri="{BB962C8B-B14F-4D97-AF65-F5344CB8AC3E}">
        <p14:creationId xmlns:p14="http://schemas.microsoft.com/office/powerpoint/2010/main" val="666448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Jigsaw design templat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Jigsaw design slides.potx" id="{263AEB51-B942-4F3D-9A9B-204C75197456}" vid="{3DA53443-4228-4E41-8F09-CB346F47C076}"/>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Jigsaw design slides</Template>
  <TotalTime>51</TotalTime>
  <Words>674</Words>
  <Application>Microsoft Office PowerPoint</Application>
  <PresentationFormat>Custom</PresentationFormat>
  <Paragraphs>86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Euphemia</vt:lpstr>
      <vt:lpstr>Wingdings</vt:lpstr>
      <vt:lpstr>Jigsaw design template</vt:lpstr>
      <vt:lpstr>Incomplete Registrations</vt:lpstr>
      <vt:lpstr>“Incomplete” Voter Registration Applications</vt:lpstr>
      <vt:lpstr>“Incomplete” Voter Registration Application</vt:lpstr>
      <vt:lpstr>“Incomplete” Voter Registration Application</vt:lpstr>
      <vt:lpstr>“Incomplete” Voter Registration Application</vt:lpstr>
      <vt:lpstr>“Incomplete” Voter Registration Application</vt:lpstr>
      <vt:lpstr>“Incomplete” Voter Registration Application</vt:lpstr>
      <vt:lpstr>“Incomplete” Voter Registration Application</vt:lpstr>
      <vt:lpstr>“Incomplete” Voter Registration Application</vt:lpstr>
      <vt:lpstr>“Incomplete/Missing Voter Registration Applications</vt:lpstr>
      <vt:lpstr>Questions ?</vt:lpstr>
    </vt:vector>
  </TitlesOfParts>
  <Company>Indiana Office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Incomplete Registrations</dc:title>
  <dc:creator>Warycha, Valerie S</dc:creator>
  <cp:lastModifiedBy>Warycha, Valerie S</cp:lastModifiedBy>
  <cp:revision>3</cp:revision>
  <dcterms:created xsi:type="dcterms:W3CDTF">2023-11-30T21:10:00Z</dcterms:created>
  <dcterms:modified xsi:type="dcterms:W3CDTF">2023-12-05T19:09:42Z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