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0"/>
  </p:notesMasterIdLst>
  <p:sldIdLst>
    <p:sldId id="256" r:id="rId2"/>
    <p:sldId id="258" r:id="rId3"/>
    <p:sldId id="281" r:id="rId4"/>
    <p:sldId id="277" r:id="rId5"/>
    <p:sldId id="259" r:id="rId6"/>
    <p:sldId id="257" r:id="rId7"/>
    <p:sldId id="260" r:id="rId8"/>
    <p:sldId id="276" r:id="rId9"/>
    <p:sldId id="261" r:id="rId10"/>
    <p:sldId id="262" r:id="rId11"/>
    <p:sldId id="263" r:id="rId12"/>
    <p:sldId id="268" r:id="rId13"/>
    <p:sldId id="264" r:id="rId14"/>
    <p:sldId id="278" r:id="rId15"/>
    <p:sldId id="279" r:id="rId16"/>
    <p:sldId id="280" r:id="rId17"/>
    <p:sldId id="272" r:id="rId18"/>
    <p:sldId id="275" r:id="rId19"/>
  </p:sldIdLst>
  <p:sldSz cx="9144000" cy="5143500" type="screen16x9"/>
  <p:notesSz cx="6858000" cy="9144000"/>
  <p:embeddedFontLst>
    <p:embeddedFont>
      <p:font typeface="Jua" panose="020B0604020202020204" charset="-127"/>
      <p:regular r:id="rId21"/>
    </p:embeddedFont>
    <p:embeddedFont>
      <p:font typeface="Calistoga" panose="020B060402020202020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6862D-E2F7-27CD-6DE7-52C9CCEBEEDE}" v="29" dt="2024-07-09T14:18:36.077"/>
    <p1510:client id="{A254E5A1-96A5-4F7A-B211-D81CC7910D9E}" v="52" dt="2024-07-08T16:37:47.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807" autoAdjust="0"/>
  </p:normalViewPr>
  <p:slideViewPr>
    <p:cSldViewPr snapToGrid="0">
      <p:cViewPr varScale="1">
        <p:scale>
          <a:sx n="88" d="100"/>
          <a:sy n="88" d="100"/>
        </p:scale>
        <p:origin x="660" y="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dfdb573225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2dfdb573225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dfdb573225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2dfdb573225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dfdb573225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2dfdb573225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dfdb573225_1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g2dfdb573225_1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dfdb573225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2dfdb573225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dfdb573225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2dfdb573225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96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dfdb573225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2dfdb573225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14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dfdb573225_1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g2dfdb573225_1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34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dfdb573225_1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g2dfdb573225_1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dfdb573225_1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g2dfdb573225_1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dfdb573225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2dfdb573225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dfdb573225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4" name="Google Shape;144;g2dfdb573225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851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dfdb573225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4" name="Google Shape;144;g2dfdb573225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478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dfdb573225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g2dfdb573225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dfdb573225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dfdb573225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dfdb573225_1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2dfdb573225_1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dfdb573225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2dfdb573225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17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dfdb573225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2dfdb573225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p:nvPr/>
        </p:nvSpPr>
        <p:spPr>
          <a:xfrm rot="6413502">
            <a:off x="726736" y="750330"/>
            <a:ext cx="3544729" cy="3527006"/>
          </a:xfrm>
          <a:custGeom>
            <a:avLst/>
            <a:gdLst/>
            <a:ahLst/>
            <a:cxnLst/>
            <a:rect l="l" t="t" r="r" b="b"/>
            <a:pathLst>
              <a:path w="7103234" h="7067718" extrusionOk="0">
                <a:moveTo>
                  <a:pt x="0" y="0"/>
                </a:moveTo>
                <a:lnTo>
                  <a:pt x="7103234" y="0"/>
                </a:lnTo>
                <a:lnTo>
                  <a:pt x="7103234" y="7067718"/>
                </a:lnTo>
                <a:lnTo>
                  <a:pt x="0" y="7067718"/>
                </a:lnTo>
                <a:lnTo>
                  <a:pt x="0" y="0"/>
                </a:lnTo>
                <a:close/>
              </a:path>
            </a:pathLst>
          </a:custGeom>
          <a:blipFill rotWithShape="1">
            <a:blip r:embed="rId2">
              <a:alphaModFix/>
            </a:blip>
            <a:stretch>
              <a:fillRect/>
            </a:stretch>
          </a:blipFill>
          <a:ln>
            <a:noFill/>
          </a:ln>
        </p:spPr>
      </p:sp>
      <p:sp>
        <p:nvSpPr>
          <p:cNvPr id="12" name="Google Shape;12;p2"/>
          <p:cNvSpPr/>
          <p:nvPr/>
        </p:nvSpPr>
        <p:spPr>
          <a:xfrm>
            <a:off x="802227" y="761667"/>
            <a:ext cx="3226300" cy="4114800"/>
          </a:xfrm>
          <a:custGeom>
            <a:avLst/>
            <a:gdLst/>
            <a:ahLst/>
            <a:cxnLst/>
            <a:rect l="l" t="t" r="r" b="b"/>
            <a:pathLst>
              <a:path w="6452599" h="8229600" extrusionOk="0">
                <a:moveTo>
                  <a:pt x="0" y="0"/>
                </a:moveTo>
                <a:lnTo>
                  <a:pt x="6452599" y="0"/>
                </a:lnTo>
                <a:lnTo>
                  <a:pt x="6452599" y="8229600"/>
                </a:lnTo>
                <a:lnTo>
                  <a:pt x="0" y="8229600"/>
                </a:lnTo>
                <a:lnTo>
                  <a:pt x="0" y="0"/>
                </a:lnTo>
                <a:close/>
              </a:path>
            </a:pathLst>
          </a:custGeom>
          <a:blipFill rotWithShape="1">
            <a:blip r:embed="rId3">
              <a:alphaModFix/>
            </a:blip>
            <a:stretch>
              <a:fillRect/>
            </a:stretch>
          </a:blipFill>
          <a:ln>
            <a:noFill/>
          </a:ln>
        </p:spPr>
      </p:sp>
      <p:sp>
        <p:nvSpPr>
          <p:cNvPr id="13" name="Google Shape;13;p2"/>
          <p:cNvSpPr/>
          <p:nvPr/>
        </p:nvSpPr>
        <p:spPr>
          <a:xfrm>
            <a:off x="-289825" y="2690291"/>
            <a:ext cx="2310053" cy="2450985"/>
          </a:xfrm>
          <a:custGeom>
            <a:avLst/>
            <a:gdLst/>
            <a:ahLst/>
            <a:cxnLst/>
            <a:rect l="l" t="t" r="r" b="b"/>
            <a:pathLst>
              <a:path w="4620106" h="4901969" extrusionOk="0">
                <a:moveTo>
                  <a:pt x="0" y="0"/>
                </a:moveTo>
                <a:lnTo>
                  <a:pt x="4620106" y="0"/>
                </a:lnTo>
                <a:lnTo>
                  <a:pt x="4620106" y="4901969"/>
                </a:lnTo>
                <a:lnTo>
                  <a:pt x="0" y="4901969"/>
                </a:lnTo>
                <a:lnTo>
                  <a:pt x="0" y="0"/>
                </a:lnTo>
                <a:close/>
              </a:path>
            </a:pathLst>
          </a:custGeom>
          <a:blipFill rotWithShape="1">
            <a:blip r:embed="rId4">
              <a:alphaModFix/>
            </a:blip>
            <a:stretch>
              <a:fillRect/>
            </a:stretch>
          </a:blipFill>
          <a:ln>
            <a:noFill/>
          </a:ln>
        </p:spPr>
      </p:sp>
      <p:sp>
        <p:nvSpPr>
          <p:cNvPr id="14" name="Google Shape;14;p2"/>
          <p:cNvSpPr/>
          <p:nvPr/>
        </p:nvSpPr>
        <p:spPr>
          <a:xfrm rot="-1171157">
            <a:off x="-1197475" y="169809"/>
            <a:ext cx="3903341" cy="1369560"/>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18"/>
            </a:stretch>
          </a:blipFill>
          <a:ln>
            <a:noFill/>
          </a:ln>
        </p:spPr>
      </p:sp>
      <p:sp>
        <p:nvSpPr>
          <p:cNvPr id="15" name="Google Shape;15;p2"/>
          <p:cNvSpPr/>
          <p:nvPr/>
        </p:nvSpPr>
        <p:spPr>
          <a:xfrm rot="1263482">
            <a:off x="6559117" y="170178"/>
            <a:ext cx="3900574" cy="136858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18"/>
            </a:stretch>
          </a:blipFill>
          <a:ln>
            <a:noFill/>
          </a:ln>
        </p:spPr>
      </p:sp>
      <p:sp>
        <p:nvSpPr>
          <p:cNvPr id="16" name="Google Shape;16;p2"/>
          <p:cNvSpPr/>
          <p:nvPr/>
        </p:nvSpPr>
        <p:spPr>
          <a:xfrm rot="275808">
            <a:off x="2674425" y="-451454"/>
            <a:ext cx="3886170" cy="1363535"/>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18"/>
            </a:stretch>
          </a:blipFill>
          <a:ln>
            <a:noFill/>
          </a:ln>
        </p:spPr>
      </p:sp>
      <p:sp>
        <p:nvSpPr>
          <p:cNvPr id="17" name="Google Shape;17;p2"/>
          <p:cNvSpPr/>
          <p:nvPr/>
        </p:nvSpPr>
        <p:spPr>
          <a:xfrm>
            <a:off x="3413145" y="3563341"/>
            <a:ext cx="767980" cy="709334"/>
          </a:xfrm>
          <a:custGeom>
            <a:avLst/>
            <a:gdLst/>
            <a:ahLst/>
            <a:cxnLst/>
            <a:rect l="l" t="t" r="r" b="b"/>
            <a:pathLst>
              <a:path w="1535960" h="1418668" extrusionOk="0">
                <a:moveTo>
                  <a:pt x="0" y="0"/>
                </a:moveTo>
                <a:lnTo>
                  <a:pt x="1535960" y="0"/>
                </a:lnTo>
                <a:lnTo>
                  <a:pt x="1535960" y="1418668"/>
                </a:lnTo>
                <a:lnTo>
                  <a:pt x="0" y="1418668"/>
                </a:lnTo>
                <a:lnTo>
                  <a:pt x="0" y="0"/>
                </a:lnTo>
                <a:close/>
              </a:path>
            </a:pathLst>
          </a:custGeom>
          <a:blipFill rotWithShape="1">
            <a:blip r:embed="rId6">
              <a:alphaModFix/>
            </a:blip>
            <a:stretch>
              <a:fillRect/>
            </a:stretch>
          </a:blipFill>
          <a:ln>
            <a:noFill/>
          </a:ln>
        </p:spPr>
      </p:sp>
      <p:sp>
        <p:nvSpPr>
          <p:cNvPr id="18" name="Google Shape;18;p2"/>
          <p:cNvSpPr/>
          <p:nvPr/>
        </p:nvSpPr>
        <p:spPr>
          <a:xfrm rot="5836763">
            <a:off x="5336155" y="1961715"/>
            <a:ext cx="1436563" cy="3543164"/>
          </a:xfrm>
          <a:custGeom>
            <a:avLst/>
            <a:gdLst/>
            <a:ahLst/>
            <a:cxnLst/>
            <a:rect l="l" t="t" r="r" b="b"/>
            <a:pathLst>
              <a:path w="2080269" h="5040300" extrusionOk="0">
                <a:moveTo>
                  <a:pt x="0" y="0"/>
                </a:moveTo>
                <a:lnTo>
                  <a:pt x="2080269" y="0"/>
                </a:lnTo>
                <a:lnTo>
                  <a:pt x="2080269" y="5040300"/>
                </a:lnTo>
                <a:lnTo>
                  <a:pt x="0" y="5040300"/>
                </a:lnTo>
                <a:lnTo>
                  <a:pt x="0" y="0"/>
                </a:lnTo>
                <a:close/>
              </a:path>
            </a:pathLst>
          </a:custGeom>
          <a:blipFill rotWithShape="1">
            <a:blip r:embed="rId7">
              <a:alphaModFix/>
            </a:blip>
            <a:stretch>
              <a:fillRect/>
            </a:stretch>
          </a:blipFill>
          <a:ln>
            <a:noFill/>
          </a:ln>
        </p:spPr>
      </p:sp>
      <p:sp>
        <p:nvSpPr>
          <p:cNvPr id="19" name="Google Shape;19;p2"/>
          <p:cNvSpPr txBox="1">
            <a:spLocks noGrp="1"/>
          </p:cNvSpPr>
          <p:nvPr>
            <p:ph type="ctrTitle"/>
          </p:nvPr>
        </p:nvSpPr>
        <p:spPr>
          <a:xfrm>
            <a:off x="3478250" y="1125575"/>
            <a:ext cx="52587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0" name="Google Shape;20;p2"/>
          <p:cNvSpPr txBox="1">
            <a:spLocks noGrp="1"/>
          </p:cNvSpPr>
          <p:nvPr>
            <p:ph type="subTitle" idx="1"/>
          </p:nvPr>
        </p:nvSpPr>
        <p:spPr>
          <a:xfrm>
            <a:off x="4361900" y="3215125"/>
            <a:ext cx="3491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 name="Google Shape;2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p:nvPr/>
        </p:nvSpPr>
        <p:spPr>
          <a:xfrm rot="7001577">
            <a:off x="4928578" y="858865"/>
            <a:ext cx="4112132" cy="3970076"/>
          </a:xfrm>
          <a:custGeom>
            <a:avLst/>
            <a:gdLst/>
            <a:ahLst/>
            <a:cxnLst/>
            <a:rect l="l" t="t" r="r" b="b"/>
            <a:pathLst>
              <a:path w="8209806" h="7926195" extrusionOk="0">
                <a:moveTo>
                  <a:pt x="0" y="0"/>
                </a:moveTo>
                <a:lnTo>
                  <a:pt x="8209807" y="0"/>
                </a:lnTo>
                <a:lnTo>
                  <a:pt x="8209807" y="7926195"/>
                </a:lnTo>
                <a:lnTo>
                  <a:pt x="0" y="7926195"/>
                </a:lnTo>
                <a:lnTo>
                  <a:pt x="0" y="0"/>
                </a:lnTo>
                <a:close/>
              </a:path>
            </a:pathLst>
          </a:custGeom>
          <a:blipFill rotWithShape="1">
            <a:blip r:embed="rId2">
              <a:alphaModFix/>
            </a:blip>
            <a:stretch>
              <a:fillRect/>
            </a:stretch>
          </a:blipFill>
          <a:ln>
            <a:noFill/>
          </a:ln>
        </p:spPr>
      </p:sp>
      <p:sp>
        <p:nvSpPr>
          <p:cNvPr id="24" name="Google Shape;24;p3"/>
          <p:cNvSpPr txBox="1">
            <a:spLocks noGrp="1"/>
          </p:cNvSpPr>
          <p:nvPr>
            <p:ph type="title"/>
          </p:nvPr>
        </p:nvSpPr>
        <p:spPr>
          <a:xfrm>
            <a:off x="311700" y="2150850"/>
            <a:ext cx="46791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3"/>
          <p:cNvSpPr/>
          <p:nvPr/>
        </p:nvSpPr>
        <p:spPr>
          <a:xfrm>
            <a:off x="5179848" y="243774"/>
            <a:ext cx="3185653" cy="4655954"/>
          </a:xfrm>
          <a:custGeom>
            <a:avLst/>
            <a:gdLst/>
            <a:ahLst/>
            <a:cxnLst/>
            <a:rect l="l" t="t" r="r" b="b"/>
            <a:pathLst>
              <a:path w="6371305" h="9311907" extrusionOk="0">
                <a:moveTo>
                  <a:pt x="0" y="0"/>
                </a:moveTo>
                <a:lnTo>
                  <a:pt x="6371305" y="0"/>
                </a:lnTo>
                <a:lnTo>
                  <a:pt x="6371305" y="9311906"/>
                </a:lnTo>
                <a:lnTo>
                  <a:pt x="0" y="9311906"/>
                </a:lnTo>
                <a:lnTo>
                  <a:pt x="0" y="0"/>
                </a:lnTo>
                <a:close/>
              </a:path>
            </a:pathLst>
          </a:custGeom>
          <a:blipFill rotWithShape="1">
            <a:blip r:embed="rId3">
              <a:alphaModFix/>
            </a:blip>
            <a:stretch>
              <a:fillRect/>
            </a:stretch>
          </a:blipFill>
          <a:ln>
            <a:noFill/>
          </a:ln>
        </p:spPr>
      </p:sp>
      <p:sp>
        <p:nvSpPr>
          <p:cNvPr id="27" name="Google Shape;27;p3"/>
          <p:cNvSpPr/>
          <p:nvPr/>
        </p:nvSpPr>
        <p:spPr>
          <a:xfrm>
            <a:off x="4678105" y="3513001"/>
            <a:ext cx="1085108" cy="1013593"/>
          </a:xfrm>
          <a:custGeom>
            <a:avLst/>
            <a:gdLst/>
            <a:ahLst/>
            <a:cxnLst/>
            <a:rect l="l" t="t" r="r" b="b"/>
            <a:pathLst>
              <a:path w="2170216" h="2027186" extrusionOk="0">
                <a:moveTo>
                  <a:pt x="0" y="0"/>
                </a:moveTo>
                <a:lnTo>
                  <a:pt x="2170216" y="0"/>
                </a:lnTo>
                <a:lnTo>
                  <a:pt x="2170216" y="2027186"/>
                </a:lnTo>
                <a:lnTo>
                  <a:pt x="0" y="2027186"/>
                </a:lnTo>
                <a:lnTo>
                  <a:pt x="0" y="0"/>
                </a:lnTo>
                <a:close/>
              </a:path>
            </a:pathLst>
          </a:custGeom>
          <a:blipFill rotWithShape="1">
            <a:blip r:embed="rId4">
              <a:alphaModFix/>
            </a:blip>
            <a:stretch>
              <a:fillRect l="-209855" t="-2626" r="-69795" b="-303283"/>
            </a:stretch>
          </a:blipFill>
          <a:ln>
            <a:noFill/>
          </a:ln>
        </p:spPr>
      </p:sp>
      <p:sp>
        <p:nvSpPr>
          <p:cNvPr id="28" name="Google Shape;28;p3"/>
          <p:cNvSpPr/>
          <p:nvPr/>
        </p:nvSpPr>
        <p:spPr>
          <a:xfrm rot="-2164165">
            <a:off x="7511880" y="2608304"/>
            <a:ext cx="1240130" cy="1158399"/>
          </a:xfrm>
          <a:custGeom>
            <a:avLst/>
            <a:gdLst/>
            <a:ahLst/>
            <a:cxnLst/>
            <a:rect l="l" t="t" r="r" b="b"/>
            <a:pathLst>
              <a:path w="2475068" h="2311947" extrusionOk="0">
                <a:moveTo>
                  <a:pt x="0" y="0"/>
                </a:moveTo>
                <a:lnTo>
                  <a:pt x="2475068" y="0"/>
                </a:lnTo>
                <a:lnTo>
                  <a:pt x="2475068" y="2311947"/>
                </a:lnTo>
                <a:lnTo>
                  <a:pt x="0" y="2311947"/>
                </a:lnTo>
                <a:lnTo>
                  <a:pt x="0" y="0"/>
                </a:lnTo>
                <a:close/>
              </a:path>
            </a:pathLst>
          </a:custGeom>
          <a:blipFill rotWithShape="1">
            <a:blip r:embed="rId4">
              <a:alphaModFix/>
            </a:blip>
            <a:stretch>
              <a:fillRect l="-209855" t="-2626" r="-69795" b="-303283"/>
            </a:stretch>
          </a:blipFill>
          <a:ln>
            <a:noFill/>
          </a:ln>
        </p:spPr>
      </p:sp>
      <p:sp>
        <p:nvSpPr>
          <p:cNvPr id="29" name="Google Shape;29;p3"/>
          <p:cNvSpPr/>
          <p:nvPr/>
        </p:nvSpPr>
        <p:spPr>
          <a:xfrm>
            <a:off x="165125" y="4102534"/>
            <a:ext cx="797192" cy="797193"/>
          </a:xfrm>
          <a:custGeom>
            <a:avLst/>
            <a:gdLst/>
            <a:ahLst/>
            <a:cxnLst/>
            <a:rect l="l" t="t" r="r" b="b"/>
            <a:pathLst>
              <a:path w="1594385" h="1594385" extrusionOk="0">
                <a:moveTo>
                  <a:pt x="0" y="0"/>
                </a:moveTo>
                <a:lnTo>
                  <a:pt x="1594384" y="0"/>
                </a:lnTo>
                <a:lnTo>
                  <a:pt x="1594384" y="1594385"/>
                </a:lnTo>
                <a:lnTo>
                  <a:pt x="0" y="1594385"/>
                </a:lnTo>
                <a:lnTo>
                  <a:pt x="0" y="0"/>
                </a:lnTo>
                <a:close/>
              </a:path>
            </a:pathLst>
          </a:custGeom>
          <a:blipFill rotWithShape="1">
            <a:blip r:embed="rId5">
              <a:alphaModFix/>
            </a:blip>
            <a:stretch>
              <a:fillRect/>
            </a:stretch>
          </a:blipFill>
          <a:ln>
            <a:noFill/>
          </a:ln>
        </p:spPr>
      </p:sp>
      <p:sp>
        <p:nvSpPr>
          <p:cNvPr id="30" name="Google Shape;30;p3"/>
          <p:cNvSpPr/>
          <p:nvPr/>
        </p:nvSpPr>
        <p:spPr>
          <a:xfrm>
            <a:off x="7446359" y="-193716"/>
            <a:ext cx="2099388" cy="205740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6">
              <a:alphaModFix/>
            </a:blip>
            <a:stretch>
              <a:fillRect/>
            </a:stretch>
          </a:blipFill>
          <a:ln>
            <a:noFill/>
          </a:ln>
        </p:spPr>
      </p:sp>
      <p:sp>
        <p:nvSpPr>
          <p:cNvPr id="31" name="Google Shape;31;p3"/>
          <p:cNvSpPr/>
          <p:nvPr/>
        </p:nvSpPr>
        <p:spPr>
          <a:xfrm>
            <a:off x="-1353999" y="-784926"/>
            <a:ext cx="2099388" cy="205740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6">
              <a:alphaModFix/>
            </a:blip>
            <a:stretch>
              <a:fillRect/>
            </a:stretch>
          </a:blipFill>
          <a:ln>
            <a:noFill/>
          </a:ln>
        </p:spPr>
      </p:sp>
      <p:sp>
        <p:nvSpPr>
          <p:cNvPr id="32" name="Google Shape;32;p3"/>
          <p:cNvSpPr/>
          <p:nvPr/>
        </p:nvSpPr>
        <p:spPr>
          <a:xfrm rot="-2700000">
            <a:off x="3961926" y="-631553"/>
            <a:ext cx="2093133" cy="205127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6">
              <a:alphaModFix/>
            </a:blip>
            <a:stretch>
              <a:fillRect/>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2265300" y="445025"/>
            <a:ext cx="6567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2265400" y="1152475"/>
            <a:ext cx="65670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6" name="Google Shape;3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4"/>
          <p:cNvSpPr/>
          <p:nvPr/>
        </p:nvSpPr>
        <p:spPr>
          <a:xfrm rot="-5400000" flipH="1">
            <a:off x="-675520" y="-8905"/>
            <a:ext cx="2179714" cy="1256060"/>
          </a:xfrm>
          <a:custGeom>
            <a:avLst/>
            <a:gdLst/>
            <a:ahLst/>
            <a:cxnLst/>
            <a:rect l="l" t="t" r="r" b="b"/>
            <a:pathLst>
              <a:path w="4359427" h="2512120" extrusionOk="0">
                <a:moveTo>
                  <a:pt x="0" y="2512120"/>
                </a:moveTo>
                <a:lnTo>
                  <a:pt x="4359428" y="2512120"/>
                </a:lnTo>
                <a:lnTo>
                  <a:pt x="4359428" y="0"/>
                </a:lnTo>
                <a:lnTo>
                  <a:pt x="0" y="0"/>
                </a:lnTo>
                <a:lnTo>
                  <a:pt x="0" y="2512120"/>
                </a:lnTo>
                <a:close/>
              </a:path>
            </a:pathLst>
          </a:custGeom>
          <a:blipFill rotWithShape="1">
            <a:blip r:embed="rId2">
              <a:alphaModFix/>
            </a:blip>
            <a:stretch>
              <a:fillRect/>
            </a:stretch>
          </a:blipFill>
          <a:ln>
            <a:noFill/>
          </a:ln>
        </p:spPr>
      </p:sp>
      <p:sp>
        <p:nvSpPr>
          <p:cNvPr id="38" name="Google Shape;38;p4"/>
          <p:cNvSpPr/>
          <p:nvPr/>
        </p:nvSpPr>
        <p:spPr>
          <a:xfrm rot="5400000">
            <a:off x="7673764" y="-8905"/>
            <a:ext cx="2179714" cy="1256060"/>
          </a:xfrm>
          <a:custGeom>
            <a:avLst/>
            <a:gdLst/>
            <a:ahLst/>
            <a:cxnLst/>
            <a:rect l="l" t="t" r="r" b="b"/>
            <a:pathLst>
              <a:path w="4359427" h="2512120" extrusionOk="0">
                <a:moveTo>
                  <a:pt x="0" y="0"/>
                </a:moveTo>
                <a:lnTo>
                  <a:pt x="4359427" y="0"/>
                </a:lnTo>
                <a:lnTo>
                  <a:pt x="4359427" y="2512120"/>
                </a:lnTo>
                <a:lnTo>
                  <a:pt x="0" y="2512120"/>
                </a:lnTo>
                <a:lnTo>
                  <a:pt x="0" y="0"/>
                </a:lnTo>
                <a:close/>
              </a:path>
            </a:pathLst>
          </a:custGeom>
          <a:blipFill rotWithShape="1">
            <a:blip r:embed="rId2">
              <a:alphaModFix/>
            </a:blip>
            <a:stretch>
              <a:fillRect/>
            </a:stretch>
          </a:blipFill>
          <a:ln>
            <a:noFill/>
          </a:ln>
        </p:spPr>
      </p:sp>
      <p:sp>
        <p:nvSpPr>
          <p:cNvPr id="39" name="Google Shape;39;p4"/>
          <p:cNvSpPr/>
          <p:nvPr/>
        </p:nvSpPr>
        <p:spPr>
          <a:xfrm rot="-5400000" flipH="1">
            <a:off x="-675520" y="3896345"/>
            <a:ext cx="2179714" cy="1256060"/>
          </a:xfrm>
          <a:custGeom>
            <a:avLst/>
            <a:gdLst/>
            <a:ahLst/>
            <a:cxnLst/>
            <a:rect l="l" t="t" r="r" b="b"/>
            <a:pathLst>
              <a:path w="4359427" h="2512120" extrusionOk="0">
                <a:moveTo>
                  <a:pt x="0" y="2512120"/>
                </a:moveTo>
                <a:lnTo>
                  <a:pt x="4359428" y="2512120"/>
                </a:lnTo>
                <a:lnTo>
                  <a:pt x="4359428" y="0"/>
                </a:lnTo>
                <a:lnTo>
                  <a:pt x="0" y="0"/>
                </a:lnTo>
                <a:lnTo>
                  <a:pt x="0" y="2512120"/>
                </a:lnTo>
                <a:close/>
              </a:path>
            </a:pathLst>
          </a:custGeom>
          <a:blipFill rotWithShape="1">
            <a:blip r:embed="rId2">
              <a:alphaModFix/>
            </a:blip>
            <a:stretch>
              <a:fillRect/>
            </a:stretch>
          </a:blipFill>
          <a:ln>
            <a:noFill/>
          </a:ln>
        </p:spPr>
      </p:sp>
      <p:sp>
        <p:nvSpPr>
          <p:cNvPr id="40" name="Google Shape;40;p4"/>
          <p:cNvSpPr/>
          <p:nvPr/>
        </p:nvSpPr>
        <p:spPr>
          <a:xfrm rot="5400000">
            <a:off x="7673764" y="3896345"/>
            <a:ext cx="2179714" cy="1256060"/>
          </a:xfrm>
          <a:custGeom>
            <a:avLst/>
            <a:gdLst/>
            <a:ahLst/>
            <a:cxnLst/>
            <a:rect l="l" t="t" r="r" b="b"/>
            <a:pathLst>
              <a:path w="4359427" h="2512120" extrusionOk="0">
                <a:moveTo>
                  <a:pt x="0" y="0"/>
                </a:moveTo>
                <a:lnTo>
                  <a:pt x="4359427" y="0"/>
                </a:lnTo>
                <a:lnTo>
                  <a:pt x="4359427" y="2512120"/>
                </a:lnTo>
                <a:lnTo>
                  <a:pt x="0" y="2512120"/>
                </a:lnTo>
                <a:lnTo>
                  <a:pt x="0" y="0"/>
                </a:lnTo>
                <a:close/>
              </a:path>
            </a:pathLst>
          </a:custGeom>
          <a:blipFill rotWithShape="1">
            <a:blip r:embed="rId2">
              <a:alphaModFix/>
            </a:blip>
            <a:stretch>
              <a:fillRect/>
            </a:stretch>
          </a:blipFill>
          <a:ln>
            <a:noFill/>
          </a:ln>
        </p:spPr>
      </p:sp>
      <p:sp>
        <p:nvSpPr>
          <p:cNvPr id="41" name="Google Shape;41;p4"/>
          <p:cNvSpPr/>
          <p:nvPr/>
        </p:nvSpPr>
        <p:spPr>
          <a:xfrm rot="-5400000" flipH="1">
            <a:off x="-1031917" y="1634059"/>
            <a:ext cx="3254460" cy="1875383"/>
          </a:xfrm>
          <a:custGeom>
            <a:avLst/>
            <a:gdLst/>
            <a:ahLst/>
            <a:cxnLst/>
            <a:rect l="l" t="t" r="r" b="b"/>
            <a:pathLst>
              <a:path w="6508920" h="3750765" extrusionOk="0">
                <a:moveTo>
                  <a:pt x="0" y="3750766"/>
                </a:moveTo>
                <a:lnTo>
                  <a:pt x="6508920" y="3750766"/>
                </a:lnTo>
                <a:lnTo>
                  <a:pt x="6508920" y="0"/>
                </a:lnTo>
                <a:lnTo>
                  <a:pt x="0" y="0"/>
                </a:lnTo>
                <a:lnTo>
                  <a:pt x="0" y="3750766"/>
                </a:lnTo>
                <a:close/>
              </a:path>
            </a:pathLst>
          </a:custGeom>
          <a:blipFill rotWithShape="1">
            <a:blip r:embed="rId2">
              <a:alphaModFix/>
            </a:blip>
            <a:stretch>
              <a:fillRect/>
            </a:stretch>
          </a:blipFill>
          <a:ln>
            <a:noFill/>
          </a:ln>
        </p:spPr>
      </p:sp>
      <p:sp>
        <p:nvSpPr>
          <p:cNvPr id="42" name="Google Shape;42;p4"/>
          <p:cNvSpPr/>
          <p:nvPr/>
        </p:nvSpPr>
        <p:spPr>
          <a:xfrm rot="5400000">
            <a:off x="6826728" y="1634059"/>
            <a:ext cx="3254460" cy="1875382"/>
          </a:xfrm>
          <a:custGeom>
            <a:avLst/>
            <a:gdLst/>
            <a:ahLst/>
            <a:cxnLst/>
            <a:rect l="l" t="t" r="r" b="b"/>
            <a:pathLst>
              <a:path w="6508920" h="3750765" extrusionOk="0">
                <a:moveTo>
                  <a:pt x="0" y="0"/>
                </a:moveTo>
                <a:lnTo>
                  <a:pt x="6508920" y="0"/>
                </a:lnTo>
                <a:lnTo>
                  <a:pt x="6508920" y="3750766"/>
                </a:lnTo>
                <a:lnTo>
                  <a:pt x="0" y="3750766"/>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6" name="Google Shape;4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7" name="Google Shape;4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5"/>
          <p:cNvSpPr/>
          <p:nvPr/>
        </p:nvSpPr>
        <p:spPr>
          <a:xfrm>
            <a:off x="2700662" y="3433709"/>
            <a:ext cx="1556813" cy="1535407"/>
          </a:xfrm>
          <a:custGeom>
            <a:avLst/>
            <a:gdLst/>
            <a:ahLst/>
            <a:cxnLst/>
            <a:rect l="l" t="t" r="r" b="b"/>
            <a:pathLst>
              <a:path w="3113626" h="3070813" extrusionOk="0">
                <a:moveTo>
                  <a:pt x="0" y="0"/>
                </a:moveTo>
                <a:lnTo>
                  <a:pt x="3113626" y="0"/>
                </a:lnTo>
                <a:lnTo>
                  <a:pt x="3113626" y="3070813"/>
                </a:lnTo>
                <a:lnTo>
                  <a:pt x="0" y="3070813"/>
                </a:lnTo>
                <a:lnTo>
                  <a:pt x="0" y="0"/>
                </a:lnTo>
                <a:close/>
              </a:path>
            </a:pathLst>
          </a:custGeom>
          <a:blipFill rotWithShape="1">
            <a:blip r:embed="rId2">
              <a:alphaModFix/>
            </a:blip>
            <a:stretch>
              <a:fillRect/>
            </a:stretch>
          </a:blipFill>
          <a:ln>
            <a:noFill/>
          </a:ln>
        </p:spPr>
      </p:sp>
      <p:sp>
        <p:nvSpPr>
          <p:cNvPr id="49" name="Google Shape;49;p5"/>
          <p:cNvSpPr/>
          <p:nvPr/>
        </p:nvSpPr>
        <p:spPr>
          <a:xfrm>
            <a:off x="4954849" y="3503421"/>
            <a:ext cx="1420847" cy="1395982"/>
          </a:xfrm>
          <a:custGeom>
            <a:avLst/>
            <a:gdLst/>
            <a:ahLst/>
            <a:cxnLst/>
            <a:rect l="l" t="t" r="r" b="b"/>
            <a:pathLst>
              <a:path w="2841694" h="2791965" extrusionOk="0">
                <a:moveTo>
                  <a:pt x="0" y="0"/>
                </a:moveTo>
                <a:lnTo>
                  <a:pt x="2841694" y="0"/>
                </a:lnTo>
                <a:lnTo>
                  <a:pt x="2841694" y="2791965"/>
                </a:lnTo>
                <a:lnTo>
                  <a:pt x="0" y="2791965"/>
                </a:lnTo>
                <a:lnTo>
                  <a:pt x="0" y="0"/>
                </a:lnTo>
                <a:close/>
              </a:path>
            </a:pathLst>
          </a:custGeom>
          <a:blipFill rotWithShape="1">
            <a:blip r:embed="rId3">
              <a:alphaModFix/>
            </a:blip>
            <a:stretch>
              <a:fillRect/>
            </a:stretch>
          </a:blipFill>
          <a:ln>
            <a:noFill/>
          </a:ln>
        </p:spPr>
      </p:sp>
      <p:sp>
        <p:nvSpPr>
          <p:cNvPr id="50" name="Google Shape;50;p5"/>
          <p:cNvSpPr/>
          <p:nvPr/>
        </p:nvSpPr>
        <p:spPr>
          <a:xfrm>
            <a:off x="699196" y="3467013"/>
            <a:ext cx="1332934" cy="1468798"/>
          </a:xfrm>
          <a:custGeom>
            <a:avLst/>
            <a:gdLst/>
            <a:ahLst/>
            <a:cxnLst/>
            <a:rect l="l" t="t" r="r" b="b"/>
            <a:pathLst>
              <a:path w="2665868" h="2937596" extrusionOk="0">
                <a:moveTo>
                  <a:pt x="0" y="0"/>
                </a:moveTo>
                <a:lnTo>
                  <a:pt x="2665868" y="0"/>
                </a:lnTo>
                <a:lnTo>
                  <a:pt x="2665868" y="2937596"/>
                </a:lnTo>
                <a:lnTo>
                  <a:pt x="0" y="2937596"/>
                </a:lnTo>
                <a:lnTo>
                  <a:pt x="0" y="0"/>
                </a:lnTo>
                <a:close/>
              </a:path>
            </a:pathLst>
          </a:custGeom>
          <a:blipFill rotWithShape="1">
            <a:blip r:embed="rId4">
              <a:alphaModFix/>
            </a:blip>
            <a:stretch>
              <a:fillRect/>
            </a:stretch>
          </a:blipFill>
          <a:ln>
            <a:noFill/>
          </a:ln>
        </p:spPr>
      </p:sp>
      <p:sp>
        <p:nvSpPr>
          <p:cNvPr id="51" name="Google Shape;51;p5"/>
          <p:cNvSpPr/>
          <p:nvPr/>
        </p:nvSpPr>
        <p:spPr>
          <a:xfrm>
            <a:off x="7202774" y="3558049"/>
            <a:ext cx="1298085" cy="1286727"/>
          </a:xfrm>
          <a:custGeom>
            <a:avLst/>
            <a:gdLst/>
            <a:ahLst/>
            <a:cxnLst/>
            <a:rect l="l" t="t" r="r" b="b"/>
            <a:pathLst>
              <a:path w="2596170" h="2573454" extrusionOk="0">
                <a:moveTo>
                  <a:pt x="0" y="0"/>
                </a:moveTo>
                <a:lnTo>
                  <a:pt x="2596170" y="0"/>
                </a:lnTo>
                <a:lnTo>
                  <a:pt x="2596170" y="2573454"/>
                </a:lnTo>
                <a:lnTo>
                  <a:pt x="0" y="2573454"/>
                </a:lnTo>
                <a:lnTo>
                  <a:pt x="0" y="0"/>
                </a:lnTo>
                <a:close/>
              </a:path>
            </a:pathLst>
          </a:custGeom>
          <a:blipFill rotWithShape="1">
            <a:blip r:embed="rId5">
              <a:alphaModFix/>
            </a:blip>
            <a:stretch>
              <a:fillRect/>
            </a:stretch>
          </a:blipFill>
          <a:ln>
            <a:noFill/>
          </a:ln>
        </p:spPr>
      </p:sp>
      <p:sp>
        <p:nvSpPr>
          <p:cNvPr id="52" name="Google Shape;52;p5"/>
          <p:cNvSpPr/>
          <p:nvPr/>
        </p:nvSpPr>
        <p:spPr>
          <a:xfrm>
            <a:off x="7303906" y="-240325"/>
            <a:ext cx="2099388" cy="205740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6">
              <a:alphaModFix/>
            </a:blip>
            <a:stretch>
              <a:fillRect/>
            </a:stretch>
          </a:blipFill>
          <a:ln>
            <a:noFill/>
          </a:ln>
        </p:spPr>
      </p:sp>
      <p:sp>
        <p:nvSpPr>
          <p:cNvPr id="53" name="Google Shape;53;p5"/>
          <p:cNvSpPr/>
          <p:nvPr/>
        </p:nvSpPr>
        <p:spPr>
          <a:xfrm rot="6609253">
            <a:off x="-246480" y="-1582627"/>
            <a:ext cx="2102142" cy="2060099"/>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6">
              <a:alphaModFix/>
            </a:blip>
            <a:stretch>
              <a:fillRect/>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p:nvPr/>
        </p:nvSpPr>
        <p:spPr>
          <a:xfrm flipH="1">
            <a:off x="1532112" y="-102782"/>
            <a:ext cx="861386" cy="496374"/>
          </a:xfrm>
          <a:custGeom>
            <a:avLst/>
            <a:gdLst/>
            <a:ahLst/>
            <a:cxnLst/>
            <a:rect l="l" t="t" r="r" b="b"/>
            <a:pathLst>
              <a:path w="1722771" h="992747" extrusionOk="0">
                <a:moveTo>
                  <a:pt x="0" y="992747"/>
                </a:moveTo>
                <a:lnTo>
                  <a:pt x="1722771" y="992747"/>
                </a:lnTo>
                <a:lnTo>
                  <a:pt x="1722771" y="0"/>
                </a:lnTo>
                <a:lnTo>
                  <a:pt x="0" y="0"/>
                </a:lnTo>
                <a:lnTo>
                  <a:pt x="0" y="992747"/>
                </a:lnTo>
                <a:close/>
              </a:path>
            </a:pathLst>
          </a:custGeom>
          <a:blipFill rotWithShape="1">
            <a:blip r:embed="rId2">
              <a:alphaModFix/>
            </a:blip>
            <a:stretch>
              <a:fillRect/>
            </a:stretch>
          </a:blipFill>
          <a:ln>
            <a:noFill/>
          </a:ln>
        </p:spPr>
      </p:sp>
      <p:sp>
        <p:nvSpPr>
          <p:cNvPr id="56" name="Google Shape;56;p6"/>
          <p:cNvSpPr/>
          <p:nvPr/>
        </p:nvSpPr>
        <p:spPr>
          <a:xfrm flipH="1">
            <a:off x="3810656" y="-102782"/>
            <a:ext cx="861386" cy="496374"/>
          </a:xfrm>
          <a:custGeom>
            <a:avLst/>
            <a:gdLst/>
            <a:ahLst/>
            <a:cxnLst/>
            <a:rect l="l" t="t" r="r" b="b"/>
            <a:pathLst>
              <a:path w="1722771" h="992747" extrusionOk="0">
                <a:moveTo>
                  <a:pt x="0" y="992747"/>
                </a:moveTo>
                <a:lnTo>
                  <a:pt x="1722771" y="992747"/>
                </a:lnTo>
                <a:lnTo>
                  <a:pt x="1722771" y="0"/>
                </a:lnTo>
                <a:lnTo>
                  <a:pt x="0" y="0"/>
                </a:lnTo>
                <a:lnTo>
                  <a:pt x="0" y="992747"/>
                </a:lnTo>
                <a:close/>
              </a:path>
            </a:pathLst>
          </a:custGeom>
          <a:blipFill rotWithShape="1">
            <a:blip r:embed="rId2">
              <a:alphaModFix/>
            </a:blip>
            <a:stretch>
              <a:fillRect/>
            </a:stretch>
          </a:blipFill>
          <a:ln>
            <a:noFill/>
          </a:ln>
        </p:spPr>
      </p:sp>
      <p:sp>
        <p:nvSpPr>
          <p:cNvPr id="57" name="Google Shape;57;p6"/>
          <p:cNvSpPr/>
          <p:nvPr/>
        </p:nvSpPr>
        <p:spPr>
          <a:xfrm flipH="1">
            <a:off x="6015013" y="-102782"/>
            <a:ext cx="861385" cy="496374"/>
          </a:xfrm>
          <a:custGeom>
            <a:avLst/>
            <a:gdLst/>
            <a:ahLst/>
            <a:cxnLst/>
            <a:rect l="l" t="t" r="r" b="b"/>
            <a:pathLst>
              <a:path w="1722771" h="992747" extrusionOk="0">
                <a:moveTo>
                  <a:pt x="0" y="992747"/>
                </a:moveTo>
                <a:lnTo>
                  <a:pt x="1722772" y="992747"/>
                </a:lnTo>
                <a:lnTo>
                  <a:pt x="1722772" y="0"/>
                </a:lnTo>
                <a:lnTo>
                  <a:pt x="0" y="0"/>
                </a:lnTo>
                <a:lnTo>
                  <a:pt x="0" y="992747"/>
                </a:lnTo>
                <a:close/>
              </a:path>
            </a:pathLst>
          </a:custGeom>
          <a:blipFill rotWithShape="1">
            <a:blip r:embed="rId2">
              <a:alphaModFix/>
            </a:blip>
            <a:stretch>
              <a:fillRect/>
            </a:stretch>
          </a:blipFill>
          <a:ln>
            <a:noFill/>
          </a:ln>
        </p:spPr>
      </p:sp>
      <p:sp>
        <p:nvSpPr>
          <p:cNvPr id="58" name="Google Shape;58;p6"/>
          <p:cNvSpPr/>
          <p:nvPr/>
        </p:nvSpPr>
        <p:spPr>
          <a:xfrm flipH="1">
            <a:off x="8293791" y="-102782"/>
            <a:ext cx="861385" cy="496374"/>
          </a:xfrm>
          <a:custGeom>
            <a:avLst/>
            <a:gdLst/>
            <a:ahLst/>
            <a:cxnLst/>
            <a:rect l="l" t="t" r="r" b="b"/>
            <a:pathLst>
              <a:path w="1722771" h="992747" extrusionOk="0">
                <a:moveTo>
                  <a:pt x="0" y="992747"/>
                </a:moveTo>
                <a:lnTo>
                  <a:pt x="1722772" y="992747"/>
                </a:lnTo>
                <a:lnTo>
                  <a:pt x="1722772" y="0"/>
                </a:lnTo>
                <a:lnTo>
                  <a:pt x="0" y="0"/>
                </a:lnTo>
                <a:lnTo>
                  <a:pt x="0" y="992747"/>
                </a:lnTo>
                <a:close/>
              </a:path>
            </a:pathLst>
          </a:custGeom>
          <a:blipFill rotWithShape="1">
            <a:blip r:embed="rId2">
              <a:alphaModFix/>
            </a:blip>
            <a:stretch>
              <a:fillRect/>
            </a:stretch>
          </a:blipFill>
          <a:ln>
            <a:noFill/>
          </a:ln>
        </p:spPr>
      </p:sp>
      <p:sp>
        <p:nvSpPr>
          <p:cNvPr id="59" name="Google Shape;59;p6"/>
          <p:cNvSpPr/>
          <p:nvPr/>
        </p:nvSpPr>
        <p:spPr>
          <a:xfrm flipH="1">
            <a:off x="-11177" y="-102782"/>
            <a:ext cx="861386" cy="496374"/>
          </a:xfrm>
          <a:custGeom>
            <a:avLst/>
            <a:gdLst/>
            <a:ahLst/>
            <a:cxnLst/>
            <a:rect l="l" t="t" r="r" b="b"/>
            <a:pathLst>
              <a:path w="1722771" h="992747" extrusionOk="0">
                <a:moveTo>
                  <a:pt x="0" y="992747"/>
                </a:moveTo>
                <a:lnTo>
                  <a:pt x="1722772" y="992747"/>
                </a:lnTo>
                <a:lnTo>
                  <a:pt x="1722772" y="0"/>
                </a:lnTo>
                <a:lnTo>
                  <a:pt x="0" y="0"/>
                </a:lnTo>
                <a:lnTo>
                  <a:pt x="0" y="992747"/>
                </a:lnTo>
                <a:close/>
              </a:path>
            </a:pathLst>
          </a:custGeom>
          <a:blipFill rotWithShape="1">
            <a:blip r:embed="rId2">
              <a:alphaModFix/>
            </a:blip>
            <a:stretch>
              <a:fillRect/>
            </a:stretch>
          </a:blipFill>
          <a:ln>
            <a:noFill/>
          </a:ln>
        </p:spPr>
      </p:sp>
      <p:sp>
        <p:nvSpPr>
          <p:cNvPr id="60" name="Google Shape;60;p6"/>
          <p:cNvSpPr/>
          <p:nvPr/>
        </p:nvSpPr>
        <p:spPr>
          <a:xfrm flipH="1">
            <a:off x="2267368" y="-102782"/>
            <a:ext cx="861386" cy="496374"/>
          </a:xfrm>
          <a:custGeom>
            <a:avLst/>
            <a:gdLst/>
            <a:ahLst/>
            <a:cxnLst/>
            <a:rect l="l" t="t" r="r" b="b"/>
            <a:pathLst>
              <a:path w="1722771" h="992747" extrusionOk="0">
                <a:moveTo>
                  <a:pt x="0" y="992747"/>
                </a:moveTo>
                <a:lnTo>
                  <a:pt x="1722771" y="992747"/>
                </a:lnTo>
                <a:lnTo>
                  <a:pt x="1722771" y="0"/>
                </a:lnTo>
                <a:lnTo>
                  <a:pt x="0" y="0"/>
                </a:lnTo>
                <a:lnTo>
                  <a:pt x="0" y="992747"/>
                </a:lnTo>
                <a:close/>
              </a:path>
            </a:pathLst>
          </a:custGeom>
          <a:blipFill rotWithShape="1">
            <a:blip r:embed="rId2">
              <a:alphaModFix/>
            </a:blip>
            <a:stretch>
              <a:fillRect/>
            </a:stretch>
          </a:blipFill>
          <a:ln>
            <a:noFill/>
          </a:ln>
        </p:spPr>
      </p:sp>
      <p:sp>
        <p:nvSpPr>
          <p:cNvPr id="61" name="Google Shape;61;p6"/>
          <p:cNvSpPr/>
          <p:nvPr/>
        </p:nvSpPr>
        <p:spPr>
          <a:xfrm flipH="1">
            <a:off x="4471725" y="-102782"/>
            <a:ext cx="861386" cy="496374"/>
          </a:xfrm>
          <a:custGeom>
            <a:avLst/>
            <a:gdLst/>
            <a:ahLst/>
            <a:cxnLst/>
            <a:rect l="l" t="t" r="r" b="b"/>
            <a:pathLst>
              <a:path w="1722771" h="992747" extrusionOk="0">
                <a:moveTo>
                  <a:pt x="0" y="992747"/>
                </a:moveTo>
                <a:lnTo>
                  <a:pt x="1722771" y="992747"/>
                </a:lnTo>
                <a:lnTo>
                  <a:pt x="1722771" y="0"/>
                </a:lnTo>
                <a:lnTo>
                  <a:pt x="0" y="0"/>
                </a:lnTo>
                <a:lnTo>
                  <a:pt x="0" y="992747"/>
                </a:lnTo>
                <a:close/>
              </a:path>
            </a:pathLst>
          </a:custGeom>
          <a:blipFill rotWithShape="1">
            <a:blip r:embed="rId2">
              <a:alphaModFix/>
            </a:blip>
            <a:stretch>
              <a:fillRect/>
            </a:stretch>
          </a:blipFill>
          <a:ln>
            <a:noFill/>
          </a:ln>
        </p:spPr>
      </p:sp>
      <p:sp>
        <p:nvSpPr>
          <p:cNvPr id="62" name="Google Shape;62;p6"/>
          <p:cNvSpPr/>
          <p:nvPr/>
        </p:nvSpPr>
        <p:spPr>
          <a:xfrm flipH="1">
            <a:off x="6750503" y="-102782"/>
            <a:ext cx="861385" cy="496374"/>
          </a:xfrm>
          <a:custGeom>
            <a:avLst/>
            <a:gdLst/>
            <a:ahLst/>
            <a:cxnLst/>
            <a:rect l="l" t="t" r="r" b="b"/>
            <a:pathLst>
              <a:path w="1722771" h="992747" extrusionOk="0">
                <a:moveTo>
                  <a:pt x="0" y="992747"/>
                </a:moveTo>
                <a:lnTo>
                  <a:pt x="1722771" y="992747"/>
                </a:lnTo>
                <a:lnTo>
                  <a:pt x="1722771" y="0"/>
                </a:lnTo>
                <a:lnTo>
                  <a:pt x="0" y="0"/>
                </a:lnTo>
                <a:lnTo>
                  <a:pt x="0" y="992747"/>
                </a:lnTo>
                <a:close/>
              </a:path>
            </a:pathLst>
          </a:custGeom>
          <a:blipFill rotWithShape="1">
            <a:blip r:embed="rId2">
              <a:alphaModFix/>
            </a:blip>
            <a:stretch>
              <a:fillRect/>
            </a:stretch>
          </a:blipFill>
          <a:ln>
            <a:noFill/>
          </a:ln>
        </p:spPr>
      </p:sp>
      <p:sp>
        <p:nvSpPr>
          <p:cNvPr id="63" name="Google Shape;63;p6"/>
          <p:cNvSpPr/>
          <p:nvPr/>
        </p:nvSpPr>
        <p:spPr>
          <a:xfrm flipH="1">
            <a:off x="548106" y="-153637"/>
            <a:ext cx="1286107" cy="741120"/>
          </a:xfrm>
          <a:custGeom>
            <a:avLst/>
            <a:gdLst/>
            <a:ahLst/>
            <a:cxnLst/>
            <a:rect l="l" t="t" r="r" b="b"/>
            <a:pathLst>
              <a:path w="2572214" h="1482239" extrusionOk="0">
                <a:moveTo>
                  <a:pt x="0" y="1482239"/>
                </a:moveTo>
                <a:lnTo>
                  <a:pt x="2572214" y="1482239"/>
                </a:lnTo>
                <a:lnTo>
                  <a:pt x="2572214" y="0"/>
                </a:lnTo>
                <a:lnTo>
                  <a:pt x="0" y="0"/>
                </a:lnTo>
                <a:lnTo>
                  <a:pt x="0" y="1482239"/>
                </a:lnTo>
                <a:close/>
              </a:path>
            </a:pathLst>
          </a:custGeom>
          <a:blipFill rotWithShape="1">
            <a:blip r:embed="rId2">
              <a:alphaModFix/>
            </a:blip>
            <a:stretch>
              <a:fillRect/>
            </a:stretch>
          </a:blipFill>
          <a:ln>
            <a:noFill/>
          </a:ln>
        </p:spPr>
      </p:sp>
      <p:sp>
        <p:nvSpPr>
          <p:cNvPr id="64" name="Google Shape;64;p6"/>
          <p:cNvSpPr/>
          <p:nvPr/>
        </p:nvSpPr>
        <p:spPr>
          <a:xfrm flipH="1">
            <a:off x="2826651" y="-153637"/>
            <a:ext cx="1286107" cy="741120"/>
          </a:xfrm>
          <a:custGeom>
            <a:avLst/>
            <a:gdLst/>
            <a:ahLst/>
            <a:cxnLst/>
            <a:rect l="l" t="t" r="r" b="b"/>
            <a:pathLst>
              <a:path w="2572214" h="1482239" extrusionOk="0">
                <a:moveTo>
                  <a:pt x="0" y="1482239"/>
                </a:moveTo>
                <a:lnTo>
                  <a:pt x="2572215" y="1482239"/>
                </a:lnTo>
                <a:lnTo>
                  <a:pt x="2572215" y="0"/>
                </a:lnTo>
                <a:lnTo>
                  <a:pt x="0" y="0"/>
                </a:lnTo>
                <a:lnTo>
                  <a:pt x="0" y="1482239"/>
                </a:lnTo>
                <a:close/>
              </a:path>
            </a:pathLst>
          </a:custGeom>
          <a:blipFill rotWithShape="1">
            <a:blip r:embed="rId2">
              <a:alphaModFix/>
            </a:blip>
            <a:stretch>
              <a:fillRect/>
            </a:stretch>
          </a:blipFill>
          <a:ln>
            <a:noFill/>
          </a:ln>
        </p:spPr>
      </p:sp>
      <p:sp>
        <p:nvSpPr>
          <p:cNvPr id="65" name="Google Shape;65;p6"/>
          <p:cNvSpPr/>
          <p:nvPr/>
        </p:nvSpPr>
        <p:spPr>
          <a:xfrm flipH="1">
            <a:off x="5031008" y="-153637"/>
            <a:ext cx="1286107" cy="741120"/>
          </a:xfrm>
          <a:custGeom>
            <a:avLst/>
            <a:gdLst/>
            <a:ahLst/>
            <a:cxnLst/>
            <a:rect l="l" t="t" r="r" b="b"/>
            <a:pathLst>
              <a:path w="2572214" h="1482239" extrusionOk="0">
                <a:moveTo>
                  <a:pt x="0" y="1482239"/>
                </a:moveTo>
                <a:lnTo>
                  <a:pt x="2572215" y="1482239"/>
                </a:lnTo>
                <a:lnTo>
                  <a:pt x="2572215" y="0"/>
                </a:lnTo>
                <a:lnTo>
                  <a:pt x="0" y="0"/>
                </a:lnTo>
                <a:lnTo>
                  <a:pt x="0" y="1482239"/>
                </a:lnTo>
                <a:close/>
              </a:path>
            </a:pathLst>
          </a:custGeom>
          <a:blipFill rotWithShape="1">
            <a:blip r:embed="rId2">
              <a:alphaModFix/>
            </a:blip>
            <a:stretch>
              <a:fillRect/>
            </a:stretch>
          </a:blipFill>
          <a:ln>
            <a:noFill/>
          </a:ln>
        </p:spPr>
      </p:sp>
      <p:sp>
        <p:nvSpPr>
          <p:cNvPr id="66" name="Google Shape;66;p6"/>
          <p:cNvSpPr/>
          <p:nvPr/>
        </p:nvSpPr>
        <p:spPr>
          <a:xfrm flipH="1">
            <a:off x="7309786" y="-153637"/>
            <a:ext cx="1286107" cy="741120"/>
          </a:xfrm>
          <a:custGeom>
            <a:avLst/>
            <a:gdLst/>
            <a:ahLst/>
            <a:cxnLst/>
            <a:rect l="l" t="t" r="r" b="b"/>
            <a:pathLst>
              <a:path w="2572214" h="1482239" extrusionOk="0">
                <a:moveTo>
                  <a:pt x="0" y="1482239"/>
                </a:moveTo>
                <a:lnTo>
                  <a:pt x="2572214" y="1482239"/>
                </a:lnTo>
                <a:lnTo>
                  <a:pt x="2572214" y="0"/>
                </a:lnTo>
                <a:lnTo>
                  <a:pt x="0" y="0"/>
                </a:lnTo>
                <a:lnTo>
                  <a:pt x="0" y="1482239"/>
                </a:lnTo>
                <a:close/>
              </a:path>
            </a:pathLst>
          </a:custGeom>
          <a:blipFill rotWithShape="1">
            <a:blip r:embed="rId2">
              <a:alphaModFix/>
            </a:blip>
            <a:stretch>
              <a:fillRect/>
            </a:stretch>
          </a:blipFill>
          <a:ln>
            <a:noFill/>
          </a:ln>
        </p:spPr>
      </p:sp>
      <p:sp>
        <p:nvSpPr>
          <p:cNvPr id="67" name="Google Shape;67;p6"/>
          <p:cNvSpPr txBox="1">
            <a:spLocks noGrp="1"/>
          </p:cNvSpPr>
          <p:nvPr>
            <p:ph type="title"/>
          </p:nvPr>
        </p:nvSpPr>
        <p:spPr>
          <a:xfrm>
            <a:off x="692700" y="2285400"/>
            <a:ext cx="3166500" cy="5727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8" name="Google Shape;6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6"/>
          <p:cNvSpPr/>
          <p:nvPr/>
        </p:nvSpPr>
        <p:spPr>
          <a:xfrm>
            <a:off x="4633223" y="1604153"/>
            <a:ext cx="4257978" cy="3161761"/>
          </a:xfrm>
          <a:custGeom>
            <a:avLst/>
            <a:gdLst/>
            <a:ahLst/>
            <a:cxnLst/>
            <a:rect l="l" t="t" r="r" b="b"/>
            <a:pathLst>
              <a:path w="6126587" h="4549297" extrusionOk="0">
                <a:moveTo>
                  <a:pt x="0" y="0"/>
                </a:moveTo>
                <a:lnTo>
                  <a:pt x="6126587" y="0"/>
                </a:lnTo>
                <a:lnTo>
                  <a:pt x="6126587" y="4549297"/>
                </a:lnTo>
                <a:lnTo>
                  <a:pt x="0" y="4549297"/>
                </a:lnTo>
                <a:lnTo>
                  <a:pt x="0" y="0"/>
                </a:lnTo>
                <a:close/>
              </a:path>
            </a:pathLst>
          </a:custGeom>
          <a:blipFill rotWithShape="1">
            <a:blip r:embed="rId3">
              <a:alphaModFix/>
            </a:blip>
            <a:stretch>
              <a:fillRect/>
            </a:stretch>
          </a:blipFill>
          <a:ln>
            <a:noFill/>
          </a:ln>
        </p:spPr>
      </p:sp>
      <p:sp>
        <p:nvSpPr>
          <p:cNvPr id="70" name="Google Shape;70;p6"/>
          <p:cNvSpPr/>
          <p:nvPr/>
        </p:nvSpPr>
        <p:spPr>
          <a:xfrm rot="-2164165">
            <a:off x="7685556" y="1070257"/>
            <a:ext cx="1240130" cy="1158399"/>
          </a:xfrm>
          <a:custGeom>
            <a:avLst/>
            <a:gdLst/>
            <a:ahLst/>
            <a:cxnLst/>
            <a:rect l="l" t="t" r="r" b="b"/>
            <a:pathLst>
              <a:path w="2475068" h="2311947" extrusionOk="0">
                <a:moveTo>
                  <a:pt x="0" y="0"/>
                </a:moveTo>
                <a:lnTo>
                  <a:pt x="2475068" y="0"/>
                </a:lnTo>
                <a:lnTo>
                  <a:pt x="2475068" y="2311947"/>
                </a:lnTo>
                <a:lnTo>
                  <a:pt x="0" y="2311947"/>
                </a:lnTo>
                <a:lnTo>
                  <a:pt x="0" y="0"/>
                </a:lnTo>
                <a:close/>
              </a:path>
            </a:pathLst>
          </a:custGeom>
          <a:blipFill rotWithShape="1">
            <a:blip r:embed="rId4">
              <a:alphaModFix/>
            </a:blip>
            <a:stretch>
              <a:fillRect l="-209855" t="-2626" r="-69795" b="-303283"/>
            </a:stretch>
          </a:blipFill>
          <a:ln>
            <a:noFill/>
          </a:ln>
        </p:spPr>
      </p:sp>
      <p:sp>
        <p:nvSpPr>
          <p:cNvPr id="71" name="Google Shape;71;p6"/>
          <p:cNvSpPr/>
          <p:nvPr/>
        </p:nvSpPr>
        <p:spPr>
          <a:xfrm>
            <a:off x="90132" y="268544"/>
            <a:ext cx="526298" cy="491612"/>
          </a:xfrm>
          <a:custGeom>
            <a:avLst/>
            <a:gdLst/>
            <a:ahLst/>
            <a:cxnLst/>
            <a:rect l="l" t="t" r="r" b="b"/>
            <a:pathLst>
              <a:path w="1052595" h="983223" extrusionOk="0">
                <a:moveTo>
                  <a:pt x="0" y="0"/>
                </a:moveTo>
                <a:lnTo>
                  <a:pt x="1052596" y="0"/>
                </a:lnTo>
                <a:lnTo>
                  <a:pt x="1052596" y="983224"/>
                </a:lnTo>
                <a:lnTo>
                  <a:pt x="0" y="983224"/>
                </a:lnTo>
                <a:lnTo>
                  <a:pt x="0" y="0"/>
                </a:lnTo>
                <a:close/>
              </a:path>
            </a:pathLst>
          </a:custGeom>
          <a:blipFill rotWithShape="1">
            <a:blip r:embed="rId4">
              <a:alphaModFix/>
            </a:blip>
            <a:stretch>
              <a:fillRect l="-209855" t="-2626" r="-69795" b="-303283"/>
            </a:stretch>
          </a:blipFill>
          <a:ln>
            <a:noFill/>
          </a:ln>
        </p:spPr>
      </p:sp>
      <p:sp>
        <p:nvSpPr>
          <p:cNvPr id="72" name="Google Shape;72;p6"/>
          <p:cNvSpPr/>
          <p:nvPr/>
        </p:nvSpPr>
        <p:spPr>
          <a:xfrm>
            <a:off x="4487565" y="896452"/>
            <a:ext cx="526297" cy="491612"/>
          </a:xfrm>
          <a:custGeom>
            <a:avLst/>
            <a:gdLst/>
            <a:ahLst/>
            <a:cxnLst/>
            <a:rect l="l" t="t" r="r" b="b"/>
            <a:pathLst>
              <a:path w="1052595" h="983223" extrusionOk="0">
                <a:moveTo>
                  <a:pt x="0" y="0"/>
                </a:moveTo>
                <a:lnTo>
                  <a:pt x="1052596" y="0"/>
                </a:lnTo>
                <a:lnTo>
                  <a:pt x="1052596" y="983223"/>
                </a:lnTo>
                <a:lnTo>
                  <a:pt x="0" y="983223"/>
                </a:lnTo>
                <a:lnTo>
                  <a:pt x="0" y="0"/>
                </a:lnTo>
                <a:close/>
              </a:path>
            </a:pathLst>
          </a:custGeom>
          <a:blipFill rotWithShape="1">
            <a:blip r:embed="rId4">
              <a:alphaModFix/>
            </a:blip>
            <a:stretch>
              <a:fillRect l="-209855" t="-2626" r="-69795" b="-303283"/>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
        <p:cNvGrpSpPr/>
        <p:nvPr/>
      </p:nvGrpSpPr>
      <p:grpSpPr>
        <a:xfrm>
          <a:off x="0" y="0"/>
          <a:ext cx="0" cy="0"/>
          <a:chOff x="0" y="0"/>
          <a:chExt cx="0" cy="0"/>
        </a:xfrm>
      </p:grpSpPr>
      <p:pic>
        <p:nvPicPr>
          <p:cNvPr id="74" name="Google Shape;74;p7"/>
          <p:cNvPicPr preferRelativeResize="0"/>
          <p:nvPr/>
        </p:nvPicPr>
        <p:blipFill>
          <a:blip r:embed="rId2">
            <a:alphaModFix/>
          </a:blip>
          <a:stretch>
            <a:fillRect/>
          </a:stretch>
        </p:blipFill>
        <p:spPr>
          <a:xfrm>
            <a:off x="-3" y="4350"/>
            <a:ext cx="9143997" cy="5134549"/>
          </a:xfrm>
          <a:prstGeom prst="rect">
            <a:avLst/>
          </a:prstGeom>
          <a:noFill/>
          <a:ln>
            <a:noFill/>
          </a:ln>
        </p:spPr>
      </p:pic>
      <p:sp>
        <p:nvSpPr>
          <p:cNvPr id="75" name="Google Shape;75;p7"/>
          <p:cNvSpPr txBox="1">
            <a:spLocks noGrp="1"/>
          </p:cNvSpPr>
          <p:nvPr>
            <p:ph type="title"/>
          </p:nvPr>
        </p:nvSpPr>
        <p:spPr>
          <a:xfrm>
            <a:off x="490250" y="450150"/>
            <a:ext cx="4881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6" name="Google Shape;7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7"/>
          <p:cNvSpPr/>
          <p:nvPr/>
        </p:nvSpPr>
        <p:spPr>
          <a:xfrm rot="-1171157">
            <a:off x="-1197475" y="-58791"/>
            <a:ext cx="3903341" cy="1369560"/>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3">
              <a:alphaModFix/>
            </a:blip>
            <a:stretch>
              <a:fillRect r="-145344" b="-574718"/>
            </a:stretch>
          </a:blipFill>
          <a:ln>
            <a:noFill/>
          </a:ln>
        </p:spPr>
      </p:sp>
      <p:sp>
        <p:nvSpPr>
          <p:cNvPr id="78" name="Google Shape;78;p7"/>
          <p:cNvSpPr/>
          <p:nvPr/>
        </p:nvSpPr>
        <p:spPr>
          <a:xfrm rot="1263482">
            <a:off x="6559117" y="-58422"/>
            <a:ext cx="3900574" cy="136858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3">
              <a:alphaModFix/>
            </a:blip>
            <a:stretch>
              <a:fillRect r="-145344" b="-574718"/>
            </a:stretch>
          </a:blipFill>
          <a:ln>
            <a:noFill/>
          </a:ln>
        </p:spPr>
      </p:sp>
      <p:sp>
        <p:nvSpPr>
          <p:cNvPr id="79" name="Google Shape;79;p7"/>
          <p:cNvSpPr/>
          <p:nvPr/>
        </p:nvSpPr>
        <p:spPr>
          <a:xfrm>
            <a:off x="5212500" y="1094191"/>
            <a:ext cx="3490406" cy="3451139"/>
          </a:xfrm>
          <a:custGeom>
            <a:avLst/>
            <a:gdLst/>
            <a:ahLst/>
            <a:cxnLst/>
            <a:rect l="l" t="t" r="r" b="b"/>
            <a:pathLst>
              <a:path w="6980812" h="6902278" extrusionOk="0">
                <a:moveTo>
                  <a:pt x="0" y="0"/>
                </a:moveTo>
                <a:lnTo>
                  <a:pt x="6980812" y="0"/>
                </a:lnTo>
                <a:lnTo>
                  <a:pt x="6980812" y="6902278"/>
                </a:lnTo>
                <a:lnTo>
                  <a:pt x="0" y="6902278"/>
                </a:lnTo>
                <a:lnTo>
                  <a:pt x="0" y="0"/>
                </a:lnTo>
                <a:close/>
              </a:path>
            </a:pathLst>
          </a:custGeom>
          <a:blipFill rotWithShape="1">
            <a:blip r:embed="rId4">
              <a:alphaModFix/>
            </a:blip>
            <a:stretch>
              <a:fillRect/>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pic>
        <p:nvPicPr>
          <p:cNvPr id="81" name="Google Shape;81;p8"/>
          <p:cNvPicPr preferRelativeResize="0"/>
          <p:nvPr/>
        </p:nvPicPr>
        <p:blipFill>
          <a:blip r:embed="rId2">
            <a:alphaModFix/>
          </a:blip>
          <a:stretch>
            <a:fillRect/>
          </a:stretch>
        </p:blipFill>
        <p:spPr>
          <a:xfrm>
            <a:off x="4572001" y="4350"/>
            <a:ext cx="4572001" cy="5134549"/>
          </a:xfrm>
          <a:prstGeom prst="rect">
            <a:avLst/>
          </a:prstGeom>
          <a:noFill/>
          <a:ln>
            <a:noFill/>
          </a:ln>
        </p:spPr>
      </p:pic>
      <p:sp>
        <p:nvSpPr>
          <p:cNvPr id="82" name="Google Shape;82;p8"/>
          <p:cNvSpPr txBox="1">
            <a:spLocks noGrp="1"/>
          </p:cNvSpPr>
          <p:nvPr>
            <p:ph type="body" idx="1"/>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0"/>
              </a:spcBef>
              <a:spcAft>
                <a:spcPts val="0"/>
              </a:spcAft>
              <a:buClr>
                <a:srgbClr val="FFFFFF"/>
              </a:buClr>
              <a:buSzPts val="1400"/>
              <a:buChar char="○"/>
              <a:defRPr>
                <a:solidFill>
                  <a:srgbClr val="FFFFFF"/>
                </a:solidFill>
              </a:defRPr>
            </a:lvl2pPr>
            <a:lvl3pPr marL="1371600" lvl="2" indent="-317500">
              <a:spcBef>
                <a:spcPts val="0"/>
              </a:spcBef>
              <a:spcAft>
                <a:spcPts val="0"/>
              </a:spcAft>
              <a:buClr>
                <a:srgbClr val="FFFFFF"/>
              </a:buClr>
              <a:buSzPts val="1400"/>
              <a:buChar char="■"/>
              <a:defRPr>
                <a:solidFill>
                  <a:srgbClr val="FFFFFF"/>
                </a:solidFill>
              </a:defRPr>
            </a:lvl3pPr>
            <a:lvl4pPr marL="1828800" lvl="3" indent="-317500">
              <a:spcBef>
                <a:spcPts val="0"/>
              </a:spcBef>
              <a:spcAft>
                <a:spcPts val="0"/>
              </a:spcAft>
              <a:buClr>
                <a:srgbClr val="FFFFFF"/>
              </a:buClr>
              <a:buSzPts val="1400"/>
              <a:buChar char="●"/>
              <a:defRPr>
                <a:solidFill>
                  <a:srgbClr val="FFFFFF"/>
                </a:solidFill>
              </a:defRPr>
            </a:lvl4pPr>
            <a:lvl5pPr marL="2286000" lvl="4" indent="-317500">
              <a:spcBef>
                <a:spcPts val="0"/>
              </a:spcBef>
              <a:spcAft>
                <a:spcPts val="0"/>
              </a:spcAft>
              <a:buClr>
                <a:srgbClr val="FFFFFF"/>
              </a:buClr>
              <a:buSzPts val="1400"/>
              <a:buChar char="○"/>
              <a:defRPr>
                <a:solidFill>
                  <a:srgbClr val="FFFFFF"/>
                </a:solidFill>
              </a:defRPr>
            </a:lvl5pPr>
            <a:lvl6pPr marL="2743200" lvl="5" indent="-317500">
              <a:spcBef>
                <a:spcPts val="0"/>
              </a:spcBef>
              <a:spcAft>
                <a:spcPts val="0"/>
              </a:spcAft>
              <a:buClr>
                <a:srgbClr val="FFFFFF"/>
              </a:buClr>
              <a:buSzPts val="1400"/>
              <a:buChar char="■"/>
              <a:defRPr>
                <a:solidFill>
                  <a:srgbClr val="FFFFFF"/>
                </a:solidFill>
              </a:defRPr>
            </a:lvl6pPr>
            <a:lvl7pPr marL="3200400" lvl="6" indent="-317500">
              <a:spcBef>
                <a:spcPts val="0"/>
              </a:spcBef>
              <a:spcAft>
                <a:spcPts val="0"/>
              </a:spcAft>
              <a:buClr>
                <a:srgbClr val="FFFFFF"/>
              </a:buClr>
              <a:buSzPts val="1400"/>
              <a:buChar char="●"/>
              <a:defRPr>
                <a:solidFill>
                  <a:srgbClr val="FFFFFF"/>
                </a:solidFill>
              </a:defRPr>
            </a:lvl7pPr>
            <a:lvl8pPr marL="3657600" lvl="7" indent="-317500">
              <a:spcBef>
                <a:spcPts val="0"/>
              </a:spcBef>
              <a:spcAft>
                <a:spcPts val="0"/>
              </a:spcAft>
              <a:buClr>
                <a:srgbClr val="FFFFFF"/>
              </a:buClr>
              <a:buSzPts val="1400"/>
              <a:buChar char="○"/>
              <a:defRPr>
                <a:solidFill>
                  <a:srgbClr val="FFFFFF"/>
                </a:solidFill>
              </a:defRPr>
            </a:lvl8pPr>
            <a:lvl9pPr marL="4114800" lvl="8" indent="-317500">
              <a:spcBef>
                <a:spcPts val="0"/>
              </a:spcBef>
              <a:spcAft>
                <a:spcPts val="0"/>
              </a:spcAft>
              <a:buClr>
                <a:srgbClr val="FFFFFF"/>
              </a:buClr>
              <a:buSzPts val="1400"/>
              <a:buChar char="■"/>
              <a:defRPr>
                <a:solidFill>
                  <a:srgbClr val="FFFFFF"/>
                </a:solidFill>
              </a:defRPr>
            </a:lvl9pPr>
          </a:lstStyle>
          <a:p>
            <a:endParaRPr/>
          </a:p>
        </p:txBody>
      </p:sp>
      <p:sp>
        <p:nvSpPr>
          <p:cNvPr id="83" name="Google Shape;83;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8"/>
          <p:cNvSpPr txBox="1">
            <a:spLocks noGrp="1"/>
          </p:cNvSpPr>
          <p:nvPr>
            <p:ph type="subTitle" idx="2"/>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8"/>
          <p:cNvSpPr/>
          <p:nvPr/>
        </p:nvSpPr>
        <p:spPr>
          <a:xfrm>
            <a:off x="-164595" y="3266811"/>
            <a:ext cx="1535605" cy="1324528"/>
          </a:xfrm>
          <a:custGeom>
            <a:avLst/>
            <a:gdLst/>
            <a:ahLst/>
            <a:cxnLst/>
            <a:rect l="l" t="t" r="r" b="b"/>
            <a:pathLst>
              <a:path w="3071210" h="2649055" extrusionOk="0">
                <a:moveTo>
                  <a:pt x="0" y="0"/>
                </a:moveTo>
                <a:lnTo>
                  <a:pt x="3071210" y="0"/>
                </a:lnTo>
                <a:lnTo>
                  <a:pt x="3071210" y="2649055"/>
                </a:lnTo>
                <a:lnTo>
                  <a:pt x="0" y="2649055"/>
                </a:lnTo>
                <a:lnTo>
                  <a:pt x="0" y="0"/>
                </a:lnTo>
                <a:close/>
              </a:path>
            </a:pathLst>
          </a:custGeom>
          <a:blipFill rotWithShape="1">
            <a:blip r:embed="rId3">
              <a:alphaModFix/>
            </a:blip>
            <a:stretch>
              <a:fillRect l="-31318" r="-136957" b="-210655"/>
            </a:stretch>
          </a:blipFill>
          <a:ln>
            <a:noFill/>
          </a:ln>
        </p:spPr>
      </p:sp>
      <p:sp>
        <p:nvSpPr>
          <p:cNvPr id="87" name="Google Shape;87;p8"/>
          <p:cNvSpPr/>
          <p:nvPr/>
        </p:nvSpPr>
        <p:spPr>
          <a:xfrm>
            <a:off x="1616158" y="3853075"/>
            <a:ext cx="1085108" cy="1013593"/>
          </a:xfrm>
          <a:custGeom>
            <a:avLst/>
            <a:gdLst/>
            <a:ahLst/>
            <a:cxnLst/>
            <a:rect l="l" t="t" r="r" b="b"/>
            <a:pathLst>
              <a:path w="2170216" h="2027186" extrusionOk="0">
                <a:moveTo>
                  <a:pt x="0" y="0"/>
                </a:moveTo>
                <a:lnTo>
                  <a:pt x="2170216" y="0"/>
                </a:lnTo>
                <a:lnTo>
                  <a:pt x="2170216" y="2027186"/>
                </a:lnTo>
                <a:lnTo>
                  <a:pt x="0" y="2027186"/>
                </a:lnTo>
                <a:lnTo>
                  <a:pt x="0" y="0"/>
                </a:lnTo>
                <a:close/>
              </a:path>
            </a:pathLst>
          </a:custGeom>
          <a:blipFill rotWithShape="1">
            <a:blip r:embed="rId3">
              <a:alphaModFix/>
            </a:blip>
            <a:stretch>
              <a:fillRect l="-209855" t="-2626" r="-69795" b="-303283"/>
            </a:stretch>
          </a:blipFill>
          <a:ln>
            <a:noFill/>
          </a:ln>
        </p:spPr>
      </p:sp>
      <p:sp>
        <p:nvSpPr>
          <p:cNvPr id="88" name="Google Shape;88;p8"/>
          <p:cNvSpPr/>
          <p:nvPr/>
        </p:nvSpPr>
        <p:spPr>
          <a:xfrm>
            <a:off x="251201" y="190247"/>
            <a:ext cx="526298" cy="491612"/>
          </a:xfrm>
          <a:custGeom>
            <a:avLst/>
            <a:gdLst/>
            <a:ahLst/>
            <a:cxnLst/>
            <a:rect l="l" t="t" r="r" b="b"/>
            <a:pathLst>
              <a:path w="1052595" h="983223" extrusionOk="0">
                <a:moveTo>
                  <a:pt x="0" y="0"/>
                </a:moveTo>
                <a:lnTo>
                  <a:pt x="1052596" y="0"/>
                </a:lnTo>
                <a:lnTo>
                  <a:pt x="1052596" y="983223"/>
                </a:lnTo>
                <a:lnTo>
                  <a:pt x="0" y="983223"/>
                </a:lnTo>
                <a:lnTo>
                  <a:pt x="0" y="0"/>
                </a:lnTo>
                <a:close/>
              </a:path>
            </a:pathLst>
          </a:custGeom>
          <a:blipFill rotWithShape="1">
            <a:blip r:embed="rId3">
              <a:alphaModFix/>
            </a:blip>
            <a:stretch>
              <a:fillRect l="-209855" t="-2626" r="-69795" b="-303283"/>
            </a:stretch>
          </a:blipFill>
          <a:ln>
            <a:noFill/>
          </a:ln>
        </p:spPr>
      </p:sp>
      <p:sp>
        <p:nvSpPr>
          <p:cNvPr id="89" name="Google Shape;89;p8"/>
          <p:cNvSpPr/>
          <p:nvPr/>
        </p:nvSpPr>
        <p:spPr>
          <a:xfrm>
            <a:off x="8103353" y="-71914"/>
            <a:ext cx="526298" cy="491612"/>
          </a:xfrm>
          <a:custGeom>
            <a:avLst/>
            <a:gdLst/>
            <a:ahLst/>
            <a:cxnLst/>
            <a:rect l="l" t="t" r="r" b="b"/>
            <a:pathLst>
              <a:path w="1052595" h="983223" extrusionOk="0">
                <a:moveTo>
                  <a:pt x="0" y="0"/>
                </a:moveTo>
                <a:lnTo>
                  <a:pt x="1052595" y="0"/>
                </a:lnTo>
                <a:lnTo>
                  <a:pt x="1052595" y="983223"/>
                </a:lnTo>
                <a:lnTo>
                  <a:pt x="0" y="983223"/>
                </a:lnTo>
                <a:lnTo>
                  <a:pt x="0" y="0"/>
                </a:lnTo>
                <a:close/>
              </a:path>
            </a:pathLst>
          </a:custGeom>
          <a:blipFill rotWithShape="1">
            <a:blip r:embed="rId3">
              <a:alphaModFix/>
            </a:blip>
            <a:stretch>
              <a:fillRect l="-209855" t="-2626" r="-69795" b="-303283"/>
            </a:stretch>
          </a:blipFill>
          <a:ln>
            <a:noFill/>
          </a:ln>
        </p:spPr>
      </p:sp>
      <p:sp>
        <p:nvSpPr>
          <p:cNvPr id="90" name="Google Shape;90;p8"/>
          <p:cNvSpPr/>
          <p:nvPr/>
        </p:nvSpPr>
        <p:spPr>
          <a:xfrm>
            <a:off x="6358865" y="285465"/>
            <a:ext cx="1085108" cy="1013593"/>
          </a:xfrm>
          <a:custGeom>
            <a:avLst/>
            <a:gdLst/>
            <a:ahLst/>
            <a:cxnLst/>
            <a:rect l="l" t="t" r="r" b="b"/>
            <a:pathLst>
              <a:path w="2170216" h="2027186" extrusionOk="0">
                <a:moveTo>
                  <a:pt x="0" y="0"/>
                </a:moveTo>
                <a:lnTo>
                  <a:pt x="2170216" y="0"/>
                </a:lnTo>
                <a:lnTo>
                  <a:pt x="2170216" y="2027186"/>
                </a:lnTo>
                <a:lnTo>
                  <a:pt x="0" y="2027186"/>
                </a:lnTo>
                <a:lnTo>
                  <a:pt x="0" y="0"/>
                </a:lnTo>
                <a:close/>
              </a:path>
            </a:pathLst>
          </a:custGeom>
          <a:blipFill rotWithShape="1">
            <a:blip r:embed="rId3">
              <a:alphaModFix/>
            </a:blip>
            <a:stretch>
              <a:fillRect l="-209855" t="-2626" r="-69795" b="-303283"/>
            </a:stretch>
          </a:blipFill>
          <a:ln>
            <a:noFill/>
          </a:ln>
        </p:spPr>
      </p:sp>
      <p:sp>
        <p:nvSpPr>
          <p:cNvPr id="91" name="Google Shape;91;p8"/>
          <p:cNvSpPr/>
          <p:nvPr/>
        </p:nvSpPr>
        <p:spPr>
          <a:xfrm>
            <a:off x="7861848" y="1007175"/>
            <a:ext cx="1535605" cy="1324528"/>
          </a:xfrm>
          <a:custGeom>
            <a:avLst/>
            <a:gdLst/>
            <a:ahLst/>
            <a:cxnLst/>
            <a:rect l="l" t="t" r="r" b="b"/>
            <a:pathLst>
              <a:path w="3071210" h="2649055" extrusionOk="0">
                <a:moveTo>
                  <a:pt x="0" y="0"/>
                </a:moveTo>
                <a:lnTo>
                  <a:pt x="3071210" y="0"/>
                </a:lnTo>
                <a:lnTo>
                  <a:pt x="3071210" y="2649055"/>
                </a:lnTo>
                <a:lnTo>
                  <a:pt x="0" y="2649055"/>
                </a:lnTo>
                <a:lnTo>
                  <a:pt x="0" y="0"/>
                </a:lnTo>
                <a:close/>
              </a:path>
            </a:pathLst>
          </a:custGeom>
          <a:blipFill rotWithShape="1">
            <a:blip r:embed="rId3">
              <a:alphaModFix/>
            </a:blip>
            <a:stretch>
              <a:fillRect l="-31318" r="-136957" b="-210655"/>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9"/>
          <p:cNvSpPr/>
          <p:nvPr/>
        </p:nvSpPr>
        <p:spPr>
          <a:xfrm>
            <a:off x="275899" y="202596"/>
            <a:ext cx="939993" cy="1279693"/>
          </a:xfrm>
          <a:custGeom>
            <a:avLst/>
            <a:gdLst/>
            <a:ahLst/>
            <a:cxnLst/>
            <a:rect l="l" t="t" r="r" b="b"/>
            <a:pathLst>
              <a:path w="1879985" h="2559386" extrusionOk="0">
                <a:moveTo>
                  <a:pt x="0" y="0"/>
                </a:moveTo>
                <a:lnTo>
                  <a:pt x="1879986" y="0"/>
                </a:lnTo>
                <a:lnTo>
                  <a:pt x="1879986" y="2559386"/>
                </a:lnTo>
                <a:lnTo>
                  <a:pt x="0" y="2559386"/>
                </a:lnTo>
                <a:lnTo>
                  <a:pt x="0" y="0"/>
                </a:lnTo>
                <a:close/>
              </a:path>
            </a:pathLst>
          </a:custGeom>
          <a:blipFill rotWithShape="1">
            <a:blip r:embed="rId2">
              <a:alphaModFix/>
            </a:blip>
            <a:stretch>
              <a:fillRect/>
            </a:stretch>
          </a:blipFill>
          <a:ln>
            <a:noFill/>
          </a:ln>
        </p:spPr>
      </p:sp>
      <p:sp>
        <p:nvSpPr>
          <p:cNvPr id="94" name="Google Shape;94;p9"/>
          <p:cNvSpPr/>
          <p:nvPr/>
        </p:nvSpPr>
        <p:spPr>
          <a:xfrm>
            <a:off x="-602828" y="3056813"/>
            <a:ext cx="1672112" cy="2528395"/>
          </a:xfrm>
          <a:custGeom>
            <a:avLst/>
            <a:gdLst/>
            <a:ahLst/>
            <a:cxnLst/>
            <a:rect l="l" t="t" r="r" b="b"/>
            <a:pathLst>
              <a:path w="3344224" h="5056790" extrusionOk="0">
                <a:moveTo>
                  <a:pt x="0" y="0"/>
                </a:moveTo>
                <a:lnTo>
                  <a:pt x="3344223" y="0"/>
                </a:lnTo>
                <a:lnTo>
                  <a:pt x="3344223" y="5056789"/>
                </a:lnTo>
                <a:lnTo>
                  <a:pt x="0" y="5056789"/>
                </a:lnTo>
                <a:lnTo>
                  <a:pt x="0" y="0"/>
                </a:lnTo>
                <a:close/>
              </a:path>
            </a:pathLst>
          </a:custGeom>
          <a:blipFill rotWithShape="1">
            <a:blip r:embed="rId3">
              <a:alphaModFix/>
            </a:blip>
            <a:stretch>
              <a:fillRect/>
            </a:stretch>
          </a:blipFill>
          <a:ln>
            <a:noFill/>
          </a:ln>
        </p:spPr>
      </p:sp>
      <p:sp>
        <p:nvSpPr>
          <p:cNvPr id="95" name="Google Shape;95;p9"/>
          <p:cNvSpPr/>
          <p:nvPr/>
        </p:nvSpPr>
        <p:spPr>
          <a:xfrm rot="1100666">
            <a:off x="8289001" y="3246159"/>
            <a:ext cx="526278" cy="2530575"/>
          </a:xfrm>
          <a:custGeom>
            <a:avLst/>
            <a:gdLst/>
            <a:ahLst/>
            <a:cxnLst/>
            <a:rect l="l" t="t" r="r" b="b"/>
            <a:pathLst>
              <a:path w="1051649" h="5056790" extrusionOk="0">
                <a:moveTo>
                  <a:pt x="0" y="0"/>
                </a:moveTo>
                <a:lnTo>
                  <a:pt x="1051649" y="0"/>
                </a:lnTo>
                <a:lnTo>
                  <a:pt x="1051649" y="5056790"/>
                </a:lnTo>
                <a:lnTo>
                  <a:pt x="0" y="5056790"/>
                </a:lnTo>
                <a:lnTo>
                  <a:pt x="0" y="0"/>
                </a:lnTo>
                <a:close/>
              </a:path>
            </a:pathLst>
          </a:custGeom>
          <a:blipFill rotWithShape="1">
            <a:blip r:embed="rId3">
              <a:alphaModFix/>
            </a:blip>
            <a:stretch>
              <a:fillRect r="-217995"/>
            </a:stretch>
          </a:blipFill>
          <a:ln>
            <a:noFill/>
          </a:ln>
        </p:spPr>
      </p:sp>
      <p:sp>
        <p:nvSpPr>
          <p:cNvPr id="96" name="Google Shape;96;p9"/>
          <p:cNvSpPr/>
          <p:nvPr/>
        </p:nvSpPr>
        <p:spPr>
          <a:xfrm rot="-1263482">
            <a:off x="-766262" y="4843105"/>
            <a:ext cx="4164305" cy="4122662"/>
          </a:xfrm>
          <a:custGeom>
            <a:avLst/>
            <a:gdLst/>
            <a:ahLst/>
            <a:cxnLst/>
            <a:rect l="l" t="t" r="r" b="b"/>
            <a:pathLst>
              <a:path w="8312727" h="8229600" extrusionOk="0">
                <a:moveTo>
                  <a:pt x="0" y="0"/>
                </a:moveTo>
                <a:lnTo>
                  <a:pt x="8312728" y="0"/>
                </a:lnTo>
                <a:lnTo>
                  <a:pt x="8312728" y="8229600"/>
                </a:lnTo>
                <a:lnTo>
                  <a:pt x="0" y="8229600"/>
                </a:lnTo>
                <a:lnTo>
                  <a:pt x="0" y="0"/>
                </a:lnTo>
                <a:close/>
              </a:path>
            </a:pathLst>
          </a:custGeom>
          <a:blipFill rotWithShape="1">
            <a:blip r:embed="rId4">
              <a:alphaModFix/>
            </a:blip>
            <a:stretch>
              <a:fillRect/>
            </a:stretch>
          </a:blipFill>
          <a:ln>
            <a:noFill/>
          </a:ln>
        </p:spPr>
      </p:sp>
      <p:sp>
        <p:nvSpPr>
          <p:cNvPr id="97" name="Google Shape;97;p9"/>
          <p:cNvSpPr/>
          <p:nvPr/>
        </p:nvSpPr>
        <p:spPr>
          <a:xfrm rot="1739939" flipH="1">
            <a:off x="5407841" y="4849327"/>
            <a:ext cx="4158130" cy="4116548"/>
          </a:xfrm>
          <a:custGeom>
            <a:avLst/>
            <a:gdLst/>
            <a:ahLst/>
            <a:cxnLst/>
            <a:rect l="l" t="t" r="r" b="b"/>
            <a:pathLst>
              <a:path w="8312727" h="8229600" extrusionOk="0">
                <a:moveTo>
                  <a:pt x="8312728" y="0"/>
                </a:moveTo>
                <a:lnTo>
                  <a:pt x="0" y="0"/>
                </a:lnTo>
                <a:lnTo>
                  <a:pt x="0" y="8229600"/>
                </a:lnTo>
                <a:lnTo>
                  <a:pt x="8312728" y="8229600"/>
                </a:lnTo>
                <a:lnTo>
                  <a:pt x="8312728" y="0"/>
                </a:lnTo>
                <a:close/>
              </a:path>
            </a:pathLst>
          </a:custGeom>
          <a:blipFill rotWithShape="1">
            <a:blip r:embed="rId4">
              <a:alphaModFix/>
            </a:blip>
            <a:stretch>
              <a:fillRect/>
            </a:stretch>
          </a:blipFill>
          <a:ln>
            <a:noFill/>
          </a:ln>
        </p:spPr>
      </p:sp>
      <p:sp>
        <p:nvSpPr>
          <p:cNvPr id="98" name="Google Shape;98;p9"/>
          <p:cNvSpPr/>
          <p:nvPr/>
        </p:nvSpPr>
        <p:spPr>
          <a:xfrm rot="-4691101" flipH="1">
            <a:off x="8223154" y="-2699872"/>
            <a:ext cx="4161400" cy="4119786"/>
          </a:xfrm>
          <a:custGeom>
            <a:avLst/>
            <a:gdLst/>
            <a:ahLst/>
            <a:cxnLst/>
            <a:rect l="l" t="t" r="r" b="b"/>
            <a:pathLst>
              <a:path w="8312727" h="8229600" extrusionOk="0">
                <a:moveTo>
                  <a:pt x="8312727" y="0"/>
                </a:moveTo>
                <a:lnTo>
                  <a:pt x="0" y="0"/>
                </a:lnTo>
                <a:lnTo>
                  <a:pt x="0" y="8229600"/>
                </a:lnTo>
                <a:lnTo>
                  <a:pt x="8312727" y="8229600"/>
                </a:lnTo>
                <a:lnTo>
                  <a:pt x="8312727" y="0"/>
                </a:lnTo>
                <a:close/>
              </a:path>
            </a:pathLst>
          </a:custGeom>
          <a:blipFill rotWithShape="1">
            <a:blip r:embed="rId4">
              <a:alphaModFix/>
            </a:blip>
            <a:stretch>
              <a:fillRect/>
            </a:stretch>
          </a:blipFill>
          <a:ln>
            <a:noFill/>
          </a:ln>
        </p:spPr>
      </p:sp>
      <p:sp>
        <p:nvSpPr>
          <p:cNvPr id="99" name="Google Shape;99;p9"/>
          <p:cNvSpPr txBox="1">
            <a:spLocks noGrp="1"/>
          </p:cNvSpPr>
          <p:nvPr>
            <p:ph type="body" idx="1"/>
          </p:nvPr>
        </p:nvSpPr>
        <p:spPr>
          <a:xfrm>
            <a:off x="2771550" y="431200"/>
            <a:ext cx="3600900" cy="662400"/>
          </a:xfrm>
          <a:prstGeom prst="rect">
            <a:avLst/>
          </a:prstGeom>
        </p:spPr>
        <p:txBody>
          <a:bodyPr spcFirstLastPara="1" wrap="square" lIns="91425" tIns="91425" rIns="91425" bIns="91425" anchor="ctr" anchorCtr="0">
            <a:normAutofit/>
          </a:bodyPr>
          <a:lstStyle>
            <a:lvl1pPr marL="457200" lvl="0" indent="-228600" algn="ctr">
              <a:lnSpc>
                <a:spcPct val="100000"/>
              </a:lnSpc>
              <a:spcBef>
                <a:spcPts val="0"/>
              </a:spcBef>
              <a:spcAft>
                <a:spcPts val="0"/>
              </a:spcAft>
              <a:buSzPts val="1800"/>
              <a:buNone/>
              <a:defRPr/>
            </a:lvl1pPr>
          </a:lstStyle>
          <a:p>
            <a:endParaRPr/>
          </a:p>
        </p:txBody>
      </p:sp>
      <p:sp>
        <p:nvSpPr>
          <p:cNvPr id="100" name="Google Shape;10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1">
            <a:alphaModFix/>
          </a:blip>
          <a:stretch>
            <a:fillRect/>
          </a:stretch>
        </p:blipFill>
        <p:spPr>
          <a:xfrm>
            <a:off x="0" y="2232"/>
            <a:ext cx="9144003" cy="5139037"/>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alistoga"/>
              <a:buChar char="●"/>
              <a:defRPr sz="1800">
                <a:solidFill>
                  <a:schemeClr val="dk2"/>
                </a:solidFill>
                <a:latin typeface="Calistoga"/>
                <a:ea typeface="Calistoga"/>
                <a:cs typeface="Calistoga"/>
                <a:sym typeface="Calistoga"/>
              </a:defRPr>
            </a:lvl1pPr>
            <a:lvl2pPr marL="914400" lvl="1"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2pPr>
            <a:lvl3pPr marL="1371600" lvl="2"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3pPr>
            <a:lvl4pPr marL="1828800" lvl="3"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4pPr>
            <a:lvl5pPr marL="2286000" lvl="4"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5pPr>
            <a:lvl6pPr marL="2743200" lvl="5"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6pPr>
            <a:lvl7pPr marL="3200400" lvl="6"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7pPr>
            <a:lvl8pPr marL="3657600" lvl="7"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8pPr>
            <a:lvl9pPr marL="4114800" lvl="8" indent="-3175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mailto:kspringer@library.in.gov" TargetMode="External"/><Relationship Id="rId5" Type="http://schemas.openxmlformats.org/officeDocument/2006/relationships/image" Target="../media/image2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hyperlink" Target="https://iga.in.gov/laws/2023/ic/titles/3#3-2" TargetMode="External"/><Relationship Id="rId13" Type="http://schemas.openxmlformats.org/officeDocument/2006/relationships/hyperlink" Target="https://iga.in.gov/laws/2023/ic/titles/3#3-7" TargetMode="External"/><Relationship Id="rId18" Type="http://schemas.openxmlformats.org/officeDocument/2006/relationships/hyperlink" Target="https://iga.in.gov/laws/2023/ic/titles/3#3-11.5" TargetMode="External"/><Relationship Id="rId3" Type="http://schemas.openxmlformats.org/officeDocument/2006/relationships/image" Target="../media/image1.png"/><Relationship Id="rId21" Type="http://schemas.openxmlformats.org/officeDocument/2006/relationships/hyperlink" Target="https://iga.in.gov/laws/2023/ic/titles/3#3-13" TargetMode="External"/><Relationship Id="rId7" Type="http://schemas.openxmlformats.org/officeDocument/2006/relationships/hyperlink" Target="https://iga.in.gov/laws/2023/ic/titles/3#3-1" TargetMode="External"/><Relationship Id="rId12" Type="http://schemas.openxmlformats.org/officeDocument/2006/relationships/hyperlink" Target="https://iga.in.gov/laws/2023/ic/titles/3#3-6" TargetMode="External"/><Relationship Id="rId17" Type="http://schemas.openxmlformats.org/officeDocument/2006/relationships/hyperlink" Target="https://iga.in.gov/laws/2023/ic/titles/3#3-11" TargetMode="External"/><Relationship Id="rId2" Type="http://schemas.openxmlformats.org/officeDocument/2006/relationships/notesSlide" Target="../notesSlides/notesSlide13.xml"/><Relationship Id="rId16" Type="http://schemas.openxmlformats.org/officeDocument/2006/relationships/hyperlink" Target="https://iga.in.gov/laws/2023/ic/titles/3#3-10" TargetMode="External"/><Relationship Id="rId20" Type="http://schemas.openxmlformats.org/officeDocument/2006/relationships/hyperlink" Target="https://iga.in.gov/laws/2023/ic/titles/3#3-12" TargetMode="External"/><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hyperlink" Target="https://iga.in.gov/laws/2023/ic/titles/3#3-5" TargetMode="External"/><Relationship Id="rId5" Type="http://schemas.openxmlformats.org/officeDocument/2006/relationships/image" Target="../media/image30.png"/><Relationship Id="rId15" Type="http://schemas.openxmlformats.org/officeDocument/2006/relationships/hyperlink" Target="https://iga.in.gov/laws/2023/ic/titles/3#3-9" TargetMode="External"/><Relationship Id="rId10" Type="http://schemas.openxmlformats.org/officeDocument/2006/relationships/hyperlink" Target="https://iga.in.gov/laws/2023/ic/titles/3#3-4" TargetMode="External"/><Relationship Id="rId19" Type="http://schemas.openxmlformats.org/officeDocument/2006/relationships/hyperlink" Target="https://iga.in.gov/laws/2023/ic/titles/3#3-11.7" TargetMode="External"/><Relationship Id="rId4" Type="http://schemas.openxmlformats.org/officeDocument/2006/relationships/image" Target="../media/image11.png"/><Relationship Id="rId9" Type="http://schemas.openxmlformats.org/officeDocument/2006/relationships/hyperlink" Target="https://iga.in.gov/laws/2023/ic/titles/3#3-3" TargetMode="External"/><Relationship Id="rId14" Type="http://schemas.openxmlformats.org/officeDocument/2006/relationships/hyperlink" Target="https://iga.in.gov/laws/2023/ic/titles/3#3-8" TargetMode="External"/><Relationship Id="rId22" Type="http://schemas.openxmlformats.org/officeDocument/2006/relationships/hyperlink" Target="https://iga.in.gov/laws/2023/ic/titles/3#3-1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iga.in.gov/laws/2023/ic/titles/3"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hyperlink" Target="https://iga.in.gov/laws/2023/ic/titles/3#3-7-14-2" TargetMode="External"/><Relationship Id="rId13" Type="http://schemas.openxmlformats.org/officeDocument/2006/relationships/hyperlink" Target="https://iga.in.gov/laws/2023/ic/titles/3#3-7-14-7" TargetMode="External"/><Relationship Id="rId18" Type="http://schemas.openxmlformats.org/officeDocument/2006/relationships/hyperlink" Target="https://iga.in.gov/laws/2023/ic/titles/3#3-7-14-12" TargetMode="External"/><Relationship Id="rId3" Type="http://schemas.openxmlformats.org/officeDocument/2006/relationships/image" Target="../media/image1.png"/><Relationship Id="rId21" Type="http://schemas.openxmlformats.org/officeDocument/2006/relationships/hyperlink" Target="https://iga.in.gov/laws/2023/ic/titles/3#3-7-14-15" TargetMode="External"/><Relationship Id="rId7" Type="http://schemas.openxmlformats.org/officeDocument/2006/relationships/hyperlink" Target="https://iga.in.gov/laws/2023/ic/titles/3#3-7-14-1" TargetMode="External"/><Relationship Id="rId12" Type="http://schemas.openxmlformats.org/officeDocument/2006/relationships/hyperlink" Target="https://iga.in.gov/laws/2023/ic/titles/3#3-7-14-6" TargetMode="External"/><Relationship Id="rId17" Type="http://schemas.openxmlformats.org/officeDocument/2006/relationships/hyperlink" Target="https://iga.in.gov/laws/2023/ic/titles/3#3-7-14-11" TargetMode="External"/><Relationship Id="rId2" Type="http://schemas.openxmlformats.org/officeDocument/2006/relationships/notesSlide" Target="../notesSlides/notesSlide15.xml"/><Relationship Id="rId16" Type="http://schemas.openxmlformats.org/officeDocument/2006/relationships/hyperlink" Target="https://iga.in.gov/laws/2023/ic/titles/3#3-7-14-10" TargetMode="External"/><Relationship Id="rId20" Type="http://schemas.openxmlformats.org/officeDocument/2006/relationships/hyperlink" Target="https://iga.in.gov/laws/2023/ic/titles/3#3-7-14-14" TargetMode="External"/><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hyperlink" Target="https://iga.in.gov/laws/2023/ic/titles/3#3-7-14-5" TargetMode="External"/><Relationship Id="rId5" Type="http://schemas.openxmlformats.org/officeDocument/2006/relationships/image" Target="../media/image30.png"/><Relationship Id="rId15" Type="http://schemas.openxmlformats.org/officeDocument/2006/relationships/hyperlink" Target="https://iga.in.gov/laws/2023/ic/titles/3#3-7-14-9" TargetMode="External"/><Relationship Id="rId23" Type="http://schemas.openxmlformats.org/officeDocument/2006/relationships/hyperlink" Target="https://iga.in.gov/laws/2023/ic/titles/3#3-7-14-17" TargetMode="External"/><Relationship Id="rId10" Type="http://schemas.openxmlformats.org/officeDocument/2006/relationships/hyperlink" Target="https://iga.in.gov/laws/2023/ic/titles/3#3-7-14-4" TargetMode="External"/><Relationship Id="rId19" Type="http://schemas.openxmlformats.org/officeDocument/2006/relationships/hyperlink" Target="https://iga.in.gov/laws/2023/ic/titles/3#3-7-14-13" TargetMode="External"/><Relationship Id="rId4" Type="http://schemas.openxmlformats.org/officeDocument/2006/relationships/image" Target="../media/image11.png"/><Relationship Id="rId9" Type="http://schemas.openxmlformats.org/officeDocument/2006/relationships/hyperlink" Target="https://iga.in.gov/laws/2023/ic/titles/3#3-7-14-3" TargetMode="External"/><Relationship Id="rId14" Type="http://schemas.openxmlformats.org/officeDocument/2006/relationships/hyperlink" Target="https://iga.in.gov/laws/2023/ic/titles/3#3-7-14-8" TargetMode="External"/><Relationship Id="rId22" Type="http://schemas.openxmlformats.org/officeDocument/2006/relationships/hyperlink" Target="https://iga.in.gov/laws/2023/ic/titles/3#3-7-14-16"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iga.in.gov/laws/2023/ic/titles/3#3-7-26.3" TargetMode="External"/><Relationship Id="rId3" Type="http://schemas.openxmlformats.org/officeDocument/2006/relationships/image" Target="../media/image1.png"/><Relationship Id="rId7" Type="http://schemas.openxmlformats.org/officeDocument/2006/relationships/hyperlink" Target="https://iga.in.gov/laws/2023/ic/titles/3#3-7-22-5"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7.tm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106"/>
        <p:cNvGrpSpPr/>
        <p:nvPr/>
      </p:nvGrpSpPr>
      <p:grpSpPr>
        <a:xfrm>
          <a:off x="0" y="0"/>
          <a:ext cx="0" cy="0"/>
          <a:chOff x="0" y="0"/>
          <a:chExt cx="0" cy="0"/>
        </a:xfrm>
      </p:grpSpPr>
      <p:pic>
        <p:nvPicPr>
          <p:cNvPr id="107" name="Google Shape;107;p11"/>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10" name="Google Shape;110;p11"/>
          <p:cNvSpPr/>
          <p:nvPr/>
        </p:nvSpPr>
        <p:spPr>
          <a:xfrm>
            <a:off x="-289825" y="2690291"/>
            <a:ext cx="2310053" cy="2450985"/>
          </a:xfrm>
          <a:custGeom>
            <a:avLst/>
            <a:gdLst/>
            <a:ahLst/>
            <a:cxnLst/>
            <a:rect l="l" t="t" r="r" b="b"/>
            <a:pathLst>
              <a:path w="4620106" h="4901969" extrusionOk="0">
                <a:moveTo>
                  <a:pt x="0" y="0"/>
                </a:moveTo>
                <a:lnTo>
                  <a:pt x="4620106" y="0"/>
                </a:lnTo>
                <a:lnTo>
                  <a:pt x="4620106" y="4901969"/>
                </a:lnTo>
                <a:lnTo>
                  <a:pt x="0" y="4901969"/>
                </a:lnTo>
                <a:lnTo>
                  <a:pt x="0" y="0"/>
                </a:lnTo>
                <a:close/>
              </a:path>
            </a:pathLst>
          </a:custGeom>
          <a:blipFill rotWithShape="1">
            <a:blip r:embed="rId4">
              <a:alphaModFix/>
            </a:blip>
            <a:stretch>
              <a:fillRect/>
            </a:stretch>
          </a:blipFill>
          <a:ln>
            <a:noFill/>
          </a:ln>
        </p:spPr>
        <p:txBody>
          <a:bodyPr/>
          <a:lstStyle/>
          <a:p>
            <a:endParaRPr lang="en-US"/>
          </a:p>
        </p:txBody>
      </p:sp>
      <p:sp>
        <p:nvSpPr>
          <p:cNvPr id="111" name="Google Shape;111;p11"/>
          <p:cNvSpPr/>
          <p:nvPr/>
        </p:nvSpPr>
        <p:spPr>
          <a:xfrm rot="-1171171">
            <a:off x="-119778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64"/>
            </a:stretch>
          </a:blipFill>
          <a:ln>
            <a:noFill/>
          </a:ln>
        </p:spPr>
        <p:txBody>
          <a:bodyPr/>
          <a:lstStyle/>
          <a:p>
            <a:endParaRPr lang="en-US"/>
          </a:p>
        </p:txBody>
      </p:sp>
      <p:sp>
        <p:nvSpPr>
          <p:cNvPr id="112" name="Google Shape;112;p11"/>
          <p:cNvSpPr/>
          <p:nvPr/>
        </p:nvSpPr>
        <p:spPr>
          <a:xfrm rot="1269351">
            <a:off x="655755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64"/>
            </a:stretch>
          </a:blipFill>
          <a:ln>
            <a:noFill/>
          </a:ln>
        </p:spPr>
        <p:txBody>
          <a:bodyPr/>
          <a:lstStyle/>
          <a:p>
            <a:endParaRPr lang="en-US"/>
          </a:p>
        </p:txBody>
      </p:sp>
      <p:sp>
        <p:nvSpPr>
          <p:cNvPr id="113" name="Google Shape;113;p11"/>
          <p:cNvSpPr/>
          <p:nvPr/>
        </p:nvSpPr>
        <p:spPr>
          <a:xfrm rot="269957">
            <a:off x="2675738" y="-682989"/>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64"/>
            </a:stretch>
          </a:blipFill>
          <a:ln>
            <a:noFill/>
          </a:ln>
        </p:spPr>
        <p:txBody>
          <a:bodyPr/>
          <a:lstStyle/>
          <a:p>
            <a:endParaRPr lang="en-US"/>
          </a:p>
        </p:txBody>
      </p:sp>
      <p:sp>
        <p:nvSpPr>
          <p:cNvPr id="115" name="Google Shape;115;p11"/>
          <p:cNvSpPr/>
          <p:nvPr/>
        </p:nvSpPr>
        <p:spPr>
          <a:xfrm rot="5836653">
            <a:off x="6436317" y="2971432"/>
            <a:ext cx="1040135" cy="2520150"/>
          </a:xfrm>
          <a:custGeom>
            <a:avLst/>
            <a:gdLst/>
            <a:ahLst/>
            <a:cxnLst/>
            <a:rect l="l" t="t" r="r" b="b"/>
            <a:pathLst>
              <a:path w="2080269" h="5040300" extrusionOk="0">
                <a:moveTo>
                  <a:pt x="0" y="0"/>
                </a:moveTo>
                <a:lnTo>
                  <a:pt x="2080269" y="0"/>
                </a:lnTo>
                <a:lnTo>
                  <a:pt x="2080269" y="5040300"/>
                </a:lnTo>
                <a:lnTo>
                  <a:pt x="0" y="5040300"/>
                </a:lnTo>
                <a:lnTo>
                  <a:pt x="0" y="0"/>
                </a:lnTo>
                <a:close/>
              </a:path>
            </a:pathLst>
          </a:custGeom>
          <a:blipFill rotWithShape="1">
            <a:blip r:embed="rId6">
              <a:alphaModFix/>
            </a:blip>
            <a:stretch>
              <a:fillRect/>
            </a:stretch>
          </a:blipFill>
          <a:ln>
            <a:noFill/>
          </a:ln>
        </p:spPr>
        <p:txBody>
          <a:bodyPr/>
          <a:lstStyle/>
          <a:p>
            <a:endParaRPr lang="en-US"/>
          </a:p>
        </p:txBody>
      </p:sp>
      <p:sp>
        <p:nvSpPr>
          <p:cNvPr id="116" name="Google Shape;116;p11"/>
          <p:cNvSpPr txBox="1"/>
          <p:nvPr/>
        </p:nvSpPr>
        <p:spPr>
          <a:xfrm>
            <a:off x="245889" y="761675"/>
            <a:ext cx="7972011" cy="169277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5500" dirty="0">
                <a:solidFill>
                  <a:srgbClr val="FC3B28"/>
                </a:solidFill>
                <a:latin typeface="Calistoga"/>
                <a:cs typeface="Calistoga"/>
                <a:sym typeface="Calistoga"/>
              </a:rPr>
              <a:t>Indiana Voter Registration Association </a:t>
            </a:r>
            <a:endParaRPr sz="700" dirty="0"/>
          </a:p>
        </p:txBody>
      </p:sp>
      <p:sp>
        <p:nvSpPr>
          <p:cNvPr id="117" name="Google Shape;117;p11"/>
          <p:cNvSpPr txBox="1"/>
          <p:nvPr/>
        </p:nvSpPr>
        <p:spPr>
          <a:xfrm>
            <a:off x="1143087" y="2554150"/>
            <a:ext cx="6573124" cy="1141338"/>
          </a:xfrm>
          <a:prstGeom prst="rect">
            <a:avLst/>
          </a:prstGeom>
          <a:noFill/>
          <a:ln>
            <a:noFill/>
          </a:ln>
        </p:spPr>
        <p:txBody>
          <a:bodyPr spcFirstLastPara="1" wrap="square" lIns="0" tIns="0" rIns="0" bIns="0" anchor="t" anchorCtr="0">
            <a:spAutoFit/>
          </a:bodyPr>
          <a:lstStyle/>
          <a:p>
            <a:pPr marL="0" marR="0" lvl="0" indent="0" rtl="0">
              <a:lnSpc>
                <a:spcPct val="103040"/>
              </a:lnSpc>
              <a:spcBef>
                <a:spcPts val="0"/>
              </a:spcBef>
              <a:spcAft>
                <a:spcPts val="0"/>
              </a:spcAft>
              <a:buNone/>
            </a:pPr>
            <a:r>
              <a:rPr lang="en" sz="1800" dirty="0">
                <a:solidFill>
                  <a:srgbClr val="025999"/>
                </a:solidFill>
                <a:latin typeface="Jua"/>
                <a:ea typeface="Jua"/>
                <a:sym typeface="Jua"/>
              </a:rPr>
              <a:t>		   2024 Summer Conference</a:t>
            </a:r>
          </a:p>
          <a:p>
            <a:pPr marL="0" marR="0" lvl="0" indent="0" algn="ctr" rtl="0">
              <a:lnSpc>
                <a:spcPct val="103040"/>
              </a:lnSpc>
              <a:spcBef>
                <a:spcPts val="0"/>
              </a:spcBef>
              <a:spcAft>
                <a:spcPts val="0"/>
              </a:spcAft>
              <a:buNone/>
            </a:pPr>
            <a:r>
              <a:rPr lang="en-US" sz="1800" dirty="0">
                <a:solidFill>
                  <a:srgbClr val="025999"/>
                </a:solidFill>
                <a:latin typeface="Jua"/>
                <a:ea typeface="Jua"/>
                <a:sym typeface="Jua"/>
              </a:rPr>
              <a:t> Brad King, Republican Co-Director </a:t>
            </a:r>
          </a:p>
          <a:p>
            <a:pPr marL="0" marR="0" lvl="0" indent="0" algn="ctr" rtl="0">
              <a:lnSpc>
                <a:spcPct val="103040"/>
              </a:lnSpc>
              <a:spcBef>
                <a:spcPts val="0"/>
              </a:spcBef>
              <a:spcAft>
                <a:spcPts val="0"/>
              </a:spcAft>
              <a:buNone/>
            </a:pPr>
            <a:r>
              <a:rPr lang="en-US" sz="1800" dirty="0">
                <a:solidFill>
                  <a:srgbClr val="025999"/>
                </a:solidFill>
                <a:latin typeface="Jua"/>
                <a:ea typeface="Jua"/>
                <a:sym typeface="Jua"/>
              </a:rPr>
              <a:t>&amp; </a:t>
            </a:r>
          </a:p>
          <a:p>
            <a:pPr marL="0" marR="0" lvl="0" indent="0" algn="ctr" rtl="0">
              <a:lnSpc>
                <a:spcPct val="103040"/>
              </a:lnSpc>
              <a:spcBef>
                <a:spcPts val="0"/>
              </a:spcBef>
              <a:spcAft>
                <a:spcPts val="0"/>
              </a:spcAft>
              <a:buNone/>
            </a:pPr>
            <a:r>
              <a:rPr lang="en-US" sz="1800" dirty="0">
                <a:solidFill>
                  <a:srgbClr val="025999"/>
                </a:solidFill>
                <a:latin typeface="Jua"/>
                <a:ea typeface="Jua"/>
                <a:sym typeface="Jua"/>
              </a:rPr>
              <a:t>Valerie Warycha, Republican Co-Counsel</a:t>
            </a:r>
            <a:r>
              <a:rPr lang="en" sz="1800" dirty="0">
                <a:solidFill>
                  <a:srgbClr val="025999"/>
                </a:solidFill>
                <a:latin typeface="Jua"/>
                <a:ea typeface="Jua"/>
                <a:sym typeface="Jua"/>
              </a:rPr>
              <a:t> </a:t>
            </a:r>
            <a:endParaRPr sz="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188"/>
        <p:cNvGrpSpPr/>
        <p:nvPr/>
      </p:nvGrpSpPr>
      <p:grpSpPr>
        <a:xfrm>
          <a:off x="0" y="0"/>
          <a:ext cx="0" cy="0"/>
          <a:chOff x="0" y="0"/>
          <a:chExt cx="0" cy="0"/>
        </a:xfrm>
      </p:grpSpPr>
      <p:pic>
        <p:nvPicPr>
          <p:cNvPr id="189" name="Google Shape;189;p17"/>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92" name="Google Shape;192;p17"/>
          <p:cNvSpPr/>
          <p:nvPr/>
        </p:nvSpPr>
        <p:spPr>
          <a:xfrm rot="6411430">
            <a:off x="128411" y="72000"/>
            <a:ext cx="941725" cy="937016"/>
          </a:xfrm>
          <a:custGeom>
            <a:avLst/>
            <a:gdLst/>
            <a:ahLst/>
            <a:cxnLst/>
            <a:rect l="l" t="t" r="r" b="b"/>
            <a:pathLst>
              <a:path w="1883449" h="1874032" extrusionOk="0">
                <a:moveTo>
                  <a:pt x="0" y="0"/>
                </a:moveTo>
                <a:lnTo>
                  <a:pt x="1883449" y="0"/>
                </a:lnTo>
                <a:lnTo>
                  <a:pt x="1883449" y="1874031"/>
                </a:lnTo>
                <a:lnTo>
                  <a:pt x="0" y="1874031"/>
                </a:lnTo>
                <a:lnTo>
                  <a:pt x="0" y="0"/>
                </a:lnTo>
                <a:close/>
              </a:path>
            </a:pathLst>
          </a:custGeom>
          <a:blipFill rotWithShape="1">
            <a:blip r:embed="rId4">
              <a:alphaModFix/>
            </a:blip>
            <a:stretch>
              <a:fillRect/>
            </a:stretch>
          </a:blipFill>
          <a:ln>
            <a:noFill/>
          </a:ln>
        </p:spPr>
        <p:txBody>
          <a:bodyPr/>
          <a:lstStyle/>
          <a:p>
            <a:endParaRPr lang="en-US"/>
          </a:p>
        </p:txBody>
      </p:sp>
      <p:sp>
        <p:nvSpPr>
          <p:cNvPr id="193" name="Google Shape;193;p17"/>
          <p:cNvSpPr/>
          <p:nvPr/>
        </p:nvSpPr>
        <p:spPr>
          <a:xfrm rot="6411430">
            <a:off x="7958607" y="3959189"/>
            <a:ext cx="941725" cy="937016"/>
          </a:xfrm>
          <a:custGeom>
            <a:avLst/>
            <a:gdLst/>
            <a:ahLst/>
            <a:cxnLst/>
            <a:rect l="l" t="t" r="r" b="b"/>
            <a:pathLst>
              <a:path w="1883449" h="1874032" extrusionOk="0">
                <a:moveTo>
                  <a:pt x="0" y="0"/>
                </a:moveTo>
                <a:lnTo>
                  <a:pt x="1883449" y="0"/>
                </a:lnTo>
                <a:lnTo>
                  <a:pt x="1883449" y="1874031"/>
                </a:lnTo>
                <a:lnTo>
                  <a:pt x="0" y="1874031"/>
                </a:lnTo>
                <a:lnTo>
                  <a:pt x="0" y="0"/>
                </a:lnTo>
                <a:close/>
              </a:path>
            </a:pathLst>
          </a:custGeom>
          <a:blipFill rotWithShape="1">
            <a:blip r:embed="rId4">
              <a:alphaModFix/>
            </a:blip>
            <a:stretch>
              <a:fillRect/>
            </a:stretch>
          </a:blipFill>
          <a:ln>
            <a:noFill/>
          </a:ln>
        </p:spPr>
        <p:txBody>
          <a:bodyPr/>
          <a:lstStyle/>
          <a:p>
            <a:endParaRPr lang="en-US"/>
          </a:p>
        </p:txBody>
      </p:sp>
      <p:sp>
        <p:nvSpPr>
          <p:cNvPr id="196" name="Google Shape;196;p17"/>
          <p:cNvSpPr/>
          <p:nvPr/>
        </p:nvSpPr>
        <p:spPr>
          <a:xfrm>
            <a:off x="161470" y="140596"/>
            <a:ext cx="875607" cy="845297"/>
          </a:xfrm>
          <a:custGeom>
            <a:avLst/>
            <a:gdLst/>
            <a:ahLst/>
            <a:cxnLst/>
            <a:rect l="l" t="t" r="r" b="b"/>
            <a:pathLst>
              <a:path w="1751214" h="1690593" extrusionOk="0">
                <a:moveTo>
                  <a:pt x="0" y="0"/>
                </a:moveTo>
                <a:lnTo>
                  <a:pt x="1751214" y="0"/>
                </a:lnTo>
                <a:lnTo>
                  <a:pt x="1751214" y="1690593"/>
                </a:lnTo>
                <a:lnTo>
                  <a:pt x="0" y="1690593"/>
                </a:lnTo>
                <a:lnTo>
                  <a:pt x="0" y="0"/>
                </a:lnTo>
                <a:close/>
              </a:path>
            </a:pathLst>
          </a:custGeom>
          <a:blipFill rotWithShape="1">
            <a:blip r:embed="rId5">
              <a:alphaModFix/>
            </a:blip>
            <a:stretch>
              <a:fillRect l="-32497" t="-124714" r="-221773" b="-137185"/>
            </a:stretch>
          </a:blipFill>
          <a:ln>
            <a:noFill/>
          </a:ln>
        </p:spPr>
        <p:txBody>
          <a:bodyPr/>
          <a:lstStyle/>
          <a:p>
            <a:endParaRPr lang="en-US"/>
          </a:p>
        </p:txBody>
      </p:sp>
      <p:sp>
        <p:nvSpPr>
          <p:cNvPr id="197" name="Google Shape;197;p17"/>
          <p:cNvSpPr/>
          <p:nvPr/>
        </p:nvSpPr>
        <p:spPr>
          <a:xfrm>
            <a:off x="7991667" y="4022689"/>
            <a:ext cx="875607" cy="845297"/>
          </a:xfrm>
          <a:custGeom>
            <a:avLst/>
            <a:gdLst/>
            <a:ahLst/>
            <a:cxnLst/>
            <a:rect l="l" t="t" r="r" b="b"/>
            <a:pathLst>
              <a:path w="1751214" h="1690593" extrusionOk="0">
                <a:moveTo>
                  <a:pt x="0" y="0"/>
                </a:moveTo>
                <a:lnTo>
                  <a:pt x="1751214" y="0"/>
                </a:lnTo>
                <a:lnTo>
                  <a:pt x="1751214" y="1690593"/>
                </a:lnTo>
                <a:lnTo>
                  <a:pt x="0" y="1690593"/>
                </a:lnTo>
                <a:lnTo>
                  <a:pt x="0" y="0"/>
                </a:lnTo>
                <a:close/>
              </a:path>
            </a:pathLst>
          </a:custGeom>
          <a:blipFill rotWithShape="1">
            <a:blip r:embed="rId5">
              <a:alphaModFix/>
            </a:blip>
            <a:stretch>
              <a:fillRect l="-32497" t="-124714" r="-221773" b="-137185"/>
            </a:stretch>
          </a:blipFill>
          <a:ln>
            <a:noFill/>
          </a:ln>
        </p:spPr>
        <p:txBody>
          <a:bodyPr/>
          <a:lstStyle/>
          <a:p>
            <a:endParaRPr lang="en-US"/>
          </a:p>
        </p:txBody>
      </p:sp>
      <p:sp>
        <p:nvSpPr>
          <p:cNvPr id="3" name="TextBox 2">
            <a:extLst>
              <a:ext uri="{FF2B5EF4-FFF2-40B4-BE49-F238E27FC236}">
                <a16:creationId xmlns:a16="http://schemas.microsoft.com/office/drawing/2014/main" id="{30C1722F-CE77-B42A-A38C-4C12E34F04AB}"/>
              </a:ext>
            </a:extLst>
          </p:cNvPr>
          <p:cNvSpPr txBox="1"/>
          <p:nvPr/>
        </p:nvSpPr>
        <p:spPr>
          <a:xfrm>
            <a:off x="1677846" y="154896"/>
            <a:ext cx="6453180" cy="830997"/>
          </a:xfrm>
          <a:prstGeom prst="rect">
            <a:avLst/>
          </a:prstGeom>
          <a:noFill/>
        </p:spPr>
        <p:txBody>
          <a:bodyPr wrap="square">
            <a:spAutoFit/>
          </a:bodyPr>
          <a:lstStyle/>
          <a:p>
            <a:r>
              <a:rPr lang="en-US" sz="4800" dirty="0">
                <a:solidFill>
                  <a:schemeClr val="tx1"/>
                </a:solidFill>
                <a:latin typeface="Jua"/>
                <a:ea typeface="Jua"/>
                <a:cs typeface="Jua"/>
                <a:sym typeface="Jua"/>
              </a:rPr>
              <a:t>Redistricting Amnesty</a:t>
            </a:r>
            <a:endParaRPr lang="en-US" sz="4800" dirty="0"/>
          </a:p>
        </p:txBody>
      </p:sp>
      <p:sp>
        <p:nvSpPr>
          <p:cNvPr id="5" name="TextBox 4">
            <a:extLst>
              <a:ext uri="{FF2B5EF4-FFF2-40B4-BE49-F238E27FC236}">
                <a16:creationId xmlns:a16="http://schemas.microsoft.com/office/drawing/2014/main" id="{2B33DEAE-EBBB-82A7-8F13-8C57CF19DF0C}"/>
              </a:ext>
            </a:extLst>
          </p:cNvPr>
          <p:cNvSpPr txBox="1"/>
          <p:nvPr/>
        </p:nvSpPr>
        <p:spPr>
          <a:xfrm>
            <a:off x="0" y="978177"/>
            <a:ext cx="9518144" cy="3600986"/>
          </a:xfrm>
          <a:prstGeom prst="rect">
            <a:avLst/>
          </a:prstGeom>
          <a:noFill/>
        </p:spPr>
        <p:txBody>
          <a:bodyPr wrap="square">
            <a:spAutoFit/>
          </a:bodyPr>
          <a:lstStyle/>
          <a:p>
            <a:pPr algn="ctr">
              <a:buClr>
                <a:schemeClr val="tx2"/>
              </a:buClr>
            </a:pPr>
            <a:r>
              <a:rPr lang="en-US" sz="3600" dirty="0">
                <a:solidFill>
                  <a:schemeClr val="bg2"/>
                </a:solidFill>
                <a:latin typeface="Calistoga" panose="020B0604020202020204" charset="0"/>
                <a:cs typeface="Calistoga" panose="020B0604020202020204" charset="0"/>
              </a:rPr>
              <a:t>Not sure where to start?</a:t>
            </a:r>
          </a:p>
          <a:p>
            <a:pPr>
              <a:buClr>
                <a:schemeClr val="tx2"/>
              </a:buClr>
            </a:pPr>
            <a:endParaRPr lang="en-US" sz="2400" dirty="0">
              <a:solidFill>
                <a:schemeClr val="bg2"/>
              </a:solidFill>
              <a:latin typeface="Calistoga" panose="020B0604020202020204" charset="0"/>
              <a:cs typeface="Calistoga" panose="020B0604020202020204" charset="0"/>
            </a:endParaRPr>
          </a:p>
          <a:p>
            <a:pPr>
              <a:buClr>
                <a:schemeClr val="tx2"/>
              </a:buClr>
            </a:pPr>
            <a:r>
              <a:rPr lang="en-US" sz="2400" dirty="0">
                <a:solidFill>
                  <a:schemeClr val="bg2"/>
                </a:solidFill>
                <a:latin typeface="Calistoga" panose="020B0604020202020204" charset="0"/>
                <a:cs typeface="Calistoga" panose="020B0604020202020204" charset="0"/>
              </a:rPr>
              <a:t>Step 1. The unit of local government needs to work with their attorney. </a:t>
            </a:r>
          </a:p>
          <a:p>
            <a:pPr>
              <a:buClr>
                <a:schemeClr val="tx2"/>
              </a:buClr>
            </a:pPr>
            <a:endParaRPr lang="en-US" sz="2400" dirty="0">
              <a:solidFill>
                <a:schemeClr val="bg2"/>
              </a:solidFill>
              <a:latin typeface="Calistoga" panose="020B0604020202020204" charset="0"/>
              <a:cs typeface="Calistoga" panose="020B0604020202020204" charset="0"/>
            </a:endParaRPr>
          </a:p>
          <a:p>
            <a:pPr>
              <a:buClr>
                <a:schemeClr val="tx2"/>
              </a:buClr>
            </a:pPr>
            <a:r>
              <a:rPr lang="en-US" sz="2400" dirty="0">
                <a:solidFill>
                  <a:schemeClr val="bg2"/>
                </a:solidFill>
                <a:latin typeface="Calistoga" panose="020B0604020202020204" charset="0"/>
                <a:cs typeface="Calistoga" panose="020B0604020202020204" charset="0"/>
              </a:rPr>
              <a:t>Step 2. Get 2020 Census Data. Katie Springer with the state </a:t>
            </a:r>
          </a:p>
          <a:p>
            <a:pPr>
              <a:buClr>
                <a:schemeClr val="tx2"/>
              </a:buClr>
            </a:pPr>
            <a:r>
              <a:rPr lang="en-US" sz="2400" dirty="0">
                <a:solidFill>
                  <a:schemeClr val="bg2"/>
                </a:solidFill>
                <a:latin typeface="Calistoga" panose="020B0604020202020204" charset="0"/>
                <a:cs typeface="Calistoga" panose="020B0604020202020204" charset="0"/>
              </a:rPr>
              <a:t>library is prepared to help. </a:t>
            </a:r>
          </a:p>
          <a:p>
            <a:pPr algn="ctr">
              <a:buClr>
                <a:schemeClr val="tx2"/>
              </a:buClr>
            </a:pPr>
            <a:r>
              <a:rPr lang="en-US" sz="2400" dirty="0">
                <a:solidFill>
                  <a:schemeClr val="bg2"/>
                </a:solidFill>
                <a:latin typeface="Calistoga" panose="020B0604020202020204" charset="0"/>
                <a:cs typeface="Calistoga" panose="020B0604020202020204" charset="0"/>
              </a:rPr>
              <a:t>Email </a:t>
            </a:r>
            <a:r>
              <a:rPr lang="en-US" sz="2400" dirty="0">
                <a:solidFill>
                  <a:schemeClr val="bg2"/>
                </a:solidFill>
                <a:latin typeface="Calistoga" panose="020B0604020202020204" charset="0"/>
                <a:cs typeface="Calistoga" panose="020B0604020202020204" charset="0"/>
                <a:hlinkClick r:id="rId6"/>
              </a:rPr>
              <a:t>kspringer@library.in.gov</a:t>
            </a:r>
            <a:r>
              <a:rPr lang="en-US" sz="2400" dirty="0">
                <a:solidFill>
                  <a:schemeClr val="bg2"/>
                </a:solidFill>
                <a:latin typeface="Calistoga" panose="020B0604020202020204" charset="0"/>
                <a:cs typeface="Calistoga" panose="020B0604020202020204" charset="0"/>
              </a:rPr>
              <a:t> </a:t>
            </a:r>
          </a:p>
          <a:p>
            <a:pPr algn="ctr">
              <a:buClr>
                <a:schemeClr val="tx2"/>
              </a:buClr>
            </a:pPr>
            <a:r>
              <a:rPr lang="en-US" sz="2400" dirty="0">
                <a:solidFill>
                  <a:schemeClr val="bg2"/>
                </a:solidFill>
                <a:latin typeface="Calistoga" panose="020B0604020202020204" charset="0"/>
                <a:cs typeface="Calistoga" panose="020B0604020202020204" charset="0"/>
              </a:rPr>
              <a:t>Phone 317-232-3732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210"/>
        <p:cNvGrpSpPr/>
        <p:nvPr/>
      </p:nvGrpSpPr>
      <p:grpSpPr>
        <a:xfrm>
          <a:off x="0" y="0"/>
          <a:ext cx="0" cy="0"/>
          <a:chOff x="0" y="0"/>
          <a:chExt cx="0" cy="0"/>
        </a:xfrm>
      </p:grpSpPr>
      <p:pic>
        <p:nvPicPr>
          <p:cNvPr id="211" name="Google Shape;211;p18"/>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12" name="Google Shape;212;p18"/>
          <p:cNvSpPr/>
          <p:nvPr/>
        </p:nvSpPr>
        <p:spPr>
          <a:xfrm>
            <a:off x="6247716" y="1229025"/>
            <a:ext cx="2869319" cy="4113720"/>
          </a:xfrm>
          <a:custGeom>
            <a:avLst/>
            <a:gdLst/>
            <a:ahLst/>
            <a:cxnLst/>
            <a:rect l="l" t="t" r="r" b="b"/>
            <a:pathLst>
              <a:path w="6786136" h="9729228" extrusionOk="0">
                <a:moveTo>
                  <a:pt x="0" y="0"/>
                </a:moveTo>
                <a:lnTo>
                  <a:pt x="6786136" y="0"/>
                </a:lnTo>
                <a:lnTo>
                  <a:pt x="6786136" y="9729228"/>
                </a:lnTo>
                <a:lnTo>
                  <a:pt x="0" y="9729228"/>
                </a:lnTo>
                <a:lnTo>
                  <a:pt x="0" y="0"/>
                </a:lnTo>
                <a:close/>
              </a:path>
            </a:pathLst>
          </a:custGeom>
          <a:blipFill rotWithShape="1">
            <a:blip r:embed="rId4">
              <a:alphaModFix/>
            </a:blip>
            <a:stretch>
              <a:fillRect/>
            </a:stretch>
          </a:blipFill>
          <a:ln>
            <a:noFill/>
          </a:ln>
        </p:spPr>
        <p:txBody>
          <a:bodyPr/>
          <a:lstStyle/>
          <a:p>
            <a:endParaRPr lang="en-US" dirty="0"/>
          </a:p>
        </p:txBody>
      </p:sp>
      <p:sp>
        <p:nvSpPr>
          <p:cNvPr id="213" name="Google Shape;213;p18"/>
          <p:cNvSpPr txBox="1"/>
          <p:nvPr/>
        </p:nvSpPr>
        <p:spPr>
          <a:xfrm>
            <a:off x="942007" y="592578"/>
            <a:ext cx="7588791" cy="837922"/>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4500" dirty="0">
                <a:solidFill>
                  <a:srgbClr val="FC3B28"/>
                </a:solidFill>
                <a:latin typeface="Calistoga"/>
                <a:ea typeface="Calistoga"/>
                <a:cs typeface="Calistoga"/>
                <a:sym typeface="Calistoga"/>
              </a:rPr>
              <a:t>R</a:t>
            </a:r>
            <a:r>
              <a:rPr lang="en-US" sz="4500" b="0" i="0" u="none" strike="noStrike" cap="none" dirty="0">
                <a:solidFill>
                  <a:srgbClr val="FC3B28"/>
                </a:solidFill>
                <a:latin typeface="Calistoga"/>
                <a:ea typeface="Calistoga"/>
                <a:cs typeface="Calistoga"/>
                <a:sym typeface="Calistoga"/>
              </a:rPr>
              <a:t>edistricting &amp; Annexations</a:t>
            </a:r>
            <a:endParaRPr lang="en-US" sz="700" dirty="0"/>
          </a:p>
        </p:txBody>
      </p:sp>
      <p:sp>
        <p:nvSpPr>
          <p:cNvPr id="214" name="Google Shape;214;p18"/>
          <p:cNvSpPr/>
          <p:nvPr/>
        </p:nvSpPr>
        <p:spPr>
          <a:xfrm rot="-1171171">
            <a:off x="-119778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64"/>
            </a:stretch>
          </a:blipFill>
          <a:ln>
            <a:noFill/>
          </a:ln>
        </p:spPr>
        <p:txBody>
          <a:bodyPr/>
          <a:lstStyle/>
          <a:p>
            <a:endParaRPr lang="en-US"/>
          </a:p>
        </p:txBody>
      </p:sp>
      <p:sp>
        <p:nvSpPr>
          <p:cNvPr id="215" name="Google Shape;215;p18"/>
          <p:cNvSpPr/>
          <p:nvPr/>
        </p:nvSpPr>
        <p:spPr>
          <a:xfrm rot="1503407">
            <a:off x="6683083" y="16487"/>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64"/>
            </a:stretch>
          </a:blipFill>
          <a:ln>
            <a:noFill/>
          </a:ln>
        </p:spPr>
        <p:txBody>
          <a:bodyPr/>
          <a:lstStyle/>
          <a:p>
            <a:endParaRPr lang="en-US"/>
          </a:p>
        </p:txBody>
      </p:sp>
      <p:sp>
        <p:nvSpPr>
          <p:cNvPr id="3" name="TextBox 2">
            <a:extLst>
              <a:ext uri="{FF2B5EF4-FFF2-40B4-BE49-F238E27FC236}">
                <a16:creationId xmlns:a16="http://schemas.microsoft.com/office/drawing/2014/main" id="{8C8F3D6F-E8B7-B9FF-40A7-6A06C387195C}"/>
              </a:ext>
            </a:extLst>
          </p:cNvPr>
          <p:cNvSpPr txBox="1"/>
          <p:nvPr/>
        </p:nvSpPr>
        <p:spPr>
          <a:xfrm>
            <a:off x="252662" y="1726072"/>
            <a:ext cx="7100637" cy="2246769"/>
          </a:xfrm>
          <a:prstGeom prst="rect">
            <a:avLst/>
          </a:prstGeom>
          <a:noFill/>
        </p:spPr>
        <p:txBody>
          <a:bodyPr wrap="square">
            <a:spAutoFit/>
          </a:bodyPr>
          <a:lstStyle/>
          <a:p>
            <a:pPr>
              <a:buClr>
                <a:schemeClr val="tx2"/>
              </a:buClr>
            </a:pPr>
            <a:r>
              <a:rPr lang="en-US" sz="2000" dirty="0">
                <a:solidFill>
                  <a:schemeClr val="bg2"/>
                </a:solidFill>
                <a:latin typeface="Calistoga" panose="020B0604020202020204" charset="0"/>
                <a:cs typeface="Calistoga" panose="020B0604020202020204" charset="0"/>
              </a:rPr>
              <a:t>If redistricting or annexations take place, you may have voter records that will need to be altered to reflect any change in a voter’s election district.</a:t>
            </a:r>
          </a:p>
          <a:p>
            <a:pPr>
              <a:buClr>
                <a:schemeClr val="tx2"/>
              </a:buClr>
            </a:pPr>
            <a:endParaRPr lang="en-US" sz="2000" dirty="0">
              <a:solidFill>
                <a:schemeClr val="bg2"/>
              </a:solidFill>
              <a:latin typeface="Calistoga" panose="020B0604020202020204" charset="0"/>
              <a:cs typeface="Calistoga" panose="020B0604020202020204" charset="0"/>
            </a:endParaRPr>
          </a:p>
          <a:p>
            <a:pPr>
              <a:buClr>
                <a:schemeClr val="tx2"/>
              </a:buClr>
            </a:pPr>
            <a:r>
              <a:rPr lang="en-US" sz="2000" dirty="0" err="1">
                <a:solidFill>
                  <a:schemeClr val="bg2"/>
                </a:solidFill>
                <a:latin typeface="Calistoga" panose="020B0604020202020204" charset="0"/>
                <a:cs typeface="Calistoga" panose="020B0604020202020204" charset="0"/>
              </a:rPr>
              <a:t>Reprecincting</a:t>
            </a:r>
            <a:r>
              <a:rPr lang="en-US" sz="2000" dirty="0">
                <a:solidFill>
                  <a:schemeClr val="bg2"/>
                </a:solidFill>
                <a:latin typeface="Calistoga" panose="020B0604020202020204" charset="0"/>
                <a:cs typeface="Calistoga" panose="020B0604020202020204" charset="0"/>
              </a:rPr>
              <a:t>  may be required.</a:t>
            </a:r>
          </a:p>
          <a:p>
            <a:pPr>
              <a:buClr>
                <a:schemeClr val="tx2"/>
              </a:buClr>
            </a:pPr>
            <a:r>
              <a:rPr lang="en-US" sz="2000" dirty="0">
                <a:solidFill>
                  <a:schemeClr val="bg2"/>
                </a:solidFill>
                <a:latin typeface="Calistoga" panose="020B0604020202020204" charset="0"/>
                <a:cs typeface="Calistoga" panose="020B0604020202020204" charset="0"/>
              </a:rPr>
              <a:t>Example, if the county council redistricts, district boundaries may not cross a precinct boundary. IC 36-2-3-4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293"/>
        <p:cNvGrpSpPr/>
        <p:nvPr/>
      </p:nvGrpSpPr>
      <p:grpSpPr>
        <a:xfrm>
          <a:off x="0" y="0"/>
          <a:ext cx="0" cy="0"/>
          <a:chOff x="0" y="0"/>
          <a:chExt cx="0" cy="0"/>
        </a:xfrm>
      </p:grpSpPr>
      <p:pic>
        <p:nvPicPr>
          <p:cNvPr id="294" name="Google Shape;294;p23"/>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95" name="Google Shape;295;p23"/>
          <p:cNvSpPr/>
          <p:nvPr/>
        </p:nvSpPr>
        <p:spPr>
          <a:xfrm>
            <a:off x="275900" y="202596"/>
            <a:ext cx="939993" cy="1279693"/>
          </a:xfrm>
          <a:custGeom>
            <a:avLst/>
            <a:gdLst/>
            <a:ahLst/>
            <a:cxnLst/>
            <a:rect l="l" t="t" r="r" b="b"/>
            <a:pathLst>
              <a:path w="1879985" h="2559386" extrusionOk="0">
                <a:moveTo>
                  <a:pt x="0" y="0"/>
                </a:moveTo>
                <a:lnTo>
                  <a:pt x="1879986" y="0"/>
                </a:lnTo>
                <a:lnTo>
                  <a:pt x="1879986" y="2559386"/>
                </a:lnTo>
                <a:lnTo>
                  <a:pt x="0" y="2559386"/>
                </a:lnTo>
                <a:lnTo>
                  <a:pt x="0" y="0"/>
                </a:lnTo>
                <a:close/>
              </a:path>
            </a:pathLst>
          </a:custGeom>
          <a:blipFill rotWithShape="1">
            <a:blip r:embed="rId4">
              <a:alphaModFix/>
            </a:blip>
            <a:stretch>
              <a:fillRect/>
            </a:stretch>
          </a:blipFill>
          <a:ln>
            <a:noFill/>
          </a:ln>
        </p:spPr>
        <p:txBody>
          <a:bodyPr/>
          <a:lstStyle/>
          <a:p>
            <a:endParaRPr lang="en-US"/>
          </a:p>
        </p:txBody>
      </p:sp>
      <p:sp>
        <p:nvSpPr>
          <p:cNvPr id="297" name="Google Shape;297;p23"/>
          <p:cNvSpPr txBox="1"/>
          <p:nvPr/>
        </p:nvSpPr>
        <p:spPr>
          <a:xfrm>
            <a:off x="1685123" y="306189"/>
            <a:ext cx="5533047" cy="6924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4500" dirty="0">
                <a:solidFill>
                  <a:srgbClr val="FC3B28"/>
                </a:solidFill>
                <a:latin typeface="Calistoga"/>
                <a:cs typeface="Calistoga"/>
                <a:sym typeface="Calistoga"/>
              </a:rPr>
              <a:t>W</a:t>
            </a:r>
            <a:r>
              <a:rPr lang="en-US" sz="4500" dirty="0">
                <a:solidFill>
                  <a:srgbClr val="FC3B28"/>
                </a:solidFill>
                <a:latin typeface="Calistoga"/>
                <a:cs typeface="Calistoga"/>
                <a:sym typeface="Calistoga"/>
              </a:rPr>
              <a:t>h</a:t>
            </a:r>
            <a:r>
              <a:rPr lang="en" sz="4500" dirty="0">
                <a:solidFill>
                  <a:srgbClr val="FC3B28"/>
                </a:solidFill>
                <a:latin typeface="Calistoga"/>
                <a:cs typeface="Calistoga"/>
                <a:sym typeface="Calistoga"/>
              </a:rPr>
              <a:t>ere is that Law?</a:t>
            </a:r>
            <a:endParaRPr sz="700" dirty="0"/>
          </a:p>
        </p:txBody>
      </p:sp>
      <p:sp>
        <p:nvSpPr>
          <p:cNvPr id="298" name="Google Shape;298;p23"/>
          <p:cNvSpPr txBox="1"/>
          <p:nvPr/>
        </p:nvSpPr>
        <p:spPr>
          <a:xfrm>
            <a:off x="3837850" y="938661"/>
            <a:ext cx="4712967" cy="3898650"/>
          </a:xfrm>
          <a:prstGeom prst="rect">
            <a:avLst/>
          </a:prstGeom>
          <a:noFill/>
          <a:ln>
            <a:noFill/>
          </a:ln>
        </p:spPr>
        <p:txBody>
          <a:bodyPr spcFirstLastPara="1" wrap="square" lIns="0" tIns="0" rIns="0" bIns="0" numCol="3" anchor="t" anchorCtr="0">
            <a:spAutoFit/>
          </a:bodyPr>
          <a:lstStyle/>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General Provisions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General Assembly</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Elections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State Offices and Administration</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State and Local Administration</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Taxation</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Alcohol and Tobacco</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Utilities and Transportation</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Motor Vehicles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Public Safety</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Corrections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Human Services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Environment</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Natural and Cultural Resources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Agriculture and Animals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Health</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Repealed</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Repealed</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Repealed</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Education</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Higher Education</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Labor and Safety</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Business and Other Associations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Trade Regulation</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Professions and Occupations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Commercial Law</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Insurance</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Financial Institutions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Probate</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Trusts and Fiduciaries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Family law and Juvenile Law</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Property</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Courts and Court Officers</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Civil law and Procedure</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Criminal law and Procedure</a:t>
            </a:r>
          </a:p>
          <a:p>
            <a:pPr marL="228600" marR="0" lvl="0" indent="-228600" rtl="0">
              <a:lnSpc>
                <a:spcPct val="140000"/>
              </a:lnSpc>
              <a:spcBef>
                <a:spcPts val="0"/>
              </a:spcBef>
              <a:spcAft>
                <a:spcPts val="0"/>
              </a:spcAft>
              <a:buClr>
                <a:schemeClr val="tx2"/>
              </a:buClr>
              <a:buAutoNum type="arabicPeriod"/>
            </a:pPr>
            <a:r>
              <a:rPr lang="en-US" sz="1000" dirty="0">
                <a:solidFill>
                  <a:srgbClr val="025999"/>
                </a:solidFill>
                <a:latin typeface="Jua"/>
                <a:ea typeface="Jua"/>
                <a:cs typeface="Jua"/>
                <a:sym typeface="Jua"/>
              </a:rPr>
              <a:t>Local Government </a:t>
            </a:r>
          </a:p>
          <a:p>
            <a:pPr marR="0" lvl="0" rtl="0">
              <a:lnSpc>
                <a:spcPct val="140000"/>
              </a:lnSpc>
              <a:spcBef>
                <a:spcPts val="0"/>
              </a:spcBef>
              <a:spcAft>
                <a:spcPts val="0"/>
              </a:spcAft>
              <a:buClr>
                <a:schemeClr val="tx2"/>
              </a:buClr>
            </a:pPr>
            <a:endParaRPr lang="en-US" sz="1000" b="0" i="0" u="none" strike="noStrike" cap="none" dirty="0">
              <a:solidFill>
                <a:srgbClr val="025999"/>
              </a:solidFill>
              <a:latin typeface="Jua"/>
              <a:ea typeface="Jua"/>
              <a:cs typeface="Jua"/>
              <a:sym typeface="Jua"/>
            </a:endParaRPr>
          </a:p>
          <a:p>
            <a:pPr marL="0" marR="0" lvl="0" indent="0" rtl="0">
              <a:lnSpc>
                <a:spcPct val="140000"/>
              </a:lnSpc>
              <a:spcBef>
                <a:spcPts val="0"/>
              </a:spcBef>
              <a:spcAft>
                <a:spcPts val="0"/>
              </a:spcAft>
              <a:buNone/>
            </a:pPr>
            <a:endParaRPr lang="en-US" sz="1000" dirty="0">
              <a:solidFill>
                <a:srgbClr val="025999"/>
              </a:solidFill>
              <a:latin typeface="Jua"/>
              <a:ea typeface="Jua"/>
              <a:cs typeface="Jua"/>
              <a:sym typeface="Jua"/>
            </a:endParaRPr>
          </a:p>
          <a:p>
            <a:pPr marL="0" marR="0" lvl="0" indent="0" rtl="0">
              <a:lnSpc>
                <a:spcPct val="140000"/>
              </a:lnSpc>
              <a:spcBef>
                <a:spcPts val="0"/>
              </a:spcBef>
              <a:spcAft>
                <a:spcPts val="0"/>
              </a:spcAft>
              <a:buNone/>
            </a:pPr>
            <a:r>
              <a:rPr lang="en-US" sz="1000" b="0" i="0" u="none" strike="noStrike" cap="none" dirty="0">
                <a:solidFill>
                  <a:srgbClr val="025999"/>
                </a:solidFill>
                <a:latin typeface="Jua"/>
                <a:ea typeface="Jua"/>
                <a:cs typeface="Jua"/>
                <a:sym typeface="Jua"/>
              </a:rPr>
              <a:t> </a:t>
            </a:r>
          </a:p>
          <a:p>
            <a:pPr marL="0" marR="0" lvl="0" indent="0" rtl="0">
              <a:lnSpc>
                <a:spcPct val="140000"/>
              </a:lnSpc>
              <a:spcBef>
                <a:spcPts val="0"/>
              </a:spcBef>
              <a:spcAft>
                <a:spcPts val="0"/>
              </a:spcAft>
              <a:buNone/>
            </a:pPr>
            <a:r>
              <a:rPr lang="en-US" sz="1000" b="0" i="0" u="none" strike="noStrike" cap="none" dirty="0">
                <a:solidFill>
                  <a:srgbClr val="025999"/>
                </a:solidFill>
                <a:latin typeface="Jua"/>
                <a:ea typeface="Jua"/>
                <a:cs typeface="Jua"/>
                <a:sym typeface="Jua"/>
              </a:rPr>
              <a:t> </a:t>
            </a:r>
            <a:endParaRPr lang="en-US" sz="700" dirty="0"/>
          </a:p>
        </p:txBody>
      </p:sp>
      <p:sp>
        <p:nvSpPr>
          <p:cNvPr id="299" name="Google Shape;299;p23"/>
          <p:cNvSpPr/>
          <p:nvPr/>
        </p:nvSpPr>
        <p:spPr>
          <a:xfrm>
            <a:off x="-602828" y="3056813"/>
            <a:ext cx="1672112" cy="2528395"/>
          </a:xfrm>
          <a:custGeom>
            <a:avLst/>
            <a:gdLst/>
            <a:ahLst/>
            <a:cxnLst/>
            <a:rect l="l" t="t" r="r" b="b"/>
            <a:pathLst>
              <a:path w="3344224" h="5056790" extrusionOk="0">
                <a:moveTo>
                  <a:pt x="0" y="0"/>
                </a:moveTo>
                <a:lnTo>
                  <a:pt x="3344223" y="0"/>
                </a:lnTo>
                <a:lnTo>
                  <a:pt x="3344223" y="5056789"/>
                </a:lnTo>
                <a:lnTo>
                  <a:pt x="0" y="5056789"/>
                </a:lnTo>
                <a:lnTo>
                  <a:pt x="0" y="0"/>
                </a:lnTo>
                <a:close/>
              </a:path>
            </a:pathLst>
          </a:custGeom>
          <a:blipFill rotWithShape="1">
            <a:blip r:embed="rId5">
              <a:alphaModFix/>
            </a:blip>
            <a:stretch>
              <a:fillRect/>
            </a:stretch>
          </a:blipFill>
          <a:ln>
            <a:noFill/>
          </a:ln>
        </p:spPr>
        <p:txBody>
          <a:bodyPr/>
          <a:lstStyle/>
          <a:p>
            <a:endParaRPr lang="en-US"/>
          </a:p>
        </p:txBody>
      </p:sp>
      <p:sp>
        <p:nvSpPr>
          <p:cNvPr id="300" name="Google Shape;300;p23"/>
          <p:cNvSpPr/>
          <p:nvPr/>
        </p:nvSpPr>
        <p:spPr>
          <a:xfrm rot="1104554">
            <a:off x="8287905" y="3245975"/>
            <a:ext cx="525825" cy="2528395"/>
          </a:xfrm>
          <a:custGeom>
            <a:avLst/>
            <a:gdLst/>
            <a:ahLst/>
            <a:cxnLst/>
            <a:rect l="l" t="t" r="r" b="b"/>
            <a:pathLst>
              <a:path w="1051649" h="5056790" extrusionOk="0">
                <a:moveTo>
                  <a:pt x="0" y="0"/>
                </a:moveTo>
                <a:lnTo>
                  <a:pt x="1051649" y="0"/>
                </a:lnTo>
                <a:lnTo>
                  <a:pt x="1051649" y="5056790"/>
                </a:lnTo>
                <a:lnTo>
                  <a:pt x="0" y="5056790"/>
                </a:lnTo>
                <a:lnTo>
                  <a:pt x="0" y="0"/>
                </a:lnTo>
                <a:close/>
              </a:path>
            </a:pathLst>
          </a:custGeom>
          <a:blipFill rotWithShape="1">
            <a:blip r:embed="rId5">
              <a:alphaModFix/>
            </a:blip>
            <a:stretch>
              <a:fillRect r="-217995"/>
            </a:stretch>
          </a:blipFill>
          <a:ln>
            <a:noFill/>
          </a:ln>
        </p:spPr>
        <p:txBody>
          <a:bodyPr/>
          <a:lstStyle/>
          <a:p>
            <a:endParaRPr lang="en-US"/>
          </a:p>
        </p:txBody>
      </p:sp>
      <p:sp>
        <p:nvSpPr>
          <p:cNvPr id="301" name="Google Shape;301;p23"/>
          <p:cNvSpPr/>
          <p:nvPr/>
        </p:nvSpPr>
        <p:spPr>
          <a:xfrm rot="-1260515">
            <a:off x="-768424" y="4847106"/>
            <a:ext cx="4156364" cy="4114800"/>
          </a:xfrm>
          <a:custGeom>
            <a:avLst/>
            <a:gdLst/>
            <a:ahLst/>
            <a:cxnLst/>
            <a:rect l="l" t="t" r="r" b="b"/>
            <a:pathLst>
              <a:path w="8312727" h="8229600" extrusionOk="0">
                <a:moveTo>
                  <a:pt x="0" y="0"/>
                </a:moveTo>
                <a:lnTo>
                  <a:pt x="8312728" y="0"/>
                </a:lnTo>
                <a:lnTo>
                  <a:pt x="8312728" y="8229600"/>
                </a:lnTo>
                <a:lnTo>
                  <a:pt x="0" y="8229600"/>
                </a:lnTo>
                <a:lnTo>
                  <a:pt x="0" y="0"/>
                </a:lnTo>
                <a:close/>
              </a:path>
            </a:pathLst>
          </a:custGeom>
          <a:blipFill rotWithShape="1">
            <a:blip r:embed="rId6">
              <a:alphaModFix/>
            </a:blip>
            <a:stretch>
              <a:fillRect/>
            </a:stretch>
          </a:blipFill>
          <a:ln>
            <a:noFill/>
          </a:ln>
        </p:spPr>
        <p:txBody>
          <a:bodyPr/>
          <a:lstStyle/>
          <a:p>
            <a:endParaRPr lang="en-US"/>
          </a:p>
        </p:txBody>
      </p:sp>
      <p:sp>
        <p:nvSpPr>
          <p:cNvPr id="302" name="Google Shape;302;p23"/>
          <p:cNvSpPr/>
          <p:nvPr/>
        </p:nvSpPr>
        <p:spPr>
          <a:xfrm rot="1743307" flipH="1">
            <a:off x="5694896" y="4593106"/>
            <a:ext cx="4156364" cy="4114800"/>
          </a:xfrm>
          <a:custGeom>
            <a:avLst/>
            <a:gdLst/>
            <a:ahLst/>
            <a:cxnLst/>
            <a:rect l="l" t="t" r="r" b="b"/>
            <a:pathLst>
              <a:path w="8312727" h="8229600" extrusionOk="0">
                <a:moveTo>
                  <a:pt x="8312728" y="0"/>
                </a:moveTo>
                <a:lnTo>
                  <a:pt x="0" y="0"/>
                </a:lnTo>
                <a:lnTo>
                  <a:pt x="0" y="8229600"/>
                </a:lnTo>
                <a:lnTo>
                  <a:pt x="8312728" y="8229600"/>
                </a:lnTo>
                <a:lnTo>
                  <a:pt x="8312728" y="0"/>
                </a:lnTo>
                <a:close/>
              </a:path>
            </a:pathLst>
          </a:custGeom>
          <a:blipFill rotWithShape="1">
            <a:blip r:embed="rId6">
              <a:alphaModFix/>
            </a:blip>
            <a:stretch>
              <a:fillRect/>
            </a:stretch>
          </a:blipFill>
          <a:ln>
            <a:noFill/>
          </a:ln>
        </p:spPr>
        <p:txBody>
          <a:bodyPr/>
          <a:lstStyle/>
          <a:p>
            <a:endParaRPr lang="en-US"/>
          </a:p>
        </p:txBody>
      </p:sp>
      <p:sp>
        <p:nvSpPr>
          <p:cNvPr id="303" name="Google Shape;303;p23"/>
          <p:cNvSpPr/>
          <p:nvPr/>
        </p:nvSpPr>
        <p:spPr>
          <a:xfrm rot="-4692816" flipH="1">
            <a:off x="8224973" y="-2701147"/>
            <a:ext cx="4156364" cy="4114800"/>
          </a:xfrm>
          <a:custGeom>
            <a:avLst/>
            <a:gdLst/>
            <a:ahLst/>
            <a:cxnLst/>
            <a:rect l="l" t="t" r="r" b="b"/>
            <a:pathLst>
              <a:path w="8312727" h="8229600" extrusionOk="0">
                <a:moveTo>
                  <a:pt x="8312727" y="0"/>
                </a:moveTo>
                <a:lnTo>
                  <a:pt x="0" y="0"/>
                </a:lnTo>
                <a:lnTo>
                  <a:pt x="0" y="8229600"/>
                </a:lnTo>
                <a:lnTo>
                  <a:pt x="8312727" y="8229600"/>
                </a:lnTo>
                <a:lnTo>
                  <a:pt x="8312727" y="0"/>
                </a:lnTo>
                <a:close/>
              </a:path>
            </a:pathLst>
          </a:custGeom>
          <a:blipFill rotWithShape="1">
            <a:blip r:embed="rId6">
              <a:alphaModFix/>
            </a:blip>
            <a:stretch>
              <a:fillRect/>
            </a:stretch>
          </a:blipFill>
          <a:ln>
            <a:noFill/>
          </a:ln>
        </p:spPr>
        <p:txBody>
          <a:bodyPr/>
          <a:lstStyle/>
          <a:p>
            <a:endParaRPr lang="en-US"/>
          </a:p>
        </p:txBody>
      </p:sp>
      <p:sp>
        <p:nvSpPr>
          <p:cNvPr id="12" name="TextBox 11">
            <a:extLst>
              <a:ext uri="{FF2B5EF4-FFF2-40B4-BE49-F238E27FC236}">
                <a16:creationId xmlns:a16="http://schemas.microsoft.com/office/drawing/2014/main" id="{16B34DCB-FAF0-9551-5947-5469EC149981}"/>
              </a:ext>
            </a:extLst>
          </p:cNvPr>
          <p:cNvSpPr txBox="1"/>
          <p:nvPr/>
        </p:nvSpPr>
        <p:spPr>
          <a:xfrm>
            <a:off x="482600" y="1600200"/>
            <a:ext cx="3143249" cy="956287"/>
          </a:xfrm>
          <a:prstGeom prst="rect">
            <a:avLst/>
          </a:prstGeom>
          <a:noFill/>
        </p:spPr>
        <p:txBody>
          <a:bodyPr wrap="square" rtlCol="0">
            <a:spAutoFit/>
          </a:bodyPr>
          <a:lstStyle/>
          <a:p>
            <a:pPr marR="0" lvl="0" rtl="0">
              <a:lnSpc>
                <a:spcPct val="140000"/>
              </a:lnSpc>
              <a:spcBef>
                <a:spcPts val="0"/>
              </a:spcBef>
              <a:spcAft>
                <a:spcPts val="0"/>
              </a:spcAft>
              <a:buClr>
                <a:schemeClr val="tx2"/>
              </a:buClr>
            </a:pPr>
            <a:r>
              <a:rPr lang="en-US" dirty="0">
                <a:solidFill>
                  <a:schemeClr val="bg2"/>
                </a:solidFill>
                <a:latin typeface="Jua"/>
                <a:ea typeface="Jua"/>
                <a:cs typeface="Jua"/>
                <a:sym typeface="Jua"/>
              </a:rPr>
              <a:t>Step 1. Find the article </a:t>
            </a:r>
          </a:p>
          <a:p>
            <a:pPr marR="0" lvl="0" rtl="0">
              <a:lnSpc>
                <a:spcPct val="140000"/>
              </a:lnSpc>
              <a:spcBef>
                <a:spcPts val="0"/>
              </a:spcBef>
              <a:spcAft>
                <a:spcPts val="0"/>
              </a:spcAft>
              <a:buClr>
                <a:schemeClr val="tx2"/>
              </a:buClr>
            </a:pPr>
            <a:r>
              <a:rPr lang="en-US" sz="1400" dirty="0">
                <a:solidFill>
                  <a:schemeClr val="bg2"/>
                </a:solidFill>
                <a:latin typeface="Jua"/>
                <a:ea typeface="Jua"/>
                <a:cs typeface="Jua"/>
                <a:sym typeface="Jua"/>
              </a:rPr>
              <a:t>Example, Election law is </a:t>
            </a:r>
            <a:r>
              <a:rPr lang="en-US" dirty="0">
                <a:solidFill>
                  <a:schemeClr val="bg2"/>
                </a:solidFill>
                <a:latin typeface="Jua"/>
                <a:ea typeface="Jua"/>
                <a:cs typeface="Jua"/>
                <a:sym typeface="Jua"/>
              </a:rPr>
              <a:t>title 3. </a:t>
            </a:r>
          </a:p>
          <a:p>
            <a:pPr marR="0" lvl="0" rtl="0">
              <a:lnSpc>
                <a:spcPct val="140000"/>
              </a:lnSpc>
              <a:spcBef>
                <a:spcPts val="0"/>
              </a:spcBef>
              <a:spcAft>
                <a:spcPts val="0"/>
              </a:spcAft>
              <a:buClr>
                <a:schemeClr val="tx2"/>
              </a:buClr>
            </a:pPr>
            <a:r>
              <a:rPr lang="en-US" dirty="0">
                <a:solidFill>
                  <a:schemeClr val="bg2"/>
                </a:solidFill>
                <a:latin typeface="Jua"/>
                <a:ea typeface="Jua"/>
                <a:cs typeface="Jua"/>
                <a:sym typeface="Jua"/>
              </a:rPr>
              <a:t>Criminal Law is title 35</a:t>
            </a:r>
            <a:endParaRPr lang="en-US" sz="1400" dirty="0">
              <a:solidFill>
                <a:schemeClr val="bg2"/>
              </a:solidFill>
              <a:latin typeface="Jua"/>
              <a:ea typeface="Jua"/>
              <a:cs typeface="Jua"/>
              <a:sym typeface="Ju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221"/>
        <p:cNvGrpSpPr/>
        <p:nvPr/>
      </p:nvGrpSpPr>
      <p:grpSpPr>
        <a:xfrm>
          <a:off x="0" y="0"/>
          <a:ext cx="0" cy="0"/>
          <a:chOff x="0" y="0"/>
          <a:chExt cx="0" cy="0"/>
        </a:xfrm>
      </p:grpSpPr>
      <p:pic>
        <p:nvPicPr>
          <p:cNvPr id="222" name="Google Shape;222;p19"/>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25" name="Google Shape;225;p19"/>
          <p:cNvSpPr/>
          <p:nvPr/>
        </p:nvSpPr>
        <p:spPr>
          <a:xfrm>
            <a:off x="152122" y="514350"/>
            <a:ext cx="797193" cy="797192"/>
          </a:xfrm>
          <a:custGeom>
            <a:avLst/>
            <a:gdLst/>
            <a:ahLst/>
            <a:cxnLst/>
            <a:rect l="l" t="t" r="r" b="b"/>
            <a:pathLst>
              <a:path w="1594385" h="1594385" extrusionOk="0">
                <a:moveTo>
                  <a:pt x="0" y="0"/>
                </a:moveTo>
                <a:lnTo>
                  <a:pt x="1594385" y="0"/>
                </a:lnTo>
                <a:lnTo>
                  <a:pt x="1594385" y="1594385"/>
                </a:lnTo>
                <a:lnTo>
                  <a:pt x="0" y="1594385"/>
                </a:lnTo>
                <a:lnTo>
                  <a:pt x="0" y="0"/>
                </a:lnTo>
                <a:close/>
              </a:path>
            </a:pathLst>
          </a:custGeom>
          <a:blipFill rotWithShape="1">
            <a:blip r:embed="rId4">
              <a:alphaModFix/>
            </a:blip>
            <a:stretch>
              <a:fillRect/>
            </a:stretch>
          </a:blipFill>
          <a:ln>
            <a:noFill/>
          </a:ln>
        </p:spPr>
        <p:txBody>
          <a:bodyPr/>
          <a:lstStyle/>
          <a:p>
            <a:endParaRPr lang="en-US"/>
          </a:p>
        </p:txBody>
      </p:sp>
      <p:sp>
        <p:nvSpPr>
          <p:cNvPr id="226" name="Google Shape;226;p19"/>
          <p:cNvSpPr/>
          <p:nvPr/>
        </p:nvSpPr>
        <p:spPr>
          <a:xfrm>
            <a:off x="7707741" y="4014485"/>
            <a:ext cx="336281" cy="336282"/>
          </a:xfrm>
          <a:custGeom>
            <a:avLst/>
            <a:gdLst/>
            <a:ahLst/>
            <a:cxnLst/>
            <a:rect l="l" t="t" r="r" b="b"/>
            <a:pathLst>
              <a:path w="672563" h="672563" extrusionOk="0">
                <a:moveTo>
                  <a:pt x="0" y="0"/>
                </a:moveTo>
                <a:lnTo>
                  <a:pt x="672563" y="0"/>
                </a:lnTo>
                <a:lnTo>
                  <a:pt x="672563" y="672563"/>
                </a:lnTo>
                <a:lnTo>
                  <a:pt x="0" y="672563"/>
                </a:lnTo>
                <a:lnTo>
                  <a:pt x="0" y="0"/>
                </a:lnTo>
                <a:close/>
              </a:path>
            </a:pathLst>
          </a:custGeom>
          <a:blipFill rotWithShape="1">
            <a:blip r:embed="rId5">
              <a:alphaModFix/>
            </a:blip>
            <a:stretch>
              <a:fillRect/>
            </a:stretch>
          </a:blipFill>
          <a:ln>
            <a:noFill/>
          </a:ln>
        </p:spPr>
        <p:txBody>
          <a:bodyPr/>
          <a:lstStyle/>
          <a:p>
            <a:endParaRPr lang="en-US" dirty="0"/>
          </a:p>
        </p:txBody>
      </p:sp>
      <p:sp>
        <p:nvSpPr>
          <p:cNvPr id="227" name="Google Shape;227;p19"/>
          <p:cNvSpPr/>
          <p:nvPr/>
        </p:nvSpPr>
        <p:spPr>
          <a:xfrm>
            <a:off x="8131472" y="1067872"/>
            <a:ext cx="662363" cy="662363"/>
          </a:xfrm>
          <a:custGeom>
            <a:avLst/>
            <a:gdLst/>
            <a:ahLst/>
            <a:cxnLst/>
            <a:rect l="l" t="t" r="r" b="b"/>
            <a:pathLst>
              <a:path w="1324725" h="1324725" extrusionOk="0">
                <a:moveTo>
                  <a:pt x="0" y="0"/>
                </a:moveTo>
                <a:lnTo>
                  <a:pt x="1324725" y="0"/>
                </a:lnTo>
                <a:lnTo>
                  <a:pt x="1324725" y="1324725"/>
                </a:lnTo>
                <a:lnTo>
                  <a:pt x="0" y="1324725"/>
                </a:lnTo>
                <a:lnTo>
                  <a:pt x="0" y="0"/>
                </a:lnTo>
                <a:close/>
              </a:path>
            </a:pathLst>
          </a:custGeom>
          <a:blipFill rotWithShape="1">
            <a:blip r:embed="rId6">
              <a:alphaModFix/>
            </a:blip>
            <a:stretch>
              <a:fillRect/>
            </a:stretch>
          </a:blipFill>
          <a:ln>
            <a:noFill/>
          </a:ln>
        </p:spPr>
        <p:txBody>
          <a:bodyPr/>
          <a:lstStyle/>
          <a:p>
            <a:endParaRPr lang="en-US"/>
          </a:p>
        </p:txBody>
      </p:sp>
      <p:sp>
        <p:nvSpPr>
          <p:cNvPr id="229" name="Google Shape;229;p19"/>
          <p:cNvSpPr txBox="1"/>
          <p:nvPr/>
        </p:nvSpPr>
        <p:spPr>
          <a:xfrm>
            <a:off x="3198631" y="997012"/>
            <a:ext cx="2967110" cy="285335"/>
          </a:xfrm>
          <a:prstGeom prst="rect">
            <a:avLst/>
          </a:prstGeom>
          <a:noFill/>
          <a:ln>
            <a:noFill/>
          </a:ln>
        </p:spPr>
        <p:txBody>
          <a:bodyPr spcFirstLastPara="1" wrap="square" lIns="0" tIns="0" rIns="0" bIns="0" anchor="t" anchorCtr="0">
            <a:spAutoFit/>
          </a:bodyPr>
          <a:lstStyle/>
          <a:p>
            <a:pPr marL="0" marR="0" lvl="0" indent="0" algn="l" rtl="0">
              <a:lnSpc>
                <a:spcPct val="103040"/>
              </a:lnSpc>
              <a:spcBef>
                <a:spcPts val="0"/>
              </a:spcBef>
              <a:spcAft>
                <a:spcPts val="0"/>
              </a:spcAft>
              <a:buNone/>
            </a:pPr>
            <a:r>
              <a:rPr lang="en" sz="1800" dirty="0">
                <a:solidFill>
                  <a:schemeClr val="bg2"/>
                </a:solidFill>
                <a:latin typeface="Jua"/>
                <a:ea typeface="Jua"/>
                <a:sym typeface="Jua"/>
              </a:rPr>
              <a:t>Title 3. Elections</a:t>
            </a:r>
            <a:endParaRPr sz="700" dirty="0">
              <a:solidFill>
                <a:schemeClr val="bg2"/>
              </a:solidFill>
            </a:endParaRPr>
          </a:p>
        </p:txBody>
      </p:sp>
      <p:sp>
        <p:nvSpPr>
          <p:cNvPr id="230" name="Google Shape;230;p19"/>
          <p:cNvSpPr txBox="1"/>
          <p:nvPr/>
        </p:nvSpPr>
        <p:spPr>
          <a:xfrm>
            <a:off x="6739942" y="3919880"/>
            <a:ext cx="4221835"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lang="en" sz="1000" dirty="0">
              <a:solidFill>
                <a:srgbClr val="025999"/>
              </a:solidFill>
              <a:latin typeface="Jua"/>
              <a:ea typeface="Jua"/>
              <a:cs typeface="Jua"/>
              <a:sym typeface="Jua"/>
            </a:endParaRPr>
          </a:p>
          <a:p>
            <a:pPr marL="0" marR="0" lvl="0" indent="0" algn="l" rtl="0">
              <a:lnSpc>
                <a:spcPct val="140000"/>
              </a:lnSpc>
              <a:spcBef>
                <a:spcPts val="0"/>
              </a:spcBef>
              <a:spcAft>
                <a:spcPts val="0"/>
              </a:spcAft>
              <a:buNone/>
            </a:pPr>
            <a:endParaRPr lang="en" sz="1000" b="0" i="0" u="none" strike="noStrike" cap="none" dirty="0">
              <a:solidFill>
                <a:srgbClr val="025999"/>
              </a:solidFill>
              <a:latin typeface="Jua"/>
              <a:ea typeface="Jua"/>
              <a:cs typeface="Jua"/>
              <a:sym typeface="Jua"/>
            </a:endParaRPr>
          </a:p>
          <a:p>
            <a:pPr marL="0" marR="0" lvl="0" indent="0" algn="l" rtl="0">
              <a:lnSpc>
                <a:spcPct val="140000"/>
              </a:lnSpc>
              <a:spcBef>
                <a:spcPts val="0"/>
              </a:spcBef>
              <a:spcAft>
                <a:spcPts val="0"/>
              </a:spcAft>
              <a:buNone/>
            </a:pPr>
            <a:endParaRPr lang="en" sz="1000" dirty="0">
              <a:solidFill>
                <a:srgbClr val="025999"/>
              </a:solidFill>
              <a:latin typeface="Jua"/>
              <a:ea typeface="Jua"/>
              <a:cs typeface="Jua"/>
              <a:sym typeface="Jua"/>
            </a:endParaRPr>
          </a:p>
          <a:p>
            <a:pPr marL="0" marR="0" lvl="0" indent="0" algn="l" rtl="0">
              <a:lnSpc>
                <a:spcPct val="140000"/>
              </a:lnSpc>
              <a:spcBef>
                <a:spcPts val="0"/>
              </a:spcBef>
              <a:spcAft>
                <a:spcPts val="0"/>
              </a:spcAft>
              <a:buNone/>
            </a:pPr>
            <a:r>
              <a:rPr lang="en" sz="1000" b="0" i="0" u="none" strike="noStrike" cap="none" dirty="0">
                <a:solidFill>
                  <a:srgbClr val="025999"/>
                </a:solidFill>
                <a:latin typeface="Jua"/>
                <a:ea typeface="Jua"/>
                <a:cs typeface="Jua"/>
                <a:sym typeface="Jua"/>
              </a:rPr>
              <a:t>.</a:t>
            </a:r>
            <a:endParaRPr sz="700" dirty="0"/>
          </a:p>
        </p:txBody>
      </p:sp>
      <p:sp>
        <p:nvSpPr>
          <p:cNvPr id="3" name="TextBox 2">
            <a:extLst>
              <a:ext uri="{FF2B5EF4-FFF2-40B4-BE49-F238E27FC236}">
                <a16:creationId xmlns:a16="http://schemas.microsoft.com/office/drawing/2014/main" id="{24D0228E-D40F-8714-7554-BDC8CD6F107C}"/>
              </a:ext>
            </a:extLst>
          </p:cNvPr>
          <p:cNvSpPr txBox="1"/>
          <p:nvPr/>
        </p:nvSpPr>
        <p:spPr>
          <a:xfrm>
            <a:off x="1975830" y="305806"/>
            <a:ext cx="4732474" cy="707886"/>
          </a:xfrm>
          <a:prstGeom prst="rect">
            <a:avLst/>
          </a:prstGeom>
          <a:noFill/>
        </p:spPr>
        <p:txBody>
          <a:bodyPr wrap="square">
            <a:spAutoFit/>
          </a:bodyPr>
          <a:lstStyle/>
          <a:p>
            <a:pPr marL="0" marR="0" lvl="0" indent="0" algn="ctr" rtl="0">
              <a:lnSpc>
                <a:spcPct val="100000"/>
              </a:lnSpc>
              <a:spcBef>
                <a:spcPts val="0"/>
              </a:spcBef>
              <a:spcAft>
                <a:spcPts val="0"/>
              </a:spcAft>
              <a:buNone/>
            </a:pPr>
            <a:r>
              <a:rPr lang="en-US" sz="4000" dirty="0">
                <a:solidFill>
                  <a:srgbClr val="FC3B28"/>
                </a:solidFill>
                <a:latin typeface="Calistoga"/>
                <a:cs typeface="Calistoga"/>
                <a:sym typeface="Calistoga"/>
              </a:rPr>
              <a:t>Where is that Law?</a:t>
            </a:r>
            <a:endParaRPr lang="en-US" sz="4000" dirty="0"/>
          </a:p>
        </p:txBody>
      </p:sp>
      <p:sp>
        <p:nvSpPr>
          <p:cNvPr id="11" name="TextBox 10">
            <a:extLst>
              <a:ext uri="{FF2B5EF4-FFF2-40B4-BE49-F238E27FC236}">
                <a16:creationId xmlns:a16="http://schemas.microsoft.com/office/drawing/2014/main" id="{34F7F377-941A-E426-97F0-F66E35D54604}"/>
              </a:ext>
            </a:extLst>
          </p:cNvPr>
          <p:cNvSpPr txBox="1"/>
          <p:nvPr/>
        </p:nvSpPr>
        <p:spPr>
          <a:xfrm>
            <a:off x="2563631" y="1399053"/>
            <a:ext cx="6490197" cy="35394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lang="en-US" altLang="en-US" dirty="0">
                <a:solidFill>
                  <a:schemeClr val="tx2"/>
                </a:solidFill>
                <a:latin typeface="Times New Roman" panose="02020603050405020304" pitchFamily="18" charset="0"/>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7">
                  <a:extLst>
                    <a:ext uri="{A12FA001-AC4F-418D-AE19-62706E023703}">
                      <ahyp:hlinkClr xmlns:ahyp="http://schemas.microsoft.com/office/drawing/2018/hyperlinkcolor" val="tx"/>
                    </a:ext>
                  </a:extLst>
                </a:hlinkClick>
              </a:rPr>
              <a:t>Art. 1.</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REPEALED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8">
                  <a:extLst>
                    <a:ext uri="{A12FA001-AC4F-418D-AE19-62706E023703}">
                      <ahyp:hlinkClr xmlns:ahyp="http://schemas.microsoft.com/office/drawing/2018/hyperlinkcolor" val="tx"/>
                    </a:ext>
                  </a:extLst>
                </a:hlinkClick>
              </a:rPr>
              <a:t>Art. 2.</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REPEALED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9">
                  <a:extLst>
                    <a:ext uri="{A12FA001-AC4F-418D-AE19-62706E023703}">
                      <ahyp:hlinkClr xmlns:ahyp="http://schemas.microsoft.com/office/drawing/2018/hyperlinkcolor" val="tx"/>
                    </a:ext>
                  </a:extLst>
                </a:hlinkClick>
              </a:rPr>
              <a:t>Art. 3.</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CONGRESSIONAL APPORTIONMENT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0">
                  <a:extLst>
                    <a:ext uri="{A12FA001-AC4F-418D-AE19-62706E023703}">
                      <ahyp:hlinkClr xmlns:ahyp="http://schemas.microsoft.com/office/drawing/2018/hyperlinkcolor" val="tx"/>
                    </a:ext>
                  </a:extLst>
                </a:hlinkClick>
              </a:rPr>
              <a:t>Art. 4.</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REPEALED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1">
                  <a:extLst>
                    <a:ext uri="{A12FA001-AC4F-418D-AE19-62706E023703}">
                      <ahyp:hlinkClr xmlns:ahyp="http://schemas.microsoft.com/office/drawing/2018/hyperlinkcolor" val="tx"/>
                    </a:ext>
                  </a:extLst>
                </a:hlinkClick>
              </a:rPr>
              <a:t>Art. 5.</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GENERAL PROVISIONS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2">
                  <a:extLst>
                    <a:ext uri="{A12FA001-AC4F-418D-AE19-62706E023703}">
                      <ahyp:hlinkClr xmlns:ahyp="http://schemas.microsoft.com/office/drawing/2018/hyperlinkcolor" val="tx"/>
                    </a:ext>
                  </a:extLst>
                </a:hlinkClick>
              </a:rPr>
              <a:t>Art. 6.</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POLITICAL PARTY AND ELECTION OFFICERS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3">
                  <a:extLst>
                    <a:ext uri="{A12FA001-AC4F-418D-AE19-62706E023703}">
                      <ahyp:hlinkClr xmlns:ahyp="http://schemas.microsoft.com/office/drawing/2018/hyperlinkcolor" val="tx"/>
                    </a:ext>
                  </a:extLst>
                </a:hlinkClick>
              </a:rPr>
              <a:t>Art. 7.</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VOTER REGISTRATION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4">
                  <a:extLst>
                    <a:ext uri="{A12FA001-AC4F-418D-AE19-62706E023703}">
                      <ahyp:hlinkClr xmlns:ahyp="http://schemas.microsoft.com/office/drawing/2018/hyperlinkcolor" val="tx"/>
                    </a:ext>
                  </a:extLst>
                </a:hlinkClick>
              </a:rPr>
              <a:t>Art. 8.</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CANDIDATES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5">
                  <a:extLst>
                    <a:ext uri="{A12FA001-AC4F-418D-AE19-62706E023703}">
                      <ahyp:hlinkClr xmlns:ahyp="http://schemas.microsoft.com/office/drawing/2018/hyperlinkcolor" val="tx"/>
                    </a:ext>
                  </a:extLst>
                </a:hlinkClick>
              </a:rPr>
              <a:t>Art. 9.</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CAMPAIGNS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6">
                  <a:extLst>
                    <a:ext uri="{A12FA001-AC4F-418D-AE19-62706E023703}">
                      <ahyp:hlinkClr xmlns:ahyp="http://schemas.microsoft.com/office/drawing/2018/hyperlinkcolor" val="tx"/>
                    </a:ext>
                  </a:extLst>
                </a:hlinkClick>
              </a:rPr>
              <a:t>Art. 10.</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PROVISIONS GOVERNING CERTAIN TYPES OF ELECTIONS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7">
                  <a:extLst>
                    <a:ext uri="{A12FA001-AC4F-418D-AE19-62706E023703}">
                      <ahyp:hlinkClr xmlns:ahyp="http://schemas.microsoft.com/office/drawing/2018/hyperlinkcolor" val="tx"/>
                    </a:ext>
                  </a:extLst>
                </a:hlinkClick>
              </a:rPr>
              <a:t>Art. 11.</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VOTING METHODS, SUPPLIES, AND EQUIPMENT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8">
                  <a:extLst>
                    <a:ext uri="{A12FA001-AC4F-418D-AE19-62706E023703}">
                      <ahyp:hlinkClr xmlns:ahyp="http://schemas.microsoft.com/office/drawing/2018/hyperlinkcolor" val="tx"/>
                    </a:ext>
                  </a:extLst>
                </a:hlinkClick>
              </a:rPr>
              <a:t>Art. 11.5.</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COUNTING ABSENTEE BALLOTS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19">
                  <a:extLst>
                    <a:ext uri="{A12FA001-AC4F-418D-AE19-62706E023703}">
                      <ahyp:hlinkClr xmlns:ahyp="http://schemas.microsoft.com/office/drawing/2018/hyperlinkcolor" val="tx"/>
                    </a:ext>
                  </a:extLst>
                </a:hlinkClick>
              </a:rPr>
              <a:t>Art. 11.7.</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PROVISIONAL VOTING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20">
                  <a:extLst>
                    <a:ext uri="{A12FA001-AC4F-418D-AE19-62706E023703}">
                      <ahyp:hlinkClr xmlns:ahyp="http://schemas.microsoft.com/office/drawing/2018/hyperlinkcolor" val="tx"/>
                    </a:ext>
                  </a:extLst>
                </a:hlinkClick>
              </a:rPr>
              <a:t>Art. 12.</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ASCERTAINING RESULTS OF ELECTIONS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21">
                  <a:extLst>
                    <a:ext uri="{A12FA001-AC4F-418D-AE19-62706E023703}">
                      <ahyp:hlinkClr xmlns:ahyp="http://schemas.microsoft.com/office/drawing/2018/hyperlinkcolor" val="tx"/>
                    </a:ext>
                  </a:extLst>
                </a:hlinkClick>
              </a:rPr>
              <a:t>Art. 13.</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VACANCIES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hlinkClick r:id="rId22">
                  <a:extLst>
                    <a:ext uri="{A12FA001-AC4F-418D-AE19-62706E023703}">
                      <ahyp:hlinkClr xmlns:ahyp="http://schemas.microsoft.com/office/drawing/2018/hyperlinkcolor" val="tx"/>
                    </a:ext>
                  </a:extLst>
                </a:hlinkClick>
              </a:rPr>
              <a:t>Art. 14.</a:t>
            </a:r>
            <a:r>
              <a:rPr kumimoji="0" lang="en-US" altLang="en-US" sz="1400" b="0" i="0" u="none" strike="noStrike" cap="none" normalizeH="0" baseline="0" dirty="0">
                <a:ln>
                  <a:noFill/>
                </a:ln>
                <a:solidFill>
                  <a:schemeClr val="tx2"/>
                </a:solidFill>
                <a:effectLst/>
                <a:latin typeface="Jua" panose="020B0604020202020204" charset="-127"/>
                <a:ea typeface="Jua" panose="020B0604020202020204" charset="-127"/>
                <a:cs typeface="Times New Roman" panose="02020603050405020304" pitchFamily="18" charset="0"/>
              </a:rPr>
              <a:t> OFFENSES</a:t>
            </a:r>
            <a:endParaRPr kumimoji="0" lang="en-US" altLang="en-US" sz="4000" b="0" i="0" u="none" strike="noStrike" cap="none" normalizeH="0" baseline="0" dirty="0">
              <a:ln>
                <a:noFill/>
              </a:ln>
              <a:solidFill>
                <a:schemeClr val="tx2"/>
              </a:solidFill>
              <a:effectLst/>
              <a:latin typeface="Jua" panose="020B0604020202020204" charset="-127"/>
              <a:ea typeface="Jua" panose="020B0604020202020204" charset="-127"/>
            </a:endParaRPr>
          </a:p>
        </p:txBody>
      </p:sp>
      <p:sp>
        <p:nvSpPr>
          <p:cNvPr id="12" name="TextBox 11">
            <a:extLst>
              <a:ext uri="{FF2B5EF4-FFF2-40B4-BE49-F238E27FC236}">
                <a16:creationId xmlns:a16="http://schemas.microsoft.com/office/drawing/2014/main" id="{57A2D5A2-D7C7-48C4-7D2A-8583E94B6131}"/>
              </a:ext>
            </a:extLst>
          </p:cNvPr>
          <p:cNvSpPr txBox="1"/>
          <p:nvPr/>
        </p:nvSpPr>
        <p:spPr>
          <a:xfrm>
            <a:off x="406400" y="1676400"/>
            <a:ext cx="2501900" cy="738664"/>
          </a:xfrm>
          <a:prstGeom prst="rect">
            <a:avLst/>
          </a:prstGeom>
          <a:noFill/>
        </p:spPr>
        <p:txBody>
          <a:bodyPr wrap="square" rtlCol="0">
            <a:spAutoFit/>
          </a:bodyPr>
          <a:lstStyle/>
          <a:p>
            <a:r>
              <a:rPr lang="en" dirty="0">
                <a:solidFill>
                  <a:srgbClr val="02406D"/>
                </a:solidFill>
                <a:latin typeface="Jua"/>
                <a:ea typeface="Jua"/>
                <a:sym typeface="Jua"/>
              </a:rPr>
              <a:t>Step 2 Find the article.</a:t>
            </a:r>
          </a:p>
          <a:p>
            <a:r>
              <a:rPr lang="en" dirty="0">
                <a:solidFill>
                  <a:srgbClr val="02406D"/>
                </a:solidFill>
                <a:latin typeface="Jua"/>
                <a:ea typeface="Jua"/>
                <a:sym typeface="Jua"/>
              </a:rPr>
              <a:t>Example, Voter Registration will always be IC 3-7</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221"/>
        <p:cNvGrpSpPr/>
        <p:nvPr/>
      </p:nvGrpSpPr>
      <p:grpSpPr>
        <a:xfrm>
          <a:off x="0" y="0"/>
          <a:ext cx="0" cy="0"/>
          <a:chOff x="0" y="0"/>
          <a:chExt cx="0" cy="0"/>
        </a:xfrm>
      </p:grpSpPr>
      <p:pic>
        <p:nvPicPr>
          <p:cNvPr id="222" name="Google Shape;222;p19"/>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25" name="Google Shape;225;p19"/>
          <p:cNvSpPr/>
          <p:nvPr/>
        </p:nvSpPr>
        <p:spPr>
          <a:xfrm>
            <a:off x="152122" y="514350"/>
            <a:ext cx="797193" cy="797192"/>
          </a:xfrm>
          <a:custGeom>
            <a:avLst/>
            <a:gdLst/>
            <a:ahLst/>
            <a:cxnLst/>
            <a:rect l="l" t="t" r="r" b="b"/>
            <a:pathLst>
              <a:path w="1594385" h="1594385" extrusionOk="0">
                <a:moveTo>
                  <a:pt x="0" y="0"/>
                </a:moveTo>
                <a:lnTo>
                  <a:pt x="1594385" y="0"/>
                </a:lnTo>
                <a:lnTo>
                  <a:pt x="1594385" y="1594385"/>
                </a:lnTo>
                <a:lnTo>
                  <a:pt x="0" y="1594385"/>
                </a:lnTo>
                <a:lnTo>
                  <a:pt x="0" y="0"/>
                </a:lnTo>
                <a:close/>
              </a:path>
            </a:pathLst>
          </a:custGeom>
          <a:blipFill rotWithShape="1">
            <a:blip r:embed="rId4">
              <a:alphaModFix/>
            </a:blip>
            <a:stretch>
              <a:fillRect/>
            </a:stretch>
          </a:blipFill>
          <a:ln>
            <a:noFill/>
          </a:ln>
        </p:spPr>
        <p:txBody>
          <a:bodyPr/>
          <a:lstStyle/>
          <a:p>
            <a:endParaRPr lang="en-US"/>
          </a:p>
        </p:txBody>
      </p:sp>
      <p:sp>
        <p:nvSpPr>
          <p:cNvPr id="226" name="Google Shape;226;p19"/>
          <p:cNvSpPr/>
          <p:nvPr/>
        </p:nvSpPr>
        <p:spPr>
          <a:xfrm>
            <a:off x="2683622" y="4484009"/>
            <a:ext cx="336281" cy="336282"/>
          </a:xfrm>
          <a:custGeom>
            <a:avLst/>
            <a:gdLst/>
            <a:ahLst/>
            <a:cxnLst/>
            <a:rect l="l" t="t" r="r" b="b"/>
            <a:pathLst>
              <a:path w="672563" h="672563" extrusionOk="0">
                <a:moveTo>
                  <a:pt x="0" y="0"/>
                </a:moveTo>
                <a:lnTo>
                  <a:pt x="672563" y="0"/>
                </a:lnTo>
                <a:lnTo>
                  <a:pt x="672563" y="672563"/>
                </a:lnTo>
                <a:lnTo>
                  <a:pt x="0" y="672563"/>
                </a:lnTo>
                <a:lnTo>
                  <a:pt x="0" y="0"/>
                </a:lnTo>
                <a:close/>
              </a:path>
            </a:pathLst>
          </a:custGeom>
          <a:blipFill rotWithShape="1">
            <a:blip r:embed="rId5">
              <a:alphaModFix/>
            </a:blip>
            <a:stretch>
              <a:fillRect/>
            </a:stretch>
          </a:blipFill>
          <a:ln>
            <a:noFill/>
          </a:ln>
        </p:spPr>
        <p:txBody>
          <a:bodyPr/>
          <a:lstStyle/>
          <a:p>
            <a:endParaRPr lang="en-US"/>
          </a:p>
        </p:txBody>
      </p:sp>
      <p:sp>
        <p:nvSpPr>
          <p:cNvPr id="227" name="Google Shape;227;p19"/>
          <p:cNvSpPr/>
          <p:nvPr/>
        </p:nvSpPr>
        <p:spPr>
          <a:xfrm>
            <a:off x="8131472" y="1067872"/>
            <a:ext cx="662363" cy="662363"/>
          </a:xfrm>
          <a:custGeom>
            <a:avLst/>
            <a:gdLst/>
            <a:ahLst/>
            <a:cxnLst/>
            <a:rect l="l" t="t" r="r" b="b"/>
            <a:pathLst>
              <a:path w="1324725" h="1324725" extrusionOk="0">
                <a:moveTo>
                  <a:pt x="0" y="0"/>
                </a:moveTo>
                <a:lnTo>
                  <a:pt x="1324725" y="0"/>
                </a:lnTo>
                <a:lnTo>
                  <a:pt x="1324725" y="1324725"/>
                </a:lnTo>
                <a:lnTo>
                  <a:pt x="0" y="1324725"/>
                </a:lnTo>
                <a:lnTo>
                  <a:pt x="0" y="0"/>
                </a:lnTo>
                <a:close/>
              </a:path>
            </a:pathLst>
          </a:custGeom>
          <a:blipFill rotWithShape="1">
            <a:blip r:embed="rId6">
              <a:alphaModFix/>
            </a:blip>
            <a:stretch>
              <a:fillRect/>
            </a:stretch>
          </a:blipFill>
          <a:ln>
            <a:noFill/>
          </a:ln>
        </p:spPr>
        <p:txBody>
          <a:bodyPr/>
          <a:lstStyle/>
          <a:p>
            <a:endParaRPr lang="en-US"/>
          </a:p>
        </p:txBody>
      </p:sp>
      <p:sp>
        <p:nvSpPr>
          <p:cNvPr id="229" name="Google Shape;229;p19"/>
          <p:cNvSpPr txBox="1"/>
          <p:nvPr/>
        </p:nvSpPr>
        <p:spPr>
          <a:xfrm>
            <a:off x="210465" y="1431586"/>
            <a:ext cx="2967110" cy="2853345"/>
          </a:xfrm>
          <a:prstGeom prst="rect">
            <a:avLst/>
          </a:prstGeom>
          <a:noFill/>
          <a:ln>
            <a:noFill/>
          </a:ln>
        </p:spPr>
        <p:txBody>
          <a:bodyPr spcFirstLastPara="1" wrap="square" lIns="0" tIns="0" rIns="0" bIns="0" anchor="t" anchorCtr="0">
            <a:spAutoFit/>
          </a:bodyPr>
          <a:lstStyle/>
          <a:p>
            <a:pPr marL="0" marR="0" lvl="0" indent="0" algn="l" rtl="0">
              <a:lnSpc>
                <a:spcPct val="103040"/>
              </a:lnSpc>
              <a:spcBef>
                <a:spcPts val="0"/>
              </a:spcBef>
              <a:spcAft>
                <a:spcPts val="0"/>
              </a:spcAft>
              <a:buNone/>
            </a:pPr>
            <a:r>
              <a:rPr lang="en-US" sz="1800" b="0" i="0" u="none" strike="noStrike" cap="none" dirty="0">
                <a:solidFill>
                  <a:srgbClr val="02406D"/>
                </a:solidFill>
                <a:latin typeface="Jua"/>
                <a:ea typeface="Jua"/>
                <a:cs typeface="Jua"/>
                <a:sym typeface="Jua"/>
              </a:rPr>
              <a:t>Step 3 ,find the chapter.</a:t>
            </a:r>
          </a:p>
          <a:p>
            <a:pPr marL="0" marR="0" lvl="0" indent="0" algn="l" rtl="0">
              <a:lnSpc>
                <a:spcPct val="103040"/>
              </a:lnSpc>
              <a:spcBef>
                <a:spcPts val="0"/>
              </a:spcBef>
              <a:spcAft>
                <a:spcPts val="0"/>
              </a:spcAft>
              <a:buNone/>
            </a:pPr>
            <a:endParaRPr lang="en-US" sz="1800" dirty="0">
              <a:solidFill>
                <a:srgbClr val="02406D"/>
              </a:solidFill>
              <a:latin typeface="Jua"/>
              <a:ea typeface="Jua"/>
              <a:cs typeface="Jua"/>
              <a:sym typeface="Jua"/>
            </a:endParaRPr>
          </a:p>
          <a:p>
            <a:pPr marL="0" marR="0" lvl="0" indent="0" algn="l" rtl="0">
              <a:lnSpc>
                <a:spcPct val="103040"/>
              </a:lnSpc>
              <a:spcBef>
                <a:spcPts val="0"/>
              </a:spcBef>
              <a:spcAft>
                <a:spcPts val="0"/>
              </a:spcAft>
              <a:buNone/>
            </a:pPr>
            <a:r>
              <a:rPr lang="en-US" sz="1800" b="0" i="0" u="none" strike="noStrike" cap="none" dirty="0">
                <a:solidFill>
                  <a:srgbClr val="02406D"/>
                </a:solidFill>
                <a:latin typeface="Jua"/>
                <a:ea typeface="Jua"/>
                <a:cs typeface="Jua"/>
                <a:sym typeface="Jua"/>
              </a:rPr>
              <a:t>Example, what’s the law on registering at the BMV? Go to Chapter 14. </a:t>
            </a:r>
          </a:p>
          <a:p>
            <a:pPr marL="0" marR="0" lvl="0" indent="0" algn="l" rtl="0">
              <a:lnSpc>
                <a:spcPct val="103040"/>
              </a:lnSpc>
              <a:spcBef>
                <a:spcPts val="0"/>
              </a:spcBef>
              <a:spcAft>
                <a:spcPts val="0"/>
              </a:spcAft>
              <a:buNone/>
            </a:pPr>
            <a:endParaRPr lang="en-US" sz="1800" dirty="0">
              <a:solidFill>
                <a:srgbClr val="02406D"/>
              </a:solidFill>
              <a:latin typeface="Jua"/>
              <a:ea typeface="Jua"/>
              <a:cs typeface="Jua"/>
              <a:sym typeface="Jua"/>
            </a:endParaRPr>
          </a:p>
          <a:p>
            <a:pPr marL="0" marR="0" lvl="0" indent="0" algn="l" rtl="0">
              <a:lnSpc>
                <a:spcPct val="103040"/>
              </a:lnSpc>
              <a:spcBef>
                <a:spcPts val="0"/>
              </a:spcBef>
              <a:spcAft>
                <a:spcPts val="0"/>
              </a:spcAft>
              <a:buNone/>
            </a:pPr>
            <a:r>
              <a:rPr lang="en-US" sz="1800" b="0" i="0" u="none" strike="noStrike" cap="none" dirty="0">
                <a:solidFill>
                  <a:srgbClr val="02406D"/>
                </a:solidFill>
                <a:latin typeface="Jua"/>
                <a:ea typeface="Jua"/>
                <a:cs typeface="Jua"/>
                <a:sym typeface="Jua"/>
              </a:rPr>
              <a:t>In IC 3-7, chapters 1-9 have been repealed. </a:t>
            </a:r>
          </a:p>
          <a:p>
            <a:pPr marL="0" marR="0" lvl="0" indent="0" algn="l" rtl="0">
              <a:lnSpc>
                <a:spcPct val="103040"/>
              </a:lnSpc>
              <a:spcBef>
                <a:spcPts val="0"/>
              </a:spcBef>
              <a:spcAft>
                <a:spcPts val="0"/>
              </a:spcAft>
              <a:buNone/>
            </a:pPr>
            <a:endParaRPr lang="en-US" sz="1800" dirty="0">
              <a:solidFill>
                <a:srgbClr val="02406D"/>
              </a:solidFill>
              <a:latin typeface="Jua"/>
              <a:ea typeface="Jua"/>
              <a:cs typeface="Jua"/>
              <a:sym typeface="Jua"/>
            </a:endParaRPr>
          </a:p>
          <a:p>
            <a:pPr marL="0" marR="0" lvl="0" indent="0" algn="l" rtl="0">
              <a:lnSpc>
                <a:spcPct val="103040"/>
              </a:lnSpc>
              <a:spcBef>
                <a:spcPts val="0"/>
              </a:spcBef>
              <a:spcAft>
                <a:spcPts val="0"/>
              </a:spcAft>
              <a:buNone/>
            </a:pPr>
            <a:r>
              <a:rPr lang="en-US" sz="1800" b="0" i="0" u="none" strike="noStrike" cap="none" dirty="0">
                <a:solidFill>
                  <a:srgbClr val="02406D"/>
                </a:solidFill>
                <a:latin typeface="Jua"/>
                <a:ea typeface="Jua"/>
                <a:cs typeface="Jua"/>
                <a:sym typeface="Jua"/>
              </a:rPr>
              <a:t> </a:t>
            </a:r>
            <a:endParaRPr lang="en-US" sz="700" dirty="0"/>
          </a:p>
        </p:txBody>
      </p:sp>
      <p:sp>
        <p:nvSpPr>
          <p:cNvPr id="3" name="TextBox 2">
            <a:extLst>
              <a:ext uri="{FF2B5EF4-FFF2-40B4-BE49-F238E27FC236}">
                <a16:creationId xmlns:a16="http://schemas.microsoft.com/office/drawing/2014/main" id="{24D0228E-D40F-8714-7554-BDC8CD6F107C}"/>
              </a:ext>
            </a:extLst>
          </p:cNvPr>
          <p:cNvSpPr txBox="1"/>
          <p:nvPr/>
        </p:nvSpPr>
        <p:spPr>
          <a:xfrm>
            <a:off x="1759930" y="121130"/>
            <a:ext cx="4732474" cy="707886"/>
          </a:xfrm>
          <a:prstGeom prst="rect">
            <a:avLst/>
          </a:prstGeom>
          <a:noFill/>
        </p:spPr>
        <p:txBody>
          <a:bodyPr wrap="square">
            <a:spAutoFit/>
          </a:bodyPr>
          <a:lstStyle/>
          <a:p>
            <a:pPr marL="0" marR="0" lvl="0" indent="0" algn="ctr" rtl="0">
              <a:lnSpc>
                <a:spcPct val="100000"/>
              </a:lnSpc>
              <a:spcBef>
                <a:spcPts val="0"/>
              </a:spcBef>
              <a:spcAft>
                <a:spcPts val="0"/>
              </a:spcAft>
              <a:buNone/>
            </a:pPr>
            <a:r>
              <a:rPr lang="en-US" sz="4000" dirty="0">
                <a:solidFill>
                  <a:srgbClr val="FC3B28"/>
                </a:solidFill>
                <a:latin typeface="Calistoga"/>
                <a:cs typeface="Calistoga"/>
                <a:sym typeface="Calistoga"/>
              </a:rPr>
              <a:t>Where is that Law?</a:t>
            </a:r>
            <a:endParaRPr lang="en-US" sz="4000" dirty="0"/>
          </a:p>
        </p:txBody>
      </p:sp>
      <p:sp>
        <p:nvSpPr>
          <p:cNvPr id="8" name="TextBox 7">
            <a:extLst>
              <a:ext uri="{FF2B5EF4-FFF2-40B4-BE49-F238E27FC236}">
                <a16:creationId xmlns:a16="http://schemas.microsoft.com/office/drawing/2014/main" id="{0F06AC89-7B99-1D0B-88D0-BF56E6C41D9E}"/>
              </a:ext>
            </a:extLst>
          </p:cNvPr>
          <p:cNvSpPr txBox="1"/>
          <p:nvPr/>
        </p:nvSpPr>
        <p:spPr>
          <a:xfrm>
            <a:off x="3106561" y="722038"/>
            <a:ext cx="4908828" cy="4426405"/>
          </a:xfrm>
          <a:prstGeom prst="rect">
            <a:avLst/>
          </a:prstGeom>
          <a:noFill/>
        </p:spPr>
        <p:txBody>
          <a:bodyPr wrap="square" numCol="3" rtlCol="0">
            <a:spAutoFit/>
          </a:bodyPr>
          <a:lstStyle/>
          <a:p>
            <a:pPr marL="0" marR="0">
              <a:lnSpc>
                <a:spcPct val="107000"/>
              </a:lnSpc>
              <a:spcBef>
                <a:spcPts val="0"/>
              </a:spcBef>
              <a:spcAft>
                <a:spcPts val="800"/>
              </a:spcAft>
            </a:pPr>
            <a:r>
              <a:rPr lang="en-US" sz="1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10.</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General Provisions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11.</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State Administration of Voter Registration</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12.</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County Administration of Voter Registration</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13.</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and Voting Requirements; General Provisions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14.</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Procedures at License Branches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15.</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Procedures at Public Assistance Agencies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16.</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at Agencies Serving Persons With Disabilities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17.</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at Armed Forces Recruitment Offices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18.</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in Additional Offices; General Provisions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19.</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in Board of Registration Offices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20.</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Repealed</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20.5.</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in Unemployment Compensation Offices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21.</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Procedures for Designating Additional Voter Registration Offices; County NVRA Implementation Plans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22.</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Mail Registration</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23.</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Repealed</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24.</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Distribution Sites for Mail Registration Forms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25.</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Repealed</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26.</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Repealed</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26.3.</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Statewide Voter Registration List</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26.4.</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Statewide Voter Registration Information</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26.7.</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Online Voter Registration</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27.</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County Voter Registration; Offices and Records Generally</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28.</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County Voter Registration; Providing Records to Candidates and Parties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29.</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County Voter Registration; Providing Records to Precinct Inspectors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30.</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Voter Registration Record Confidentiality Requirements and Use Restrictions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31.</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Forms; Content</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32.</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Forms; Completion by Voters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8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Ch. 33.</a:t>
            </a:r>
            <a:r>
              <a:rPr lang="en-US" sz="8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Registration Forms; General Procedures for Processing by Counties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803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221"/>
        <p:cNvGrpSpPr/>
        <p:nvPr/>
      </p:nvGrpSpPr>
      <p:grpSpPr>
        <a:xfrm>
          <a:off x="0" y="0"/>
          <a:ext cx="0" cy="0"/>
          <a:chOff x="0" y="0"/>
          <a:chExt cx="0" cy="0"/>
        </a:xfrm>
      </p:grpSpPr>
      <p:pic>
        <p:nvPicPr>
          <p:cNvPr id="222" name="Google Shape;222;p19"/>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25" name="Google Shape;225;p19"/>
          <p:cNvSpPr/>
          <p:nvPr/>
        </p:nvSpPr>
        <p:spPr>
          <a:xfrm>
            <a:off x="152122" y="514350"/>
            <a:ext cx="797193" cy="797192"/>
          </a:xfrm>
          <a:custGeom>
            <a:avLst/>
            <a:gdLst/>
            <a:ahLst/>
            <a:cxnLst/>
            <a:rect l="l" t="t" r="r" b="b"/>
            <a:pathLst>
              <a:path w="1594385" h="1594385" extrusionOk="0">
                <a:moveTo>
                  <a:pt x="0" y="0"/>
                </a:moveTo>
                <a:lnTo>
                  <a:pt x="1594385" y="0"/>
                </a:lnTo>
                <a:lnTo>
                  <a:pt x="1594385" y="1594385"/>
                </a:lnTo>
                <a:lnTo>
                  <a:pt x="0" y="1594385"/>
                </a:lnTo>
                <a:lnTo>
                  <a:pt x="0" y="0"/>
                </a:lnTo>
                <a:close/>
              </a:path>
            </a:pathLst>
          </a:custGeom>
          <a:blipFill rotWithShape="1">
            <a:blip r:embed="rId4">
              <a:alphaModFix/>
            </a:blip>
            <a:stretch>
              <a:fillRect/>
            </a:stretch>
          </a:blipFill>
          <a:ln>
            <a:noFill/>
          </a:ln>
        </p:spPr>
        <p:txBody>
          <a:bodyPr/>
          <a:lstStyle/>
          <a:p>
            <a:endParaRPr lang="en-US"/>
          </a:p>
        </p:txBody>
      </p:sp>
      <p:sp>
        <p:nvSpPr>
          <p:cNvPr id="226" name="Google Shape;226;p19"/>
          <p:cNvSpPr/>
          <p:nvPr/>
        </p:nvSpPr>
        <p:spPr>
          <a:xfrm>
            <a:off x="-184159" y="4210959"/>
            <a:ext cx="336281" cy="336282"/>
          </a:xfrm>
          <a:custGeom>
            <a:avLst/>
            <a:gdLst/>
            <a:ahLst/>
            <a:cxnLst/>
            <a:rect l="l" t="t" r="r" b="b"/>
            <a:pathLst>
              <a:path w="672563" h="672563" extrusionOk="0">
                <a:moveTo>
                  <a:pt x="0" y="0"/>
                </a:moveTo>
                <a:lnTo>
                  <a:pt x="672563" y="0"/>
                </a:lnTo>
                <a:lnTo>
                  <a:pt x="672563" y="672563"/>
                </a:lnTo>
                <a:lnTo>
                  <a:pt x="0" y="672563"/>
                </a:lnTo>
                <a:lnTo>
                  <a:pt x="0" y="0"/>
                </a:lnTo>
                <a:close/>
              </a:path>
            </a:pathLst>
          </a:custGeom>
          <a:blipFill rotWithShape="1">
            <a:blip r:embed="rId5">
              <a:alphaModFix/>
            </a:blip>
            <a:stretch>
              <a:fillRect/>
            </a:stretch>
          </a:blipFill>
          <a:ln>
            <a:noFill/>
          </a:ln>
        </p:spPr>
        <p:txBody>
          <a:bodyPr/>
          <a:lstStyle/>
          <a:p>
            <a:endParaRPr lang="en-US"/>
          </a:p>
        </p:txBody>
      </p:sp>
      <p:sp>
        <p:nvSpPr>
          <p:cNvPr id="227" name="Google Shape;227;p19"/>
          <p:cNvSpPr/>
          <p:nvPr/>
        </p:nvSpPr>
        <p:spPr>
          <a:xfrm>
            <a:off x="8329515" y="77272"/>
            <a:ext cx="662363" cy="662363"/>
          </a:xfrm>
          <a:custGeom>
            <a:avLst/>
            <a:gdLst/>
            <a:ahLst/>
            <a:cxnLst/>
            <a:rect l="l" t="t" r="r" b="b"/>
            <a:pathLst>
              <a:path w="1324725" h="1324725" extrusionOk="0">
                <a:moveTo>
                  <a:pt x="0" y="0"/>
                </a:moveTo>
                <a:lnTo>
                  <a:pt x="1324725" y="0"/>
                </a:lnTo>
                <a:lnTo>
                  <a:pt x="1324725" y="1324725"/>
                </a:lnTo>
                <a:lnTo>
                  <a:pt x="0" y="1324725"/>
                </a:lnTo>
                <a:lnTo>
                  <a:pt x="0" y="0"/>
                </a:lnTo>
                <a:close/>
              </a:path>
            </a:pathLst>
          </a:custGeom>
          <a:blipFill rotWithShape="1">
            <a:blip r:embed="rId6">
              <a:alphaModFix/>
            </a:blip>
            <a:stretch>
              <a:fillRect/>
            </a:stretch>
          </a:blipFill>
          <a:ln>
            <a:noFill/>
          </a:ln>
        </p:spPr>
        <p:txBody>
          <a:bodyPr/>
          <a:lstStyle/>
          <a:p>
            <a:endParaRPr lang="en-US"/>
          </a:p>
        </p:txBody>
      </p:sp>
      <p:sp>
        <p:nvSpPr>
          <p:cNvPr id="229" name="Google Shape;229;p19"/>
          <p:cNvSpPr txBox="1"/>
          <p:nvPr/>
        </p:nvSpPr>
        <p:spPr>
          <a:xfrm>
            <a:off x="2457451" y="1153856"/>
            <a:ext cx="6457949" cy="3396827"/>
          </a:xfrm>
          <a:prstGeom prst="rect">
            <a:avLst/>
          </a:prstGeom>
          <a:noFill/>
          <a:ln>
            <a:noFill/>
          </a:ln>
        </p:spPr>
        <p:txBody>
          <a:bodyPr spcFirstLastPara="1" wrap="square" lIns="0" tIns="0" rIns="0" bIns="0" numCol="2" anchor="t" anchorCtr="0">
            <a:sp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900" b="1" kern="100" dirty="0">
                <a:solidFill>
                  <a:srgbClr val="156082"/>
                </a:solidFill>
                <a:effectLst/>
                <a:latin typeface="Jua" panose="020B0604020202020204" charset="-127"/>
                <a:ea typeface="Aptos" panose="020B0004020202020204" pitchFamily="34" charset="0"/>
                <a:cs typeface="Times New Roman" panose="02020603050405020304" pitchFamily="18" charset="0"/>
              </a:rPr>
              <a:t>IC 3-7-14Chapter 14. Registration Procedures at License Branches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3-7-14-1</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Purpose of chapter</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8"/>
              </a:rPr>
              <a:t>3-7-14-2</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Applicability of definitions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9"/>
              </a:rPr>
              <a:t>3-7-14-3</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Bureau of motor vehicles commission as authority</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0"/>
              </a:rPr>
              <a:t>3-7-14-4</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Application for driver's license or other identification as voter registration application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1"/>
              </a:rPr>
              <a:t>3-7-14-5</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Voter registration application form provided with application for driver's license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2"/>
              </a:rPr>
              <a:t>3-7-14-6</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Design of registration form</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3"/>
              </a:rPr>
              <a:t>3-7-14-7</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Requirements of registration form</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4"/>
              </a:rPr>
              <a:t>3-7-14-8</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Procedures for registration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5"/>
              </a:rPr>
              <a:t>3-7-14-9</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Duties of employees providing application; transmittal of completed application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6"/>
              </a:rPr>
              <a:t>3-7-14-10</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Duties of employees if applicant registering to vote after twenty-ninth day before primary, general, municipal, or special election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7"/>
              </a:rPr>
              <a:t>3-7-14-11</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Written acknowledgment of application; format</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8"/>
              </a:rPr>
              <a:t>3-7-14-12</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Submission of application; application to be forwarded</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8"/>
              </a:rPr>
              <a:t>3-7-14-12</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Submission of application; forwarding application or declination to register</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19"/>
              </a:rPr>
              <a:t>3-7-14-13</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Confidentiality of information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20"/>
              </a:rPr>
              <a:t>3-7-14-14</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Updating voter registration record</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21"/>
              </a:rPr>
              <a:t>3-7-14-15</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Updating voter registration record; exceptions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22"/>
              </a:rPr>
              <a:t>3-7-14-16</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Notification to applicant of disposition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23"/>
              </a:rPr>
              <a:t>3-7-14-17</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Prohibited acts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24D0228E-D40F-8714-7554-BDC8CD6F107C}"/>
              </a:ext>
            </a:extLst>
          </p:cNvPr>
          <p:cNvSpPr txBox="1"/>
          <p:nvPr/>
        </p:nvSpPr>
        <p:spPr>
          <a:xfrm>
            <a:off x="1975830" y="305806"/>
            <a:ext cx="4732474" cy="707886"/>
          </a:xfrm>
          <a:prstGeom prst="rect">
            <a:avLst/>
          </a:prstGeom>
          <a:noFill/>
        </p:spPr>
        <p:txBody>
          <a:bodyPr wrap="square">
            <a:spAutoFit/>
          </a:bodyPr>
          <a:lstStyle/>
          <a:p>
            <a:pPr marL="0" marR="0" lvl="0" indent="0" algn="ctr" rtl="0">
              <a:lnSpc>
                <a:spcPct val="100000"/>
              </a:lnSpc>
              <a:spcBef>
                <a:spcPts val="0"/>
              </a:spcBef>
              <a:spcAft>
                <a:spcPts val="0"/>
              </a:spcAft>
              <a:buNone/>
            </a:pPr>
            <a:r>
              <a:rPr lang="en-US" sz="4000" dirty="0">
                <a:solidFill>
                  <a:srgbClr val="FC3B28"/>
                </a:solidFill>
                <a:latin typeface="Calistoga"/>
                <a:cs typeface="Calistoga"/>
                <a:sym typeface="Calistoga"/>
              </a:rPr>
              <a:t>Where is that Law?</a:t>
            </a:r>
            <a:endParaRPr lang="en-US" sz="4000" dirty="0"/>
          </a:p>
        </p:txBody>
      </p:sp>
      <p:sp>
        <p:nvSpPr>
          <p:cNvPr id="8" name="TextBox 7">
            <a:extLst>
              <a:ext uri="{FF2B5EF4-FFF2-40B4-BE49-F238E27FC236}">
                <a16:creationId xmlns:a16="http://schemas.microsoft.com/office/drawing/2014/main" id="{BDDE3D30-FBB0-4913-5CBA-0A7730B82133}"/>
              </a:ext>
            </a:extLst>
          </p:cNvPr>
          <p:cNvSpPr txBox="1"/>
          <p:nvPr/>
        </p:nvSpPr>
        <p:spPr>
          <a:xfrm>
            <a:off x="69850" y="1776740"/>
            <a:ext cx="2082800" cy="1600438"/>
          </a:xfrm>
          <a:prstGeom prst="rect">
            <a:avLst/>
          </a:prstGeom>
          <a:noFill/>
        </p:spPr>
        <p:txBody>
          <a:bodyPr wrap="square">
            <a:spAutoFit/>
          </a:bodyPr>
          <a:lstStyle/>
          <a:p>
            <a:r>
              <a:rPr lang="en" dirty="0">
                <a:solidFill>
                  <a:srgbClr val="02406D"/>
                </a:solidFill>
                <a:latin typeface="Jua"/>
                <a:ea typeface="Jua"/>
                <a:sym typeface="Jua"/>
              </a:rPr>
              <a:t>Step 4 Find the section.</a:t>
            </a:r>
          </a:p>
          <a:p>
            <a:r>
              <a:rPr lang="en" dirty="0">
                <a:solidFill>
                  <a:srgbClr val="02406D"/>
                </a:solidFill>
                <a:latin typeface="Jua"/>
                <a:ea typeface="Jua"/>
                <a:sym typeface="Jua"/>
              </a:rPr>
              <a:t>Example, What is required of BMV employees when an applicant registers to vote? </a:t>
            </a:r>
            <a:r>
              <a:rPr lang="en-US" dirty="0">
                <a:solidFill>
                  <a:srgbClr val="02406D"/>
                </a:solidFill>
                <a:latin typeface="Jua"/>
                <a:ea typeface="Jua"/>
                <a:sym typeface="Jua"/>
              </a:rPr>
              <a:t>IC 3-7-14-9 and IC 3-7-14-10</a:t>
            </a:r>
            <a:endParaRPr lang="en" dirty="0">
              <a:solidFill>
                <a:srgbClr val="02406D"/>
              </a:solidFill>
              <a:latin typeface="Jua"/>
              <a:ea typeface="Jua"/>
              <a:sym typeface="Jua"/>
            </a:endParaRPr>
          </a:p>
        </p:txBody>
      </p:sp>
    </p:spTree>
    <p:extLst>
      <p:ext uri="{BB962C8B-B14F-4D97-AF65-F5344CB8AC3E}">
        <p14:creationId xmlns:p14="http://schemas.microsoft.com/office/powerpoint/2010/main" val="299225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293"/>
        <p:cNvGrpSpPr/>
        <p:nvPr/>
      </p:nvGrpSpPr>
      <p:grpSpPr>
        <a:xfrm>
          <a:off x="0" y="0"/>
          <a:ext cx="0" cy="0"/>
          <a:chOff x="0" y="0"/>
          <a:chExt cx="0" cy="0"/>
        </a:xfrm>
      </p:grpSpPr>
      <p:pic>
        <p:nvPicPr>
          <p:cNvPr id="294" name="Google Shape;294;p23"/>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95" name="Google Shape;295;p23"/>
          <p:cNvSpPr/>
          <p:nvPr/>
        </p:nvSpPr>
        <p:spPr>
          <a:xfrm>
            <a:off x="275900" y="202596"/>
            <a:ext cx="939993" cy="1279693"/>
          </a:xfrm>
          <a:custGeom>
            <a:avLst/>
            <a:gdLst/>
            <a:ahLst/>
            <a:cxnLst/>
            <a:rect l="l" t="t" r="r" b="b"/>
            <a:pathLst>
              <a:path w="1879985" h="2559386" extrusionOk="0">
                <a:moveTo>
                  <a:pt x="0" y="0"/>
                </a:moveTo>
                <a:lnTo>
                  <a:pt x="1879986" y="0"/>
                </a:lnTo>
                <a:lnTo>
                  <a:pt x="1879986" y="2559386"/>
                </a:lnTo>
                <a:lnTo>
                  <a:pt x="0" y="2559386"/>
                </a:lnTo>
                <a:lnTo>
                  <a:pt x="0" y="0"/>
                </a:lnTo>
                <a:close/>
              </a:path>
            </a:pathLst>
          </a:custGeom>
          <a:blipFill rotWithShape="1">
            <a:blip r:embed="rId4">
              <a:alphaModFix/>
            </a:blip>
            <a:stretch>
              <a:fillRect/>
            </a:stretch>
          </a:blipFill>
          <a:ln>
            <a:noFill/>
          </a:ln>
        </p:spPr>
        <p:txBody>
          <a:bodyPr/>
          <a:lstStyle/>
          <a:p>
            <a:endParaRPr lang="en-US"/>
          </a:p>
        </p:txBody>
      </p:sp>
      <p:sp>
        <p:nvSpPr>
          <p:cNvPr id="297" name="Google Shape;297;p23"/>
          <p:cNvSpPr txBox="1"/>
          <p:nvPr/>
        </p:nvSpPr>
        <p:spPr>
          <a:xfrm>
            <a:off x="1685123" y="306189"/>
            <a:ext cx="5533047" cy="6924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4500" dirty="0">
                <a:solidFill>
                  <a:srgbClr val="FC3B28"/>
                </a:solidFill>
                <a:latin typeface="Calistoga"/>
                <a:cs typeface="Calistoga"/>
                <a:sym typeface="Calistoga"/>
              </a:rPr>
              <a:t>W</a:t>
            </a:r>
            <a:r>
              <a:rPr lang="en-US" sz="4500" dirty="0">
                <a:solidFill>
                  <a:srgbClr val="FC3B28"/>
                </a:solidFill>
                <a:latin typeface="Calistoga"/>
                <a:cs typeface="Calistoga"/>
                <a:sym typeface="Calistoga"/>
              </a:rPr>
              <a:t>h</a:t>
            </a:r>
            <a:r>
              <a:rPr lang="en" sz="4500" dirty="0">
                <a:solidFill>
                  <a:srgbClr val="FC3B28"/>
                </a:solidFill>
                <a:latin typeface="Calistoga"/>
                <a:cs typeface="Calistoga"/>
                <a:sym typeface="Calistoga"/>
              </a:rPr>
              <a:t>ere is that Law?</a:t>
            </a:r>
            <a:endParaRPr sz="700" dirty="0"/>
          </a:p>
        </p:txBody>
      </p:sp>
      <p:sp>
        <p:nvSpPr>
          <p:cNvPr id="299" name="Google Shape;299;p23"/>
          <p:cNvSpPr/>
          <p:nvPr/>
        </p:nvSpPr>
        <p:spPr>
          <a:xfrm>
            <a:off x="-602828" y="3056813"/>
            <a:ext cx="1672112" cy="2528395"/>
          </a:xfrm>
          <a:custGeom>
            <a:avLst/>
            <a:gdLst/>
            <a:ahLst/>
            <a:cxnLst/>
            <a:rect l="l" t="t" r="r" b="b"/>
            <a:pathLst>
              <a:path w="3344224" h="5056790" extrusionOk="0">
                <a:moveTo>
                  <a:pt x="0" y="0"/>
                </a:moveTo>
                <a:lnTo>
                  <a:pt x="3344223" y="0"/>
                </a:lnTo>
                <a:lnTo>
                  <a:pt x="3344223" y="5056789"/>
                </a:lnTo>
                <a:lnTo>
                  <a:pt x="0" y="5056789"/>
                </a:lnTo>
                <a:lnTo>
                  <a:pt x="0" y="0"/>
                </a:lnTo>
                <a:close/>
              </a:path>
            </a:pathLst>
          </a:custGeom>
          <a:blipFill rotWithShape="1">
            <a:blip r:embed="rId5">
              <a:alphaModFix/>
            </a:blip>
            <a:stretch>
              <a:fillRect/>
            </a:stretch>
          </a:blipFill>
          <a:ln>
            <a:noFill/>
          </a:ln>
        </p:spPr>
        <p:txBody>
          <a:bodyPr/>
          <a:lstStyle/>
          <a:p>
            <a:endParaRPr lang="en-US"/>
          </a:p>
        </p:txBody>
      </p:sp>
      <p:sp>
        <p:nvSpPr>
          <p:cNvPr id="301" name="Google Shape;301;p23"/>
          <p:cNvSpPr/>
          <p:nvPr/>
        </p:nvSpPr>
        <p:spPr>
          <a:xfrm rot="-1260515">
            <a:off x="-768424" y="4847106"/>
            <a:ext cx="4156364" cy="4114800"/>
          </a:xfrm>
          <a:custGeom>
            <a:avLst/>
            <a:gdLst/>
            <a:ahLst/>
            <a:cxnLst/>
            <a:rect l="l" t="t" r="r" b="b"/>
            <a:pathLst>
              <a:path w="8312727" h="8229600" extrusionOk="0">
                <a:moveTo>
                  <a:pt x="0" y="0"/>
                </a:moveTo>
                <a:lnTo>
                  <a:pt x="8312728" y="0"/>
                </a:lnTo>
                <a:lnTo>
                  <a:pt x="8312728" y="8229600"/>
                </a:lnTo>
                <a:lnTo>
                  <a:pt x="0" y="8229600"/>
                </a:lnTo>
                <a:lnTo>
                  <a:pt x="0" y="0"/>
                </a:lnTo>
                <a:close/>
              </a:path>
            </a:pathLst>
          </a:custGeom>
          <a:blipFill rotWithShape="1">
            <a:blip r:embed="rId6">
              <a:alphaModFix/>
            </a:blip>
            <a:stretch>
              <a:fillRect/>
            </a:stretch>
          </a:blipFill>
          <a:ln>
            <a:noFill/>
          </a:ln>
        </p:spPr>
        <p:txBody>
          <a:bodyPr/>
          <a:lstStyle/>
          <a:p>
            <a:endParaRPr lang="en-US"/>
          </a:p>
        </p:txBody>
      </p:sp>
      <p:sp>
        <p:nvSpPr>
          <p:cNvPr id="303" name="Google Shape;303;p23"/>
          <p:cNvSpPr/>
          <p:nvPr/>
        </p:nvSpPr>
        <p:spPr>
          <a:xfrm rot="-4692816" flipH="1">
            <a:off x="8224973" y="-2701147"/>
            <a:ext cx="4156364" cy="4114800"/>
          </a:xfrm>
          <a:custGeom>
            <a:avLst/>
            <a:gdLst/>
            <a:ahLst/>
            <a:cxnLst/>
            <a:rect l="l" t="t" r="r" b="b"/>
            <a:pathLst>
              <a:path w="8312727" h="8229600" extrusionOk="0">
                <a:moveTo>
                  <a:pt x="8312727" y="0"/>
                </a:moveTo>
                <a:lnTo>
                  <a:pt x="0" y="0"/>
                </a:lnTo>
                <a:lnTo>
                  <a:pt x="0" y="8229600"/>
                </a:lnTo>
                <a:lnTo>
                  <a:pt x="8312727" y="8229600"/>
                </a:lnTo>
                <a:lnTo>
                  <a:pt x="8312727" y="0"/>
                </a:lnTo>
                <a:close/>
              </a:path>
            </a:pathLst>
          </a:custGeom>
          <a:blipFill rotWithShape="1">
            <a:blip r:embed="rId6">
              <a:alphaModFix/>
            </a:blip>
            <a:stretch>
              <a:fillRect/>
            </a:stretch>
          </a:blipFill>
          <a:ln>
            <a:noFill/>
          </a:ln>
        </p:spPr>
        <p:txBody>
          <a:bodyPr/>
          <a:lstStyle/>
          <a:p>
            <a:endParaRPr lang="en-US"/>
          </a:p>
        </p:txBody>
      </p:sp>
      <p:sp>
        <p:nvSpPr>
          <p:cNvPr id="12" name="TextBox 11">
            <a:extLst>
              <a:ext uri="{FF2B5EF4-FFF2-40B4-BE49-F238E27FC236}">
                <a16:creationId xmlns:a16="http://schemas.microsoft.com/office/drawing/2014/main" id="{16B34DCB-FAF0-9551-5947-5469EC149981}"/>
              </a:ext>
            </a:extLst>
          </p:cNvPr>
          <p:cNvSpPr txBox="1"/>
          <p:nvPr/>
        </p:nvSpPr>
        <p:spPr>
          <a:xfrm>
            <a:off x="880719" y="1120161"/>
            <a:ext cx="8324850" cy="3873304"/>
          </a:xfrm>
          <a:prstGeom prst="rect">
            <a:avLst/>
          </a:prstGeom>
          <a:noFill/>
        </p:spPr>
        <p:txBody>
          <a:bodyPr wrap="square" rtlCol="0">
            <a:spAutoFit/>
          </a:bodyPr>
          <a:lstStyle/>
          <a:p>
            <a:pPr marL="0" marR="0">
              <a:lnSpc>
                <a:spcPct val="107000"/>
              </a:lnSpc>
              <a:spcBef>
                <a:spcPts val="0"/>
              </a:spcBef>
              <a:spcAft>
                <a:spcPts val="800"/>
              </a:spcAft>
            </a:pPr>
            <a:r>
              <a:rPr lang="en-US" sz="900" b="1" kern="100" dirty="0">
                <a:solidFill>
                  <a:srgbClr val="156082"/>
                </a:solidFill>
                <a:effectLst/>
                <a:latin typeface="Jua" panose="020B0604020202020204" charset="-127"/>
                <a:ea typeface="Aptos" panose="020B0004020202020204" pitchFamily="34" charset="0"/>
                <a:cs typeface="Times New Roman" panose="02020603050405020304" pitchFamily="18" charset="0"/>
              </a:rPr>
              <a:t>IC 3-7-14-9Duties of employees providing application; transmittal of completed application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Sec. 9. (a) An employee of the bureau of motor vehicles commission who provides an individual with a driver's license or identification card application shall do the following:</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(1) Inform each individual who applies for a driver's license or an identification card that the information the individual provides on the individual's application will be used to register the individual to vote unless: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(A) the individual is not eligible to vote;</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(B) the individual declines to register to vote or fails to complete the voter registration part of the application; or</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(C) the individual answers "no" to either question described by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IC 3-7-22-5</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(3) or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7"/>
              </a:rPr>
              <a:t>IC 3-7-22-5</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(4).</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(2) Provide each individual who indicates a desire to register or transfer registration with assistance in filling out the voter registration application if requested to do so by the individual.</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(3) Check the completed voter registration form for legibility and completeness.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(4) Inform the individual that the individual will receive a mailing from the county voter registration office of the county where the individual resides concerning the disposition of the voter registration application.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(5) Inform each individual who submits a change of address for a driver's license or identification card that the information serves as notice of a change of address for voter registration unless the applicant states in writing on the form that the change of address is not for voter registration purposes.</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(b) The bureau of motor vehicles commission shall transmit a voter registration form to the election division for transmittal to the appropriate county voter registration office in accordance with </a:t>
            </a:r>
            <a:r>
              <a:rPr lang="en-US" sz="900" u="sng" kern="100" dirty="0">
                <a:solidFill>
                  <a:srgbClr val="156082"/>
                </a:solidFill>
                <a:effectLst/>
                <a:latin typeface="Jua" panose="020B0604020202020204" charset="-127"/>
                <a:ea typeface="Aptos" panose="020B0004020202020204" pitchFamily="34" charset="0"/>
                <a:cs typeface="Times New Roman" panose="02020603050405020304" pitchFamily="18" charset="0"/>
                <a:hlinkClick r:id="rId8"/>
              </a:rPr>
              <a:t>IC 3-7-26.3</a:t>
            </a: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900" kern="100" dirty="0">
                <a:solidFill>
                  <a:srgbClr val="156082"/>
                </a:solidFill>
                <a:effectLst/>
                <a:latin typeface="Jua" panose="020B0604020202020204" charset="-127"/>
                <a:ea typeface="Aptos" panose="020B0004020202020204" pitchFamily="34" charset="0"/>
                <a:cs typeface="Times New Roman" panose="02020603050405020304" pitchFamily="18" charset="0"/>
              </a:rPr>
              <a:t> </a:t>
            </a:r>
            <a:endParaRPr lang="en-US" sz="900" dirty="0">
              <a:solidFill>
                <a:schemeClr val="bg2"/>
              </a:solidFill>
              <a:latin typeface="Jua"/>
              <a:ea typeface="Jua"/>
              <a:cs typeface="Jua"/>
              <a:sym typeface="Jua"/>
            </a:endParaRPr>
          </a:p>
        </p:txBody>
      </p:sp>
    </p:spTree>
    <p:extLst>
      <p:ext uri="{BB962C8B-B14F-4D97-AF65-F5344CB8AC3E}">
        <p14:creationId xmlns:p14="http://schemas.microsoft.com/office/powerpoint/2010/main" val="1219106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A3FA"/>
        </a:solidFill>
        <a:effectLst/>
      </p:bgPr>
    </p:bg>
    <p:spTree>
      <p:nvGrpSpPr>
        <p:cNvPr id="1" name="Shape 369"/>
        <p:cNvGrpSpPr/>
        <p:nvPr/>
      </p:nvGrpSpPr>
      <p:grpSpPr>
        <a:xfrm>
          <a:off x="0" y="0"/>
          <a:ext cx="0" cy="0"/>
          <a:chOff x="0" y="0"/>
          <a:chExt cx="0" cy="0"/>
        </a:xfrm>
      </p:grpSpPr>
      <p:pic>
        <p:nvPicPr>
          <p:cNvPr id="370" name="Google Shape;370;p27"/>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371" name="Google Shape;371;p27"/>
          <p:cNvSpPr/>
          <p:nvPr/>
        </p:nvSpPr>
        <p:spPr>
          <a:xfrm rot="-1171171">
            <a:off x="-119778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4">
              <a:alphaModFix/>
            </a:blip>
            <a:stretch>
              <a:fillRect r="-145344" b="-574764"/>
            </a:stretch>
          </a:blipFill>
          <a:ln>
            <a:noFill/>
          </a:ln>
        </p:spPr>
        <p:txBody>
          <a:bodyPr/>
          <a:lstStyle/>
          <a:p>
            <a:endParaRPr lang="en-US"/>
          </a:p>
        </p:txBody>
      </p:sp>
      <p:sp>
        <p:nvSpPr>
          <p:cNvPr id="372" name="Google Shape;372;p27"/>
          <p:cNvSpPr/>
          <p:nvPr/>
        </p:nvSpPr>
        <p:spPr>
          <a:xfrm rot="1269351">
            <a:off x="655755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4">
              <a:alphaModFix/>
            </a:blip>
            <a:stretch>
              <a:fillRect r="-145344" b="-574764"/>
            </a:stretch>
          </a:blipFill>
          <a:ln>
            <a:noFill/>
          </a:ln>
        </p:spPr>
        <p:txBody>
          <a:bodyPr/>
          <a:lstStyle/>
          <a:p>
            <a:endParaRPr lang="en-US"/>
          </a:p>
        </p:txBody>
      </p:sp>
      <p:sp>
        <p:nvSpPr>
          <p:cNvPr id="373" name="Google Shape;373;p27"/>
          <p:cNvSpPr/>
          <p:nvPr/>
        </p:nvSpPr>
        <p:spPr>
          <a:xfrm>
            <a:off x="930764" y="1203412"/>
            <a:ext cx="3632685" cy="3124109"/>
          </a:xfrm>
          <a:custGeom>
            <a:avLst/>
            <a:gdLst/>
            <a:ahLst/>
            <a:cxnLst/>
            <a:rect l="l" t="t" r="r" b="b"/>
            <a:pathLst>
              <a:path w="7265369" h="6248218" extrusionOk="0">
                <a:moveTo>
                  <a:pt x="0" y="0"/>
                </a:moveTo>
                <a:lnTo>
                  <a:pt x="7265369" y="0"/>
                </a:lnTo>
                <a:lnTo>
                  <a:pt x="7265369" y="6248217"/>
                </a:lnTo>
                <a:lnTo>
                  <a:pt x="0" y="6248217"/>
                </a:lnTo>
                <a:lnTo>
                  <a:pt x="0" y="0"/>
                </a:lnTo>
                <a:close/>
              </a:path>
            </a:pathLst>
          </a:custGeom>
          <a:blipFill rotWithShape="1">
            <a:blip r:embed="rId5">
              <a:alphaModFix/>
            </a:blip>
            <a:stretch>
              <a:fillRect/>
            </a:stretch>
          </a:blipFill>
          <a:ln>
            <a:noFill/>
          </a:ln>
        </p:spPr>
        <p:txBody>
          <a:bodyPr/>
          <a:lstStyle/>
          <a:p>
            <a:endParaRPr lang="en-US"/>
          </a:p>
        </p:txBody>
      </p:sp>
      <p:grpSp>
        <p:nvGrpSpPr>
          <p:cNvPr id="374" name="Google Shape;374;p27"/>
          <p:cNvGrpSpPr/>
          <p:nvPr/>
        </p:nvGrpSpPr>
        <p:grpSpPr>
          <a:xfrm>
            <a:off x="4922747" y="1650018"/>
            <a:ext cx="3410727" cy="1675843"/>
            <a:chOff x="0" y="-9525"/>
            <a:chExt cx="9095273" cy="4468915"/>
          </a:xfrm>
        </p:grpSpPr>
        <p:sp>
          <p:nvSpPr>
            <p:cNvPr id="375" name="Google Shape;375;p27"/>
            <p:cNvSpPr txBox="1"/>
            <p:nvPr/>
          </p:nvSpPr>
          <p:spPr>
            <a:xfrm>
              <a:off x="0" y="-9525"/>
              <a:ext cx="9095273" cy="4468915"/>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 sz="4500" b="0" i="0" u="none" strike="noStrike" cap="none" dirty="0">
                  <a:solidFill>
                    <a:srgbClr val="C8E8FF"/>
                  </a:solidFill>
                  <a:latin typeface="Calistoga"/>
                  <a:ea typeface="Calistoga"/>
                  <a:cs typeface="Calistoga"/>
                  <a:sym typeface="Calistoga"/>
                </a:rPr>
                <a:t>Thank You</a:t>
              </a:r>
              <a:endParaRPr sz="700" dirty="0"/>
            </a:p>
            <a:p>
              <a:pPr marL="0" marR="0" lvl="0" indent="0" algn="ctr" rtl="0">
                <a:lnSpc>
                  <a:spcPct val="121000"/>
                </a:lnSpc>
                <a:spcBef>
                  <a:spcPts val="0"/>
                </a:spcBef>
                <a:spcAft>
                  <a:spcPts val="0"/>
                </a:spcAft>
                <a:buNone/>
              </a:pPr>
              <a:endParaRPr sz="4500" b="0" i="0" u="none" strike="noStrike" cap="none" dirty="0">
                <a:solidFill>
                  <a:srgbClr val="C8E8FF"/>
                </a:solidFill>
                <a:latin typeface="Calistoga"/>
                <a:ea typeface="Calistoga"/>
                <a:cs typeface="Calistoga"/>
                <a:sym typeface="Calistoga"/>
              </a:endParaRPr>
            </a:p>
          </p:txBody>
        </p:sp>
        <p:sp>
          <p:nvSpPr>
            <p:cNvPr id="376" name="Google Shape;376;p27"/>
            <p:cNvSpPr txBox="1"/>
            <p:nvPr/>
          </p:nvSpPr>
          <p:spPr>
            <a:xfrm>
              <a:off x="1137707" y="2448427"/>
              <a:ext cx="6819857" cy="1395147"/>
            </a:xfrm>
            <a:prstGeom prst="rect">
              <a:avLst/>
            </a:prstGeom>
            <a:noFill/>
            <a:ln>
              <a:noFill/>
            </a:ln>
          </p:spPr>
          <p:txBody>
            <a:bodyPr spcFirstLastPara="1" wrap="square" lIns="0" tIns="0" rIns="0" bIns="0" anchor="t" anchorCtr="0">
              <a:spAutoFit/>
            </a:bodyPr>
            <a:lstStyle/>
            <a:p>
              <a:pPr marL="0" marR="0" lvl="0" indent="0" algn="ctr" rtl="0">
                <a:lnSpc>
                  <a:spcPct val="103040"/>
                </a:lnSpc>
                <a:spcBef>
                  <a:spcPts val="0"/>
                </a:spcBef>
                <a:spcAft>
                  <a:spcPts val="0"/>
                </a:spcAft>
                <a:buNone/>
              </a:pPr>
              <a:r>
                <a:rPr lang="en" sz="1800" b="0" i="0" u="none" strike="noStrike" cap="none" dirty="0">
                  <a:solidFill>
                    <a:srgbClr val="C8E8FF"/>
                  </a:solidFill>
                  <a:latin typeface="Jua"/>
                  <a:ea typeface="Jua"/>
                  <a:cs typeface="Jua"/>
                  <a:sym typeface="Jua"/>
                </a:rPr>
                <a:t>Your time and attention</a:t>
              </a:r>
              <a:endParaRPr sz="700" dirty="0"/>
            </a:p>
            <a:p>
              <a:pPr marL="0" marR="0" lvl="0" indent="0" algn="ctr" rtl="0">
                <a:lnSpc>
                  <a:spcPct val="103040"/>
                </a:lnSpc>
                <a:spcBef>
                  <a:spcPts val="0"/>
                </a:spcBef>
                <a:spcAft>
                  <a:spcPts val="0"/>
                </a:spcAft>
                <a:buNone/>
              </a:pPr>
              <a:r>
                <a:rPr lang="en" sz="1800" b="0" i="0" u="none" strike="noStrike" cap="none" dirty="0">
                  <a:solidFill>
                    <a:srgbClr val="C8E8FF"/>
                  </a:solidFill>
                  <a:latin typeface="Jua"/>
                  <a:ea typeface="Jua"/>
                  <a:cs typeface="Jua"/>
                  <a:sym typeface="Jua"/>
                </a:rPr>
                <a:t>are greatly appreciated.</a:t>
              </a:r>
              <a:endParaRPr sz="700"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515"/>
        <p:cNvGrpSpPr/>
        <p:nvPr/>
      </p:nvGrpSpPr>
      <p:grpSpPr>
        <a:xfrm>
          <a:off x="0" y="0"/>
          <a:ext cx="0" cy="0"/>
          <a:chOff x="0" y="0"/>
          <a:chExt cx="0" cy="0"/>
        </a:xfrm>
      </p:grpSpPr>
      <p:pic>
        <p:nvPicPr>
          <p:cNvPr id="516" name="Google Shape;516;p30"/>
          <p:cNvPicPr preferRelativeResize="0"/>
          <p:nvPr/>
        </p:nvPicPr>
        <p:blipFill>
          <a:blip r:embed="rId3">
            <a:alphaModFix/>
          </a:blip>
          <a:stretch>
            <a:fillRect/>
          </a:stretch>
        </p:blipFill>
        <p:spPr>
          <a:xfrm>
            <a:off x="0" y="2232"/>
            <a:ext cx="9144003" cy="5139037"/>
          </a:xfrm>
          <a:prstGeom prst="rect">
            <a:avLst/>
          </a:prstGeom>
          <a:noFill/>
          <a:ln>
            <a:noFill/>
          </a:ln>
        </p:spPr>
      </p:pic>
      <p:grpSp>
        <p:nvGrpSpPr>
          <p:cNvPr id="517" name="Google Shape;517;p30"/>
          <p:cNvGrpSpPr/>
          <p:nvPr/>
        </p:nvGrpSpPr>
        <p:grpSpPr>
          <a:xfrm>
            <a:off x="2997636" y="1454550"/>
            <a:ext cx="3148728" cy="1287724"/>
            <a:chOff x="0" y="-19050"/>
            <a:chExt cx="1658589" cy="678307"/>
          </a:xfrm>
        </p:grpSpPr>
        <p:sp>
          <p:nvSpPr>
            <p:cNvPr id="518" name="Google Shape;518;p30"/>
            <p:cNvSpPr/>
            <p:nvPr/>
          </p:nvSpPr>
          <p:spPr>
            <a:xfrm>
              <a:off x="0" y="0"/>
              <a:ext cx="1658589" cy="659257"/>
            </a:xfrm>
            <a:custGeom>
              <a:avLst/>
              <a:gdLst/>
              <a:ahLst/>
              <a:cxnLst/>
              <a:rect l="l" t="t" r="r" b="b"/>
              <a:pathLst>
                <a:path w="1658589" h="659257" extrusionOk="0">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19" name="Google Shape;519;p30"/>
            <p:cNvSpPr txBox="1"/>
            <p:nvPr/>
          </p:nvSpPr>
          <p:spPr>
            <a:xfrm>
              <a:off x="0" y="-19050"/>
              <a:ext cx="1658589" cy="678307"/>
            </a:xfrm>
            <a:prstGeom prst="rect">
              <a:avLst/>
            </a:prstGeom>
            <a:noFill/>
            <a:ln>
              <a:noFill/>
            </a:ln>
          </p:spPr>
          <p:txBody>
            <a:bodyPr spcFirstLastPara="1" wrap="square" lIns="25400" tIns="25400" rIns="25400" bIns="25400" anchor="ctr" anchorCtr="0">
              <a:noAutofit/>
            </a:bodyPr>
            <a:lstStyle/>
            <a:p>
              <a:pPr marL="0" marR="0" lvl="0" indent="0" algn="ctr" rtl="0">
                <a:lnSpc>
                  <a:spcPct val="136944"/>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20" name="Google Shape;520;p30"/>
          <p:cNvSpPr/>
          <p:nvPr/>
        </p:nvSpPr>
        <p:spPr>
          <a:xfrm>
            <a:off x="3389498" y="1697181"/>
            <a:ext cx="2365004" cy="583719"/>
          </a:xfrm>
          <a:custGeom>
            <a:avLst/>
            <a:gdLst/>
            <a:ahLst/>
            <a:cxnLst/>
            <a:rect l="l" t="t" r="r" b="b"/>
            <a:pathLst>
              <a:path w="6025487" h="1506372" extrusionOk="0">
                <a:moveTo>
                  <a:pt x="0" y="0"/>
                </a:moveTo>
                <a:lnTo>
                  <a:pt x="6025488" y="0"/>
                </a:lnTo>
                <a:lnTo>
                  <a:pt x="6025488" y="1506372"/>
                </a:lnTo>
                <a:lnTo>
                  <a:pt x="0" y="1506372"/>
                </a:lnTo>
                <a:lnTo>
                  <a:pt x="0" y="0"/>
                </a:lnTo>
                <a:close/>
              </a:path>
            </a:pathLst>
          </a:custGeom>
          <a:blipFill rotWithShape="1">
            <a:blip r:embed="rId4">
              <a:alphaModFix/>
            </a:blip>
            <a:stretch>
              <a:fillRect/>
            </a:stretch>
          </a:blipFill>
          <a:ln>
            <a:noFill/>
          </a:ln>
        </p:spPr>
        <p:txBody>
          <a:bodyPr/>
          <a:lstStyle/>
          <a:p>
            <a:endParaRPr lang="en-US"/>
          </a:p>
        </p:txBody>
      </p:sp>
      <p:grpSp>
        <p:nvGrpSpPr>
          <p:cNvPr id="521" name="Google Shape;521;p30"/>
          <p:cNvGrpSpPr/>
          <p:nvPr/>
        </p:nvGrpSpPr>
        <p:grpSpPr>
          <a:xfrm>
            <a:off x="2997636" y="2991858"/>
            <a:ext cx="3148728" cy="1287724"/>
            <a:chOff x="0" y="-19050"/>
            <a:chExt cx="1658589" cy="678307"/>
          </a:xfrm>
        </p:grpSpPr>
        <p:sp>
          <p:nvSpPr>
            <p:cNvPr id="522" name="Google Shape;522;p30"/>
            <p:cNvSpPr/>
            <p:nvPr/>
          </p:nvSpPr>
          <p:spPr>
            <a:xfrm>
              <a:off x="0" y="0"/>
              <a:ext cx="1658589" cy="659257"/>
            </a:xfrm>
            <a:custGeom>
              <a:avLst/>
              <a:gdLst/>
              <a:ahLst/>
              <a:cxnLst/>
              <a:rect l="l" t="t" r="r" b="b"/>
              <a:pathLst>
                <a:path w="1658589" h="659257" extrusionOk="0">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23" name="Google Shape;523;p30"/>
            <p:cNvSpPr txBox="1"/>
            <p:nvPr/>
          </p:nvSpPr>
          <p:spPr>
            <a:xfrm>
              <a:off x="0" y="-19050"/>
              <a:ext cx="1658589" cy="678307"/>
            </a:xfrm>
            <a:prstGeom prst="rect">
              <a:avLst/>
            </a:prstGeom>
            <a:noFill/>
            <a:ln>
              <a:noFill/>
            </a:ln>
          </p:spPr>
          <p:txBody>
            <a:bodyPr spcFirstLastPara="1" wrap="square" lIns="25400" tIns="25400" rIns="25400" bIns="25400" anchor="ctr" anchorCtr="0">
              <a:noAutofit/>
            </a:bodyPr>
            <a:lstStyle/>
            <a:p>
              <a:pPr marL="0" marR="0" lvl="0" indent="0" algn="ctr" rtl="0">
                <a:lnSpc>
                  <a:spcPct val="136944"/>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24" name="Google Shape;524;p30"/>
          <p:cNvSpPr txBox="1"/>
          <p:nvPr/>
        </p:nvSpPr>
        <p:spPr>
          <a:xfrm>
            <a:off x="1688740" y="942727"/>
            <a:ext cx="5766520" cy="1984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000" b="0" i="0" u="none" strike="noStrike" cap="none">
                <a:solidFill>
                  <a:srgbClr val="025999"/>
                </a:solidFill>
                <a:latin typeface="Jua"/>
                <a:ea typeface="Jua"/>
                <a:cs typeface="Jua"/>
                <a:sym typeface="Jua"/>
              </a:rPr>
              <a:t>This presentation template is free for everyone to use thanks to the following:</a:t>
            </a:r>
            <a:endParaRPr sz="700"/>
          </a:p>
        </p:txBody>
      </p:sp>
      <p:sp>
        <p:nvSpPr>
          <p:cNvPr id="525" name="Google Shape;525;p30"/>
          <p:cNvSpPr txBox="1"/>
          <p:nvPr/>
        </p:nvSpPr>
        <p:spPr>
          <a:xfrm>
            <a:off x="2452785" y="4619625"/>
            <a:ext cx="4238430" cy="287436"/>
          </a:xfrm>
          <a:prstGeom prst="rect">
            <a:avLst/>
          </a:prstGeom>
          <a:noFill/>
          <a:ln>
            <a:noFill/>
          </a:ln>
        </p:spPr>
        <p:txBody>
          <a:bodyPr spcFirstLastPara="1" wrap="square" lIns="0" tIns="0" rIns="0" bIns="0" anchor="t" anchorCtr="0">
            <a:spAutoFit/>
          </a:bodyPr>
          <a:lstStyle/>
          <a:p>
            <a:pPr marL="0" marR="0" lvl="0" indent="0" algn="ctr" rtl="0">
              <a:lnSpc>
                <a:spcPct val="103040"/>
              </a:lnSpc>
              <a:spcBef>
                <a:spcPts val="0"/>
              </a:spcBef>
              <a:spcAft>
                <a:spcPts val="0"/>
              </a:spcAft>
              <a:buNone/>
            </a:pPr>
            <a:r>
              <a:rPr lang="en" sz="1800" b="0" i="0" u="none" strike="noStrike" cap="none">
                <a:solidFill>
                  <a:srgbClr val="025999"/>
                </a:solidFill>
                <a:latin typeface="Jua"/>
                <a:ea typeface="Jua"/>
                <a:cs typeface="Jua"/>
                <a:sym typeface="Jua"/>
              </a:rPr>
              <a:t>Happy designing!</a:t>
            </a:r>
            <a:endParaRPr sz="700"/>
          </a:p>
        </p:txBody>
      </p:sp>
      <p:sp>
        <p:nvSpPr>
          <p:cNvPr id="526" name="Google Shape;526;p30"/>
          <p:cNvSpPr txBox="1"/>
          <p:nvPr/>
        </p:nvSpPr>
        <p:spPr>
          <a:xfrm>
            <a:off x="2105002" y="2409895"/>
            <a:ext cx="4933995" cy="154622"/>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 sz="1000" b="0" i="0" u="none" strike="noStrike" cap="none">
                <a:solidFill>
                  <a:srgbClr val="000000"/>
                </a:solidFill>
                <a:latin typeface="Arial"/>
                <a:ea typeface="Arial"/>
                <a:cs typeface="Arial"/>
                <a:sym typeface="Arial"/>
              </a:rPr>
              <a:t>for the presentation template</a:t>
            </a:r>
            <a:endParaRPr sz="700"/>
          </a:p>
        </p:txBody>
      </p:sp>
      <p:sp>
        <p:nvSpPr>
          <p:cNvPr id="527" name="Google Shape;527;p30"/>
          <p:cNvSpPr txBox="1"/>
          <p:nvPr/>
        </p:nvSpPr>
        <p:spPr>
          <a:xfrm>
            <a:off x="2105002" y="3762149"/>
            <a:ext cx="4933995" cy="154622"/>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 sz="1000" b="0" i="0" u="none" strike="noStrike" cap="none">
                <a:solidFill>
                  <a:srgbClr val="000000"/>
                </a:solidFill>
                <a:latin typeface="Arial"/>
                <a:ea typeface="Arial"/>
                <a:cs typeface="Arial"/>
                <a:sym typeface="Arial"/>
              </a:rPr>
              <a:t>for the photos</a:t>
            </a:r>
            <a:endParaRPr sz="700"/>
          </a:p>
        </p:txBody>
      </p:sp>
      <p:sp>
        <p:nvSpPr>
          <p:cNvPr id="528" name="Google Shape;528;p30"/>
          <p:cNvSpPr txBox="1"/>
          <p:nvPr/>
        </p:nvSpPr>
        <p:spPr>
          <a:xfrm>
            <a:off x="1777803" y="296514"/>
            <a:ext cx="5588394" cy="589062"/>
          </a:xfrm>
          <a:prstGeom prst="rect">
            <a:avLst/>
          </a:prstGeom>
          <a:noFill/>
          <a:ln>
            <a:noFill/>
          </a:ln>
        </p:spPr>
        <p:txBody>
          <a:bodyPr spcFirstLastPara="1" wrap="square" lIns="0" tIns="0" rIns="0" bIns="0" anchor="t" anchorCtr="0">
            <a:spAutoFit/>
          </a:bodyPr>
          <a:lstStyle/>
          <a:p>
            <a:pPr marL="0" marR="0" lvl="0" indent="0" algn="ctr" rtl="0">
              <a:lnSpc>
                <a:spcPct val="121016"/>
              </a:lnSpc>
              <a:spcBef>
                <a:spcPts val="0"/>
              </a:spcBef>
              <a:spcAft>
                <a:spcPts val="0"/>
              </a:spcAft>
              <a:buNone/>
            </a:pPr>
            <a:r>
              <a:rPr lang="en" sz="3900" b="0" i="0" u="none" strike="noStrike" cap="none">
                <a:solidFill>
                  <a:srgbClr val="FC3B28"/>
                </a:solidFill>
                <a:latin typeface="Calistoga"/>
                <a:ea typeface="Calistoga"/>
                <a:cs typeface="Calistoga"/>
                <a:sym typeface="Calistoga"/>
              </a:rPr>
              <a:t>Credits</a:t>
            </a:r>
            <a:endParaRPr sz="700"/>
          </a:p>
        </p:txBody>
      </p:sp>
      <p:sp>
        <p:nvSpPr>
          <p:cNvPr id="529" name="Google Shape;529;p30"/>
          <p:cNvSpPr txBox="1"/>
          <p:nvPr/>
        </p:nvSpPr>
        <p:spPr>
          <a:xfrm>
            <a:off x="3055013" y="3395916"/>
            <a:ext cx="3033973" cy="3090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400" b="0" i="0" u="none" strike="noStrike" cap="non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132"/>
        <p:cNvGrpSpPr/>
        <p:nvPr/>
      </p:nvGrpSpPr>
      <p:grpSpPr>
        <a:xfrm>
          <a:off x="0" y="0"/>
          <a:ext cx="0" cy="0"/>
          <a:chOff x="0" y="0"/>
          <a:chExt cx="0" cy="0"/>
        </a:xfrm>
      </p:grpSpPr>
      <p:pic>
        <p:nvPicPr>
          <p:cNvPr id="133" name="Google Shape;133;p13"/>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35" name="Google Shape;135;p13"/>
          <p:cNvSpPr txBox="1"/>
          <p:nvPr/>
        </p:nvSpPr>
        <p:spPr>
          <a:xfrm>
            <a:off x="515815" y="202272"/>
            <a:ext cx="8066861" cy="692497"/>
          </a:xfrm>
          <a:prstGeom prst="rect">
            <a:avLst/>
          </a:prstGeom>
          <a:noFill/>
          <a:ln>
            <a:noFill/>
          </a:ln>
        </p:spPr>
        <p:txBody>
          <a:bodyPr spcFirstLastPara="1" wrap="square" lIns="0" tIns="0" rIns="0" bIns="0" anchor="t" anchorCtr="0">
            <a:spAutoFit/>
          </a:bodyPr>
          <a:lstStyle/>
          <a:p>
            <a:pPr algn="ctr"/>
            <a:r>
              <a:rPr lang="en-US" sz="4500" dirty="0">
                <a:solidFill>
                  <a:srgbClr val="FC3B28"/>
                </a:solidFill>
                <a:latin typeface="Calistoga"/>
                <a:ea typeface="Calistoga"/>
                <a:cs typeface="Calistoga"/>
                <a:sym typeface="Calistoga"/>
              </a:rPr>
              <a:t> Temporary Credential Flag</a:t>
            </a:r>
            <a:endParaRPr lang="en-US" sz="700" dirty="0">
              <a:solidFill>
                <a:schemeClr val="bg2"/>
              </a:solidFill>
            </a:endParaRPr>
          </a:p>
        </p:txBody>
      </p:sp>
      <p:sp>
        <p:nvSpPr>
          <p:cNvPr id="139" name="Google Shape;139;p13"/>
          <p:cNvSpPr/>
          <p:nvPr/>
        </p:nvSpPr>
        <p:spPr>
          <a:xfrm>
            <a:off x="7922998" y="4104274"/>
            <a:ext cx="980517" cy="907424"/>
          </a:xfrm>
          <a:custGeom>
            <a:avLst/>
            <a:gdLst/>
            <a:ahLst/>
            <a:cxnLst/>
            <a:rect l="l" t="t" r="r" b="b"/>
            <a:pathLst>
              <a:path w="1961034" h="1814848" extrusionOk="0">
                <a:moveTo>
                  <a:pt x="0" y="0"/>
                </a:moveTo>
                <a:lnTo>
                  <a:pt x="1961034" y="0"/>
                </a:lnTo>
                <a:lnTo>
                  <a:pt x="1961034" y="1814848"/>
                </a:lnTo>
                <a:lnTo>
                  <a:pt x="0" y="1814848"/>
                </a:lnTo>
                <a:lnTo>
                  <a:pt x="0" y="0"/>
                </a:lnTo>
                <a:close/>
              </a:path>
            </a:pathLst>
          </a:custGeom>
          <a:blipFill rotWithShape="1">
            <a:blip r:embed="rId4">
              <a:alphaModFix/>
            </a:blip>
            <a:stretch>
              <a:fillRect/>
            </a:stretch>
          </a:blipFill>
          <a:ln>
            <a:noFill/>
          </a:ln>
        </p:spPr>
        <p:txBody>
          <a:bodyPr/>
          <a:lstStyle/>
          <a:p>
            <a:endParaRPr lang="en-US" dirty="0"/>
          </a:p>
        </p:txBody>
      </p:sp>
      <p:sp>
        <p:nvSpPr>
          <p:cNvPr id="140" name="Google Shape;140;p13"/>
          <p:cNvSpPr/>
          <p:nvPr/>
        </p:nvSpPr>
        <p:spPr>
          <a:xfrm>
            <a:off x="8094306" y="-514350"/>
            <a:ext cx="2099388" cy="205740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sp>
        <p:nvSpPr>
          <p:cNvPr id="141" name="Google Shape;141;p13"/>
          <p:cNvSpPr/>
          <p:nvPr/>
        </p:nvSpPr>
        <p:spPr>
          <a:xfrm>
            <a:off x="-488370" y="-1140603"/>
            <a:ext cx="2099388" cy="2057400"/>
          </a:xfrm>
          <a:custGeom>
            <a:avLst/>
            <a:gdLst/>
            <a:ahLst/>
            <a:cxnLst/>
            <a:rect l="l" t="t" r="r" b="b"/>
            <a:pathLst>
              <a:path w="4198776" h="4114800" extrusionOk="0">
                <a:moveTo>
                  <a:pt x="0" y="0"/>
                </a:moveTo>
                <a:lnTo>
                  <a:pt x="4198775" y="0"/>
                </a:lnTo>
                <a:lnTo>
                  <a:pt x="4198775" y="4114800"/>
                </a:lnTo>
                <a:lnTo>
                  <a:pt x="0" y="4114800"/>
                </a:lnTo>
                <a:lnTo>
                  <a:pt x="0" y="0"/>
                </a:lnTo>
                <a:close/>
              </a:path>
            </a:pathLst>
          </a:custGeom>
          <a:blipFill rotWithShape="1">
            <a:blip r:embed="rId5">
              <a:alphaModFix/>
            </a:blip>
            <a:stretch>
              <a:fillRect/>
            </a:stretch>
          </a:blipFill>
          <a:ln>
            <a:noFill/>
          </a:ln>
        </p:spPr>
        <p:txBody>
          <a:bodyPr/>
          <a:lstStyle/>
          <a:p>
            <a:endParaRPr lang="en-US" dirty="0"/>
          </a:p>
        </p:txBody>
      </p:sp>
      <p:sp>
        <p:nvSpPr>
          <p:cNvPr id="2" name="TextBox 1">
            <a:extLst>
              <a:ext uri="{FF2B5EF4-FFF2-40B4-BE49-F238E27FC236}">
                <a16:creationId xmlns:a16="http://schemas.microsoft.com/office/drawing/2014/main" id="{81F0BE81-F8B8-6145-9784-FDBB61E9620E}"/>
              </a:ext>
            </a:extLst>
          </p:cNvPr>
          <p:cNvSpPr txBox="1"/>
          <p:nvPr/>
        </p:nvSpPr>
        <p:spPr>
          <a:xfrm>
            <a:off x="160388" y="916797"/>
            <a:ext cx="8777713" cy="3770135"/>
          </a:xfrm>
          <a:prstGeom prst="rect">
            <a:avLst/>
          </a:prstGeom>
          <a:noFill/>
        </p:spPr>
        <p:txBody>
          <a:bodyPr wrap="square" rtlCol="0">
            <a:spAutoFit/>
          </a:bodyPr>
          <a:lstStyle/>
          <a:p>
            <a:pPr marL="171450" indent="-171450">
              <a:lnSpc>
                <a:spcPct val="107000"/>
              </a:lnSpc>
              <a:spcAft>
                <a:spcPts val="800"/>
              </a:spcAft>
              <a:buClr>
                <a:schemeClr val="bg2"/>
              </a:buClr>
              <a:buFont typeface="Arial" panose="020B0604020202020204" pitchFamily="34" charset="0"/>
              <a:buChar char="•"/>
            </a:pPr>
            <a:r>
              <a:rPr lang="en-US" dirty="0">
                <a:solidFill>
                  <a:schemeClr val="bg2"/>
                </a:solidFill>
                <a:latin typeface="Calistoga" panose="020B0604020202020204" charset="0"/>
                <a:ea typeface="Jua"/>
                <a:cs typeface="Calistoga" panose="020B0604020202020204" charset="0"/>
                <a:sym typeface="Jua"/>
              </a:rPr>
              <a:t>In 2023, HEA 1334 required the state to include a temporary credential flag on SVRS records.</a:t>
            </a:r>
          </a:p>
          <a:p>
            <a:pPr marL="171450" marR="0" indent="-171450">
              <a:lnSpc>
                <a:spcPct val="107000"/>
              </a:lnSpc>
              <a:spcBef>
                <a:spcPts val="0"/>
              </a:spcBef>
              <a:spcAft>
                <a:spcPts val="800"/>
              </a:spcAft>
              <a:buClr>
                <a:schemeClr val="bg2"/>
              </a:buClr>
              <a:buFont typeface="Arial" panose="020B0604020202020204" pitchFamily="34" charset="0"/>
              <a:buChar char="•"/>
            </a:pPr>
            <a:r>
              <a:rPr lang="en-US" dirty="0">
                <a:solidFill>
                  <a:schemeClr val="bg2"/>
                </a:solidFill>
                <a:latin typeface="Calistoga" panose="020B0604020202020204" charset="0"/>
                <a:ea typeface="Jua"/>
                <a:cs typeface="Calistoga" panose="020B0604020202020204" charset="0"/>
                <a:sym typeface="Jua"/>
              </a:rPr>
              <a:t>Temporary credentials are issued to certain non-citizens by the BMV. </a:t>
            </a:r>
          </a:p>
          <a:p>
            <a:pPr marL="171450" marR="0" indent="-171450">
              <a:lnSpc>
                <a:spcPct val="107000"/>
              </a:lnSpc>
              <a:spcBef>
                <a:spcPts val="0"/>
              </a:spcBef>
              <a:spcAft>
                <a:spcPts val="800"/>
              </a:spcAft>
              <a:buClr>
                <a:schemeClr val="bg2"/>
              </a:buClr>
              <a:buFont typeface="Arial" panose="020B0604020202020204" pitchFamily="34" charset="0"/>
              <a:buChar char="•"/>
            </a:pPr>
            <a:r>
              <a:rPr lang="en-US" dirty="0">
                <a:solidFill>
                  <a:schemeClr val="bg2"/>
                </a:solidFill>
                <a:latin typeface="Calistoga" panose="020B0604020202020204" charset="0"/>
                <a:ea typeface="Jua"/>
                <a:cs typeface="Calistoga" panose="020B0604020202020204" charset="0"/>
                <a:sym typeface="Jua"/>
              </a:rPr>
              <a:t>While the individual </a:t>
            </a:r>
            <a:r>
              <a:rPr lang="en-US" dirty="0">
                <a:solidFill>
                  <a:schemeClr val="tx1"/>
                </a:solidFill>
                <a:latin typeface="Calistoga" panose="020B0604020202020204" charset="0"/>
                <a:ea typeface="Jua"/>
                <a:cs typeface="Calistoga" panose="020B0604020202020204" charset="0"/>
                <a:sym typeface="Jua"/>
              </a:rPr>
              <a:t>may not </a:t>
            </a:r>
            <a:r>
              <a:rPr lang="en-US" dirty="0">
                <a:solidFill>
                  <a:schemeClr val="bg2"/>
                </a:solidFill>
                <a:latin typeface="Calistoga" panose="020B0604020202020204" charset="0"/>
                <a:ea typeface="Jua"/>
                <a:cs typeface="Calistoga" panose="020B0604020202020204" charset="0"/>
                <a:sym typeface="Jua"/>
              </a:rPr>
              <a:t>have been a citizen when the credential was issued, the individual </a:t>
            </a:r>
            <a:r>
              <a:rPr lang="en-US" dirty="0">
                <a:solidFill>
                  <a:schemeClr val="tx1"/>
                </a:solidFill>
                <a:latin typeface="Calistoga" panose="020B0604020202020204" charset="0"/>
                <a:ea typeface="Jua"/>
                <a:cs typeface="Calistoga" panose="020B0604020202020204" charset="0"/>
                <a:sym typeface="Jua"/>
              </a:rPr>
              <a:t>may have become </a:t>
            </a:r>
            <a:r>
              <a:rPr lang="en-US" dirty="0">
                <a:solidFill>
                  <a:schemeClr val="bg2"/>
                </a:solidFill>
                <a:latin typeface="Calistoga" panose="020B0604020202020204" charset="0"/>
                <a:ea typeface="Jua"/>
                <a:cs typeface="Calistoga" panose="020B0604020202020204" charset="0"/>
                <a:sym typeface="Jua"/>
              </a:rPr>
              <a:t>a citizen after receiving the credential. </a:t>
            </a:r>
          </a:p>
          <a:p>
            <a:pPr marL="171450" marR="0" indent="-171450">
              <a:lnSpc>
                <a:spcPct val="107000"/>
              </a:lnSpc>
              <a:spcBef>
                <a:spcPts val="0"/>
              </a:spcBef>
              <a:spcAft>
                <a:spcPts val="800"/>
              </a:spcAft>
              <a:buClr>
                <a:schemeClr val="bg2"/>
              </a:buClr>
              <a:buFont typeface="Arial" panose="020B0604020202020204" pitchFamily="34" charset="0"/>
              <a:buChar char="•"/>
            </a:pPr>
            <a:r>
              <a:rPr lang="en-US" dirty="0">
                <a:solidFill>
                  <a:schemeClr val="bg2"/>
                </a:solidFill>
                <a:latin typeface="Calistoga" panose="020B0604020202020204" charset="0"/>
                <a:ea typeface="Jua"/>
                <a:cs typeface="Calistoga" panose="020B0604020202020204" charset="0"/>
                <a:sym typeface="Jua"/>
              </a:rPr>
              <a:t>A temporary credential flag in SVRS, indicates research must be done to determine if the individual is a citizen and eligible to register to vote or to receive an absentee ballot.</a:t>
            </a:r>
          </a:p>
          <a:p>
            <a:pPr marL="171450" marR="0" indent="-171450">
              <a:lnSpc>
                <a:spcPct val="107000"/>
              </a:lnSpc>
              <a:spcBef>
                <a:spcPts val="0"/>
              </a:spcBef>
              <a:spcAft>
                <a:spcPts val="800"/>
              </a:spcAft>
              <a:buClr>
                <a:schemeClr val="bg2"/>
              </a:buClr>
              <a:buFont typeface="Arial" panose="020B0604020202020204" pitchFamily="34" charset="0"/>
              <a:buChar char="•"/>
            </a:pPr>
            <a:endParaRPr lang="en-US" sz="100" dirty="0">
              <a:solidFill>
                <a:schemeClr val="bg2"/>
              </a:solidFill>
              <a:latin typeface="Calistoga" panose="020B0604020202020204" charset="0"/>
              <a:ea typeface="Jua"/>
              <a:cs typeface="Calistoga" panose="020B0604020202020204" charset="0"/>
              <a:sym typeface="Jua"/>
            </a:endParaRPr>
          </a:p>
          <a:p>
            <a:pPr marL="171450" marR="0" indent="-171450">
              <a:lnSpc>
                <a:spcPct val="107000"/>
              </a:lnSpc>
              <a:spcBef>
                <a:spcPts val="0"/>
              </a:spcBef>
              <a:spcAft>
                <a:spcPts val="800"/>
              </a:spcAft>
              <a:buClr>
                <a:schemeClr val="bg2"/>
              </a:buClr>
              <a:buFont typeface="Arial" panose="020B0604020202020204" pitchFamily="34" charset="0"/>
              <a:buChar char="•"/>
            </a:pPr>
            <a:r>
              <a:rPr lang="en-US" sz="1600" dirty="0">
                <a:solidFill>
                  <a:schemeClr val="bg2"/>
                </a:solidFill>
                <a:latin typeface="Calistoga" panose="020B0604020202020204" charset="0"/>
                <a:ea typeface="Jua"/>
                <a:cs typeface="Calistoga" panose="020B0604020202020204" charset="0"/>
                <a:sym typeface="Jua"/>
              </a:rPr>
              <a:t>SVRS Module Updates</a:t>
            </a:r>
          </a:p>
          <a:p>
            <a:pPr marL="171450" lvl="1" indent="-171450">
              <a:lnSpc>
                <a:spcPct val="107000"/>
              </a:lnSpc>
              <a:spcAft>
                <a:spcPts val="800"/>
              </a:spcAft>
              <a:buClr>
                <a:schemeClr val="bg2"/>
              </a:buClr>
              <a:buFont typeface="Arial" panose="020B0604020202020204" pitchFamily="34" charset="0"/>
              <a:buChar char="•"/>
            </a:pPr>
            <a:r>
              <a:rPr lang="en-US" dirty="0">
                <a:solidFill>
                  <a:schemeClr val="bg2"/>
                </a:solidFill>
                <a:latin typeface="Calistoga" panose="020B0604020202020204" charset="0"/>
                <a:ea typeface="Jua"/>
                <a:cs typeface="Calistoga" panose="020B0604020202020204" charset="0"/>
                <a:sym typeface="Jua"/>
              </a:rPr>
              <a:t>ABS Module was updated in fall 2023 to show the temporary credential flag when voter provides BMV credential number as their voter ID number used for identity confirmation on ABS applications.</a:t>
            </a:r>
          </a:p>
          <a:p>
            <a:pPr marL="171450" lvl="1" indent="-171450">
              <a:lnSpc>
                <a:spcPct val="107000"/>
              </a:lnSpc>
              <a:spcAft>
                <a:spcPts val="800"/>
              </a:spcAft>
              <a:buClr>
                <a:schemeClr val="bg2"/>
              </a:buClr>
              <a:buFont typeface="Arial" panose="020B0604020202020204" pitchFamily="34" charset="0"/>
              <a:buChar char="•"/>
            </a:pPr>
            <a:r>
              <a:rPr lang="en-US" dirty="0">
                <a:solidFill>
                  <a:schemeClr val="bg2"/>
                </a:solidFill>
                <a:latin typeface="Calistoga" panose="020B0604020202020204" charset="0"/>
                <a:ea typeface="Jua"/>
                <a:cs typeface="Calistoga" panose="020B0604020202020204" charset="0"/>
                <a:sym typeface="Jua"/>
              </a:rPr>
              <a:t>VR Module was updated in June 2024 Build to show the temporary credential flag when voter uses IN credential number to update their current registration or to file a new registration. </a:t>
            </a:r>
          </a:p>
          <a:p>
            <a:pPr lvl="1" algn="r">
              <a:lnSpc>
                <a:spcPct val="107000"/>
              </a:lnSpc>
              <a:spcAft>
                <a:spcPts val="800"/>
              </a:spcAft>
              <a:buClr>
                <a:schemeClr val="bg2"/>
              </a:buClr>
            </a:pPr>
            <a:r>
              <a:rPr lang="en-US" sz="1400" dirty="0">
                <a:solidFill>
                  <a:schemeClr val="bg2"/>
                </a:solidFill>
                <a:latin typeface="Calistoga" panose="020B0604020202020204" charset="0"/>
                <a:cs typeface="Calistoga" panose="020B0604020202020204" charset="0"/>
              </a:rPr>
              <a:t>IC 3-11-4-2.2</a:t>
            </a:r>
            <a:endParaRPr lang="en-US" dirty="0">
              <a:solidFill>
                <a:schemeClr val="bg2"/>
              </a:solidFill>
              <a:latin typeface="Calistoga" panose="020B0604020202020204" charset="0"/>
              <a:ea typeface="Jua"/>
              <a:cs typeface="Calistoga" panose="020B0604020202020204" charset="0"/>
              <a:sym typeface="Ju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4"/>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48" name="Google Shape;148;p14"/>
          <p:cNvSpPr/>
          <p:nvPr/>
        </p:nvSpPr>
        <p:spPr>
          <a:xfrm>
            <a:off x="-164595" y="-71914"/>
            <a:ext cx="1535605" cy="1324528"/>
          </a:xfrm>
          <a:custGeom>
            <a:avLst/>
            <a:gdLst/>
            <a:ahLst/>
            <a:cxnLst/>
            <a:rect l="l" t="t" r="r" b="b"/>
            <a:pathLst>
              <a:path w="3071210" h="2649055" extrusionOk="0">
                <a:moveTo>
                  <a:pt x="0" y="0"/>
                </a:moveTo>
                <a:lnTo>
                  <a:pt x="3071210" y="0"/>
                </a:lnTo>
                <a:lnTo>
                  <a:pt x="3071210" y="2649055"/>
                </a:lnTo>
                <a:lnTo>
                  <a:pt x="0" y="2649055"/>
                </a:lnTo>
                <a:lnTo>
                  <a:pt x="0" y="0"/>
                </a:lnTo>
                <a:close/>
              </a:path>
            </a:pathLst>
          </a:custGeom>
          <a:blipFill rotWithShape="1">
            <a:blip r:embed="rId4">
              <a:alphaModFix/>
            </a:blip>
            <a:stretch>
              <a:fillRect l="-31316" r="-136966" b="-210655"/>
            </a:stretch>
          </a:blipFill>
          <a:ln>
            <a:noFill/>
          </a:ln>
        </p:spPr>
        <p:txBody>
          <a:bodyPr/>
          <a:lstStyle/>
          <a:p>
            <a:endParaRPr lang="en-US"/>
          </a:p>
        </p:txBody>
      </p:sp>
      <p:sp>
        <p:nvSpPr>
          <p:cNvPr id="150" name="Google Shape;150;p14"/>
          <p:cNvSpPr/>
          <p:nvPr/>
        </p:nvSpPr>
        <p:spPr>
          <a:xfrm>
            <a:off x="1228609" y="908282"/>
            <a:ext cx="526298" cy="491611"/>
          </a:xfrm>
          <a:custGeom>
            <a:avLst/>
            <a:gdLst/>
            <a:ahLst/>
            <a:cxnLst/>
            <a:rect l="l" t="t" r="r" b="b"/>
            <a:pathLst>
              <a:path w="1052595" h="983223" extrusionOk="0">
                <a:moveTo>
                  <a:pt x="0" y="0"/>
                </a:moveTo>
                <a:lnTo>
                  <a:pt x="1052596" y="0"/>
                </a:lnTo>
                <a:lnTo>
                  <a:pt x="1052596" y="983223"/>
                </a:lnTo>
                <a:lnTo>
                  <a:pt x="0" y="983223"/>
                </a:lnTo>
                <a:lnTo>
                  <a:pt x="0" y="0"/>
                </a:lnTo>
                <a:close/>
              </a:path>
            </a:pathLst>
          </a:custGeom>
          <a:blipFill rotWithShape="1">
            <a:blip r:embed="rId4">
              <a:alphaModFix/>
            </a:blip>
            <a:stretch>
              <a:fillRect l="-209859" t="-2634" r="-69791" b="-303308"/>
            </a:stretch>
          </a:blipFill>
          <a:ln>
            <a:noFill/>
          </a:ln>
        </p:spPr>
        <p:txBody>
          <a:bodyPr/>
          <a:lstStyle/>
          <a:p>
            <a:endParaRPr lang="en-US" dirty="0"/>
          </a:p>
        </p:txBody>
      </p:sp>
      <p:sp>
        <p:nvSpPr>
          <p:cNvPr id="151" name="Google Shape;151;p14"/>
          <p:cNvSpPr/>
          <p:nvPr/>
        </p:nvSpPr>
        <p:spPr>
          <a:xfrm>
            <a:off x="8103353" y="-71914"/>
            <a:ext cx="526298" cy="491612"/>
          </a:xfrm>
          <a:custGeom>
            <a:avLst/>
            <a:gdLst/>
            <a:ahLst/>
            <a:cxnLst/>
            <a:rect l="l" t="t" r="r" b="b"/>
            <a:pathLst>
              <a:path w="1052595" h="983223" extrusionOk="0">
                <a:moveTo>
                  <a:pt x="0" y="0"/>
                </a:moveTo>
                <a:lnTo>
                  <a:pt x="1052595" y="0"/>
                </a:lnTo>
                <a:lnTo>
                  <a:pt x="1052595" y="983223"/>
                </a:lnTo>
                <a:lnTo>
                  <a:pt x="0" y="983223"/>
                </a:lnTo>
                <a:lnTo>
                  <a:pt x="0" y="0"/>
                </a:lnTo>
                <a:close/>
              </a:path>
            </a:pathLst>
          </a:custGeom>
          <a:blipFill rotWithShape="1">
            <a:blip r:embed="rId4">
              <a:alphaModFix/>
            </a:blip>
            <a:stretch>
              <a:fillRect l="-209859" t="-2634" r="-69791" b="-303308"/>
            </a:stretch>
          </a:blipFill>
          <a:ln>
            <a:noFill/>
          </a:ln>
        </p:spPr>
        <p:txBody>
          <a:bodyPr/>
          <a:lstStyle/>
          <a:p>
            <a:endParaRPr lang="en-US"/>
          </a:p>
        </p:txBody>
      </p:sp>
      <p:sp>
        <p:nvSpPr>
          <p:cNvPr id="152" name="Google Shape;152;p14"/>
          <p:cNvSpPr/>
          <p:nvPr/>
        </p:nvSpPr>
        <p:spPr>
          <a:xfrm>
            <a:off x="7637089" y="376659"/>
            <a:ext cx="1085108" cy="1013593"/>
          </a:xfrm>
          <a:custGeom>
            <a:avLst/>
            <a:gdLst/>
            <a:ahLst/>
            <a:cxnLst/>
            <a:rect l="l" t="t" r="r" b="b"/>
            <a:pathLst>
              <a:path w="2170216" h="2027186" extrusionOk="0">
                <a:moveTo>
                  <a:pt x="0" y="0"/>
                </a:moveTo>
                <a:lnTo>
                  <a:pt x="2170216" y="0"/>
                </a:lnTo>
                <a:lnTo>
                  <a:pt x="2170216" y="2027186"/>
                </a:lnTo>
                <a:lnTo>
                  <a:pt x="0" y="2027186"/>
                </a:lnTo>
                <a:lnTo>
                  <a:pt x="0" y="0"/>
                </a:lnTo>
                <a:close/>
              </a:path>
            </a:pathLst>
          </a:custGeom>
          <a:blipFill rotWithShape="1">
            <a:blip r:embed="rId4">
              <a:alphaModFix/>
            </a:blip>
            <a:stretch>
              <a:fillRect l="-209859" t="-2634" r="-69791" b="-303308"/>
            </a:stretch>
          </a:blipFill>
          <a:ln>
            <a:noFill/>
          </a:ln>
        </p:spPr>
        <p:txBody>
          <a:bodyPr/>
          <a:lstStyle/>
          <a:p>
            <a:endParaRPr lang="en-US" dirty="0"/>
          </a:p>
        </p:txBody>
      </p:sp>
      <p:sp>
        <p:nvSpPr>
          <p:cNvPr id="154" name="Google Shape;154;p14"/>
          <p:cNvSpPr txBox="1"/>
          <p:nvPr/>
        </p:nvSpPr>
        <p:spPr>
          <a:xfrm>
            <a:off x="1459858" y="350476"/>
            <a:ext cx="6402000" cy="584775"/>
          </a:xfrm>
          <a:prstGeom prst="rect">
            <a:avLst/>
          </a:prstGeom>
          <a:noFill/>
          <a:ln>
            <a:noFill/>
          </a:ln>
        </p:spPr>
        <p:txBody>
          <a:bodyPr spcFirstLastPara="1" wrap="square" lIns="0" tIns="0" rIns="0" bIns="0" anchor="t" anchorCtr="0">
            <a:spAutoFit/>
          </a:bodyPr>
          <a:lstStyle/>
          <a:p>
            <a:pPr algn="ctr"/>
            <a:r>
              <a:rPr lang="en" sz="3800" dirty="0">
                <a:solidFill>
                  <a:srgbClr val="FC3B28"/>
                </a:solidFill>
              </a:rPr>
              <a:t> </a:t>
            </a:r>
            <a:r>
              <a:rPr lang="en" sz="3800" dirty="0">
                <a:solidFill>
                  <a:srgbClr val="FC3B28"/>
                </a:solidFill>
                <a:latin typeface="Calistoga" panose="020B0604020202020204" charset="0"/>
                <a:cs typeface="Calistoga" panose="020B0604020202020204" charset="0"/>
              </a:rPr>
              <a:t>Proof of Citizenship</a:t>
            </a:r>
            <a:endParaRPr lang="en-US" dirty="0" err="1">
              <a:latin typeface="Calistoga" panose="020B0604020202020204" charset="0"/>
              <a:cs typeface="Calistoga" panose="020B0604020202020204" charset="0"/>
            </a:endParaRPr>
          </a:p>
        </p:txBody>
      </p:sp>
      <p:sp>
        <p:nvSpPr>
          <p:cNvPr id="3" name="TextBox 2">
            <a:extLst>
              <a:ext uri="{FF2B5EF4-FFF2-40B4-BE49-F238E27FC236}">
                <a16:creationId xmlns:a16="http://schemas.microsoft.com/office/drawing/2014/main" id="{F3CCBAC3-7F7C-CE80-68C0-193F290EF6BC}"/>
              </a:ext>
            </a:extLst>
          </p:cNvPr>
          <p:cNvSpPr txBox="1"/>
          <p:nvPr/>
        </p:nvSpPr>
        <p:spPr>
          <a:xfrm>
            <a:off x="513133" y="1438724"/>
            <a:ext cx="8418258" cy="3456203"/>
          </a:xfrm>
          <a:prstGeom prst="rect">
            <a:avLst/>
          </a:prstGeom>
          <a:noFill/>
        </p:spPr>
        <p:txBody>
          <a:bodyPr wrap="square">
            <a:spAutoFit/>
          </a:bodyPr>
          <a:lstStyle/>
          <a:p>
            <a:pPr marL="171450" marR="0" indent="-171450">
              <a:lnSpc>
                <a:spcPct val="107000"/>
              </a:lnSpc>
              <a:spcBef>
                <a:spcPts val="0"/>
              </a:spcBef>
              <a:spcAft>
                <a:spcPts val="800"/>
              </a:spcAft>
              <a:buClr>
                <a:schemeClr val="bg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Beginning July 1, 2025 (HEA 1264), the statewide voter file of existing voters will be run against the BMV database to identify those who are currently registered to vote with a temporary credential flag</a:t>
            </a:r>
          </a:p>
          <a:p>
            <a:pPr marL="171450" lvl="5" indent="-171450">
              <a:lnSpc>
                <a:spcPct val="107000"/>
              </a:lnSpc>
              <a:spcAft>
                <a:spcPts val="800"/>
              </a:spcAft>
              <a:buClr>
                <a:schemeClr val="bg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The county will then send a notice to the voter asking if the voter is eligible to be registered to vote. (State will create a notice counties can generate out of SVRS.)</a:t>
            </a:r>
          </a:p>
          <a:p>
            <a:pPr marL="171450" marR="0" indent="-171450">
              <a:lnSpc>
                <a:spcPct val="107000"/>
              </a:lnSpc>
              <a:spcBef>
                <a:spcPts val="0"/>
              </a:spcBef>
              <a:spcAft>
                <a:spcPts val="800"/>
              </a:spcAft>
              <a:buClr>
                <a:schemeClr val="bg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The individual who receives the notice will have 30 days to respond. </a:t>
            </a:r>
          </a:p>
          <a:p>
            <a:pPr marL="171450" marR="0" indent="-171450">
              <a:lnSpc>
                <a:spcPct val="107000"/>
              </a:lnSpc>
              <a:spcBef>
                <a:spcPts val="0"/>
              </a:spcBef>
              <a:spcAft>
                <a:spcPts val="800"/>
              </a:spcAft>
              <a:buClr>
                <a:schemeClr val="bg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If the individual does not respond and provide proof of citizenship, the voter’s registration status will be moved to cancelled. </a:t>
            </a:r>
          </a:p>
          <a:p>
            <a:pPr marR="0" algn="r">
              <a:lnSpc>
                <a:spcPct val="107000"/>
              </a:lnSpc>
              <a:spcBef>
                <a:spcPts val="0"/>
              </a:spcBef>
              <a:spcAft>
                <a:spcPts val="800"/>
              </a:spcAft>
              <a:buClr>
                <a:schemeClr val="bg2"/>
              </a:buClr>
            </a:pPr>
            <a:r>
              <a:rPr lang="en-US" sz="1800" dirty="0">
                <a:solidFill>
                  <a:schemeClr val="bg2"/>
                </a:solidFill>
                <a:latin typeface="Calistoga" panose="020B0604020202020204" charset="0"/>
                <a:cs typeface="Calistoga" panose="020B0604020202020204" charset="0"/>
              </a:rPr>
              <a:t>IC 3-7-38.2-7.3</a:t>
            </a:r>
          </a:p>
        </p:txBody>
      </p:sp>
      <p:sp>
        <p:nvSpPr>
          <p:cNvPr id="2" name="Google Shape;150;p14">
            <a:extLst>
              <a:ext uri="{FF2B5EF4-FFF2-40B4-BE49-F238E27FC236}">
                <a16:creationId xmlns:a16="http://schemas.microsoft.com/office/drawing/2014/main" id="{F2E8A589-37D1-C705-94B7-73E83051C739}"/>
              </a:ext>
            </a:extLst>
          </p:cNvPr>
          <p:cNvSpPr/>
          <p:nvPr/>
        </p:nvSpPr>
        <p:spPr>
          <a:xfrm>
            <a:off x="249984" y="4252403"/>
            <a:ext cx="526298" cy="491611"/>
          </a:xfrm>
          <a:custGeom>
            <a:avLst/>
            <a:gdLst/>
            <a:ahLst/>
            <a:cxnLst/>
            <a:rect l="l" t="t" r="r" b="b"/>
            <a:pathLst>
              <a:path w="1052595" h="983223" extrusionOk="0">
                <a:moveTo>
                  <a:pt x="0" y="0"/>
                </a:moveTo>
                <a:lnTo>
                  <a:pt x="1052596" y="0"/>
                </a:lnTo>
                <a:lnTo>
                  <a:pt x="1052596" y="983223"/>
                </a:lnTo>
                <a:lnTo>
                  <a:pt x="0" y="983223"/>
                </a:lnTo>
                <a:lnTo>
                  <a:pt x="0" y="0"/>
                </a:lnTo>
                <a:close/>
              </a:path>
            </a:pathLst>
          </a:custGeom>
          <a:blipFill rotWithShape="1">
            <a:blip r:embed="rId4">
              <a:alphaModFix/>
            </a:blip>
            <a:stretch>
              <a:fillRect l="-209859" t="-2634" r="-69791" b="-303308"/>
            </a:stretch>
          </a:blipFill>
          <a:ln>
            <a:noFill/>
          </a:ln>
        </p:spPr>
        <p:txBody>
          <a:bodyPr/>
          <a:lstStyle/>
          <a:p>
            <a:endParaRPr lang="en-US" dirty="0"/>
          </a:p>
        </p:txBody>
      </p:sp>
    </p:spTree>
    <p:extLst>
      <p:ext uri="{BB962C8B-B14F-4D97-AF65-F5344CB8AC3E}">
        <p14:creationId xmlns:p14="http://schemas.microsoft.com/office/powerpoint/2010/main" val="422013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145"/>
        <p:cNvGrpSpPr/>
        <p:nvPr/>
      </p:nvGrpSpPr>
      <p:grpSpPr>
        <a:xfrm>
          <a:off x="0" y="0"/>
          <a:ext cx="0" cy="0"/>
          <a:chOff x="0" y="0"/>
          <a:chExt cx="0" cy="0"/>
        </a:xfrm>
      </p:grpSpPr>
      <p:pic>
        <p:nvPicPr>
          <p:cNvPr id="146" name="Google Shape;146;p14"/>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48" name="Google Shape;148;p14"/>
          <p:cNvSpPr/>
          <p:nvPr/>
        </p:nvSpPr>
        <p:spPr>
          <a:xfrm>
            <a:off x="-164595" y="-71914"/>
            <a:ext cx="1535605" cy="1324528"/>
          </a:xfrm>
          <a:custGeom>
            <a:avLst/>
            <a:gdLst/>
            <a:ahLst/>
            <a:cxnLst/>
            <a:rect l="l" t="t" r="r" b="b"/>
            <a:pathLst>
              <a:path w="3071210" h="2649055" extrusionOk="0">
                <a:moveTo>
                  <a:pt x="0" y="0"/>
                </a:moveTo>
                <a:lnTo>
                  <a:pt x="3071210" y="0"/>
                </a:lnTo>
                <a:lnTo>
                  <a:pt x="3071210" y="2649055"/>
                </a:lnTo>
                <a:lnTo>
                  <a:pt x="0" y="2649055"/>
                </a:lnTo>
                <a:lnTo>
                  <a:pt x="0" y="0"/>
                </a:lnTo>
                <a:close/>
              </a:path>
            </a:pathLst>
          </a:custGeom>
          <a:blipFill rotWithShape="1">
            <a:blip r:embed="rId4">
              <a:alphaModFix/>
            </a:blip>
            <a:stretch>
              <a:fillRect l="-31316" r="-136966" b="-210655"/>
            </a:stretch>
          </a:blipFill>
          <a:ln>
            <a:noFill/>
          </a:ln>
        </p:spPr>
        <p:txBody>
          <a:bodyPr/>
          <a:lstStyle/>
          <a:p>
            <a:endParaRPr lang="en-US"/>
          </a:p>
        </p:txBody>
      </p:sp>
      <p:sp>
        <p:nvSpPr>
          <p:cNvPr id="150" name="Google Shape;150;p14"/>
          <p:cNvSpPr/>
          <p:nvPr/>
        </p:nvSpPr>
        <p:spPr>
          <a:xfrm>
            <a:off x="1228609" y="908282"/>
            <a:ext cx="526298" cy="491611"/>
          </a:xfrm>
          <a:custGeom>
            <a:avLst/>
            <a:gdLst/>
            <a:ahLst/>
            <a:cxnLst/>
            <a:rect l="l" t="t" r="r" b="b"/>
            <a:pathLst>
              <a:path w="1052595" h="983223" extrusionOk="0">
                <a:moveTo>
                  <a:pt x="0" y="0"/>
                </a:moveTo>
                <a:lnTo>
                  <a:pt x="1052596" y="0"/>
                </a:lnTo>
                <a:lnTo>
                  <a:pt x="1052596" y="983223"/>
                </a:lnTo>
                <a:lnTo>
                  <a:pt x="0" y="983223"/>
                </a:lnTo>
                <a:lnTo>
                  <a:pt x="0" y="0"/>
                </a:lnTo>
                <a:close/>
              </a:path>
            </a:pathLst>
          </a:custGeom>
          <a:blipFill rotWithShape="1">
            <a:blip r:embed="rId4">
              <a:alphaModFix/>
            </a:blip>
            <a:stretch>
              <a:fillRect l="-209859" t="-2634" r="-69791" b="-303308"/>
            </a:stretch>
          </a:blipFill>
          <a:ln>
            <a:noFill/>
          </a:ln>
        </p:spPr>
        <p:txBody>
          <a:bodyPr/>
          <a:lstStyle/>
          <a:p>
            <a:endParaRPr lang="en-US" dirty="0"/>
          </a:p>
        </p:txBody>
      </p:sp>
      <p:sp>
        <p:nvSpPr>
          <p:cNvPr id="151" name="Google Shape;151;p14"/>
          <p:cNvSpPr/>
          <p:nvPr/>
        </p:nvSpPr>
        <p:spPr>
          <a:xfrm>
            <a:off x="8103353" y="-71914"/>
            <a:ext cx="526298" cy="491612"/>
          </a:xfrm>
          <a:custGeom>
            <a:avLst/>
            <a:gdLst/>
            <a:ahLst/>
            <a:cxnLst/>
            <a:rect l="l" t="t" r="r" b="b"/>
            <a:pathLst>
              <a:path w="1052595" h="983223" extrusionOk="0">
                <a:moveTo>
                  <a:pt x="0" y="0"/>
                </a:moveTo>
                <a:lnTo>
                  <a:pt x="1052595" y="0"/>
                </a:lnTo>
                <a:lnTo>
                  <a:pt x="1052595" y="983223"/>
                </a:lnTo>
                <a:lnTo>
                  <a:pt x="0" y="983223"/>
                </a:lnTo>
                <a:lnTo>
                  <a:pt x="0" y="0"/>
                </a:lnTo>
                <a:close/>
              </a:path>
            </a:pathLst>
          </a:custGeom>
          <a:blipFill rotWithShape="1">
            <a:blip r:embed="rId4">
              <a:alphaModFix/>
            </a:blip>
            <a:stretch>
              <a:fillRect l="-209859" t="-2634" r="-69791" b="-303308"/>
            </a:stretch>
          </a:blipFill>
          <a:ln>
            <a:noFill/>
          </a:ln>
        </p:spPr>
        <p:txBody>
          <a:bodyPr/>
          <a:lstStyle/>
          <a:p>
            <a:endParaRPr lang="en-US"/>
          </a:p>
        </p:txBody>
      </p:sp>
      <p:sp>
        <p:nvSpPr>
          <p:cNvPr id="152" name="Google Shape;152;p14"/>
          <p:cNvSpPr/>
          <p:nvPr/>
        </p:nvSpPr>
        <p:spPr>
          <a:xfrm>
            <a:off x="7637089" y="376659"/>
            <a:ext cx="1085108" cy="1013593"/>
          </a:xfrm>
          <a:custGeom>
            <a:avLst/>
            <a:gdLst/>
            <a:ahLst/>
            <a:cxnLst/>
            <a:rect l="l" t="t" r="r" b="b"/>
            <a:pathLst>
              <a:path w="2170216" h="2027186" extrusionOk="0">
                <a:moveTo>
                  <a:pt x="0" y="0"/>
                </a:moveTo>
                <a:lnTo>
                  <a:pt x="2170216" y="0"/>
                </a:lnTo>
                <a:lnTo>
                  <a:pt x="2170216" y="2027186"/>
                </a:lnTo>
                <a:lnTo>
                  <a:pt x="0" y="2027186"/>
                </a:lnTo>
                <a:lnTo>
                  <a:pt x="0" y="0"/>
                </a:lnTo>
                <a:close/>
              </a:path>
            </a:pathLst>
          </a:custGeom>
          <a:blipFill rotWithShape="1">
            <a:blip r:embed="rId4">
              <a:alphaModFix/>
            </a:blip>
            <a:stretch>
              <a:fillRect l="-209859" t="-2634" r="-69791" b="-303308"/>
            </a:stretch>
          </a:blipFill>
          <a:ln>
            <a:noFill/>
          </a:ln>
        </p:spPr>
        <p:txBody>
          <a:bodyPr/>
          <a:lstStyle/>
          <a:p>
            <a:endParaRPr lang="en-US" dirty="0"/>
          </a:p>
        </p:txBody>
      </p:sp>
      <p:sp>
        <p:nvSpPr>
          <p:cNvPr id="153" name="Google Shape;153;p14"/>
          <p:cNvSpPr/>
          <p:nvPr/>
        </p:nvSpPr>
        <p:spPr>
          <a:xfrm>
            <a:off x="5357670" y="3660981"/>
            <a:ext cx="1535605" cy="1324528"/>
          </a:xfrm>
          <a:custGeom>
            <a:avLst/>
            <a:gdLst/>
            <a:ahLst/>
            <a:cxnLst/>
            <a:rect l="l" t="t" r="r" b="b"/>
            <a:pathLst>
              <a:path w="3071210" h="2649055" extrusionOk="0">
                <a:moveTo>
                  <a:pt x="0" y="0"/>
                </a:moveTo>
                <a:lnTo>
                  <a:pt x="3071210" y="0"/>
                </a:lnTo>
                <a:lnTo>
                  <a:pt x="3071210" y="2649055"/>
                </a:lnTo>
                <a:lnTo>
                  <a:pt x="0" y="2649055"/>
                </a:lnTo>
                <a:lnTo>
                  <a:pt x="0" y="0"/>
                </a:lnTo>
                <a:close/>
              </a:path>
            </a:pathLst>
          </a:custGeom>
          <a:blipFill rotWithShape="1">
            <a:blip r:embed="rId4">
              <a:alphaModFix/>
            </a:blip>
            <a:stretch>
              <a:fillRect l="-31316" r="-136966" b="-210655"/>
            </a:stretch>
          </a:blipFill>
          <a:ln>
            <a:noFill/>
          </a:ln>
        </p:spPr>
        <p:txBody>
          <a:bodyPr/>
          <a:lstStyle/>
          <a:p>
            <a:endParaRPr lang="en-US"/>
          </a:p>
        </p:txBody>
      </p:sp>
      <p:sp>
        <p:nvSpPr>
          <p:cNvPr id="154" name="Google Shape;154;p14"/>
          <p:cNvSpPr txBox="1"/>
          <p:nvPr/>
        </p:nvSpPr>
        <p:spPr>
          <a:xfrm>
            <a:off x="1459858" y="350476"/>
            <a:ext cx="6402000" cy="584775"/>
          </a:xfrm>
          <a:prstGeom prst="rect">
            <a:avLst/>
          </a:prstGeom>
          <a:noFill/>
          <a:ln>
            <a:noFill/>
          </a:ln>
        </p:spPr>
        <p:txBody>
          <a:bodyPr spcFirstLastPara="1" wrap="square" lIns="0" tIns="0" rIns="0" bIns="0" anchor="t" anchorCtr="0">
            <a:spAutoFit/>
          </a:bodyPr>
          <a:lstStyle/>
          <a:p>
            <a:pPr algn="ctr"/>
            <a:r>
              <a:rPr lang="en" sz="3800" dirty="0">
                <a:solidFill>
                  <a:srgbClr val="FC3B28"/>
                </a:solidFill>
              </a:rPr>
              <a:t> </a:t>
            </a:r>
            <a:r>
              <a:rPr lang="en" sz="3800" dirty="0">
                <a:solidFill>
                  <a:srgbClr val="FC3B28"/>
                </a:solidFill>
                <a:latin typeface="Calistoga" panose="020B0604020202020204" charset="0"/>
                <a:cs typeface="Calistoga" panose="020B0604020202020204" charset="0"/>
              </a:rPr>
              <a:t>Proof of Citizenship</a:t>
            </a:r>
            <a:endParaRPr lang="en-US" dirty="0" err="1">
              <a:latin typeface="Calistoga" panose="020B0604020202020204" charset="0"/>
              <a:cs typeface="Calistoga" panose="020B0604020202020204" charset="0"/>
            </a:endParaRPr>
          </a:p>
        </p:txBody>
      </p:sp>
      <p:sp>
        <p:nvSpPr>
          <p:cNvPr id="3" name="TextBox 2">
            <a:extLst>
              <a:ext uri="{FF2B5EF4-FFF2-40B4-BE49-F238E27FC236}">
                <a16:creationId xmlns:a16="http://schemas.microsoft.com/office/drawing/2014/main" id="{F3CCBAC3-7F7C-CE80-68C0-193F290EF6BC}"/>
              </a:ext>
            </a:extLst>
          </p:cNvPr>
          <p:cNvSpPr txBox="1"/>
          <p:nvPr/>
        </p:nvSpPr>
        <p:spPr>
          <a:xfrm>
            <a:off x="362871" y="1706851"/>
            <a:ext cx="8418258" cy="2031325"/>
          </a:xfrm>
          <a:prstGeom prst="rect">
            <a:avLst/>
          </a:prstGeom>
          <a:noFill/>
        </p:spPr>
        <p:txBody>
          <a:bodyPr wrap="square">
            <a:spAutoFit/>
          </a:bodyPr>
          <a:lstStyle/>
          <a:p>
            <a:pPr>
              <a:buClr>
                <a:schemeClr val="tx2"/>
              </a:buClr>
            </a:pPr>
            <a:r>
              <a:rPr lang="en-US" sz="1800" dirty="0">
                <a:solidFill>
                  <a:schemeClr val="bg2"/>
                </a:solidFill>
                <a:latin typeface="Calistoga" panose="020B0604020202020204" charset="0"/>
                <a:cs typeface="Calistoga" panose="020B0604020202020204" charset="0"/>
              </a:rPr>
              <a:t>“Proof of Citizenship” means any of the following documents or a copy:</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Birth Certificates</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U.S. Passport </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U.S. Naturalization Documents </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Certificate of Naturalization Number</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Any other proof of citizenship document or method of proof of citizenship under the Immigration Reform and Control Act of 1986. </a:t>
            </a:r>
          </a:p>
        </p:txBody>
      </p:sp>
      <p:sp>
        <p:nvSpPr>
          <p:cNvPr id="2" name="Google Shape;150;p14">
            <a:extLst>
              <a:ext uri="{FF2B5EF4-FFF2-40B4-BE49-F238E27FC236}">
                <a16:creationId xmlns:a16="http://schemas.microsoft.com/office/drawing/2014/main" id="{F2E8A589-37D1-C705-94B7-73E83051C739}"/>
              </a:ext>
            </a:extLst>
          </p:cNvPr>
          <p:cNvSpPr/>
          <p:nvPr/>
        </p:nvSpPr>
        <p:spPr>
          <a:xfrm>
            <a:off x="218234" y="4246053"/>
            <a:ext cx="526298" cy="491611"/>
          </a:xfrm>
          <a:custGeom>
            <a:avLst/>
            <a:gdLst/>
            <a:ahLst/>
            <a:cxnLst/>
            <a:rect l="l" t="t" r="r" b="b"/>
            <a:pathLst>
              <a:path w="1052595" h="983223" extrusionOk="0">
                <a:moveTo>
                  <a:pt x="0" y="0"/>
                </a:moveTo>
                <a:lnTo>
                  <a:pt x="1052596" y="0"/>
                </a:lnTo>
                <a:lnTo>
                  <a:pt x="1052596" y="983223"/>
                </a:lnTo>
                <a:lnTo>
                  <a:pt x="0" y="983223"/>
                </a:lnTo>
                <a:lnTo>
                  <a:pt x="0" y="0"/>
                </a:lnTo>
                <a:close/>
              </a:path>
            </a:pathLst>
          </a:custGeom>
          <a:blipFill rotWithShape="1">
            <a:blip r:embed="rId4">
              <a:alphaModFix/>
            </a:blip>
            <a:stretch>
              <a:fillRect l="-209859" t="-2634" r="-69791" b="-303308"/>
            </a:stretch>
          </a:blipFill>
          <a:ln>
            <a:noFill/>
          </a:ln>
        </p:spPr>
        <p:txBody>
          <a:bodyPr/>
          <a:lstStyle/>
          <a:p>
            <a:endParaRPr lang="en-US" dirty="0"/>
          </a:p>
        </p:txBody>
      </p:sp>
    </p:spTree>
    <p:extLst>
      <p:ext uri="{BB962C8B-B14F-4D97-AF65-F5344CB8AC3E}">
        <p14:creationId xmlns:p14="http://schemas.microsoft.com/office/powerpoint/2010/main" val="1498527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145"/>
        <p:cNvGrpSpPr/>
        <p:nvPr/>
      </p:nvGrpSpPr>
      <p:grpSpPr>
        <a:xfrm>
          <a:off x="0" y="0"/>
          <a:ext cx="0" cy="0"/>
          <a:chOff x="0" y="0"/>
          <a:chExt cx="0" cy="0"/>
        </a:xfrm>
      </p:grpSpPr>
      <p:pic>
        <p:nvPicPr>
          <p:cNvPr id="146" name="Google Shape;146;p14"/>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47" name="Google Shape;147;p14"/>
          <p:cNvSpPr/>
          <p:nvPr/>
        </p:nvSpPr>
        <p:spPr>
          <a:xfrm>
            <a:off x="295020" y="3315075"/>
            <a:ext cx="1754794" cy="1395957"/>
          </a:xfrm>
          <a:custGeom>
            <a:avLst/>
            <a:gdLst/>
            <a:ahLst/>
            <a:cxnLst/>
            <a:rect l="l" t="t" r="r" b="b"/>
            <a:pathLst>
              <a:path w="4425122" h="3844324" extrusionOk="0">
                <a:moveTo>
                  <a:pt x="0" y="0"/>
                </a:moveTo>
                <a:lnTo>
                  <a:pt x="4425122" y="0"/>
                </a:lnTo>
                <a:lnTo>
                  <a:pt x="4425122" y="3844324"/>
                </a:lnTo>
                <a:lnTo>
                  <a:pt x="0" y="3844324"/>
                </a:lnTo>
                <a:lnTo>
                  <a:pt x="0" y="0"/>
                </a:lnTo>
                <a:close/>
              </a:path>
            </a:pathLst>
          </a:custGeom>
          <a:blipFill rotWithShape="1">
            <a:blip r:embed="rId4">
              <a:alphaModFix/>
            </a:blip>
            <a:stretch>
              <a:fillRect/>
            </a:stretch>
          </a:blipFill>
          <a:ln>
            <a:noFill/>
          </a:ln>
        </p:spPr>
        <p:txBody>
          <a:bodyPr/>
          <a:lstStyle/>
          <a:p>
            <a:endParaRPr lang="en-US"/>
          </a:p>
        </p:txBody>
      </p:sp>
      <p:sp>
        <p:nvSpPr>
          <p:cNvPr id="148" name="Google Shape;148;p14"/>
          <p:cNvSpPr/>
          <p:nvPr/>
        </p:nvSpPr>
        <p:spPr>
          <a:xfrm>
            <a:off x="-164595" y="-71914"/>
            <a:ext cx="1535605" cy="1324528"/>
          </a:xfrm>
          <a:custGeom>
            <a:avLst/>
            <a:gdLst/>
            <a:ahLst/>
            <a:cxnLst/>
            <a:rect l="l" t="t" r="r" b="b"/>
            <a:pathLst>
              <a:path w="3071210" h="2649055" extrusionOk="0">
                <a:moveTo>
                  <a:pt x="0" y="0"/>
                </a:moveTo>
                <a:lnTo>
                  <a:pt x="3071210" y="0"/>
                </a:lnTo>
                <a:lnTo>
                  <a:pt x="3071210" y="2649055"/>
                </a:lnTo>
                <a:lnTo>
                  <a:pt x="0" y="2649055"/>
                </a:lnTo>
                <a:lnTo>
                  <a:pt x="0" y="0"/>
                </a:lnTo>
                <a:close/>
              </a:path>
            </a:pathLst>
          </a:custGeom>
          <a:blipFill rotWithShape="1">
            <a:blip r:embed="rId5">
              <a:alphaModFix/>
            </a:blip>
            <a:stretch>
              <a:fillRect l="-31316" r="-136966" b="-210655"/>
            </a:stretch>
          </a:blipFill>
          <a:ln>
            <a:noFill/>
          </a:ln>
        </p:spPr>
        <p:txBody>
          <a:bodyPr/>
          <a:lstStyle/>
          <a:p>
            <a:endParaRPr lang="en-US"/>
          </a:p>
        </p:txBody>
      </p:sp>
      <p:sp>
        <p:nvSpPr>
          <p:cNvPr id="149" name="Google Shape;149;p14"/>
          <p:cNvSpPr/>
          <p:nvPr/>
        </p:nvSpPr>
        <p:spPr>
          <a:xfrm>
            <a:off x="7762302" y="3943398"/>
            <a:ext cx="1085108" cy="1013593"/>
          </a:xfrm>
          <a:custGeom>
            <a:avLst/>
            <a:gdLst/>
            <a:ahLst/>
            <a:cxnLst/>
            <a:rect l="l" t="t" r="r" b="b"/>
            <a:pathLst>
              <a:path w="2170216" h="2027186" extrusionOk="0">
                <a:moveTo>
                  <a:pt x="0" y="0"/>
                </a:moveTo>
                <a:lnTo>
                  <a:pt x="2170216" y="0"/>
                </a:lnTo>
                <a:lnTo>
                  <a:pt x="2170216" y="2027186"/>
                </a:lnTo>
                <a:lnTo>
                  <a:pt x="0" y="2027186"/>
                </a:lnTo>
                <a:lnTo>
                  <a:pt x="0" y="0"/>
                </a:lnTo>
                <a:close/>
              </a:path>
            </a:pathLst>
          </a:custGeom>
          <a:blipFill rotWithShape="1">
            <a:blip r:embed="rId5">
              <a:alphaModFix/>
            </a:blip>
            <a:stretch>
              <a:fillRect l="-209859" t="-2634" r="-69791" b="-303308"/>
            </a:stretch>
          </a:blipFill>
          <a:ln>
            <a:noFill/>
          </a:ln>
        </p:spPr>
        <p:txBody>
          <a:bodyPr/>
          <a:lstStyle/>
          <a:p>
            <a:endParaRPr lang="en-US"/>
          </a:p>
        </p:txBody>
      </p:sp>
      <p:sp>
        <p:nvSpPr>
          <p:cNvPr id="150" name="Google Shape;150;p14"/>
          <p:cNvSpPr/>
          <p:nvPr/>
        </p:nvSpPr>
        <p:spPr>
          <a:xfrm>
            <a:off x="251201" y="2085898"/>
            <a:ext cx="526298" cy="491611"/>
          </a:xfrm>
          <a:custGeom>
            <a:avLst/>
            <a:gdLst/>
            <a:ahLst/>
            <a:cxnLst/>
            <a:rect l="l" t="t" r="r" b="b"/>
            <a:pathLst>
              <a:path w="1052595" h="983223" extrusionOk="0">
                <a:moveTo>
                  <a:pt x="0" y="0"/>
                </a:moveTo>
                <a:lnTo>
                  <a:pt x="1052596" y="0"/>
                </a:lnTo>
                <a:lnTo>
                  <a:pt x="1052596" y="983223"/>
                </a:lnTo>
                <a:lnTo>
                  <a:pt x="0" y="983223"/>
                </a:lnTo>
                <a:lnTo>
                  <a:pt x="0" y="0"/>
                </a:lnTo>
                <a:close/>
              </a:path>
            </a:pathLst>
          </a:custGeom>
          <a:blipFill rotWithShape="1">
            <a:blip r:embed="rId5">
              <a:alphaModFix/>
            </a:blip>
            <a:stretch>
              <a:fillRect l="-209859" t="-2634" r="-69791" b="-303308"/>
            </a:stretch>
          </a:blipFill>
          <a:ln>
            <a:noFill/>
          </a:ln>
        </p:spPr>
        <p:txBody>
          <a:bodyPr/>
          <a:lstStyle/>
          <a:p>
            <a:endParaRPr lang="en-US"/>
          </a:p>
        </p:txBody>
      </p:sp>
      <p:sp>
        <p:nvSpPr>
          <p:cNvPr id="153" name="Google Shape;153;p14"/>
          <p:cNvSpPr/>
          <p:nvPr/>
        </p:nvSpPr>
        <p:spPr>
          <a:xfrm>
            <a:off x="7574954" y="1559"/>
            <a:ext cx="1535605" cy="1324528"/>
          </a:xfrm>
          <a:custGeom>
            <a:avLst/>
            <a:gdLst/>
            <a:ahLst/>
            <a:cxnLst/>
            <a:rect l="l" t="t" r="r" b="b"/>
            <a:pathLst>
              <a:path w="3071210" h="2649055" extrusionOk="0">
                <a:moveTo>
                  <a:pt x="0" y="0"/>
                </a:moveTo>
                <a:lnTo>
                  <a:pt x="3071210" y="0"/>
                </a:lnTo>
                <a:lnTo>
                  <a:pt x="3071210" y="2649055"/>
                </a:lnTo>
                <a:lnTo>
                  <a:pt x="0" y="2649055"/>
                </a:lnTo>
                <a:lnTo>
                  <a:pt x="0" y="0"/>
                </a:lnTo>
                <a:close/>
              </a:path>
            </a:pathLst>
          </a:custGeom>
          <a:blipFill rotWithShape="1">
            <a:blip r:embed="rId5">
              <a:alphaModFix/>
            </a:blip>
            <a:stretch>
              <a:fillRect l="-31316" r="-136966" b="-210655"/>
            </a:stretch>
          </a:blipFill>
          <a:ln>
            <a:noFill/>
          </a:ln>
        </p:spPr>
        <p:txBody>
          <a:bodyPr/>
          <a:lstStyle/>
          <a:p>
            <a:endParaRPr lang="en-US"/>
          </a:p>
        </p:txBody>
      </p:sp>
      <p:sp>
        <p:nvSpPr>
          <p:cNvPr id="154" name="Google Shape;154;p14"/>
          <p:cNvSpPr txBox="1"/>
          <p:nvPr/>
        </p:nvSpPr>
        <p:spPr>
          <a:xfrm>
            <a:off x="1459858" y="350476"/>
            <a:ext cx="6402000" cy="692497"/>
          </a:xfrm>
          <a:prstGeom prst="rect">
            <a:avLst/>
          </a:prstGeom>
          <a:noFill/>
          <a:ln>
            <a:noFill/>
          </a:ln>
        </p:spPr>
        <p:txBody>
          <a:bodyPr spcFirstLastPara="1" wrap="square" lIns="0" tIns="0" rIns="0" bIns="0" anchor="t" anchorCtr="0">
            <a:spAutoFit/>
          </a:bodyPr>
          <a:lstStyle/>
          <a:p>
            <a:pPr algn="ctr"/>
            <a:r>
              <a:rPr lang="en" sz="3800" dirty="0">
                <a:solidFill>
                  <a:srgbClr val="FC3B28"/>
                </a:solidFill>
                <a:latin typeface="Calistoga" panose="020B0604020202020204" charset="0"/>
                <a:cs typeface="Calistoga" panose="020B0604020202020204" charset="0"/>
              </a:rPr>
              <a:t> Proof of Citizenship</a:t>
            </a:r>
            <a:r>
              <a:rPr lang="en" sz="4500" dirty="0">
                <a:solidFill>
                  <a:schemeClr val="bg2"/>
                </a:solidFill>
                <a:latin typeface="Calistoga" panose="020B0604020202020204" charset="0"/>
                <a:cs typeface="Calistoga" panose="020B0604020202020204" charset="0"/>
              </a:rPr>
              <a:t> </a:t>
            </a:r>
            <a:endParaRPr lang="en-US" sz="700" dirty="0">
              <a:solidFill>
                <a:schemeClr val="bg2"/>
              </a:solidFill>
              <a:latin typeface="Calistoga" panose="020B0604020202020204" charset="0"/>
              <a:cs typeface="Calistoga" panose="020B0604020202020204" charset="0"/>
            </a:endParaRPr>
          </a:p>
        </p:txBody>
      </p:sp>
      <p:sp>
        <p:nvSpPr>
          <p:cNvPr id="3" name="TextBox 2">
            <a:extLst>
              <a:ext uri="{FF2B5EF4-FFF2-40B4-BE49-F238E27FC236}">
                <a16:creationId xmlns:a16="http://schemas.microsoft.com/office/drawing/2014/main" id="{F3CCBAC3-7F7C-CE80-68C0-193F290EF6BC}"/>
              </a:ext>
            </a:extLst>
          </p:cNvPr>
          <p:cNvSpPr txBox="1"/>
          <p:nvPr/>
        </p:nvSpPr>
        <p:spPr>
          <a:xfrm>
            <a:off x="942094" y="1202352"/>
            <a:ext cx="7555561" cy="2585323"/>
          </a:xfrm>
          <a:prstGeom prst="rect">
            <a:avLst/>
          </a:prstGeom>
          <a:noFill/>
        </p:spPr>
        <p:txBody>
          <a:bodyPr wrap="square">
            <a:spAutoFit/>
          </a:bodyPr>
          <a:lstStyle/>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An individual who is unable to provide proof of  citizenship may request a hearing before the county election board.  </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Appeal request may be made by mail or in-person. </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County election board must conduct a hearing, make a finding concerning the individual’s citizenship status. </a:t>
            </a:r>
          </a:p>
          <a:p>
            <a:pPr marL="285750" indent="-285750">
              <a:buClr>
                <a:schemeClr val="tx2"/>
              </a:buClr>
              <a:buFont typeface="Arial" panose="020B0604020202020204" pitchFamily="34" charset="0"/>
              <a:buChar char="•"/>
            </a:pPr>
            <a:r>
              <a:rPr lang="en-US" sz="1800" dirty="0">
                <a:solidFill>
                  <a:schemeClr val="bg2"/>
                </a:solidFill>
                <a:latin typeface="Calistoga" panose="020B0604020202020204" charset="0"/>
                <a:cs typeface="Calistoga" panose="020B0604020202020204" charset="0"/>
              </a:rPr>
              <a:t>A copy of the decision goes to the voter registration office so changes may be made to the voter’s registration record if necessary. </a:t>
            </a:r>
          </a:p>
          <a:p>
            <a:pPr>
              <a:buClr>
                <a:schemeClr val="tx2"/>
              </a:buClr>
            </a:pPr>
            <a:r>
              <a:rPr lang="en-US" sz="1800" dirty="0">
                <a:solidFill>
                  <a:schemeClr val="bg2"/>
                </a:solidFill>
                <a:latin typeface="Calistoga" panose="020B0604020202020204" charset="0"/>
                <a:cs typeface="Calistoga" panose="020B0604020202020204" charset="0"/>
              </a:rPr>
              <a:t>					</a:t>
            </a:r>
          </a:p>
          <a:p>
            <a:pPr>
              <a:buClr>
                <a:schemeClr val="tx2"/>
              </a:buClr>
            </a:pPr>
            <a:r>
              <a:rPr lang="en-US" sz="1800" dirty="0">
                <a:solidFill>
                  <a:schemeClr val="bg2"/>
                </a:solidFill>
                <a:latin typeface="Calistoga" panose="020B0604020202020204" charset="0"/>
                <a:cs typeface="Calistoga" panose="020B0604020202020204" charset="0"/>
              </a:rPr>
              <a:t>						IC 3-7-38.2-7.3</a:t>
            </a:r>
          </a:p>
        </p:txBody>
      </p:sp>
      <p:sp>
        <p:nvSpPr>
          <p:cNvPr id="5" name="TextBox 4">
            <a:extLst>
              <a:ext uri="{FF2B5EF4-FFF2-40B4-BE49-F238E27FC236}">
                <a16:creationId xmlns:a16="http://schemas.microsoft.com/office/drawing/2014/main" id="{58C2C0CE-1B77-3328-3C2F-534FA75B7879}"/>
              </a:ext>
            </a:extLst>
          </p:cNvPr>
          <p:cNvSpPr txBox="1"/>
          <p:nvPr/>
        </p:nvSpPr>
        <p:spPr>
          <a:xfrm>
            <a:off x="1543538" y="3663687"/>
            <a:ext cx="6352672" cy="928011"/>
          </a:xfrm>
          <a:prstGeom prst="rect">
            <a:avLst/>
          </a:prstGeom>
          <a:noFill/>
        </p:spPr>
        <p:txBody>
          <a:bodyPr wrap="square">
            <a:spAutoFit/>
          </a:bodyPr>
          <a:lstStyle/>
          <a:p>
            <a:pPr marL="0" marR="0" lvl="0" indent="0" algn="ctr" rtl="0">
              <a:lnSpc>
                <a:spcPct val="140000"/>
              </a:lnSpc>
              <a:spcBef>
                <a:spcPts val="0"/>
              </a:spcBef>
              <a:spcAft>
                <a:spcPts val="0"/>
              </a:spcAft>
              <a:buNone/>
            </a:pPr>
            <a:r>
              <a:rPr lang="en-US" sz="4400" dirty="0">
                <a:solidFill>
                  <a:schemeClr val="tx1"/>
                </a:solidFill>
                <a:latin typeface="Jua"/>
                <a:ea typeface="Jua"/>
                <a:sym typeface="Jua"/>
              </a:rPr>
              <a:t>Starts July 1, </a:t>
            </a:r>
            <a:r>
              <a:rPr lang="en-US" sz="4400" b="1" u="sng" dirty="0">
                <a:solidFill>
                  <a:schemeClr val="tx1"/>
                </a:solidFill>
                <a:latin typeface="Jua"/>
                <a:ea typeface="Jua"/>
                <a:sym typeface="Jua"/>
              </a:rPr>
              <a:t>2025</a:t>
            </a:r>
            <a:r>
              <a:rPr lang="en-US" sz="4400" u="sng" dirty="0">
                <a:solidFill>
                  <a:srgbClr val="025999"/>
                </a:solidFill>
                <a:latin typeface="Jua"/>
                <a:ea typeface="Jua"/>
                <a:sym typeface="Jua"/>
              </a:rPr>
              <a:t>  </a:t>
            </a:r>
            <a:endParaRPr lang="en-US" sz="4400" u="sng"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A3FA"/>
        </a:solidFill>
        <a:effectLst/>
      </p:bgPr>
    </p:bg>
    <p:spTree>
      <p:nvGrpSpPr>
        <p:cNvPr id="1" name="Shape 121"/>
        <p:cNvGrpSpPr/>
        <p:nvPr/>
      </p:nvGrpSpPr>
      <p:grpSpPr>
        <a:xfrm>
          <a:off x="0" y="0"/>
          <a:ext cx="0" cy="0"/>
          <a:chOff x="0" y="0"/>
          <a:chExt cx="0" cy="0"/>
        </a:xfrm>
      </p:grpSpPr>
      <p:pic>
        <p:nvPicPr>
          <p:cNvPr id="122" name="Google Shape;122;p12"/>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123" name="Google Shape;123;p12"/>
          <p:cNvSpPr/>
          <p:nvPr/>
        </p:nvSpPr>
        <p:spPr>
          <a:xfrm>
            <a:off x="227513" y="1363135"/>
            <a:ext cx="3519741" cy="2864189"/>
          </a:xfrm>
          <a:custGeom>
            <a:avLst/>
            <a:gdLst/>
            <a:ahLst/>
            <a:cxnLst/>
            <a:rect l="l" t="t" r="r" b="b"/>
            <a:pathLst>
              <a:path w="7039482" h="5728378" extrusionOk="0">
                <a:moveTo>
                  <a:pt x="0" y="0"/>
                </a:moveTo>
                <a:lnTo>
                  <a:pt x="7039482" y="0"/>
                </a:lnTo>
                <a:lnTo>
                  <a:pt x="7039482" y="5728378"/>
                </a:lnTo>
                <a:lnTo>
                  <a:pt x="0" y="5728378"/>
                </a:lnTo>
                <a:lnTo>
                  <a:pt x="0" y="0"/>
                </a:lnTo>
                <a:close/>
              </a:path>
            </a:pathLst>
          </a:custGeom>
          <a:blipFill rotWithShape="1">
            <a:blip r:embed="rId4">
              <a:alphaModFix/>
            </a:blip>
            <a:stretch>
              <a:fillRect/>
            </a:stretch>
          </a:blipFill>
          <a:ln>
            <a:noFill/>
          </a:ln>
        </p:spPr>
        <p:txBody>
          <a:bodyPr/>
          <a:lstStyle/>
          <a:p>
            <a:endParaRPr lang="en-US"/>
          </a:p>
        </p:txBody>
      </p:sp>
      <p:grpSp>
        <p:nvGrpSpPr>
          <p:cNvPr id="124" name="Google Shape;124;p12"/>
          <p:cNvGrpSpPr/>
          <p:nvPr/>
        </p:nvGrpSpPr>
        <p:grpSpPr>
          <a:xfrm>
            <a:off x="3986799" y="1580634"/>
            <a:ext cx="5316680" cy="3281283"/>
            <a:chOff x="-585042" y="-763432"/>
            <a:chExt cx="8992717" cy="9285660"/>
          </a:xfrm>
        </p:grpSpPr>
        <p:sp>
          <p:nvSpPr>
            <p:cNvPr id="125" name="Google Shape;125;p12"/>
            <p:cNvSpPr txBox="1"/>
            <p:nvPr/>
          </p:nvSpPr>
          <p:spPr>
            <a:xfrm>
              <a:off x="-585042" y="-763432"/>
              <a:ext cx="8117303" cy="9285660"/>
            </a:xfrm>
            <a:prstGeom prst="rect">
              <a:avLst/>
            </a:prstGeom>
            <a:noFill/>
            <a:ln>
              <a:noFill/>
            </a:ln>
          </p:spPr>
          <p:txBody>
            <a:bodyPr spcFirstLastPara="1" wrap="square" lIns="0" tIns="0" rIns="0" bIns="0" anchor="t" anchorCtr="0">
              <a:spAutoFit/>
            </a:bodyPr>
            <a:lstStyle/>
            <a:p>
              <a:pPr marL="0" marR="0" lvl="0" indent="0" rtl="0">
                <a:lnSpc>
                  <a:spcPct val="102998"/>
                </a:lnSpc>
                <a:spcBef>
                  <a:spcPts val="0"/>
                </a:spcBef>
                <a:spcAft>
                  <a:spcPts val="0"/>
                </a:spcAft>
                <a:buNone/>
              </a:pPr>
              <a:r>
                <a:rPr lang="en-US" sz="2300" dirty="0">
                  <a:solidFill>
                    <a:srgbClr val="FFFFFF"/>
                  </a:solidFill>
                  <a:latin typeface="Jua"/>
                  <a:ea typeface="Jua"/>
                  <a:cs typeface="Jua"/>
                  <a:sym typeface="Jua"/>
                </a:rPr>
                <a:t>3</a:t>
              </a:r>
              <a:r>
                <a:rPr lang="en-US" sz="2300" baseline="30000" dirty="0">
                  <a:solidFill>
                    <a:srgbClr val="FFFFFF"/>
                  </a:solidFill>
                  <a:latin typeface="Jua"/>
                  <a:ea typeface="Jua"/>
                  <a:cs typeface="Jua"/>
                  <a:sym typeface="Jua"/>
                </a:rPr>
                <a:t>rd</a:t>
              </a:r>
              <a:r>
                <a:rPr lang="en-US" sz="2300" dirty="0">
                  <a:solidFill>
                    <a:srgbClr val="FFFFFF"/>
                  </a:solidFill>
                  <a:latin typeface="Jua"/>
                  <a:ea typeface="Jua"/>
                  <a:cs typeface="Jua"/>
                  <a:sym typeface="Jua"/>
                </a:rPr>
                <a:t> party organizations will be registering people in large numbers. </a:t>
              </a:r>
            </a:p>
            <a:p>
              <a:pPr marL="0" marR="0" lvl="0" indent="0" algn="ctr" rtl="0">
                <a:lnSpc>
                  <a:spcPct val="102998"/>
                </a:lnSpc>
                <a:spcBef>
                  <a:spcPts val="0"/>
                </a:spcBef>
                <a:spcAft>
                  <a:spcPts val="0"/>
                </a:spcAft>
                <a:buNone/>
              </a:pPr>
              <a:endParaRPr lang="en-US" sz="2300" dirty="0">
                <a:solidFill>
                  <a:srgbClr val="FFFFFF"/>
                </a:solidFill>
                <a:latin typeface="Jua"/>
                <a:ea typeface="Jua"/>
                <a:sym typeface="Jua"/>
              </a:endParaRPr>
            </a:p>
            <a:p>
              <a:pPr marL="0" marR="0" lvl="0" indent="0" rtl="0">
                <a:lnSpc>
                  <a:spcPct val="102998"/>
                </a:lnSpc>
                <a:spcBef>
                  <a:spcPts val="0"/>
                </a:spcBef>
                <a:spcAft>
                  <a:spcPts val="0"/>
                </a:spcAft>
                <a:buNone/>
              </a:pPr>
              <a:r>
                <a:rPr lang="en-US" sz="2300" dirty="0">
                  <a:solidFill>
                    <a:srgbClr val="FFFFFF"/>
                  </a:solidFill>
                  <a:latin typeface="Jua"/>
                  <a:ea typeface="Jua"/>
                  <a:sym typeface="Jua"/>
                </a:rPr>
                <a:t>Your office may register people to vote at fairs and festivals.</a:t>
              </a:r>
            </a:p>
            <a:p>
              <a:pPr marL="0" marR="0" lvl="0" indent="0" rtl="0">
                <a:lnSpc>
                  <a:spcPct val="102998"/>
                </a:lnSpc>
                <a:spcBef>
                  <a:spcPts val="0"/>
                </a:spcBef>
                <a:spcAft>
                  <a:spcPts val="0"/>
                </a:spcAft>
                <a:buNone/>
              </a:pPr>
              <a:endParaRPr lang="en-US" sz="2300" dirty="0">
                <a:solidFill>
                  <a:srgbClr val="FFFFFF"/>
                </a:solidFill>
                <a:latin typeface="Jua"/>
                <a:ea typeface="Jua"/>
                <a:sym typeface="Jua"/>
              </a:endParaRPr>
            </a:p>
            <a:p>
              <a:pPr marL="0" marR="0" lvl="0" indent="0" rtl="0">
                <a:lnSpc>
                  <a:spcPct val="102998"/>
                </a:lnSpc>
                <a:spcBef>
                  <a:spcPts val="0"/>
                </a:spcBef>
                <a:spcAft>
                  <a:spcPts val="0"/>
                </a:spcAft>
                <a:buNone/>
              </a:pPr>
              <a:r>
                <a:rPr lang="en-US" sz="2300" dirty="0">
                  <a:solidFill>
                    <a:srgbClr val="FFFFFF"/>
                  </a:solidFill>
                  <a:latin typeface="Jua"/>
                  <a:ea typeface="Jua"/>
                  <a:sym typeface="Jua"/>
                </a:rPr>
                <a:t>Do not use government property to register voters at party booths. </a:t>
              </a:r>
            </a:p>
            <a:p>
              <a:pPr marL="0" marR="0" lvl="0" indent="0" rtl="0">
                <a:lnSpc>
                  <a:spcPct val="102998"/>
                </a:lnSpc>
                <a:spcBef>
                  <a:spcPts val="0"/>
                </a:spcBef>
                <a:spcAft>
                  <a:spcPts val="0"/>
                </a:spcAft>
                <a:buNone/>
              </a:pPr>
              <a:r>
                <a:rPr lang="en-US" sz="2300" dirty="0">
                  <a:solidFill>
                    <a:srgbClr val="FFFFFF"/>
                  </a:solidFill>
                  <a:latin typeface="Jua"/>
                  <a:ea typeface="Jua"/>
                  <a:sym typeface="Jua"/>
                </a:rPr>
                <a:t>IC 3-14-1-17  </a:t>
              </a:r>
              <a:endParaRPr lang="en-US" sz="700" dirty="0"/>
            </a:p>
          </p:txBody>
        </p:sp>
        <p:sp>
          <p:nvSpPr>
            <p:cNvPr id="126" name="Google Shape;126;p12"/>
            <p:cNvSpPr txBox="1"/>
            <p:nvPr/>
          </p:nvSpPr>
          <p:spPr>
            <a:xfrm>
              <a:off x="533112" y="4138663"/>
              <a:ext cx="7874563" cy="402163"/>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endParaRPr sz="700" dirty="0"/>
            </a:p>
          </p:txBody>
        </p:sp>
      </p:grpSp>
      <p:sp>
        <p:nvSpPr>
          <p:cNvPr id="127" name="Google Shape;127;p12"/>
          <p:cNvSpPr/>
          <p:nvPr/>
        </p:nvSpPr>
        <p:spPr>
          <a:xfrm rot="-1171171">
            <a:off x="-119778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64"/>
            </a:stretch>
          </a:blipFill>
          <a:ln>
            <a:noFill/>
          </a:ln>
        </p:spPr>
        <p:txBody>
          <a:bodyPr/>
          <a:lstStyle/>
          <a:p>
            <a:endParaRPr lang="en-US"/>
          </a:p>
        </p:txBody>
      </p:sp>
      <p:sp>
        <p:nvSpPr>
          <p:cNvPr id="128" name="Google Shape;128;p12"/>
          <p:cNvSpPr/>
          <p:nvPr/>
        </p:nvSpPr>
        <p:spPr>
          <a:xfrm rot="1269351">
            <a:off x="655755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5">
              <a:alphaModFix/>
            </a:blip>
            <a:stretch>
              <a:fillRect r="-145344" b="-574764"/>
            </a:stretch>
          </a:blipFill>
          <a:ln>
            <a:noFill/>
          </a:ln>
        </p:spPr>
        <p:txBody>
          <a:bodyPr/>
          <a:lstStyle/>
          <a:p>
            <a:endParaRPr lang="en-US"/>
          </a:p>
        </p:txBody>
      </p:sp>
      <p:sp>
        <p:nvSpPr>
          <p:cNvPr id="3" name="TextBox 2">
            <a:extLst>
              <a:ext uri="{FF2B5EF4-FFF2-40B4-BE49-F238E27FC236}">
                <a16:creationId xmlns:a16="http://schemas.microsoft.com/office/drawing/2014/main" id="{B9C1778A-98C9-FC82-0D44-477763ECBB8A}"/>
              </a:ext>
            </a:extLst>
          </p:cNvPr>
          <p:cNvSpPr txBox="1"/>
          <p:nvPr/>
        </p:nvSpPr>
        <p:spPr>
          <a:xfrm>
            <a:off x="1680379" y="409797"/>
            <a:ext cx="5949616" cy="953338"/>
          </a:xfrm>
          <a:prstGeom prst="rect">
            <a:avLst/>
          </a:prstGeom>
          <a:noFill/>
        </p:spPr>
        <p:txBody>
          <a:bodyPr wrap="square">
            <a:spAutoFit/>
          </a:bodyPr>
          <a:lstStyle/>
          <a:p>
            <a:pPr marL="0" marR="0" lvl="0" indent="0" algn="ctr" rtl="0">
              <a:lnSpc>
                <a:spcPct val="102998"/>
              </a:lnSpc>
              <a:spcBef>
                <a:spcPts val="0"/>
              </a:spcBef>
              <a:spcAft>
                <a:spcPts val="0"/>
              </a:spcAft>
              <a:buNone/>
            </a:pPr>
            <a:r>
              <a:rPr lang="en-US" sz="6000" dirty="0">
                <a:solidFill>
                  <a:schemeClr val="tx1"/>
                </a:solidFill>
                <a:latin typeface="Jua"/>
                <a:ea typeface="Jua"/>
                <a:cs typeface="Jua"/>
                <a:sym typeface="Jua"/>
              </a:rPr>
              <a:t>Tsunami Warning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161"/>
        <p:cNvGrpSpPr/>
        <p:nvPr/>
      </p:nvGrpSpPr>
      <p:grpSpPr>
        <a:xfrm>
          <a:off x="0" y="0"/>
          <a:ext cx="0" cy="0"/>
          <a:chOff x="0" y="0"/>
          <a:chExt cx="0" cy="0"/>
        </a:xfrm>
      </p:grpSpPr>
      <p:pic>
        <p:nvPicPr>
          <p:cNvPr id="162" name="Google Shape;162;p15"/>
          <p:cNvPicPr preferRelativeResize="0"/>
          <p:nvPr/>
        </p:nvPicPr>
        <p:blipFill>
          <a:blip r:embed="rId3">
            <a:alphaModFix/>
          </a:blip>
          <a:stretch>
            <a:fillRect/>
          </a:stretch>
        </p:blipFill>
        <p:spPr>
          <a:xfrm>
            <a:off x="0" y="2232"/>
            <a:ext cx="9144003" cy="5139037"/>
          </a:xfrm>
          <a:prstGeom prst="rect">
            <a:avLst/>
          </a:prstGeom>
          <a:noFill/>
          <a:ln>
            <a:noFill/>
          </a:ln>
        </p:spPr>
      </p:pic>
      <p:grpSp>
        <p:nvGrpSpPr>
          <p:cNvPr id="165" name="Google Shape;165;p15"/>
          <p:cNvGrpSpPr/>
          <p:nvPr/>
        </p:nvGrpSpPr>
        <p:grpSpPr>
          <a:xfrm>
            <a:off x="72187" y="127631"/>
            <a:ext cx="8999621" cy="4383111"/>
            <a:chOff x="-2780077" y="-1996292"/>
            <a:chExt cx="23998987" cy="11688298"/>
          </a:xfrm>
        </p:grpSpPr>
        <p:sp>
          <p:nvSpPr>
            <p:cNvPr id="166" name="Google Shape;166;p15"/>
            <p:cNvSpPr txBox="1"/>
            <p:nvPr/>
          </p:nvSpPr>
          <p:spPr>
            <a:xfrm>
              <a:off x="-1238975" y="-1996292"/>
              <a:ext cx="7893599" cy="18466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4500" dirty="0">
                  <a:solidFill>
                    <a:srgbClr val="FC3B28"/>
                  </a:solidFill>
                  <a:latin typeface="Calistoga"/>
                  <a:cs typeface="Calistoga"/>
                  <a:sym typeface="Calistoga"/>
                </a:rPr>
                <a:t>Q &amp; A</a:t>
              </a:r>
              <a:endParaRPr sz="700" dirty="0"/>
            </a:p>
          </p:txBody>
        </p:sp>
        <p:sp>
          <p:nvSpPr>
            <p:cNvPr id="167" name="Google Shape;167;p15"/>
            <p:cNvSpPr txBox="1"/>
            <p:nvPr/>
          </p:nvSpPr>
          <p:spPr>
            <a:xfrm>
              <a:off x="-2780077" y="384842"/>
              <a:ext cx="23998987" cy="9307164"/>
            </a:xfrm>
            <a:prstGeom prst="rect">
              <a:avLst/>
            </a:prstGeom>
            <a:noFill/>
            <a:ln>
              <a:noFill/>
            </a:ln>
          </p:spPr>
          <p:txBody>
            <a:bodyPr spcFirstLastPara="1" wrap="square" lIns="0" tIns="0" rIns="0" bIns="0" anchor="t" anchorCtr="0">
              <a:spAutoFit/>
            </a:bodyPr>
            <a:lstStyle/>
            <a:p>
              <a:pPr marL="0" marR="0" lvl="0" indent="0" rtl="0">
                <a:lnSpc>
                  <a:spcPct val="140000"/>
                </a:lnSpc>
                <a:spcBef>
                  <a:spcPts val="0"/>
                </a:spcBef>
                <a:spcAft>
                  <a:spcPts val="0"/>
                </a:spcAft>
                <a:buNone/>
              </a:pPr>
              <a:r>
                <a:rPr lang="en" sz="1800" dirty="0">
                  <a:solidFill>
                    <a:schemeClr val="tx1"/>
                  </a:solidFill>
                  <a:latin typeface="Jua"/>
                  <a:ea typeface="Jua"/>
                  <a:sym typeface="Jua"/>
                </a:rPr>
                <a:t>Q. Will there be changes to ABS envelopes? </a:t>
              </a:r>
            </a:p>
            <a:p>
              <a:pPr marL="0" marR="0" lvl="0" indent="0" rtl="0">
                <a:lnSpc>
                  <a:spcPct val="140000"/>
                </a:lnSpc>
                <a:spcBef>
                  <a:spcPts val="0"/>
                </a:spcBef>
                <a:spcAft>
                  <a:spcPts val="0"/>
                </a:spcAft>
                <a:buNone/>
              </a:pPr>
              <a:r>
                <a:rPr lang="en" sz="1800" dirty="0">
                  <a:solidFill>
                    <a:srgbClr val="025999"/>
                  </a:solidFill>
                  <a:latin typeface="Jua"/>
                  <a:ea typeface="Jua"/>
                  <a:sym typeface="Jua"/>
                </a:rPr>
                <a:t>A. No, t</a:t>
              </a:r>
              <a:r>
                <a:rPr lang="en-US" sz="1800" dirty="0">
                  <a:solidFill>
                    <a:srgbClr val="025999"/>
                  </a:solidFill>
                  <a:latin typeface="Jua"/>
                  <a:ea typeface="Jua"/>
                  <a:sym typeface="Jua"/>
                </a:rPr>
                <a:t>he</a:t>
              </a:r>
              <a:r>
                <a:rPr lang="en" sz="1800" dirty="0">
                  <a:solidFill>
                    <a:srgbClr val="025999"/>
                  </a:solidFill>
                  <a:latin typeface="Jua"/>
                  <a:ea typeface="Jua"/>
                  <a:sym typeface="Jua"/>
                </a:rPr>
                <a:t> templates are complete and can be found on t</a:t>
              </a:r>
              <a:r>
                <a:rPr lang="en-US" sz="1800" dirty="0">
                  <a:solidFill>
                    <a:srgbClr val="025999"/>
                  </a:solidFill>
                  <a:latin typeface="Jua"/>
                  <a:ea typeface="Jua"/>
                  <a:sym typeface="Jua"/>
                </a:rPr>
                <a:t>he</a:t>
              </a:r>
              <a:r>
                <a:rPr lang="en" sz="1800" dirty="0">
                  <a:solidFill>
                    <a:srgbClr val="025999"/>
                  </a:solidFill>
                  <a:latin typeface="Jua"/>
                  <a:ea typeface="Jua"/>
                  <a:sym typeface="Jua"/>
                </a:rPr>
                <a:t> county portal. </a:t>
              </a:r>
            </a:p>
            <a:p>
              <a:pPr marR="0" lvl="0" rtl="0">
                <a:lnSpc>
                  <a:spcPct val="140000"/>
                </a:lnSpc>
                <a:spcBef>
                  <a:spcPts val="0"/>
                </a:spcBef>
                <a:spcAft>
                  <a:spcPts val="0"/>
                </a:spcAft>
              </a:pPr>
              <a:r>
                <a:rPr lang="en" sz="1800" dirty="0">
                  <a:solidFill>
                    <a:schemeClr val="tx1"/>
                  </a:solidFill>
                  <a:latin typeface="Jua"/>
                  <a:ea typeface="Jua"/>
                  <a:sym typeface="Jua"/>
                </a:rPr>
                <a:t>Q. When can we enter ABS applications into SVRS?</a:t>
              </a:r>
            </a:p>
            <a:p>
              <a:pPr marR="0" lvl="0" rtl="0">
                <a:lnSpc>
                  <a:spcPct val="140000"/>
                </a:lnSpc>
                <a:spcBef>
                  <a:spcPts val="0"/>
                </a:spcBef>
                <a:spcAft>
                  <a:spcPts val="0"/>
                </a:spcAft>
              </a:pPr>
              <a:r>
                <a:rPr lang="en" sz="1800" dirty="0">
                  <a:solidFill>
                    <a:schemeClr val="bg2"/>
                  </a:solidFill>
                  <a:latin typeface="Jua"/>
                  <a:ea typeface="Jua"/>
                  <a:sym typeface="Jua"/>
                </a:rPr>
                <a:t>A. </a:t>
              </a:r>
              <a:r>
                <a:rPr lang="en" sz="1800" dirty="0">
                  <a:solidFill>
                    <a:srgbClr val="025999"/>
                  </a:solidFill>
                  <a:latin typeface="Jua"/>
                  <a:ea typeface="Jua"/>
                  <a:sym typeface="Jua"/>
                </a:rPr>
                <a:t>Voters may not send ABS applications when voter registration is closed after the primary or prior to December 1 the year before the election. When voter registration is open, y</a:t>
              </a:r>
              <a:r>
                <a:rPr lang="en" sz="1800" dirty="0">
                  <a:solidFill>
                    <a:schemeClr val="bg2"/>
                  </a:solidFill>
                  <a:latin typeface="Jua"/>
                  <a:ea typeface="Jua"/>
                  <a:sym typeface="Jua"/>
                </a:rPr>
                <a:t>ou </a:t>
              </a:r>
              <a:r>
                <a:rPr lang="en" sz="1800" dirty="0">
                  <a:solidFill>
                    <a:srgbClr val="025999"/>
                  </a:solidFill>
                  <a:latin typeface="Jua"/>
                  <a:ea typeface="Jua"/>
                  <a:sym typeface="Jua"/>
                </a:rPr>
                <a:t>may enter the application into SVRS the day it is processed. (IC 3-7-13-10)</a:t>
              </a:r>
            </a:p>
            <a:p>
              <a:pPr marR="0" lvl="0" rtl="0">
                <a:lnSpc>
                  <a:spcPct val="140000"/>
                </a:lnSpc>
                <a:spcBef>
                  <a:spcPts val="0"/>
                </a:spcBef>
                <a:spcAft>
                  <a:spcPts val="0"/>
                </a:spcAft>
              </a:pPr>
              <a:r>
                <a:rPr lang="en" sz="1800" dirty="0">
                  <a:solidFill>
                    <a:schemeClr val="tx1"/>
                  </a:solidFill>
                  <a:latin typeface="Jua"/>
                  <a:ea typeface="Jua"/>
                  <a:sym typeface="Jua"/>
                </a:rPr>
                <a:t>Q. What can I do if I am on the ballot?</a:t>
              </a:r>
            </a:p>
            <a:p>
              <a:pPr marR="0" lvl="0" rtl="0">
                <a:lnSpc>
                  <a:spcPct val="140000"/>
                </a:lnSpc>
                <a:spcBef>
                  <a:spcPts val="0"/>
                </a:spcBef>
                <a:spcAft>
                  <a:spcPts val="0"/>
                </a:spcAft>
              </a:pPr>
              <a:r>
                <a:rPr lang="en" sz="1800" dirty="0">
                  <a:solidFill>
                    <a:schemeClr val="bg2"/>
                  </a:solidFill>
                  <a:latin typeface="Jua"/>
                  <a:ea typeface="Jua"/>
                  <a:sym typeface="Jua"/>
                </a:rPr>
                <a:t>A. Clerks, deputies and staff who are on the ballot are not restricted from performing their duties. </a:t>
              </a:r>
            </a:p>
          </p:txBody>
        </p:sp>
      </p:grpSp>
      <p:sp>
        <p:nvSpPr>
          <p:cNvPr id="169" name="Google Shape;169;p15"/>
          <p:cNvSpPr/>
          <p:nvPr/>
        </p:nvSpPr>
        <p:spPr>
          <a:xfrm rot="-2159042">
            <a:off x="6880742" y="4248020"/>
            <a:ext cx="1237534" cy="1155973"/>
          </a:xfrm>
          <a:custGeom>
            <a:avLst/>
            <a:gdLst/>
            <a:ahLst/>
            <a:cxnLst/>
            <a:rect l="l" t="t" r="r" b="b"/>
            <a:pathLst>
              <a:path w="2475068" h="2311947" extrusionOk="0">
                <a:moveTo>
                  <a:pt x="0" y="0"/>
                </a:moveTo>
                <a:lnTo>
                  <a:pt x="2475068" y="0"/>
                </a:lnTo>
                <a:lnTo>
                  <a:pt x="2475068" y="2311947"/>
                </a:lnTo>
                <a:lnTo>
                  <a:pt x="0" y="2311947"/>
                </a:lnTo>
                <a:lnTo>
                  <a:pt x="0" y="0"/>
                </a:lnTo>
                <a:close/>
              </a:path>
            </a:pathLst>
          </a:custGeom>
          <a:blipFill rotWithShape="1">
            <a:blip r:embed="rId4">
              <a:alphaModFix/>
            </a:blip>
            <a:stretch>
              <a:fillRect l="-209859" t="-2634" r="-69791" b="-303308"/>
            </a:stretch>
          </a:blipFill>
          <a:ln>
            <a:noFill/>
          </a:ln>
        </p:spPr>
        <p:txBody>
          <a:bodyPr/>
          <a:lstStyle/>
          <a:p>
            <a:endParaRPr lang="en-US"/>
          </a:p>
        </p:txBody>
      </p:sp>
      <p:sp>
        <p:nvSpPr>
          <p:cNvPr id="171" name="Google Shape;171;p15"/>
          <p:cNvSpPr/>
          <p:nvPr/>
        </p:nvSpPr>
        <p:spPr>
          <a:xfrm>
            <a:off x="7446359" y="-193716"/>
            <a:ext cx="2099388" cy="205740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sp>
        <p:nvSpPr>
          <p:cNvPr id="172" name="Google Shape;172;p15"/>
          <p:cNvSpPr/>
          <p:nvPr/>
        </p:nvSpPr>
        <p:spPr>
          <a:xfrm>
            <a:off x="-943610" y="-1019882"/>
            <a:ext cx="2099388" cy="205740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sp>
        <p:nvSpPr>
          <p:cNvPr id="173" name="Google Shape;173;p15"/>
          <p:cNvSpPr/>
          <p:nvPr/>
        </p:nvSpPr>
        <p:spPr>
          <a:xfrm rot="-2700000">
            <a:off x="4250019" y="-653920"/>
            <a:ext cx="2099388" cy="2057400"/>
          </a:xfrm>
          <a:custGeom>
            <a:avLst/>
            <a:gdLst/>
            <a:ahLst/>
            <a:cxnLst/>
            <a:rect l="l" t="t" r="r" b="b"/>
            <a:pathLst>
              <a:path w="4198776" h="4114800" extrusionOk="0">
                <a:moveTo>
                  <a:pt x="0" y="0"/>
                </a:moveTo>
                <a:lnTo>
                  <a:pt x="4198776" y="0"/>
                </a:lnTo>
                <a:lnTo>
                  <a:pt x="4198776"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8E8FF"/>
        </a:solidFill>
        <a:effectLst/>
      </p:bgPr>
    </p:bg>
    <p:spTree>
      <p:nvGrpSpPr>
        <p:cNvPr id="1" name="Shape 106"/>
        <p:cNvGrpSpPr/>
        <p:nvPr/>
      </p:nvGrpSpPr>
      <p:grpSpPr>
        <a:xfrm>
          <a:off x="0" y="0"/>
          <a:ext cx="0" cy="0"/>
          <a:chOff x="0" y="0"/>
          <a:chExt cx="0" cy="0"/>
        </a:xfrm>
      </p:grpSpPr>
      <p:pic>
        <p:nvPicPr>
          <p:cNvPr id="107" name="Google Shape;107;p11"/>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11" name="Google Shape;111;p11"/>
          <p:cNvSpPr/>
          <p:nvPr/>
        </p:nvSpPr>
        <p:spPr>
          <a:xfrm rot="-1171171">
            <a:off x="-119778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4">
              <a:alphaModFix/>
            </a:blip>
            <a:stretch>
              <a:fillRect r="-145344" b="-574764"/>
            </a:stretch>
          </a:blipFill>
          <a:ln>
            <a:noFill/>
          </a:ln>
        </p:spPr>
        <p:txBody>
          <a:bodyPr/>
          <a:lstStyle/>
          <a:p>
            <a:endParaRPr lang="en-US"/>
          </a:p>
        </p:txBody>
      </p:sp>
      <p:sp>
        <p:nvSpPr>
          <p:cNvPr id="112" name="Google Shape;112;p11"/>
          <p:cNvSpPr/>
          <p:nvPr/>
        </p:nvSpPr>
        <p:spPr>
          <a:xfrm rot="1269351">
            <a:off x="655755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4">
              <a:alphaModFix/>
            </a:blip>
            <a:stretch>
              <a:fillRect r="-145344" b="-574764"/>
            </a:stretch>
          </a:blipFill>
          <a:ln>
            <a:noFill/>
          </a:ln>
        </p:spPr>
        <p:txBody>
          <a:bodyPr/>
          <a:lstStyle/>
          <a:p>
            <a:endParaRPr lang="en-US"/>
          </a:p>
        </p:txBody>
      </p:sp>
      <p:sp>
        <p:nvSpPr>
          <p:cNvPr id="113" name="Google Shape;113;p11"/>
          <p:cNvSpPr/>
          <p:nvPr/>
        </p:nvSpPr>
        <p:spPr>
          <a:xfrm rot="269957">
            <a:off x="2675738" y="-682989"/>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4">
              <a:alphaModFix/>
            </a:blip>
            <a:stretch>
              <a:fillRect r="-145344" b="-574764"/>
            </a:stretch>
          </a:blipFill>
          <a:ln>
            <a:noFill/>
          </a:ln>
        </p:spPr>
        <p:txBody>
          <a:bodyPr/>
          <a:lstStyle/>
          <a:p>
            <a:endParaRPr lang="en-US"/>
          </a:p>
        </p:txBody>
      </p:sp>
      <p:pic>
        <p:nvPicPr>
          <p:cNvPr id="3" name="Picture 2" descr="A screenshot of a computer screen">
            <a:extLst>
              <a:ext uri="{FF2B5EF4-FFF2-40B4-BE49-F238E27FC236}">
                <a16:creationId xmlns:a16="http://schemas.microsoft.com/office/drawing/2014/main" id="{A3114C13-7B8C-4A20-C57E-76646E7A92D4}"/>
              </a:ext>
            </a:extLst>
          </p:cNvPr>
          <p:cNvPicPr>
            <a:picLocks noChangeAspect="1"/>
          </p:cNvPicPr>
          <p:nvPr/>
        </p:nvPicPr>
        <p:blipFill>
          <a:blip r:embed="rId5"/>
          <a:stretch>
            <a:fillRect/>
          </a:stretch>
        </p:blipFill>
        <p:spPr>
          <a:xfrm>
            <a:off x="65803" y="767166"/>
            <a:ext cx="5855074" cy="4233584"/>
          </a:xfrm>
          <a:prstGeom prst="rect">
            <a:avLst/>
          </a:prstGeom>
        </p:spPr>
      </p:pic>
      <p:sp>
        <p:nvSpPr>
          <p:cNvPr id="5" name="TextBox 4">
            <a:extLst>
              <a:ext uri="{FF2B5EF4-FFF2-40B4-BE49-F238E27FC236}">
                <a16:creationId xmlns:a16="http://schemas.microsoft.com/office/drawing/2014/main" id="{E74F35A0-52B3-9E31-A9B7-DBEB27408C0B}"/>
              </a:ext>
            </a:extLst>
          </p:cNvPr>
          <p:cNvSpPr txBox="1"/>
          <p:nvPr/>
        </p:nvSpPr>
        <p:spPr>
          <a:xfrm>
            <a:off x="5920878" y="1703874"/>
            <a:ext cx="3288928" cy="2062103"/>
          </a:xfrm>
          <a:prstGeom prst="rect">
            <a:avLst/>
          </a:prstGeom>
          <a:noFill/>
        </p:spPr>
        <p:txBody>
          <a:bodyPr wrap="square">
            <a:spAutoFit/>
          </a:bodyPr>
          <a:lstStyle/>
          <a:p>
            <a:pPr algn="ctr"/>
            <a:r>
              <a:rPr lang="en-US" sz="3200" dirty="0">
                <a:solidFill>
                  <a:srgbClr val="FC3B28"/>
                </a:solidFill>
                <a:latin typeface="Calistoga"/>
                <a:cs typeface="Calistoga"/>
                <a:sym typeface="Calistoga"/>
              </a:rPr>
              <a:t>*Reminder</a:t>
            </a:r>
          </a:p>
          <a:p>
            <a:pPr algn="ctr"/>
            <a:r>
              <a:rPr lang="en-US" sz="3200" dirty="0">
                <a:solidFill>
                  <a:srgbClr val="FC3B28"/>
                </a:solidFill>
                <a:latin typeface="Calistoga"/>
                <a:cs typeface="Calistoga"/>
                <a:sym typeface="Calistoga"/>
              </a:rPr>
              <a:t>Deadline to file VRG-21 is </a:t>
            </a:r>
          </a:p>
          <a:p>
            <a:pPr algn="ctr"/>
            <a:r>
              <a:rPr lang="en-US" sz="3200" dirty="0">
                <a:solidFill>
                  <a:srgbClr val="FC3B28"/>
                </a:solidFill>
                <a:latin typeface="Calistoga"/>
                <a:cs typeface="Calistoga"/>
                <a:sym typeface="Calistoga"/>
              </a:rPr>
              <a:t>August 20, 2024 </a:t>
            </a:r>
            <a:endParaRPr lang="en-US" sz="3200" dirty="0"/>
          </a:p>
        </p:txBody>
      </p:sp>
    </p:spTree>
    <p:extLst>
      <p:ext uri="{BB962C8B-B14F-4D97-AF65-F5344CB8AC3E}">
        <p14:creationId xmlns:p14="http://schemas.microsoft.com/office/powerpoint/2010/main" val="2409730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A3FA"/>
        </a:solidFill>
        <a:effectLst/>
      </p:bgPr>
    </p:bg>
    <p:spTree>
      <p:nvGrpSpPr>
        <p:cNvPr id="1" name="Shape 177"/>
        <p:cNvGrpSpPr/>
        <p:nvPr/>
      </p:nvGrpSpPr>
      <p:grpSpPr>
        <a:xfrm>
          <a:off x="0" y="0"/>
          <a:ext cx="0" cy="0"/>
          <a:chOff x="0" y="0"/>
          <a:chExt cx="0" cy="0"/>
        </a:xfrm>
      </p:grpSpPr>
      <p:pic>
        <p:nvPicPr>
          <p:cNvPr id="178" name="Google Shape;178;p16"/>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179" name="Google Shape;179;p16"/>
          <p:cNvSpPr/>
          <p:nvPr/>
        </p:nvSpPr>
        <p:spPr>
          <a:xfrm rot="-1171171">
            <a:off x="-119778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4">
              <a:alphaModFix/>
            </a:blip>
            <a:stretch>
              <a:fillRect r="-145344" b="-574764"/>
            </a:stretch>
          </a:blipFill>
          <a:ln>
            <a:noFill/>
          </a:ln>
        </p:spPr>
        <p:txBody>
          <a:bodyPr/>
          <a:lstStyle/>
          <a:p>
            <a:endParaRPr lang="en-US"/>
          </a:p>
        </p:txBody>
      </p:sp>
      <p:sp>
        <p:nvSpPr>
          <p:cNvPr id="180" name="Google Shape;180;p16"/>
          <p:cNvSpPr/>
          <p:nvPr/>
        </p:nvSpPr>
        <p:spPr>
          <a:xfrm rot="1269351">
            <a:off x="6557550" y="-56991"/>
            <a:ext cx="3893135" cy="1365979"/>
          </a:xfrm>
          <a:custGeom>
            <a:avLst/>
            <a:gdLst/>
            <a:ahLst/>
            <a:cxnLst/>
            <a:rect l="l" t="t" r="r" b="b"/>
            <a:pathLst>
              <a:path w="7786270" h="2731958" extrusionOk="0">
                <a:moveTo>
                  <a:pt x="0" y="0"/>
                </a:moveTo>
                <a:lnTo>
                  <a:pt x="7786270" y="0"/>
                </a:lnTo>
                <a:lnTo>
                  <a:pt x="7786270" y="2731958"/>
                </a:lnTo>
                <a:lnTo>
                  <a:pt x="0" y="2731958"/>
                </a:lnTo>
                <a:lnTo>
                  <a:pt x="0" y="0"/>
                </a:lnTo>
                <a:close/>
              </a:path>
            </a:pathLst>
          </a:custGeom>
          <a:blipFill rotWithShape="1">
            <a:blip r:embed="rId4">
              <a:alphaModFix/>
            </a:blip>
            <a:stretch>
              <a:fillRect r="-145344" b="-574764"/>
            </a:stretch>
          </a:blipFill>
          <a:ln>
            <a:noFill/>
          </a:ln>
        </p:spPr>
        <p:txBody>
          <a:bodyPr/>
          <a:lstStyle/>
          <a:p>
            <a:endParaRPr lang="en-US"/>
          </a:p>
        </p:txBody>
      </p:sp>
      <p:sp>
        <p:nvSpPr>
          <p:cNvPr id="181" name="Google Shape;181;p16"/>
          <p:cNvSpPr/>
          <p:nvPr/>
        </p:nvSpPr>
        <p:spPr>
          <a:xfrm>
            <a:off x="6633799" y="2412608"/>
            <a:ext cx="2543890" cy="2515271"/>
          </a:xfrm>
          <a:custGeom>
            <a:avLst/>
            <a:gdLst/>
            <a:ahLst/>
            <a:cxnLst/>
            <a:rect l="l" t="t" r="r" b="b"/>
            <a:pathLst>
              <a:path w="6980812" h="6902278" extrusionOk="0">
                <a:moveTo>
                  <a:pt x="0" y="0"/>
                </a:moveTo>
                <a:lnTo>
                  <a:pt x="6980812" y="0"/>
                </a:lnTo>
                <a:lnTo>
                  <a:pt x="6980812" y="6902278"/>
                </a:lnTo>
                <a:lnTo>
                  <a:pt x="0" y="6902278"/>
                </a:lnTo>
                <a:lnTo>
                  <a:pt x="0" y="0"/>
                </a:lnTo>
                <a:close/>
              </a:path>
            </a:pathLst>
          </a:custGeom>
          <a:blipFill rotWithShape="1">
            <a:blip r:embed="rId5">
              <a:alphaModFix/>
            </a:blip>
            <a:stretch>
              <a:fillRect/>
            </a:stretch>
          </a:blipFill>
          <a:ln>
            <a:noFill/>
          </a:ln>
        </p:spPr>
        <p:txBody>
          <a:bodyPr/>
          <a:lstStyle/>
          <a:p>
            <a:endParaRPr lang="en-US"/>
          </a:p>
        </p:txBody>
      </p:sp>
      <p:sp>
        <p:nvSpPr>
          <p:cNvPr id="184" name="Google Shape;184;p16"/>
          <p:cNvSpPr txBox="1"/>
          <p:nvPr/>
        </p:nvSpPr>
        <p:spPr>
          <a:xfrm>
            <a:off x="268880" y="1814673"/>
            <a:ext cx="2070470" cy="150811"/>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endParaRPr sz="700" dirty="0"/>
          </a:p>
        </p:txBody>
      </p:sp>
      <p:sp>
        <p:nvSpPr>
          <p:cNvPr id="3" name="TextBox 2">
            <a:extLst>
              <a:ext uri="{FF2B5EF4-FFF2-40B4-BE49-F238E27FC236}">
                <a16:creationId xmlns:a16="http://schemas.microsoft.com/office/drawing/2014/main" id="{73B9ED7F-8A1D-2886-4148-FCF436870D8B}"/>
              </a:ext>
            </a:extLst>
          </p:cNvPr>
          <p:cNvSpPr txBox="1"/>
          <p:nvPr/>
        </p:nvSpPr>
        <p:spPr>
          <a:xfrm>
            <a:off x="1597192" y="386305"/>
            <a:ext cx="5949616" cy="707886"/>
          </a:xfrm>
          <a:prstGeom prst="rect">
            <a:avLst/>
          </a:prstGeom>
          <a:noFill/>
        </p:spPr>
        <p:txBody>
          <a:bodyPr wrap="square">
            <a:spAutoFit/>
          </a:bodyPr>
          <a:lstStyle/>
          <a:p>
            <a:r>
              <a:rPr lang="en-US" sz="4000" dirty="0">
                <a:solidFill>
                  <a:schemeClr val="tx1"/>
                </a:solidFill>
                <a:latin typeface="Jua"/>
                <a:ea typeface="Jua"/>
                <a:cs typeface="Jua"/>
                <a:sym typeface="Jua"/>
              </a:rPr>
              <a:t>Redistricting Amnesty</a:t>
            </a:r>
            <a:endParaRPr lang="en-US" sz="4000" dirty="0"/>
          </a:p>
        </p:txBody>
      </p:sp>
      <p:sp>
        <p:nvSpPr>
          <p:cNvPr id="5" name="TextBox 4">
            <a:extLst>
              <a:ext uri="{FF2B5EF4-FFF2-40B4-BE49-F238E27FC236}">
                <a16:creationId xmlns:a16="http://schemas.microsoft.com/office/drawing/2014/main" id="{B9D687D0-4D3A-6F2A-DC62-04AA5FD82783}"/>
              </a:ext>
            </a:extLst>
          </p:cNvPr>
          <p:cNvSpPr txBox="1"/>
          <p:nvPr/>
        </p:nvSpPr>
        <p:spPr>
          <a:xfrm>
            <a:off x="25267" y="1217333"/>
            <a:ext cx="9093465" cy="3875613"/>
          </a:xfrm>
          <a:prstGeom prst="rect">
            <a:avLst/>
          </a:prstGeom>
          <a:noFill/>
        </p:spPr>
        <p:txBody>
          <a:bodyPr wrap="square">
            <a:spAutoFit/>
          </a:bodyPr>
          <a:lstStyle/>
          <a:p>
            <a:pPr marL="0" marR="0" lvl="0" indent="0" rtl="0">
              <a:lnSpc>
                <a:spcPct val="102998"/>
              </a:lnSpc>
              <a:spcBef>
                <a:spcPts val="0"/>
              </a:spcBef>
              <a:spcAft>
                <a:spcPts val="0"/>
              </a:spcAft>
              <a:buNone/>
            </a:pPr>
            <a:r>
              <a:rPr lang="en-US" sz="2000" dirty="0">
                <a:solidFill>
                  <a:srgbClr val="FFFFFF"/>
                </a:solidFill>
                <a:latin typeface="Jua"/>
                <a:ea typeface="Jua"/>
                <a:sym typeface="Jua"/>
              </a:rPr>
              <a:t>A local government that did not redistrict or recertify election districts following the 2020 census must redistrict after January 1, 2025 and before November 1, 2025. </a:t>
            </a:r>
          </a:p>
          <a:p>
            <a:pPr marL="0" marR="0" lvl="0" indent="0" rtl="0">
              <a:lnSpc>
                <a:spcPct val="102998"/>
              </a:lnSpc>
              <a:spcBef>
                <a:spcPts val="0"/>
              </a:spcBef>
              <a:spcAft>
                <a:spcPts val="0"/>
              </a:spcAft>
              <a:buNone/>
            </a:pPr>
            <a:endParaRPr lang="en-US" sz="2000" dirty="0">
              <a:solidFill>
                <a:srgbClr val="FFFFFF"/>
              </a:solidFill>
              <a:latin typeface="Jua"/>
              <a:ea typeface="Jua"/>
              <a:sym typeface="Jua"/>
            </a:endParaRPr>
          </a:p>
          <a:p>
            <a:pPr marL="0" marR="0" lvl="0" indent="0" rtl="0">
              <a:lnSpc>
                <a:spcPct val="102998"/>
              </a:lnSpc>
              <a:spcBef>
                <a:spcPts val="0"/>
              </a:spcBef>
              <a:spcAft>
                <a:spcPts val="0"/>
              </a:spcAft>
              <a:buNone/>
            </a:pPr>
            <a:r>
              <a:rPr lang="en-US" sz="2000" dirty="0">
                <a:solidFill>
                  <a:srgbClr val="FFFFFF"/>
                </a:solidFill>
                <a:latin typeface="Jua"/>
                <a:ea typeface="Jua"/>
                <a:sym typeface="Jua"/>
              </a:rPr>
              <a:t>For election districts where offices are not on the ballot in </a:t>
            </a:r>
          </a:p>
          <a:p>
            <a:pPr marL="0" marR="0" lvl="0" indent="0" rtl="0">
              <a:lnSpc>
                <a:spcPct val="102998"/>
              </a:lnSpc>
              <a:spcBef>
                <a:spcPts val="0"/>
              </a:spcBef>
              <a:spcAft>
                <a:spcPts val="0"/>
              </a:spcAft>
              <a:buNone/>
            </a:pPr>
            <a:r>
              <a:rPr lang="en-US" sz="2000" dirty="0">
                <a:solidFill>
                  <a:srgbClr val="FFFFFF"/>
                </a:solidFill>
                <a:latin typeface="Jua"/>
                <a:ea typeface="Jua"/>
                <a:sym typeface="Jua"/>
              </a:rPr>
              <a:t>2024, redistricting must be done before November 1, 2025.</a:t>
            </a:r>
          </a:p>
          <a:p>
            <a:pPr marL="0" marR="0" lvl="0" indent="0" rtl="0">
              <a:lnSpc>
                <a:spcPct val="102998"/>
              </a:lnSpc>
              <a:spcBef>
                <a:spcPts val="0"/>
              </a:spcBef>
              <a:spcAft>
                <a:spcPts val="0"/>
              </a:spcAft>
              <a:buNone/>
            </a:pPr>
            <a:endParaRPr lang="en-US" sz="2000" dirty="0">
              <a:solidFill>
                <a:srgbClr val="FFFFFF"/>
              </a:solidFill>
              <a:latin typeface="Jua"/>
              <a:ea typeface="Jua"/>
              <a:sym typeface="Jua"/>
            </a:endParaRPr>
          </a:p>
          <a:p>
            <a:pPr marL="0" marR="0" lvl="0" indent="0" rtl="0">
              <a:lnSpc>
                <a:spcPct val="102998"/>
              </a:lnSpc>
              <a:spcBef>
                <a:spcPts val="0"/>
              </a:spcBef>
              <a:spcAft>
                <a:spcPts val="0"/>
              </a:spcAft>
              <a:buNone/>
            </a:pPr>
            <a:r>
              <a:rPr lang="en-US" sz="2000" dirty="0">
                <a:solidFill>
                  <a:srgbClr val="FFFFFF"/>
                </a:solidFill>
                <a:latin typeface="Jua"/>
                <a:ea typeface="Jua"/>
                <a:sym typeface="Jua"/>
              </a:rPr>
              <a:t>A member of a local government redistricting authority </a:t>
            </a:r>
          </a:p>
          <a:p>
            <a:pPr marL="0" marR="0" lvl="0" indent="0" rtl="0">
              <a:lnSpc>
                <a:spcPct val="102998"/>
              </a:lnSpc>
              <a:spcBef>
                <a:spcPts val="0"/>
              </a:spcBef>
              <a:spcAft>
                <a:spcPts val="0"/>
              </a:spcAft>
              <a:buNone/>
            </a:pPr>
            <a:r>
              <a:rPr lang="en-US" sz="2000" dirty="0">
                <a:solidFill>
                  <a:srgbClr val="FFFFFF"/>
                </a:solidFill>
                <a:latin typeface="Jua"/>
                <a:ea typeface="Jua"/>
                <a:sym typeface="Jua"/>
              </a:rPr>
              <a:t>who fails to redistrict or recertify current districts will </a:t>
            </a:r>
          </a:p>
          <a:p>
            <a:pPr marL="0" marR="0" lvl="0" indent="0" rtl="0">
              <a:lnSpc>
                <a:spcPct val="102998"/>
              </a:lnSpc>
              <a:spcBef>
                <a:spcPts val="0"/>
              </a:spcBef>
              <a:spcAft>
                <a:spcPts val="0"/>
              </a:spcAft>
              <a:buNone/>
            </a:pPr>
            <a:r>
              <a:rPr lang="en-US" sz="2000" dirty="0">
                <a:solidFill>
                  <a:srgbClr val="FFFFFF"/>
                </a:solidFill>
                <a:latin typeface="Jua"/>
                <a:ea typeface="Jua"/>
                <a:sym typeface="Jua"/>
              </a:rPr>
              <a:t>not be entitled to receive a salary until they comply.  </a:t>
            </a:r>
          </a:p>
          <a:p>
            <a:pPr marL="0" marR="0" lvl="0" indent="0" rtl="0">
              <a:lnSpc>
                <a:spcPct val="102998"/>
              </a:lnSpc>
              <a:spcBef>
                <a:spcPts val="0"/>
              </a:spcBef>
              <a:spcAft>
                <a:spcPts val="0"/>
              </a:spcAft>
              <a:buNone/>
            </a:pPr>
            <a:endParaRPr lang="en-US" sz="2000" dirty="0">
              <a:solidFill>
                <a:srgbClr val="FFFFFF"/>
              </a:solidFill>
              <a:latin typeface="Jua"/>
              <a:ea typeface="Jua"/>
              <a:sym typeface="Jua"/>
            </a:endParaRPr>
          </a:p>
          <a:p>
            <a:pPr marL="0" marR="0" lvl="0" indent="0" rtl="0">
              <a:lnSpc>
                <a:spcPct val="102998"/>
              </a:lnSpc>
              <a:spcBef>
                <a:spcPts val="0"/>
              </a:spcBef>
              <a:spcAft>
                <a:spcPts val="0"/>
              </a:spcAft>
              <a:buNone/>
            </a:pPr>
            <a:r>
              <a:rPr lang="en-US" sz="2000" dirty="0">
                <a:solidFill>
                  <a:srgbClr val="FFFFFF"/>
                </a:solidFill>
                <a:latin typeface="Jua"/>
                <a:ea typeface="Jua"/>
                <a:sym typeface="Jua"/>
              </a:rPr>
              <a:t>IC 3-5-10-7, IC 3-5-10-7.1</a:t>
            </a:r>
            <a:endParaRPr lang="en-US" sz="2000" dirty="0"/>
          </a:p>
        </p:txBody>
      </p:sp>
    </p:spTree>
  </p:cSld>
  <p:clrMapOvr>
    <a:masterClrMapping/>
  </p:clrMapOvr>
</p:sld>
</file>

<file path=ppt/theme/theme1.xml><?xml version="1.0" encoding="utf-8"?>
<a:theme xmlns:a="http://schemas.openxmlformats.org/drawingml/2006/main" name="Simple Light">
  <a:themeElements>
    <a:clrScheme name="Simple Light">
      <a:dk1>
        <a:srgbClr val="FC3B28"/>
      </a:dk1>
      <a:lt1>
        <a:srgbClr val="C8E8FF"/>
      </a:lt1>
      <a:dk2>
        <a:srgbClr val="025999"/>
      </a:dk2>
      <a:lt2>
        <a:srgbClr val="025999"/>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2905</TotalTime>
  <Words>1937</Words>
  <Application>Microsoft Office PowerPoint</Application>
  <PresentationFormat>On-screen Show (16:9)</PresentationFormat>
  <Paragraphs>227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Calistoga</vt:lpstr>
      <vt:lpstr>Aptos</vt:lpstr>
      <vt:lpstr>Times New Roman</vt:lpstr>
      <vt:lpstr>Jua</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Warycha, Valerie S</dc:creator>
  <cp:lastModifiedBy>Warycha, Valerie S</cp:lastModifiedBy>
  <cp:revision>3</cp:revision>
  <dcterms:modified xsi:type="dcterms:W3CDTF">2024-07-10T13:17:01Z</dcterms:modified>
</cp:coreProperties>
</file>