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076136486" r:id="rId4"/>
    <p:sldId id="261" r:id="rId5"/>
    <p:sldId id="333" r:id="rId6"/>
    <p:sldId id="2076136493" r:id="rId7"/>
    <p:sldId id="335" r:id="rId8"/>
    <p:sldId id="342" r:id="rId9"/>
    <p:sldId id="2076136494" r:id="rId10"/>
    <p:sldId id="346" r:id="rId11"/>
    <p:sldId id="339" r:id="rId12"/>
    <p:sldId id="348" r:id="rId13"/>
    <p:sldId id="340" r:id="rId14"/>
    <p:sldId id="341" r:id="rId15"/>
    <p:sldId id="349" r:id="rId16"/>
    <p:sldId id="347" r:id="rId17"/>
    <p:sldId id="350" r:id="rId18"/>
    <p:sldId id="351" r:id="rId19"/>
    <p:sldId id="325" r:id="rId20"/>
    <p:sldId id="2076136496" r:id="rId21"/>
    <p:sldId id="329" r:id="rId22"/>
    <p:sldId id="2076136495" r:id="rId23"/>
    <p:sldId id="262" r:id="rId24"/>
    <p:sldId id="258" r:id="rId25"/>
    <p:sldId id="2076136498" r:id="rId26"/>
    <p:sldId id="2076136500" r:id="rId27"/>
    <p:sldId id="2076136499" r:id="rId28"/>
    <p:sldId id="271" r:id="rId29"/>
    <p:sldId id="2076136489" r:id="rId30"/>
    <p:sldId id="2076136501" r:id="rId31"/>
    <p:sldId id="2076136502" r:id="rId32"/>
    <p:sldId id="2076136491" r:id="rId33"/>
    <p:sldId id="259" r:id="rId34"/>
    <p:sldId id="2076136503" r:id="rId35"/>
    <p:sldId id="2076136492" r:id="rId36"/>
    <p:sldId id="2076136505" r:id="rId37"/>
    <p:sldId id="207613650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F6C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CC635-2934-44F5-A46E-F24C7674118A}" v="267" dt="2026-03-03T19:59:32.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7" autoAdjust="0"/>
    <p:restoredTop sz="86441" autoAdjust="0"/>
  </p:normalViewPr>
  <p:slideViewPr>
    <p:cSldViewPr snapToGrid="0" showGuides="1">
      <p:cViewPr varScale="1">
        <p:scale>
          <a:sx n="72" d="100"/>
          <a:sy n="72" d="100"/>
        </p:scale>
        <p:origin x="84" y="510"/>
      </p:cViewPr>
      <p:guideLst>
        <p:guide orient="horz" pos="2184"/>
        <p:guide pos="3840"/>
      </p:guideLst>
    </p:cSldViewPr>
  </p:slideViewPr>
  <p:outlineViewPr>
    <p:cViewPr>
      <p:scale>
        <a:sx n="33" d="100"/>
        <a:sy n="33" d="100"/>
      </p:scale>
      <p:origin x="0" y="-305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ssmeyer, Angela M" userId="5a646ca7-df61-42b4-9ef6-f4b1d49aa951" providerId="ADAL" clId="{50301CBD-3344-4A22-8D44-24CA020263BF}"/>
    <pc:docChg chg="custSel modSld">
      <pc:chgData name="Nussmeyer, Angela M" userId="5a646ca7-df61-42b4-9ef6-f4b1d49aa951" providerId="ADAL" clId="{50301CBD-3344-4A22-8D44-24CA020263BF}" dt="2026-03-03T19:59:32.138" v="402" actId="6549"/>
      <pc:docMkLst>
        <pc:docMk/>
      </pc:docMkLst>
      <pc:sldChg chg="delSp modSp mod">
        <pc:chgData name="Nussmeyer, Angela M" userId="5a646ca7-df61-42b4-9ef6-f4b1d49aa951" providerId="ADAL" clId="{50301CBD-3344-4A22-8D44-24CA020263BF}" dt="2026-03-03T19:39:39.779" v="175" actId="14100"/>
        <pc:sldMkLst>
          <pc:docMk/>
          <pc:sldMk cId="1519623206" sldId="256"/>
        </pc:sldMkLst>
        <pc:spChg chg="mod">
          <ac:chgData name="Nussmeyer, Angela M" userId="5a646ca7-df61-42b4-9ef6-f4b1d49aa951" providerId="ADAL" clId="{50301CBD-3344-4A22-8D44-24CA020263BF}" dt="2026-03-03T19:39:39.779" v="175" actId="14100"/>
          <ac:spMkLst>
            <pc:docMk/>
            <pc:sldMk cId="1519623206" sldId="256"/>
            <ac:spMk id="2" creationId="{ACB41362-9EC8-485C-5F84-7DC8BD1AEF6E}"/>
          </ac:spMkLst>
        </pc:spChg>
        <pc:spChg chg="del">
          <ac:chgData name="Nussmeyer, Angela M" userId="5a646ca7-df61-42b4-9ef6-f4b1d49aa951" providerId="ADAL" clId="{50301CBD-3344-4A22-8D44-24CA020263BF}" dt="2026-03-03T19:39:23.059" v="172" actId="478"/>
          <ac:spMkLst>
            <pc:docMk/>
            <pc:sldMk cId="1519623206" sldId="256"/>
            <ac:spMk id="3" creationId="{5F504A51-CC1A-3F99-1AF2-EFEF627D2515}"/>
          </ac:spMkLst>
        </pc:spChg>
        <pc:spChg chg="mod">
          <ac:chgData name="Nussmeyer, Angela M" userId="5a646ca7-df61-42b4-9ef6-f4b1d49aa951" providerId="ADAL" clId="{50301CBD-3344-4A22-8D44-24CA020263BF}" dt="2026-03-03T19:36:04.156" v="107" actId="1076"/>
          <ac:spMkLst>
            <pc:docMk/>
            <pc:sldMk cId="1519623206" sldId="256"/>
            <ac:spMk id="5" creationId="{7F314D7C-15DF-6A5E-399D-6D821E71D14C}"/>
          </ac:spMkLst>
        </pc:spChg>
        <pc:picChg chg="mod">
          <ac:chgData name="Nussmeyer, Angela M" userId="5a646ca7-df61-42b4-9ef6-f4b1d49aa951" providerId="ADAL" clId="{50301CBD-3344-4A22-8D44-24CA020263BF}" dt="2026-03-03T19:39:34.248" v="174" actId="167"/>
          <ac:picMkLst>
            <pc:docMk/>
            <pc:sldMk cId="1519623206" sldId="256"/>
            <ac:picMk id="4" creationId="{C29CB7EB-6050-7965-A1D5-25D2F3273B6F}"/>
          </ac:picMkLst>
        </pc:picChg>
      </pc:sldChg>
      <pc:sldChg chg="modSp mod">
        <pc:chgData name="Nussmeyer, Angela M" userId="5a646ca7-df61-42b4-9ef6-f4b1d49aa951" providerId="ADAL" clId="{50301CBD-3344-4A22-8D44-24CA020263BF}" dt="2026-03-03T19:59:13.917" v="400" actId="6549"/>
        <pc:sldMkLst>
          <pc:docMk/>
          <pc:sldMk cId="1150948595" sldId="258"/>
        </pc:sldMkLst>
        <pc:spChg chg="mod">
          <ac:chgData name="Nussmeyer, Angela M" userId="5a646ca7-df61-42b4-9ef6-f4b1d49aa951" providerId="ADAL" clId="{50301CBD-3344-4A22-8D44-24CA020263BF}" dt="2026-03-03T19:59:13.917" v="400" actId="6549"/>
          <ac:spMkLst>
            <pc:docMk/>
            <pc:sldMk cId="1150948595" sldId="258"/>
            <ac:spMk id="3" creationId="{85253E2F-13CA-BDE6-DF97-EB45A761058F}"/>
          </ac:spMkLst>
        </pc:spChg>
        <pc:picChg chg="mod">
          <ac:chgData name="Nussmeyer, Angela M" userId="5a646ca7-df61-42b4-9ef6-f4b1d49aa951" providerId="ADAL" clId="{50301CBD-3344-4A22-8D44-24CA020263BF}" dt="2026-03-03T19:16:46.474" v="61" actId="962"/>
          <ac:picMkLst>
            <pc:docMk/>
            <pc:sldMk cId="1150948595" sldId="258"/>
            <ac:picMk id="4" creationId="{3BC694DD-8F58-3273-537E-0750173EFDFC}"/>
          </ac:picMkLst>
        </pc:picChg>
        <pc:cxnChg chg="mod">
          <ac:chgData name="Nussmeyer, Angela M" userId="5a646ca7-df61-42b4-9ef6-f4b1d49aa951" providerId="ADAL" clId="{50301CBD-3344-4A22-8D44-24CA020263BF}" dt="2026-03-03T19:16:47.956" v="62" actId="962"/>
          <ac:cxnSpMkLst>
            <pc:docMk/>
            <pc:sldMk cId="1150948595" sldId="258"/>
            <ac:cxnSpMk id="5" creationId="{DA19259C-8D22-BA0E-0792-255F0B2A3EAA}"/>
          </ac:cxnSpMkLst>
        </pc:cxnChg>
      </pc:sldChg>
      <pc:sldChg chg="modSp mod">
        <pc:chgData name="Nussmeyer, Angela M" userId="5a646ca7-df61-42b4-9ef6-f4b1d49aa951" providerId="ADAL" clId="{50301CBD-3344-4A22-8D44-24CA020263BF}" dt="2026-03-03T19:08:43.198" v="7" actId="962"/>
        <pc:sldMkLst>
          <pc:docMk/>
          <pc:sldMk cId="3797194078" sldId="261"/>
        </pc:sldMkLst>
        <pc:picChg chg="mod">
          <ac:chgData name="Nussmeyer, Angela M" userId="5a646ca7-df61-42b4-9ef6-f4b1d49aa951" providerId="ADAL" clId="{50301CBD-3344-4A22-8D44-24CA020263BF}" dt="2026-03-03T19:08:39.116" v="5" actId="962"/>
          <ac:picMkLst>
            <pc:docMk/>
            <pc:sldMk cId="3797194078" sldId="261"/>
            <ac:picMk id="6" creationId="{BE4DB606-DDCF-A747-FE95-C94E162184BF}"/>
          </ac:picMkLst>
        </pc:picChg>
        <pc:cxnChg chg="mod">
          <ac:chgData name="Nussmeyer, Angela M" userId="5a646ca7-df61-42b4-9ef6-f4b1d49aa951" providerId="ADAL" clId="{50301CBD-3344-4A22-8D44-24CA020263BF}" dt="2026-03-03T19:08:42.266" v="6" actId="962"/>
          <ac:cxnSpMkLst>
            <pc:docMk/>
            <pc:sldMk cId="3797194078" sldId="261"/>
            <ac:cxnSpMk id="7" creationId="{BF83D82E-9483-4384-A72E-5358BFAEA707}"/>
          </ac:cxnSpMkLst>
        </pc:cxnChg>
        <pc:cxnChg chg="mod">
          <ac:chgData name="Nussmeyer, Angela M" userId="5a646ca7-df61-42b4-9ef6-f4b1d49aa951" providerId="ADAL" clId="{50301CBD-3344-4A22-8D44-24CA020263BF}" dt="2026-03-03T19:08:43.198" v="7" actId="962"/>
          <ac:cxnSpMkLst>
            <pc:docMk/>
            <pc:sldMk cId="3797194078" sldId="261"/>
            <ac:cxnSpMk id="13" creationId="{FE35F767-EBB4-6C69-54F9-A51E114B313E}"/>
          </ac:cxnSpMkLst>
        </pc:cxnChg>
      </pc:sldChg>
      <pc:sldChg chg="modSp mod">
        <pc:chgData name="Nussmeyer, Angela M" userId="5a646ca7-df61-42b4-9ef6-f4b1d49aa951" providerId="ADAL" clId="{50301CBD-3344-4A22-8D44-24CA020263BF}" dt="2026-03-03T19:16:33.947" v="59" actId="962"/>
        <pc:sldMkLst>
          <pc:docMk/>
          <pc:sldMk cId="141174080" sldId="262"/>
        </pc:sldMkLst>
        <pc:picChg chg="mod">
          <ac:chgData name="Nussmeyer, Angela M" userId="5a646ca7-df61-42b4-9ef6-f4b1d49aa951" providerId="ADAL" clId="{50301CBD-3344-4A22-8D44-24CA020263BF}" dt="2026-03-03T19:16:31.795" v="57" actId="962"/>
          <ac:picMkLst>
            <pc:docMk/>
            <pc:sldMk cId="141174080" sldId="262"/>
            <ac:picMk id="2" creationId="{B370DDE9-3365-FDE1-3FAF-CC0D2A1D0806}"/>
          </ac:picMkLst>
        </pc:picChg>
        <pc:cxnChg chg="mod">
          <ac:chgData name="Nussmeyer, Angela M" userId="5a646ca7-df61-42b4-9ef6-f4b1d49aa951" providerId="ADAL" clId="{50301CBD-3344-4A22-8D44-24CA020263BF}" dt="2026-03-03T19:16:33.330" v="58" actId="962"/>
          <ac:cxnSpMkLst>
            <pc:docMk/>
            <pc:sldMk cId="141174080" sldId="262"/>
            <ac:cxnSpMk id="7" creationId="{3769EA89-31A4-C79F-C889-3ED0F19A3A79}"/>
          </ac:cxnSpMkLst>
        </pc:cxnChg>
        <pc:cxnChg chg="mod">
          <ac:chgData name="Nussmeyer, Angela M" userId="5a646ca7-df61-42b4-9ef6-f4b1d49aa951" providerId="ADAL" clId="{50301CBD-3344-4A22-8D44-24CA020263BF}" dt="2026-03-03T19:16:33.947" v="59" actId="962"/>
          <ac:cxnSpMkLst>
            <pc:docMk/>
            <pc:sldMk cId="141174080" sldId="262"/>
            <ac:cxnSpMk id="13" creationId="{A73106E6-BCAB-E59C-B705-6ED7320D467A}"/>
          </ac:cxnSpMkLst>
        </pc:cxnChg>
      </pc:sldChg>
      <pc:sldChg chg="modSp mod">
        <pc:chgData name="Nussmeyer, Angela M" userId="5a646ca7-df61-42b4-9ef6-f4b1d49aa951" providerId="ADAL" clId="{50301CBD-3344-4A22-8D44-24CA020263BF}" dt="2026-03-03T19:18:49.191" v="81" actId="962"/>
        <pc:sldMkLst>
          <pc:docMk/>
          <pc:sldMk cId="1498536875" sldId="271"/>
        </pc:sldMkLst>
        <pc:picChg chg="mod">
          <ac:chgData name="Nussmeyer, Angela M" userId="5a646ca7-df61-42b4-9ef6-f4b1d49aa951" providerId="ADAL" clId="{50301CBD-3344-4A22-8D44-24CA020263BF}" dt="2026-03-03T19:18:46.821" v="79" actId="962"/>
          <ac:picMkLst>
            <pc:docMk/>
            <pc:sldMk cId="1498536875" sldId="271"/>
            <ac:picMk id="5" creationId="{A0B98A1B-98A3-EE60-A736-A92D54DCA3F6}"/>
          </ac:picMkLst>
        </pc:picChg>
        <pc:cxnChg chg="mod">
          <ac:chgData name="Nussmeyer, Angela M" userId="5a646ca7-df61-42b4-9ef6-f4b1d49aa951" providerId="ADAL" clId="{50301CBD-3344-4A22-8D44-24CA020263BF}" dt="2026-03-03T19:18:48.017" v="80" actId="962"/>
          <ac:cxnSpMkLst>
            <pc:docMk/>
            <pc:sldMk cId="1498536875" sldId="271"/>
            <ac:cxnSpMk id="6" creationId="{79B672BB-1261-DA84-C2A6-469485FA1D3D}"/>
          </ac:cxnSpMkLst>
        </pc:cxnChg>
        <pc:cxnChg chg="mod">
          <ac:chgData name="Nussmeyer, Angela M" userId="5a646ca7-df61-42b4-9ef6-f4b1d49aa951" providerId="ADAL" clId="{50301CBD-3344-4A22-8D44-24CA020263BF}" dt="2026-03-03T19:18:49.191" v="81" actId="962"/>
          <ac:cxnSpMkLst>
            <pc:docMk/>
            <pc:sldMk cId="1498536875" sldId="271"/>
            <ac:cxnSpMk id="7" creationId="{5E972018-CAF5-FF77-53BE-3A57A77F9C74}"/>
          </ac:cxnSpMkLst>
        </pc:cxnChg>
      </pc:sldChg>
      <pc:sldChg chg="delSp modSp mod">
        <pc:chgData name="Nussmeyer, Angela M" userId="5a646ca7-df61-42b4-9ef6-f4b1d49aa951" providerId="ADAL" clId="{50301CBD-3344-4A22-8D44-24CA020263BF}" dt="2026-03-03T19:55:25.986" v="372" actId="6549"/>
        <pc:sldMkLst>
          <pc:docMk/>
          <pc:sldMk cId="2640677452" sldId="325"/>
        </pc:sldMkLst>
        <pc:spChg chg="mod">
          <ac:chgData name="Nussmeyer, Angela M" userId="5a646ca7-df61-42b4-9ef6-f4b1d49aa951" providerId="ADAL" clId="{50301CBD-3344-4A22-8D44-24CA020263BF}" dt="2026-03-03T19:54:47.140" v="366"/>
          <ac:spMkLst>
            <pc:docMk/>
            <pc:sldMk cId="2640677452" sldId="325"/>
            <ac:spMk id="2" creationId="{00000000-0000-0000-0000-000000000000}"/>
          </ac:spMkLst>
        </pc:spChg>
        <pc:spChg chg="mod">
          <ac:chgData name="Nussmeyer, Angela M" userId="5a646ca7-df61-42b4-9ef6-f4b1d49aa951" providerId="ADAL" clId="{50301CBD-3344-4A22-8D44-24CA020263BF}" dt="2026-03-03T19:55:25.986" v="372" actId="6549"/>
          <ac:spMkLst>
            <pc:docMk/>
            <pc:sldMk cId="2640677452" sldId="325"/>
            <ac:spMk id="3" creationId="{00000000-0000-0000-0000-000000000000}"/>
          </ac:spMkLst>
        </pc:spChg>
        <pc:spChg chg="del">
          <ac:chgData name="Nussmeyer, Angela M" userId="5a646ca7-df61-42b4-9ef6-f4b1d49aa951" providerId="ADAL" clId="{50301CBD-3344-4A22-8D44-24CA020263BF}" dt="2026-03-03T19:54:51.728" v="367" actId="478"/>
          <ac:spMkLst>
            <pc:docMk/>
            <pc:sldMk cId="2640677452" sldId="325"/>
            <ac:spMk id="4" creationId="{00000000-0000-0000-0000-000000000000}"/>
          </ac:spMkLst>
        </pc:spChg>
        <pc:picChg chg="mod">
          <ac:chgData name="Nussmeyer, Angela M" userId="5a646ca7-df61-42b4-9ef6-f4b1d49aa951" providerId="ADAL" clId="{50301CBD-3344-4A22-8D44-24CA020263BF}" dt="2026-03-03T19:15:53.596" v="48" actId="962"/>
          <ac:picMkLst>
            <pc:docMk/>
            <pc:sldMk cId="2640677452" sldId="325"/>
            <ac:picMk id="7" creationId="{DEE2906A-8F9A-1261-322A-CBC87B068804}"/>
          </ac:picMkLst>
        </pc:picChg>
        <pc:picChg chg="mod">
          <ac:chgData name="Nussmeyer, Angela M" userId="5a646ca7-df61-42b4-9ef6-f4b1d49aa951" providerId="ADAL" clId="{50301CBD-3344-4A22-8D44-24CA020263BF}" dt="2026-03-03T19:54:56.562" v="368"/>
          <ac:picMkLst>
            <pc:docMk/>
            <pc:sldMk cId="2640677452" sldId="325"/>
            <ac:picMk id="8" creationId="{B14F2BE8-BC6F-C5B4-C7FC-64E73DA9ED31}"/>
          </ac:picMkLst>
        </pc:picChg>
      </pc:sldChg>
      <pc:sldChg chg="delSp modSp mod">
        <pc:chgData name="Nussmeyer, Angela M" userId="5a646ca7-df61-42b4-9ef6-f4b1d49aa951" providerId="ADAL" clId="{50301CBD-3344-4A22-8D44-24CA020263BF}" dt="2026-03-03T19:55:14.568" v="371" actId="478"/>
        <pc:sldMkLst>
          <pc:docMk/>
          <pc:sldMk cId="3335847721" sldId="329"/>
        </pc:sldMkLst>
        <pc:spChg chg="del">
          <ac:chgData name="Nussmeyer, Angela M" userId="5a646ca7-df61-42b4-9ef6-f4b1d49aa951" providerId="ADAL" clId="{50301CBD-3344-4A22-8D44-24CA020263BF}" dt="2026-03-03T19:55:14.568" v="371" actId="478"/>
          <ac:spMkLst>
            <pc:docMk/>
            <pc:sldMk cId="3335847721" sldId="329"/>
            <ac:spMk id="4" creationId="{00000000-0000-0000-0000-000000000000}"/>
          </ac:spMkLst>
        </pc:spChg>
        <pc:picChg chg="mod">
          <ac:chgData name="Nussmeyer, Angela M" userId="5a646ca7-df61-42b4-9ef6-f4b1d49aa951" providerId="ADAL" clId="{50301CBD-3344-4A22-8D44-24CA020263BF}" dt="2026-03-03T19:55:13.581" v="370" actId="13244"/>
          <ac:picMkLst>
            <pc:docMk/>
            <pc:sldMk cId="3335847721" sldId="329"/>
            <ac:picMk id="9" creationId="{1A14D261-138B-FFA2-6B86-3F4ECCB8AD53}"/>
          </ac:picMkLst>
        </pc:picChg>
      </pc:sldChg>
      <pc:sldChg chg="modSp mod">
        <pc:chgData name="Nussmeyer, Angela M" userId="5a646ca7-df61-42b4-9ef6-f4b1d49aa951" providerId="ADAL" clId="{50301CBD-3344-4A22-8D44-24CA020263BF}" dt="2026-03-03T19:41:20.732" v="187"/>
        <pc:sldMkLst>
          <pc:docMk/>
          <pc:sldMk cId="3381010592" sldId="333"/>
        </pc:sldMkLst>
        <pc:spChg chg="mod ord">
          <ac:chgData name="Nussmeyer, Angela M" userId="5a646ca7-df61-42b4-9ef6-f4b1d49aa951" providerId="ADAL" clId="{50301CBD-3344-4A22-8D44-24CA020263BF}" dt="2026-03-03T19:41:20.732" v="187"/>
          <ac:spMkLst>
            <pc:docMk/>
            <pc:sldMk cId="3381010592" sldId="333"/>
            <ac:spMk id="2" creationId="{6CA7A23A-E5D2-17DE-DDC8-B1539846D369}"/>
          </ac:spMkLst>
        </pc:spChg>
        <pc:spChg chg="ord">
          <ac:chgData name="Nussmeyer, Angela M" userId="5a646ca7-df61-42b4-9ef6-f4b1d49aa951" providerId="ADAL" clId="{50301CBD-3344-4A22-8D44-24CA020263BF}" dt="2026-03-03T19:41:20.732" v="187"/>
          <ac:spMkLst>
            <pc:docMk/>
            <pc:sldMk cId="3381010592" sldId="333"/>
            <ac:spMk id="3" creationId="{9C7106FD-1968-E00D-6697-F0479BA9DB7D}"/>
          </ac:spMkLst>
        </pc:spChg>
        <pc:spChg chg="mod ord">
          <ac:chgData name="Nussmeyer, Angela M" userId="5a646ca7-df61-42b4-9ef6-f4b1d49aa951" providerId="ADAL" clId="{50301CBD-3344-4A22-8D44-24CA020263BF}" dt="2026-03-03T19:41:20.732" v="187"/>
          <ac:spMkLst>
            <pc:docMk/>
            <pc:sldMk cId="3381010592" sldId="333"/>
            <ac:spMk id="4" creationId="{235888CF-8DE8-152D-4240-82926B97B3F9}"/>
          </ac:spMkLst>
        </pc:spChg>
        <pc:spChg chg="mod ord">
          <ac:chgData name="Nussmeyer, Angela M" userId="5a646ca7-df61-42b4-9ef6-f4b1d49aa951" providerId="ADAL" clId="{50301CBD-3344-4A22-8D44-24CA020263BF}" dt="2026-03-03T19:41:20.732" v="187"/>
          <ac:spMkLst>
            <pc:docMk/>
            <pc:sldMk cId="3381010592" sldId="333"/>
            <ac:spMk id="5" creationId="{F522F153-CE85-1C87-1D2E-7613525E610D}"/>
          </ac:spMkLst>
        </pc:spChg>
        <pc:picChg chg="mod ord">
          <ac:chgData name="Nussmeyer, Angela M" userId="5a646ca7-df61-42b4-9ef6-f4b1d49aa951" providerId="ADAL" clId="{50301CBD-3344-4A22-8D44-24CA020263BF}" dt="2026-03-03T19:41:20.732" v="187"/>
          <ac:picMkLst>
            <pc:docMk/>
            <pc:sldMk cId="3381010592" sldId="333"/>
            <ac:picMk id="6" creationId="{47A65F3F-C14D-8A71-93B7-2FA58A8EAFDE}"/>
          </ac:picMkLst>
        </pc:picChg>
      </pc:sldChg>
      <pc:sldChg chg="modSp mod">
        <pc:chgData name="Nussmeyer, Angela M" userId="5a646ca7-df61-42b4-9ef6-f4b1d49aa951" providerId="ADAL" clId="{50301CBD-3344-4A22-8D44-24CA020263BF}" dt="2026-03-03T19:51:07.890" v="322" actId="6549"/>
        <pc:sldMkLst>
          <pc:docMk/>
          <pc:sldMk cId="3745288991" sldId="335"/>
        </pc:sldMkLst>
        <pc:spChg chg="ord">
          <ac:chgData name="Nussmeyer, Angela M" userId="5a646ca7-df61-42b4-9ef6-f4b1d49aa951" providerId="ADAL" clId="{50301CBD-3344-4A22-8D44-24CA020263BF}" dt="2026-03-03T19:41:34.067" v="189"/>
          <ac:spMkLst>
            <pc:docMk/>
            <pc:sldMk cId="3745288991" sldId="335"/>
            <ac:spMk id="2" creationId="{6CA7A23A-E5D2-17DE-DDC8-B1539846D369}"/>
          </ac:spMkLst>
        </pc:spChg>
        <pc:spChg chg="mod ord">
          <ac:chgData name="Nussmeyer, Angela M" userId="5a646ca7-df61-42b4-9ef6-f4b1d49aa951" providerId="ADAL" clId="{50301CBD-3344-4A22-8D44-24CA020263BF}" dt="2026-03-03T19:51:07.890" v="322" actId="6549"/>
          <ac:spMkLst>
            <pc:docMk/>
            <pc:sldMk cId="3745288991" sldId="335"/>
            <ac:spMk id="3" creationId="{9C7106FD-1968-E00D-6697-F0479BA9DB7D}"/>
          </ac:spMkLst>
        </pc:spChg>
        <pc:spChg chg="ord">
          <ac:chgData name="Nussmeyer, Angela M" userId="5a646ca7-df61-42b4-9ef6-f4b1d49aa951" providerId="ADAL" clId="{50301CBD-3344-4A22-8D44-24CA020263BF}" dt="2026-03-03T19:41:34.067" v="189"/>
          <ac:spMkLst>
            <pc:docMk/>
            <pc:sldMk cId="3745288991" sldId="335"/>
            <ac:spMk id="4" creationId="{235888CF-8DE8-152D-4240-82926B97B3F9}"/>
          </ac:spMkLst>
        </pc:spChg>
        <pc:spChg chg="ord">
          <ac:chgData name="Nussmeyer, Angela M" userId="5a646ca7-df61-42b4-9ef6-f4b1d49aa951" providerId="ADAL" clId="{50301CBD-3344-4A22-8D44-24CA020263BF}" dt="2026-03-03T19:41:34.067" v="189"/>
          <ac:spMkLst>
            <pc:docMk/>
            <pc:sldMk cId="3745288991" sldId="335"/>
            <ac:spMk id="5" creationId="{B8537046-A93D-DC73-B5D2-E3562D6AD9A3}"/>
          </ac:spMkLst>
        </pc:spChg>
        <pc:picChg chg="mod ord">
          <ac:chgData name="Nussmeyer, Angela M" userId="5a646ca7-df61-42b4-9ef6-f4b1d49aa951" providerId="ADAL" clId="{50301CBD-3344-4A22-8D44-24CA020263BF}" dt="2026-03-03T19:41:34.067" v="189"/>
          <ac:picMkLst>
            <pc:docMk/>
            <pc:sldMk cId="3745288991" sldId="335"/>
            <ac:picMk id="7" creationId="{BF6D0DC4-139C-3A5F-933A-D6665C1A5AA6}"/>
          </ac:picMkLst>
        </pc:picChg>
      </pc:sldChg>
      <pc:sldChg chg="addSp delSp modSp mod">
        <pc:chgData name="Nussmeyer, Angela M" userId="5a646ca7-df61-42b4-9ef6-f4b1d49aa951" providerId="ADAL" clId="{50301CBD-3344-4A22-8D44-24CA020263BF}" dt="2026-03-03T19:47:32.592" v="288"/>
        <pc:sldMkLst>
          <pc:docMk/>
          <pc:sldMk cId="609725880" sldId="339"/>
        </pc:sldMkLst>
        <pc:spChg chg="add mod ord">
          <ac:chgData name="Nussmeyer, Angela M" userId="5a646ca7-df61-42b4-9ef6-f4b1d49aa951" providerId="ADAL" clId="{50301CBD-3344-4A22-8D44-24CA020263BF}" dt="2026-03-03T19:47:32.592" v="288"/>
          <ac:spMkLst>
            <pc:docMk/>
            <pc:sldMk cId="609725880" sldId="339"/>
            <ac:spMk id="3" creationId="{DF357386-0E3E-1950-F74F-02584C7AB8F7}"/>
          </ac:spMkLst>
        </pc:spChg>
        <pc:spChg chg="del">
          <ac:chgData name="Nussmeyer, Angela M" userId="5a646ca7-df61-42b4-9ef6-f4b1d49aa951" providerId="ADAL" clId="{50301CBD-3344-4A22-8D44-24CA020263BF}" dt="2026-03-03T19:42:33.701" v="201" actId="478"/>
          <ac:spMkLst>
            <pc:docMk/>
            <pc:sldMk cId="609725880" sldId="339"/>
            <ac:spMk id="4" creationId="{F709F737-DE3C-15EC-3377-C54C2C995946}"/>
          </ac:spMkLst>
        </pc:spChg>
        <pc:spChg chg="mod ord">
          <ac:chgData name="Nussmeyer, Angela M" userId="5a646ca7-df61-42b4-9ef6-f4b1d49aa951" providerId="ADAL" clId="{50301CBD-3344-4A22-8D44-24CA020263BF}" dt="2026-03-03T19:47:32.592" v="288"/>
          <ac:spMkLst>
            <pc:docMk/>
            <pc:sldMk cId="609725880" sldId="339"/>
            <ac:spMk id="5" creationId="{35DF5154-90F4-7B7D-23C0-0776F58E4BE6}"/>
          </ac:spMkLst>
        </pc:spChg>
        <pc:spChg chg="del mod ord">
          <ac:chgData name="Nussmeyer, Angela M" userId="5a646ca7-df61-42b4-9ef6-f4b1d49aa951" providerId="ADAL" clId="{50301CBD-3344-4A22-8D44-24CA020263BF}" dt="2026-03-03T19:44:14.215" v="216" actId="478"/>
          <ac:spMkLst>
            <pc:docMk/>
            <pc:sldMk cId="609725880" sldId="339"/>
            <ac:spMk id="6" creationId="{81A9E17D-F1AB-FC61-2864-E890609E15DB}"/>
          </ac:spMkLst>
        </pc:spChg>
        <pc:spChg chg="del mod ord">
          <ac:chgData name="Nussmeyer, Angela M" userId="5a646ca7-df61-42b4-9ef6-f4b1d49aa951" providerId="ADAL" clId="{50301CBD-3344-4A22-8D44-24CA020263BF}" dt="2026-03-03T19:47:19.758" v="283" actId="478"/>
          <ac:spMkLst>
            <pc:docMk/>
            <pc:sldMk cId="609725880" sldId="339"/>
            <ac:spMk id="7" creationId="{8B1EF045-8FE6-E477-0F24-2E99B3391321}"/>
          </ac:spMkLst>
        </pc:spChg>
        <pc:spChg chg="del mod ord">
          <ac:chgData name="Nussmeyer, Angela M" userId="5a646ca7-df61-42b4-9ef6-f4b1d49aa951" providerId="ADAL" clId="{50301CBD-3344-4A22-8D44-24CA020263BF}" dt="2026-03-03T19:45:32.715" v="244" actId="478"/>
          <ac:spMkLst>
            <pc:docMk/>
            <pc:sldMk cId="609725880" sldId="339"/>
            <ac:spMk id="8" creationId="{35FE133C-8BF9-2B1A-7D64-5E88362CC3BF}"/>
          </ac:spMkLst>
        </pc:spChg>
        <pc:spChg chg="del ord">
          <ac:chgData name="Nussmeyer, Angela M" userId="5a646ca7-df61-42b4-9ef6-f4b1d49aa951" providerId="ADAL" clId="{50301CBD-3344-4A22-8D44-24CA020263BF}" dt="2026-03-03T19:42:37.666" v="202" actId="478"/>
          <ac:spMkLst>
            <pc:docMk/>
            <pc:sldMk cId="609725880" sldId="339"/>
            <ac:spMk id="9" creationId="{AB5D6B88-187A-E824-3714-F8659B8A7865}"/>
          </ac:spMkLst>
        </pc:spChg>
        <pc:spChg chg="del mod ord">
          <ac:chgData name="Nussmeyer, Angela M" userId="5a646ca7-df61-42b4-9ef6-f4b1d49aa951" providerId="ADAL" clId="{50301CBD-3344-4A22-8D44-24CA020263BF}" dt="2026-03-03T19:45:30.415" v="243" actId="478"/>
          <ac:spMkLst>
            <pc:docMk/>
            <pc:sldMk cId="609725880" sldId="339"/>
            <ac:spMk id="10" creationId="{36342E58-3255-C536-3717-ADB248B5B4A6}"/>
          </ac:spMkLst>
        </pc:spChg>
        <pc:spChg chg="del mod ord">
          <ac:chgData name="Nussmeyer, Angela M" userId="5a646ca7-df61-42b4-9ef6-f4b1d49aa951" providerId="ADAL" clId="{50301CBD-3344-4A22-8D44-24CA020263BF}" dt="2026-03-03T19:47:20.855" v="284" actId="478"/>
          <ac:spMkLst>
            <pc:docMk/>
            <pc:sldMk cId="609725880" sldId="339"/>
            <ac:spMk id="11" creationId="{05EE2952-9D38-0163-3C92-DE04915F94DA}"/>
          </ac:spMkLst>
        </pc:spChg>
        <pc:spChg chg="del mod ord">
          <ac:chgData name="Nussmeyer, Angela M" userId="5a646ca7-df61-42b4-9ef6-f4b1d49aa951" providerId="ADAL" clId="{50301CBD-3344-4A22-8D44-24CA020263BF}" dt="2026-03-03T19:45:29.190" v="242" actId="478"/>
          <ac:spMkLst>
            <pc:docMk/>
            <pc:sldMk cId="609725880" sldId="339"/>
            <ac:spMk id="12" creationId="{D86A3D62-5689-816C-8AC9-F7C02E916EB0}"/>
          </ac:spMkLst>
        </pc:spChg>
        <pc:spChg chg="del mod ord">
          <ac:chgData name="Nussmeyer, Angela M" userId="5a646ca7-df61-42b4-9ef6-f4b1d49aa951" providerId="ADAL" clId="{50301CBD-3344-4A22-8D44-24CA020263BF}" dt="2026-03-03T19:45:25.899" v="240" actId="478"/>
          <ac:spMkLst>
            <pc:docMk/>
            <pc:sldMk cId="609725880" sldId="339"/>
            <ac:spMk id="13" creationId="{6C25816B-40E9-0741-61C5-E6E5DED9F5B7}"/>
          </ac:spMkLst>
        </pc:spChg>
        <pc:spChg chg="del mod ord">
          <ac:chgData name="Nussmeyer, Angela M" userId="5a646ca7-df61-42b4-9ef6-f4b1d49aa951" providerId="ADAL" clId="{50301CBD-3344-4A22-8D44-24CA020263BF}" dt="2026-03-03T19:45:27.234" v="241" actId="478"/>
          <ac:spMkLst>
            <pc:docMk/>
            <pc:sldMk cId="609725880" sldId="339"/>
            <ac:spMk id="14" creationId="{4F71AD86-5ABF-778B-2AD0-C9FD7026F9D6}"/>
          </ac:spMkLst>
        </pc:spChg>
        <pc:spChg chg="del mod ord">
          <ac:chgData name="Nussmeyer, Angela M" userId="5a646ca7-df61-42b4-9ef6-f4b1d49aa951" providerId="ADAL" clId="{50301CBD-3344-4A22-8D44-24CA020263BF}" dt="2026-03-03T19:47:22.008" v="285" actId="478"/>
          <ac:spMkLst>
            <pc:docMk/>
            <pc:sldMk cId="609725880" sldId="339"/>
            <ac:spMk id="15" creationId="{0AEAD7BC-7A73-C61F-DBA3-89F9D5F21FC3}"/>
          </ac:spMkLst>
        </pc:spChg>
        <pc:spChg chg="del ord">
          <ac:chgData name="Nussmeyer, Angela M" userId="5a646ca7-df61-42b4-9ef6-f4b1d49aa951" providerId="ADAL" clId="{50301CBD-3344-4A22-8D44-24CA020263BF}" dt="2026-03-03T19:42:15.299" v="199" actId="478"/>
          <ac:spMkLst>
            <pc:docMk/>
            <pc:sldMk cId="609725880" sldId="339"/>
            <ac:spMk id="16" creationId="{F6DD4A9D-D571-B4D3-5E47-D075584E3937}"/>
          </ac:spMkLst>
        </pc:spChg>
        <pc:spChg chg="mod ord">
          <ac:chgData name="Nussmeyer, Angela M" userId="5a646ca7-df61-42b4-9ef6-f4b1d49aa951" providerId="ADAL" clId="{50301CBD-3344-4A22-8D44-24CA020263BF}" dt="2026-03-03T19:47:32.592" v="288"/>
          <ac:spMkLst>
            <pc:docMk/>
            <pc:sldMk cId="609725880" sldId="339"/>
            <ac:spMk id="20" creationId="{97A8AC52-3F2F-EFB3-233B-935C3351A653}"/>
          </ac:spMkLst>
        </pc:spChg>
        <pc:picChg chg="mod ord">
          <ac:chgData name="Nussmeyer, Angela M" userId="5a646ca7-df61-42b4-9ef6-f4b1d49aa951" providerId="ADAL" clId="{50301CBD-3344-4A22-8D44-24CA020263BF}" dt="2026-03-03T19:47:32.592" v="288"/>
          <ac:picMkLst>
            <pc:docMk/>
            <pc:sldMk cId="609725880" sldId="339"/>
            <ac:picMk id="2" creationId="{E89A89CD-FFC2-E282-25BD-9BB96FCBC4F1}"/>
          </ac:picMkLst>
        </pc:picChg>
      </pc:sldChg>
      <pc:sldChg chg="delSp modSp mod">
        <pc:chgData name="Nussmeyer, Angela M" userId="5a646ca7-df61-42b4-9ef6-f4b1d49aa951" providerId="ADAL" clId="{50301CBD-3344-4A22-8D44-24CA020263BF}" dt="2026-03-03T19:51:59.233" v="328" actId="13244"/>
        <pc:sldMkLst>
          <pc:docMk/>
          <pc:sldMk cId="554200264" sldId="340"/>
        </pc:sldMkLst>
        <pc:spChg chg="ord">
          <ac:chgData name="Nussmeyer, Angela M" userId="5a646ca7-df61-42b4-9ef6-f4b1d49aa951" providerId="ADAL" clId="{50301CBD-3344-4A22-8D44-24CA020263BF}" dt="2026-03-03T19:51:32.933" v="323"/>
          <ac:spMkLst>
            <pc:docMk/>
            <pc:sldMk cId="554200264" sldId="340"/>
            <ac:spMk id="2" creationId="{1957E30E-8CE6-1EEB-6A9C-E5960718A2BF}"/>
          </ac:spMkLst>
        </pc:spChg>
        <pc:spChg chg="mod ord">
          <ac:chgData name="Nussmeyer, Angela M" userId="5a646ca7-df61-42b4-9ef6-f4b1d49aa951" providerId="ADAL" clId="{50301CBD-3344-4A22-8D44-24CA020263BF}" dt="2026-03-03T19:51:43.563" v="325" actId="13244"/>
          <ac:spMkLst>
            <pc:docMk/>
            <pc:sldMk cId="554200264" sldId="340"/>
            <ac:spMk id="3" creationId="{C9951FD2-1D7C-F6DA-29AA-29ABFA640BB7}"/>
          </ac:spMkLst>
        </pc:spChg>
        <pc:spChg chg="del ord">
          <ac:chgData name="Nussmeyer, Angela M" userId="5a646ca7-df61-42b4-9ef6-f4b1d49aa951" providerId="ADAL" clId="{50301CBD-3344-4A22-8D44-24CA020263BF}" dt="2026-03-03T19:51:37.599" v="324" actId="478"/>
          <ac:spMkLst>
            <pc:docMk/>
            <pc:sldMk cId="554200264" sldId="340"/>
            <ac:spMk id="4" creationId="{35893109-D726-3750-2BE3-BBAD6EF7A9E2}"/>
          </ac:spMkLst>
        </pc:spChg>
        <pc:spChg chg="mod ord">
          <ac:chgData name="Nussmeyer, Angela M" userId="5a646ca7-df61-42b4-9ef6-f4b1d49aa951" providerId="ADAL" clId="{50301CBD-3344-4A22-8D44-24CA020263BF}" dt="2026-03-03T19:51:59.233" v="328" actId="13244"/>
          <ac:spMkLst>
            <pc:docMk/>
            <pc:sldMk cId="554200264" sldId="340"/>
            <ac:spMk id="5" creationId="{76BF68C8-D9FF-430E-0D18-2C9116B54339}"/>
          </ac:spMkLst>
        </pc:spChg>
        <pc:picChg chg="mod ord">
          <ac:chgData name="Nussmeyer, Angela M" userId="5a646ca7-df61-42b4-9ef6-f4b1d49aa951" providerId="ADAL" clId="{50301CBD-3344-4A22-8D44-24CA020263BF}" dt="2026-03-03T19:51:32.933" v="323"/>
          <ac:picMkLst>
            <pc:docMk/>
            <pc:sldMk cId="554200264" sldId="340"/>
            <ac:picMk id="7" creationId="{B803A4EC-7002-E896-A107-08A26B8E6D15}"/>
          </ac:picMkLst>
        </pc:picChg>
      </pc:sldChg>
      <pc:sldChg chg="delSp modSp mod">
        <pc:chgData name="Nussmeyer, Angela M" userId="5a646ca7-df61-42b4-9ef6-f4b1d49aa951" providerId="ADAL" clId="{50301CBD-3344-4A22-8D44-24CA020263BF}" dt="2026-03-03T19:53:03.262" v="346" actId="6549"/>
        <pc:sldMkLst>
          <pc:docMk/>
          <pc:sldMk cId="2578762847" sldId="341"/>
        </pc:sldMkLst>
        <pc:spChg chg="ord">
          <ac:chgData name="Nussmeyer, Angela M" userId="5a646ca7-df61-42b4-9ef6-f4b1d49aa951" providerId="ADAL" clId="{50301CBD-3344-4A22-8D44-24CA020263BF}" dt="2026-03-03T19:52:05.855" v="329"/>
          <ac:spMkLst>
            <pc:docMk/>
            <pc:sldMk cId="2578762847" sldId="341"/>
            <ac:spMk id="2" creationId="{AE750543-539B-688E-3A09-67211DCDD2CB}"/>
          </ac:spMkLst>
        </pc:spChg>
        <pc:spChg chg="mod ord">
          <ac:chgData name="Nussmeyer, Angela M" userId="5a646ca7-df61-42b4-9ef6-f4b1d49aa951" providerId="ADAL" clId="{50301CBD-3344-4A22-8D44-24CA020263BF}" dt="2026-03-03T19:53:03.262" v="346" actId="6549"/>
          <ac:spMkLst>
            <pc:docMk/>
            <pc:sldMk cId="2578762847" sldId="341"/>
            <ac:spMk id="3" creationId="{B611335C-B82E-B87A-1513-D249BF9D4C1E}"/>
          </ac:spMkLst>
        </pc:spChg>
        <pc:spChg chg="del ord">
          <ac:chgData name="Nussmeyer, Angela M" userId="5a646ca7-df61-42b4-9ef6-f4b1d49aa951" providerId="ADAL" clId="{50301CBD-3344-4A22-8D44-24CA020263BF}" dt="2026-03-03T19:52:21.024" v="332" actId="478"/>
          <ac:spMkLst>
            <pc:docMk/>
            <pc:sldMk cId="2578762847" sldId="341"/>
            <ac:spMk id="4" creationId="{B5D4F63A-2A45-55D3-0C4F-8D6C2524E0C7}"/>
          </ac:spMkLst>
        </pc:spChg>
        <pc:spChg chg="mod ord">
          <ac:chgData name="Nussmeyer, Angela M" userId="5a646ca7-df61-42b4-9ef6-f4b1d49aa951" providerId="ADAL" clId="{50301CBD-3344-4A22-8D44-24CA020263BF}" dt="2026-03-03T19:52:29.007" v="333" actId="13244"/>
          <ac:spMkLst>
            <pc:docMk/>
            <pc:sldMk cId="2578762847" sldId="341"/>
            <ac:spMk id="5" creationId="{5BCD87CC-137A-FBF5-E155-A593E0752F19}"/>
          </ac:spMkLst>
        </pc:spChg>
        <pc:picChg chg="mod ord">
          <ac:chgData name="Nussmeyer, Angela M" userId="5a646ca7-df61-42b4-9ef6-f4b1d49aa951" providerId="ADAL" clId="{50301CBD-3344-4A22-8D44-24CA020263BF}" dt="2026-03-03T19:52:17.250" v="331" actId="13244"/>
          <ac:picMkLst>
            <pc:docMk/>
            <pc:sldMk cId="2578762847" sldId="341"/>
            <ac:picMk id="6" creationId="{B99DEE8B-9523-2391-0683-38C09DD3DD1E}"/>
          </ac:picMkLst>
        </pc:picChg>
        <pc:picChg chg="mod ord">
          <ac:chgData name="Nussmeyer, Angela M" userId="5a646ca7-df61-42b4-9ef6-f4b1d49aa951" providerId="ADAL" clId="{50301CBD-3344-4A22-8D44-24CA020263BF}" dt="2026-03-03T19:52:05.855" v="329"/>
          <ac:picMkLst>
            <pc:docMk/>
            <pc:sldMk cId="2578762847" sldId="341"/>
            <ac:picMk id="7" creationId="{36D89A57-2584-914B-D991-23A9FC2036D3}"/>
          </ac:picMkLst>
        </pc:picChg>
      </pc:sldChg>
      <pc:sldChg chg="delSp modSp mod">
        <pc:chgData name="Nussmeyer, Angela M" userId="5a646ca7-df61-42b4-9ef6-f4b1d49aa951" providerId="ADAL" clId="{50301CBD-3344-4A22-8D44-24CA020263BF}" dt="2026-03-03T19:48:36.270" v="303" actId="478"/>
        <pc:sldMkLst>
          <pc:docMk/>
          <pc:sldMk cId="3382018366" sldId="346"/>
        </pc:sldMkLst>
        <pc:spChg chg="del ord">
          <ac:chgData name="Nussmeyer, Angela M" userId="5a646ca7-df61-42b4-9ef6-f4b1d49aa951" providerId="ADAL" clId="{50301CBD-3344-4A22-8D44-24CA020263BF}" dt="2026-03-03T19:48:36.270" v="303" actId="478"/>
          <ac:spMkLst>
            <pc:docMk/>
            <pc:sldMk cId="3382018366" sldId="346"/>
            <ac:spMk id="2" creationId="{6CD73485-85D8-08E6-B586-F241F101E34E}"/>
          </ac:spMkLst>
        </pc:spChg>
        <pc:spChg chg="mod ord">
          <ac:chgData name="Nussmeyer, Angela M" userId="5a646ca7-df61-42b4-9ef6-f4b1d49aa951" providerId="ADAL" clId="{50301CBD-3344-4A22-8D44-24CA020263BF}" dt="2026-03-03T19:48:31.080" v="302"/>
          <ac:spMkLst>
            <pc:docMk/>
            <pc:sldMk cId="3382018366" sldId="346"/>
            <ac:spMk id="5" creationId="{BDFB7258-F687-922F-FAE9-9AF72D1D2E4E}"/>
          </ac:spMkLst>
        </pc:spChg>
        <pc:spChg chg="mod ord">
          <ac:chgData name="Nussmeyer, Angela M" userId="5a646ca7-df61-42b4-9ef6-f4b1d49aa951" providerId="ADAL" clId="{50301CBD-3344-4A22-8D44-24CA020263BF}" dt="2026-03-03T19:48:31.080" v="302"/>
          <ac:spMkLst>
            <pc:docMk/>
            <pc:sldMk cId="3382018366" sldId="346"/>
            <ac:spMk id="6" creationId="{58D55593-340E-B0C3-7D68-869F4869BD5D}"/>
          </ac:spMkLst>
        </pc:spChg>
        <pc:picChg chg="mod ord">
          <ac:chgData name="Nussmeyer, Angela M" userId="5a646ca7-df61-42b4-9ef6-f4b1d49aa951" providerId="ADAL" clId="{50301CBD-3344-4A22-8D44-24CA020263BF}" dt="2026-03-03T19:48:31.080" v="302"/>
          <ac:picMkLst>
            <pc:docMk/>
            <pc:sldMk cId="3382018366" sldId="346"/>
            <ac:picMk id="7" creationId="{D938CECB-8A56-BF5A-5E33-308DF6D4DA17}"/>
          </ac:picMkLst>
        </pc:picChg>
      </pc:sldChg>
      <pc:sldChg chg="delSp modSp mod">
        <pc:chgData name="Nussmeyer, Angela M" userId="5a646ca7-df61-42b4-9ef6-f4b1d49aa951" providerId="ADAL" clId="{50301CBD-3344-4A22-8D44-24CA020263BF}" dt="2026-03-03T19:53:41.879" v="356" actId="478"/>
        <pc:sldMkLst>
          <pc:docMk/>
          <pc:sldMk cId="1509630781" sldId="347"/>
        </pc:sldMkLst>
        <pc:spChg chg="del">
          <ac:chgData name="Nussmeyer, Angela M" userId="5a646ca7-df61-42b4-9ef6-f4b1d49aa951" providerId="ADAL" clId="{50301CBD-3344-4A22-8D44-24CA020263BF}" dt="2026-03-03T19:53:41.879" v="356" actId="478"/>
          <ac:spMkLst>
            <pc:docMk/>
            <pc:sldMk cId="1509630781" sldId="347"/>
            <ac:spMk id="2" creationId="{DCCF9D4E-8F5C-906C-2928-3141C82E1E70}"/>
          </ac:spMkLst>
        </pc:spChg>
        <pc:spChg chg="mod">
          <ac:chgData name="Nussmeyer, Angela M" userId="5a646ca7-df61-42b4-9ef6-f4b1d49aa951" providerId="ADAL" clId="{50301CBD-3344-4A22-8D44-24CA020263BF}" dt="2026-03-03T19:13:20.757" v="33" actId="962"/>
          <ac:spMkLst>
            <pc:docMk/>
            <pc:sldMk cId="1509630781" sldId="347"/>
            <ac:spMk id="5" creationId="{BE25EDE9-A229-2C8E-65C1-D39707049A71}"/>
          </ac:spMkLst>
        </pc:spChg>
        <pc:spChg chg="mod">
          <ac:chgData name="Nussmeyer, Angela M" userId="5a646ca7-df61-42b4-9ef6-f4b1d49aa951" providerId="ADAL" clId="{50301CBD-3344-4A22-8D44-24CA020263BF}" dt="2026-03-03T19:37:11.989" v="128" actId="33553"/>
          <ac:spMkLst>
            <pc:docMk/>
            <pc:sldMk cId="1509630781" sldId="347"/>
            <ac:spMk id="6" creationId="{52F6C78D-2AA8-6B6D-FA1F-F087ACF29D13}"/>
          </ac:spMkLst>
        </pc:spChg>
        <pc:picChg chg="mod">
          <ac:chgData name="Nussmeyer, Angela M" userId="5a646ca7-df61-42b4-9ef6-f4b1d49aa951" providerId="ADAL" clId="{50301CBD-3344-4A22-8D44-24CA020263BF}" dt="2026-03-03T19:14:06.478" v="35" actId="962"/>
          <ac:picMkLst>
            <pc:docMk/>
            <pc:sldMk cId="1509630781" sldId="347"/>
            <ac:picMk id="4" creationId="{B6D0FB29-C0CF-9930-4B07-1F54D90C767A}"/>
          </ac:picMkLst>
        </pc:picChg>
      </pc:sldChg>
      <pc:sldChg chg="delSp modSp mod">
        <pc:chgData name="Nussmeyer, Angela M" userId="5a646ca7-df61-42b4-9ef6-f4b1d49aa951" providerId="ADAL" clId="{50301CBD-3344-4A22-8D44-24CA020263BF}" dt="2026-03-03T19:50:14.904" v="318" actId="167"/>
        <pc:sldMkLst>
          <pc:docMk/>
          <pc:sldMk cId="1552066798" sldId="348"/>
        </pc:sldMkLst>
        <pc:spChg chg="mod ord">
          <ac:chgData name="Nussmeyer, Angela M" userId="5a646ca7-df61-42b4-9ef6-f4b1d49aa951" providerId="ADAL" clId="{50301CBD-3344-4A22-8D44-24CA020263BF}" dt="2026-03-03T19:49:09.850" v="306" actId="167"/>
          <ac:spMkLst>
            <pc:docMk/>
            <pc:sldMk cId="1552066798" sldId="348"/>
            <ac:spMk id="3" creationId="{1F96A474-AE4A-270B-408E-3B1BE22A119A}"/>
          </ac:spMkLst>
        </pc:spChg>
        <pc:spChg chg="del ord">
          <ac:chgData name="Nussmeyer, Angela M" userId="5a646ca7-df61-42b4-9ef6-f4b1d49aa951" providerId="ADAL" clId="{50301CBD-3344-4A22-8D44-24CA020263BF}" dt="2026-03-03T19:48:08.499" v="297" actId="478"/>
          <ac:spMkLst>
            <pc:docMk/>
            <pc:sldMk cId="1552066798" sldId="348"/>
            <ac:spMk id="4" creationId="{E10C3EE5-F92B-32D6-0433-F40830A3E34F}"/>
          </ac:spMkLst>
        </pc:spChg>
        <pc:spChg chg="mod ord">
          <ac:chgData name="Nussmeyer, Angela M" userId="5a646ca7-df61-42b4-9ef6-f4b1d49aa951" providerId="ADAL" clId="{50301CBD-3344-4A22-8D44-24CA020263BF}" dt="2026-03-03T19:49:26.098" v="312" actId="962"/>
          <ac:spMkLst>
            <pc:docMk/>
            <pc:sldMk cId="1552066798" sldId="348"/>
            <ac:spMk id="5" creationId="{694C2A74-D864-068B-2803-C5D5A6F8F951}"/>
          </ac:spMkLst>
        </pc:spChg>
        <pc:spChg chg="del ord">
          <ac:chgData name="Nussmeyer, Angela M" userId="5a646ca7-df61-42b4-9ef6-f4b1d49aa951" providerId="ADAL" clId="{50301CBD-3344-4A22-8D44-24CA020263BF}" dt="2026-03-03T19:48:04.382" v="296" actId="478"/>
          <ac:spMkLst>
            <pc:docMk/>
            <pc:sldMk cId="1552066798" sldId="348"/>
            <ac:spMk id="9" creationId="{B0628860-8643-DD4D-C547-DC3DF40DEAF7}"/>
          </ac:spMkLst>
        </pc:spChg>
        <pc:spChg chg="del ord">
          <ac:chgData name="Nussmeyer, Angela M" userId="5a646ca7-df61-42b4-9ef6-f4b1d49aa951" providerId="ADAL" clId="{50301CBD-3344-4A22-8D44-24CA020263BF}" dt="2026-03-03T19:48:09.935" v="298" actId="478"/>
          <ac:spMkLst>
            <pc:docMk/>
            <pc:sldMk cId="1552066798" sldId="348"/>
            <ac:spMk id="16" creationId="{383B36CC-7291-4F2C-95BA-B2CD89326344}"/>
          </ac:spMkLst>
        </pc:spChg>
        <pc:spChg chg="mod ord">
          <ac:chgData name="Nussmeyer, Angela M" userId="5a646ca7-df61-42b4-9ef6-f4b1d49aa951" providerId="ADAL" clId="{50301CBD-3344-4A22-8D44-24CA020263BF}" dt="2026-03-03T19:50:14.904" v="318" actId="167"/>
          <ac:spMkLst>
            <pc:docMk/>
            <pc:sldMk cId="1552066798" sldId="348"/>
            <ac:spMk id="18" creationId="{2A771B1F-9CA7-C6F3-48ED-19485CF0A92D}"/>
          </ac:spMkLst>
        </pc:spChg>
        <pc:spChg chg="mod ord">
          <ac:chgData name="Nussmeyer, Angela M" userId="5a646ca7-df61-42b4-9ef6-f4b1d49aa951" providerId="ADAL" clId="{50301CBD-3344-4A22-8D44-24CA020263BF}" dt="2026-03-03T19:49:58.024" v="313" actId="13244"/>
          <ac:spMkLst>
            <pc:docMk/>
            <pc:sldMk cId="1552066798" sldId="348"/>
            <ac:spMk id="19" creationId="{B92620FD-317E-69E5-9E8E-FC639B8340F6}"/>
          </ac:spMkLst>
        </pc:spChg>
        <pc:picChg chg="mod ord">
          <ac:chgData name="Nussmeyer, Angela M" userId="5a646ca7-df61-42b4-9ef6-f4b1d49aa951" providerId="ADAL" clId="{50301CBD-3344-4A22-8D44-24CA020263BF}" dt="2026-03-03T19:48:17.515" v="299" actId="962"/>
          <ac:picMkLst>
            <pc:docMk/>
            <pc:sldMk cId="1552066798" sldId="348"/>
            <ac:picMk id="2" creationId="{A2A8644B-3B0E-159F-55B7-866F7244F8AD}"/>
          </ac:picMkLst>
        </pc:picChg>
        <pc:picChg chg="mod ord">
          <ac:chgData name="Nussmeyer, Angela M" userId="5a646ca7-df61-42b4-9ef6-f4b1d49aa951" providerId="ADAL" clId="{50301CBD-3344-4A22-8D44-24CA020263BF}" dt="2026-03-03T19:50:09.962" v="316" actId="13244"/>
          <ac:picMkLst>
            <pc:docMk/>
            <pc:sldMk cId="1552066798" sldId="348"/>
            <ac:picMk id="17" creationId="{0BD6AFC9-1B0B-CFC3-72DE-0C714C01A680}"/>
          </ac:picMkLst>
        </pc:picChg>
      </pc:sldChg>
      <pc:sldChg chg="delSp modSp mod">
        <pc:chgData name="Nussmeyer, Angela M" userId="5a646ca7-df61-42b4-9ef6-f4b1d49aa951" providerId="ADAL" clId="{50301CBD-3344-4A22-8D44-24CA020263BF}" dt="2026-03-03T19:53:28.128" v="355" actId="478"/>
        <pc:sldMkLst>
          <pc:docMk/>
          <pc:sldMk cId="2586483627" sldId="349"/>
        </pc:sldMkLst>
        <pc:spChg chg="ord">
          <ac:chgData name="Nussmeyer, Angela M" userId="5a646ca7-df61-42b4-9ef6-f4b1d49aa951" providerId="ADAL" clId="{50301CBD-3344-4A22-8D44-24CA020263BF}" dt="2026-03-03T19:52:37.752" v="336"/>
          <ac:spMkLst>
            <pc:docMk/>
            <pc:sldMk cId="2586483627" sldId="349"/>
            <ac:spMk id="2" creationId="{E3357DE7-0ADA-A93E-04DF-96D24610344F}"/>
          </ac:spMkLst>
        </pc:spChg>
        <pc:spChg chg="mod ord">
          <ac:chgData name="Nussmeyer, Angela M" userId="5a646ca7-df61-42b4-9ef6-f4b1d49aa951" providerId="ADAL" clId="{50301CBD-3344-4A22-8D44-24CA020263BF}" dt="2026-03-03T19:53:09.921" v="352" actId="6549"/>
          <ac:spMkLst>
            <pc:docMk/>
            <pc:sldMk cId="2586483627" sldId="349"/>
            <ac:spMk id="3" creationId="{8EBC30C0-8DAA-755E-FDB8-5716EDE9BDCC}"/>
          </ac:spMkLst>
        </pc:spChg>
        <pc:spChg chg="del ord">
          <ac:chgData name="Nussmeyer, Angela M" userId="5a646ca7-df61-42b4-9ef6-f4b1d49aa951" providerId="ADAL" clId="{50301CBD-3344-4A22-8D44-24CA020263BF}" dt="2026-03-03T19:53:28.128" v="355" actId="478"/>
          <ac:spMkLst>
            <pc:docMk/>
            <pc:sldMk cId="2586483627" sldId="349"/>
            <ac:spMk id="4" creationId="{E0918D1C-1BEE-59F8-FAF6-B0CEDEB8F1F6}"/>
          </ac:spMkLst>
        </pc:spChg>
        <pc:spChg chg="mod ord">
          <ac:chgData name="Nussmeyer, Angela M" userId="5a646ca7-df61-42b4-9ef6-f4b1d49aa951" providerId="ADAL" clId="{50301CBD-3344-4A22-8D44-24CA020263BF}" dt="2026-03-03T19:53:26.681" v="354" actId="13244"/>
          <ac:spMkLst>
            <pc:docMk/>
            <pc:sldMk cId="2586483627" sldId="349"/>
            <ac:spMk id="5" creationId="{5A19D64A-EF45-A8A6-2CD8-2F6B656926CD}"/>
          </ac:spMkLst>
        </pc:spChg>
        <pc:picChg chg="mod ord">
          <ac:chgData name="Nussmeyer, Angela M" userId="5a646ca7-df61-42b4-9ef6-f4b1d49aa951" providerId="ADAL" clId="{50301CBD-3344-4A22-8D44-24CA020263BF}" dt="2026-03-03T19:53:25.233" v="353" actId="13244"/>
          <ac:picMkLst>
            <pc:docMk/>
            <pc:sldMk cId="2586483627" sldId="349"/>
            <ac:picMk id="6" creationId="{1ABC1266-F4E6-3C65-462D-09573F4EE6F2}"/>
          </ac:picMkLst>
        </pc:picChg>
        <pc:picChg chg="mod ord">
          <ac:chgData name="Nussmeyer, Angela M" userId="5a646ca7-df61-42b4-9ef6-f4b1d49aa951" providerId="ADAL" clId="{50301CBD-3344-4A22-8D44-24CA020263BF}" dt="2026-03-03T19:52:37.752" v="336"/>
          <ac:picMkLst>
            <pc:docMk/>
            <pc:sldMk cId="2586483627" sldId="349"/>
            <ac:picMk id="7" creationId="{C07F0293-BDB9-A384-655C-1470D48B958B}"/>
          </ac:picMkLst>
        </pc:picChg>
      </pc:sldChg>
      <pc:sldChg chg="delSp modSp mod">
        <pc:chgData name="Nussmeyer, Angela M" userId="5a646ca7-df61-42b4-9ef6-f4b1d49aa951" providerId="ADAL" clId="{50301CBD-3344-4A22-8D44-24CA020263BF}" dt="2026-03-03T19:54:25.184" v="360" actId="478"/>
        <pc:sldMkLst>
          <pc:docMk/>
          <pc:sldMk cId="3626524628" sldId="350"/>
        </pc:sldMkLst>
        <pc:spChg chg="del">
          <ac:chgData name="Nussmeyer, Angela M" userId="5a646ca7-df61-42b4-9ef6-f4b1d49aa951" providerId="ADAL" clId="{50301CBD-3344-4A22-8D44-24CA020263BF}" dt="2026-03-03T19:54:03.832" v="357" actId="478"/>
          <ac:spMkLst>
            <pc:docMk/>
            <pc:sldMk cId="3626524628" sldId="350"/>
            <ac:spMk id="4" creationId="{74B5B3DD-7526-EF4F-F9BD-998FC37D9557}"/>
          </ac:spMkLst>
        </pc:spChg>
        <pc:spChg chg="mod">
          <ac:chgData name="Nussmeyer, Angela M" userId="5a646ca7-df61-42b4-9ef6-f4b1d49aa951" providerId="ADAL" clId="{50301CBD-3344-4A22-8D44-24CA020263BF}" dt="2026-03-03T19:15:22.131" v="38" actId="962"/>
          <ac:spMkLst>
            <pc:docMk/>
            <pc:sldMk cId="3626524628" sldId="350"/>
            <ac:spMk id="22" creationId="{F03E2F08-7590-D9CC-D25C-B32E778B86FC}"/>
          </ac:spMkLst>
        </pc:spChg>
        <pc:spChg chg="mod">
          <ac:chgData name="Nussmeyer, Angela M" userId="5a646ca7-df61-42b4-9ef6-f4b1d49aa951" providerId="ADAL" clId="{50301CBD-3344-4A22-8D44-24CA020263BF}" dt="2026-03-03T19:15:23.203" v="39" actId="962"/>
          <ac:spMkLst>
            <pc:docMk/>
            <pc:sldMk cId="3626524628" sldId="350"/>
            <ac:spMk id="23" creationId="{6F6FBAE5-D2B1-2DD5-5915-20D5632C576A}"/>
          </ac:spMkLst>
        </pc:spChg>
        <pc:spChg chg="mod">
          <ac:chgData name="Nussmeyer, Angela M" userId="5a646ca7-df61-42b4-9ef6-f4b1d49aa951" providerId="ADAL" clId="{50301CBD-3344-4A22-8D44-24CA020263BF}" dt="2026-03-03T19:15:23.950" v="40" actId="962"/>
          <ac:spMkLst>
            <pc:docMk/>
            <pc:sldMk cId="3626524628" sldId="350"/>
            <ac:spMk id="24" creationId="{8B2BD062-6F39-EC77-55BD-A81941CA2004}"/>
          </ac:spMkLst>
        </pc:spChg>
        <pc:spChg chg="del">
          <ac:chgData name="Nussmeyer, Angela M" userId="5a646ca7-df61-42b4-9ef6-f4b1d49aa951" providerId="ADAL" clId="{50301CBD-3344-4A22-8D44-24CA020263BF}" dt="2026-03-03T19:54:22.847" v="358" actId="478"/>
          <ac:spMkLst>
            <pc:docMk/>
            <pc:sldMk cId="3626524628" sldId="350"/>
            <ac:spMk id="25" creationId="{77E05833-2FDF-E799-6108-60B3335F03FE}"/>
          </ac:spMkLst>
        </pc:spChg>
        <pc:spChg chg="del">
          <ac:chgData name="Nussmeyer, Angela M" userId="5a646ca7-df61-42b4-9ef6-f4b1d49aa951" providerId="ADAL" clId="{50301CBD-3344-4A22-8D44-24CA020263BF}" dt="2026-03-03T19:54:24.434" v="359" actId="478"/>
          <ac:spMkLst>
            <pc:docMk/>
            <pc:sldMk cId="3626524628" sldId="350"/>
            <ac:spMk id="26" creationId="{D9476DB9-CBC4-3723-5847-A614ABA66751}"/>
          </ac:spMkLst>
        </pc:spChg>
        <pc:spChg chg="del">
          <ac:chgData name="Nussmeyer, Angela M" userId="5a646ca7-df61-42b4-9ef6-f4b1d49aa951" providerId="ADAL" clId="{50301CBD-3344-4A22-8D44-24CA020263BF}" dt="2026-03-03T19:54:25.184" v="360" actId="478"/>
          <ac:spMkLst>
            <pc:docMk/>
            <pc:sldMk cId="3626524628" sldId="350"/>
            <ac:spMk id="27" creationId="{D47F74F2-5670-ADED-D51D-2D39C73753CC}"/>
          </ac:spMkLst>
        </pc:spChg>
        <pc:picChg chg="mod">
          <ac:chgData name="Nussmeyer, Angela M" userId="5a646ca7-df61-42b4-9ef6-f4b1d49aa951" providerId="ADAL" clId="{50301CBD-3344-4A22-8D44-24CA020263BF}" dt="2026-03-03T19:15:17.495" v="37" actId="962"/>
          <ac:picMkLst>
            <pc:docMk/>
            <pc:sldMk cId="3626524628" sldId="350"/>
            <ac:picMk id="6" creationId="{847F63D0-DAAA-53B1-7F5C-F460FF1DA914}"/>
          </ac:picMkLst>
        </pc:picChg>
      </pc:sldChg>
      <pc:sldChg chg="delSp modSp mod">
        <pc:chgData name="Nussmeyer, Angela M" userId="5a646ca7-df61-42b4-9ef6-f4b1d49aa951" providerId="ADAL" clId="{50301CBD-3344-4A22-8D44-24CA020263BF}" dt="2026-03-03T19:54:36.784" v="365" actId="478"/>
        <pc:sldMkLst>
          <pc:docMk/>
          <pc:sldMk cId="1112742774" sldId="351"/>
        </pc:sldMkLst>
        <pc:spChg chg="mod">
          <ac:chgData name="Nussmeyer, Angela M" userId="5a646ca7-df61-42b4-9ef6-f4b1d49aa951" providerId="ADAL" clId="{50301CBD-3344-4A22-8D44-24CA020263BF}" dt="2026-03-03T19:37:43.169" v="143" actId="20577"/>
          <ac:spMkLst>
            <pc:docMk/>
            <pc:sldMk cId="1112742774" sldId="351"/>
            <ac:spMk id="2" creationId="{1321D921-97C1-733C-99E6-3EC298216624}"/>
          </ac:spMkLst>
        </pc:spChg>
        <pc:spChg chg="del">
          <ac:chgData name="Nussmeyer, Angela M" userId="5a646ca7-df61-42b4-9ef6-f4b1d49aa951" providerId="ADAL" clId="{50301CBD-3344-4A22-8D44-24CA020263BF}" dt="2026-03-03T19:54:31.888" v="361" actId="478"/>
          <ac:spMkLst>
            <pc:docMk/>
            <pc:sldMk cId="1112742774" sldId="351"/>
            <ac:spMk id="3" creationId="{1D9D646D-BF12-8BC2-BF33-9068F48EA449}"/>
          </ac:spMkLst>
        </pc:spChg>
        <pc:spChg chg="del">
          <ac:chgData name="Nussmeyer, Angela M" userId="5a646ca7-df61-42b4-9ef6-f4b1d49aa951" providerId="ADAL" clId="{50301CBD-3344-4A22-8D44-24CA020263BF}" dt="2026-03-03T19:54:36.784" v="365" actId="478"/>
          <ac:spMkLst>
            <pc:docMk/>
            <pc:sldMk cId="1112742774" sldId="351"/>
            <ac:spMk id="4" creationId="{F8D326A4-38A1-D77B-FC72-AC363C16480F}"/>
          </ac:spMkLst>
        </pc:spChg>
        <pc:spChg chg="del">
          <ac:chgData name="Nussmeyer, Angela M" userId="5a646ca7-df61-42b4-9ef6-f4b1d49aa951" providerId="ADAL" clId="{50301CBD-3344-4A22-8D44-24CA020263BF}" dt="2026-03-03T19:54:32.711" v="362" actId="478"/>
          <ac:spMkLst>
            <pc:docMk/>
            <pc:sldMk cId="1112742774" sldId="351"/>
            <ac:spMk id="6" creationId="{B2F59D32-BCA8-F988-30B4-9CA21A105164}"/>
          </ac:spMkLst>
        </pc:spChg>
        <pc:spChg chg="del">
          <ac:chgData name="Nussmeyer, Angela M" userId="5a646ca7-df61-42b4-9ef6-f4b1d49aa951" providerId="ADAL" clId="{50301CBD-3344-4A22-8D44-24CA020263BF}" dt="2026-03-03T19:54:33.651" v="363" actId="478"/>
          <ac:spMkLst>
            <pc:docMk/>
            <pc:sldMk cId="1112742774" sldId="351"/>
            <ac:spMk id="7" creationId="{EAA337FE-B01C-655E-924B-21D6753AF310}"/>
          </ac:spMkLst>
        </pc:spChg>
        <pc:spChg chg="del">
          <ac:chgData name="Nussmeyer, Angela M" userId="5a646ca7-df61-42b4-9ef6-f4b1d49aa951" providerId="ADAL" clId="{50301CBD-3344-4A22-8D44-24CA020263BF}" dt="2026-03-03T19:54:34.900" v="364" actId="478"/>
          <ac:spMkLst>
            <pc:docMk/>
            <pc:sldMk cId="1112742774" sldId="351"/>
            <ac:spMk id="8" creationId="{18B0B1ED-153B-2C16-0AA6-67410AD0FFC1}"/>
          </ac:spMkLst>
        </pc:spChg>
        <pc:spChg chg="mod">
          <ac:chgData name="Nussmeyer, Angela M" userId="5a646ca7-df61-42b4-9ef6-f4b1d49aa951" providerId="ADAL" clId="{50301CBD-3344-4A22-8D44-24CA020263BF}" dt="2026-03-03T19:15:30.226" v="43" actId="962"/>
          <ac:spMkLst>
            <pc:docMk/>
            <pc:sldMk cId="1112742774" sldId="351"/>
            <ac:spMk id="10" creationId="{F442BEFF-8079-FAA5-4914-BA70DEF1BE89}"/>
          </ac:spMkLst>
        </pc:spChg>
        <pc:spChg chg="mod">
          <ac:chgData name="Nussmeyer, Angela M" userId="5a646ca7-df61-42b4-9ef6-f4b1d49aa951" providerId="ADAL" clId="{50301CBD-3344-4A22-8D44-24CA020263BF}" dt="2026-03-03T19:15:30.798" v="44" actId="962"/>
          <ac:spMkLst>
            <pc:docMk/>
            <pc:sldMk cId="1112742774" sldId="351"/>
            <ac:spMk id="11" creationId="{9CF9A0E4-4DF0-B1CB-6E37-623D0154EB21}"/>
          </ac:spMkLst>
        </pc:spChg>
        <pc:spChg chg="mod">
          <ac:chgData name="Nussmeyer, Angela M" userId="5a646ca7-df61-42b4-9ef6-f4b1d49aa951" providerId="ADAL" clId="{50301CBD-3344-4A22-8D44-24CA020263BF}" dt="2026-03-03T19:15:31.413" v="45" actId="962"/>
          <ac:spMkLst>
            <pc:docMk/>
            <pc:sldMk cId="1112742774" sldId="351"/>
            <ac:spMk id="12" creationId="{14B647CC-D586-A813-3385-04B8265F0F98}"/>
          </ac:spMkLst>
        </pc:spChg>
        <pc:spChg chg="mod">
          <ac:chgData name="Nussmeyer, Angela M" userId="5a646ca7-df61-42b4-9ef6-f4b1d49aa951" providerId="ADAL" clId="{50301CBD-3344-4A22-8D44-24CA020263BF}" dt="2026-03-03T19:15:32.679" v="46" actId="962"/>
          <ac:spMkLst>
            <pc:docMk/>
            <pc:sldMk cId="1112742774" sldId="351"/>
            <ac:spMk id="13" creationId="{A0EC7A94-646A-3255-1837-51A6143C583C}"/>
          </ac:spMkLst>
        </pc:spChg>
        <pc:picChg chg="mod">
          <ac:chgData name="Nussmeyer, Angela M" userId="5a646ca7-df61-42b4-9ef6-f4b1d49aa951" providerId="ADAL" clId="{50301CBD-3344-4A22-8D44-24CA020263BF}" dt="2026-03-03T19:15:28.768" v="42" actId="962"/>
          <ac:picMkLst>
            <pc:docMk/>
            <pc:sldMk cId="1112742774" sldId="351"/>
            <ac:picMk id="5" creationId="{E5222FA7-ABD5-A5B9-4D76-FBF1B4F88F44}"/>
          </ac:picMkLst>
        </pc:picChg>
      </pc:sldChg>
      <pc:sldChg chg="modSp mod">
        <pc:chgData name="Nussmeyer, Angela M" userId="5a646ca7-df61-42b4-9ef6-f4b1d49aa951" providerId="ADAL" clId="{50301CBD-3344-4A22-8D44-24CA020263BF}" dt="2026-03-03T19:08:21.842" v="3" actId="962"/>
        <pc:sldMkLst>
          <pc:docMk/>
          <pc:sldMk cId="1042956948" sldId="2076136486"/>
        </pc:sldMkLst>
        <pc:picChg chg="mod">
          <ac:chgData name="Nussmeyer, Angela M" userId="5a646ca7-df61-42b4-9ef6-f4b1d49aa951" providerId="ADAL" clId="{50301CBD-3344-4A22-8D44-24CA020263BF}" dt="2026-03-03T19:08:21.842" v="3" actId="962"/>
          <ac:picMkLst>
            <pc:docMk/>
            <pc:sldMk cId="1042956948" sldId="2076136486"/>
            <ac:picMk id="5" creationId="{A72709F9-0D0A-8026-8B5B-A78CBF516A28}"/>
          </ac:picMkLst>
        </pc:picChg>
      </pc:sldChg>
      <pc:sldChg chg="delSp modSp mod">
        <pc:chgData name="Nussmeyer, Angela M" userId="5a646ca7-df61-42b4-9ef6-f4b1d49aa951" providerId="ADAL" clId="{50301CBD-3344-4A22-8D44-24CA020263BF}" dt="2026-03-03T19:59:32.138" v="402" actId="6549"/>
        <pc:sldMkLst>
          <pc:docMk/>
          <pc:sldMk cId="0" sldId="2076136489"/>
        </pc:sldMkLst>
        <pc:spChg chg="mod">
          <ac:chgData name="Nussmeyer, Angela M" userId="5a646ca7-df61-42b4-9ef6-f4b1d49aa951" providerId="ADAL" clId="{50301CBD-3344-4A22-8D44-24CA020263BF}" dt="2026-03-03T19:59:32.138" v="402" actId="6549"/>
          <ac:spMkLst>
            <pc:docMk/>
            <pc:sldMk cId="0" sldId="2076136489"/>
            <ac:spMk id="3" creationId="{8E81A845-1517-0BDC-A0DD-484E80094B97}"/>
          </ac:spMkLst>
        </pc:spChg>
        <pc:spChg chg="del">
          <ac:chgData name="Nussmeyer, Angela M" userId="5a646ca7-df61-42b4-9ef6-f4b1d49aa951" providerId="ADAL" clId="{50301CBD-3344-4A22-8D44-24CA020263BF}" dt="2026-03-03T19:57:56.936" v="388" actId="478"/>
          <ac:spMkLst>
            <pc:docMk/>
            <pc:sldMk cId="0" sldId="2076136489"/>
            <ac:spMk id="16386" creationId="{FAF325C9-1E4D-18DD-EA04-27BCB64B89FE}"/>
          </ac:spMkLst>
        </pc:spChg>
        <pc:picChg chg="mod">
          <ac:chgData name="Nussmeyer, Angela M" userId="5a646ca7-df61-42b4-9ef6-f4b1d49aa951" providerId="ADAL" clId="{50301CBD-3344-4A22-8D44-24CA020263BF}" dt="2026-03-03T19:19:13.001" v="83" actId="962"/>
          <ac:picMkLst>
            <pc:docMk/>
            <pc:sldMk cId="0" sldId="2076136489"/>
            <ac:picMk id="5" creationId="{E6949A8E-A962-B7A0-DE27-3DAA53036248}"/>
          </ac:picMkLst>
        </pc:picChg>
      </pc:sldChg>
      <pc:sldChg chg="modSp mod">
        <pc:chgData name="Nussmeyer, Angela M" userId="5a646ca7-df61-42b4-9ef6-f4b1d49aa951" providerId="ADAL" clId="{50301CBD-3344-4A22-8D44-24CA020263BF}" dt="2026-03-03T19:59:01.580" v="399" actId="6549"/>
        <pc:sldMkLst>
          <pc:docMk/>
          <pc:sldMk cId="39555955" sldId="2076136493"/>
        </pc:sldMkLst>
        <pc:spChg chg="mod ord">
          <ac:chgData name="Nussmeyer, Angela M" userId="5a646ca7-df61-42b4-9ef6-f4b1d49aa951" providerId="ADAL" clId="{50301CBD-3344-4A22-8D44-24CA020263BF}" dt="2026-03-03T19:41:30.263" v="188"/>
          <ac:spMkLst>
            <pc:docMk/>
            <pc:sldMk cId="39555955" sldId="2076136493"/>
            <ac:spMk id="2" creationId="{78F92BE6-C217-370F-5AA9-23D69B1A3A3B}"/>
          </ac:spMkLst>
        </pc:spChg>
        <pc:spChg chg="mod ord">
          <ac:chgData name="Nussmeyer, Angela M" userId="5a646ca7-df61-42b4-9ef6-f4b1d49aa951" providerId="ADAL" clId="{50301CBD-3344-4A22-8D44-24CA020263BF}" dt="2026-03-03T19:59:01.580" v="399" actId="6549"/>
          <ac:spMkLst>
            <pc:docMk/>
            <pc:sldMk cId="39555955" sldId="2076136493"/>
            <ac:spMk id="3" creationId="{7BA2059A-3E24-A19F-1C6D-94DE4DBBB04B}"/>
          </ac:spMkLst>
        </pc:spChg>
        <pc:spChg chg="ord">
          <ac:chgData name="Nussmeyer, Angela M" userId="5a646ca7-df61-42b4-9ef6-f4b1d49aa951" providerId="ADAL" clId="{50301CBD-3344-4A22-8D44-24CA020263BF}" dt="2026-03-03T19:41:30.263" v="188"/>
          <ac:spMkLst>
            <pc:docMk/>
            <pc:sldMk cId="39555955" sldId="2076136493"/>
            <ac:spMk id="4" creationId="{3CD890C6-6694-01EE-09E1-C3BF7D3D42F1}"/>
          </ac:spMkLst>
        </pc:spChg>
        <pc:spChg chg="ord">
          <ac:chgData name="Nussmeyer, Angela M" userId="5a646ca7-df61-42b4-9ef6-f4b1d49aa951" providerId="ADAL" clId="{50301CBD-3344-4A22-8D44-24CA020263BF}" dt="2026-03-03T19:41:30.263" v="188"/>
          <ac:spMkLst>
            <pc:docMk/>
            <pc:sldMk cId="39555955" sldId="2076136493"/>
            <ac:spMk id="5" creationId="{966592C3-9028-BAC5-3DC0-D3F5E783D29D}"/>
          </ac:spMkLst>
        </pc:spChg>
      </pc:sldChg>
      <pc:sldChg chg="modSp">
        <pc:chgData name="Nussmeyer, Angela M" userId="5a646ca7-df61-42b4-9ef6-f4b1d49aa951" providerId="ADAL" clId="{50301CBD-3344-4A22-8D44-24CA020263BF}" dt="2026-03-03T19:37:37.767" v="139" actId="14100"/>
        <pc:sldMkLst>
          <pc:docMk/>
          <pc:sldMk cId="3699810423" sldId="2076136494"/>
        </pc:sldMkLst>
        <pc:spChg chg="mod">
          <ac:chgData name="Nussmeyer, Angela M" userId="5a646ca7-df61-42b4-9ef6-f4b1d49aa951" providerId="ADAL" clId="{50301CBD-3344-4A22-8D44-24CA020263BF}" dt="2026-03-03T19:37:37.767" v="139" actId="14100"/>
          <ac:spMkLst>
            <pc:docMk/>
            <pc:sldMk cId="3699810423" sldId="2076136494"/>
            <ac:spMk id="2" creationId="{5B3F16C2-E45C-0040-F918-DDE27AE46B0C}"/>
          </ac:spMkLst>
        </pc:spChg>
      </pc:sldChg>
      <pc:sldChg chg="delSp modSp mod">
        <pc:chgData name="Nussmeyer, Angela M" userId="5a646ca7-df61-42b4-9ef6-f4b1d49aa951" providerId="ADAL" clId="{50301CBD-3344-4A22-8D44-24CA020263BF}" dt="2026-03-03T19:57:28.116" v="382"/>
        <pc:sldMkLst>
          <pc:docMk/>
          <pc:sldMk cId="3288821597" sldId="2076136495"/>
        </pc:sldMkLst>
        <pc:spChg chg="mod ord">
          <ac:chgData name="Nussmeyer, Angela M" userId="5a646ca7-df61-42b4-9ef6-f4b1d49aa951" providerId="ADAL" clId="{50301CBD-3344-4A22-8D44-24CA020263BF}" dt="2026-03-03T19:56:55.209" v="380"/>
          <ac:spMkLst>
            <pc:docMk/>
            <pc:sldMk cId="3288821597" sldId="2076136495"/>
            <ac:spMk id="3" creationId="{58FF8ABE-0F4D-0762-9B19-E99E84EDB705}"/>
          </ac:spMkLst>
        </pc:spChg>
        <pc:spChg chg="del">
          <ac:chgData name="Nussmeyer, Angela M" userId="5a646ca7-df61-42b4-9ef6-f4b1d49aa951" providerId="ADAL" clId="{50301CBD-3344-4A22-8D44-24CA020263BF}" dt="2026-03-03T19:55:36.783" v="374" actId="478"/>
          <ac:spMkLst>
            <pc:docMk/>
            <pc:sldMk cId="3288821597" sldId="2076136495"/>
            <ac:spMk id="4" creationId="{67D0D0D1-A6AC-F097-31B2-B9D844C8D6C1}"/>
          </ac:spMkLst>
        </pc:spChg>
        <pc:spChg chg="mod ord">
          <ac:chgData name="Nussmeyer, Angela M" userId="5a646ca7-df61-42b4-9ef6-f4b1d49aa951" providerId="ADAL" clId="{50301CBD-3344-4A22-8D44-24CA020263BF}" dt="2026-03-03T19:56:55.209" v="380"/>
          <ac:spMkLst>
            <pc:docMk/>
            <pc:sldMk cId="3288821597" sldId="2076136495"/>
            <ac:spMk id="5" creationId="{9AA6F410-86E5-C82A-53D2-3410C040F22A}"/>
          </ac:spMkLst>
        </pc:spChg>
        <pc:spChg chg="ord">
          <ac:chgData name="Nussmeyer, Angela M" userId="5a646ca7-df61-42b4-9ef6-f4b1d49aa951" providerId="ADAL" clId="{50301CBD-3344-4A22-8D44-24CA020263BF}" dt="2026-03-03T19:56:55.209" v="380"/>
          <ac:spMkLst>
            <pc:docMk/>
            <pc:sldMk cId="3288821597" sldId="2076136495"/>
            <ac:spMk id="7" creationId="{090D8493-7AFF-3848-573D-5F6B9E53D26C}"/>
          </ac:spMkLst>
        </pc:spChg>
        <pc:spChg chg="mod ord">
          <ac:chgData name="Nussmeyer, Angela M" userId="5a646ca7-df61-42b4-9ef6-f4b1d49aa951" providerId="ADAL" clId="{50301CBD-3344-4A22-8D44-24CA020263BF}" dt="2026-03-03T19:57:28.116" v="382"/>
          <ac:spMkLst>
            <pc:docMk/>
            <pc:sldMk cId="3288821597" sldId="2076136495"/>
            <ac:spMk id="8" creationId="{095B06B3-8BF5-1266-7E37-7B5F5E5AE347}"/>
          </ac:spMkLst>
        </pc:spChg>
        <pc:spChg chg="del">
          <ac:chgData name="Nussmeyer, Angela M" userId="5a646ca7-df61-42b4-9ef6-f4b1d49aa951" providerId="ADAL" clId="{50301CBD-3344-4A22-8D44-24CA020263BF}" dt="2026-03-03T19:55:43.916" v="375" actId="478"/>
          <ac:spMkLst>
            <pc:docMk/>
            <pc:sldMk cId="3288821597" sldId="2076136495"/>
            <ac:spMk id="9" creationId="{B16189E1-63B6-4D94-C617-81812AB5DEC8}"/>
          </ac:spMkLst>
        </pc:spChg>
        <pc:spChg chg="mod ord">
          <ac:chgData name="Nussmeyer, Angela M" userId="5a646ca7-df61-42b4-9ef6-f4b1d49aa951" providerId="ADAL" clId="{50301CBD-3344-4A22-8D44-24CA020263BF}" dt="2026-03-03T19:56:55.209" v="380"/>
          <ac:spMkLst>
            <pc:docMk/>
            <pc:sldMk cId="3288821597" sldId="2076136495"/>
            <ac:spMk id="18" creationId="{FE59C60D-A9A6-7DFF-EF82-DFA66A3D7244}"/>
          </ac:spMkLst>
        </pc:spChg>
        <pc:spChg chg="mod ord">
          <ac:chgData name="Nussmeyer, Angela M" userId="5a646ca7-df61-42b4-9ef6-f4b1d49aa951" providerId="ADAL" clId="{50301CBD-3344-4A22-8D44-24CA020263BF}" dt="2026-03-03T19:56:55.209" v="380"/>
          <ac:spMkLst>
            <pc:docMk/>
            <pc:sldMk cId="3288821597" sldId="2076136495"/>
            <ac:spMk id="19" creationId="{CC6125B7-FC2C-26C4-7FE6-A93021CE8C25}"/>
          </ac:spMkLst>
        </pc:spChg>
        <pc:cxnChg chg="mod ord">
          <ac:chgData name="Nussmeyer, Angela M" userId="5a646ca7-df61-42b4-9ef6-f4b1d49aa951" providerId="ADAL" clId="{50301CBD-3344-4A22-8D44-24CA020263BF}" dt="2026-03-03T19:56:55.209" v="380"/>
          <ac:cxnSpMkLst>
            <pc:docMk/>
            <pc:sldMk cId="3288821597" sldId="2076136495"/>
            <ac:cxnSpMk id="11" creationId="{5248AF96-6B8F-337F-BABA-5AE2BB7E1A9E}"/>
          </ac:cxnSpMkLst>
        </pc:cxnChg>
      </pc:sldChg>
      <pc:sldChg chg="delSp modSp">
        <pc:chgData name="Nussmeyer, Angela M" userId="5a646ca7-df61-42b4-9ef6-f4b1d49aa951" providerId="ADAL" clId="{50301CBD-3344-4A22-8D44-24CA020263BF}" dt="2026-03-03T19:55:27.543" v="373" actId="6549"/>
        <pc:sldMkLst>
          <pc:docMk/>
          <pc:sldMk cId="732966158" sldId="2076136496"/>
        </pc:sldMkLst>
        <pc:spChg chg="mod">
          <ac:chgData name="Nussmeyer, Angela M" userId="5a646ca7-df61-42b4-9ef6-f4b1d49aa951" providerId="ADAL" clId="{50301CBD-3344-4A22-8D44-24CA020263BF}" dt="2026-03-03T19:37:49.478" v="147" actId="20577"/>
          <ac:spMkLst>
            <pc:docMk/>
            <pc:sldMk cId="732966158" sldId="2076136496"/>
            <ac:spMk id="2" creationId="{B957A3D0-6762-B013-1E3B-34EC2FB6B74D}"/>
          </ac:spMkLst>
        </pc:spChg>
        <pc:spChg chg="mod">
          <ac:chgData name="Nussmeyer, Angela M" userId="5a646ca7-df61-42b4-9ef6-f4b1d49aa951" providerId="ADAL" clId="{50301CBD-3344-4A22-8D44-24CA020263BF}" dt="2026-03-03T19:55:27.543" v="373" actId="6549"/>
          <ac:spMkLst>
            <pc:docMk/>
            <pc:sldMk cId="732966158" sldId="2076136496"/>
            <ac:spMk id="3" creationId="{59572C70-C03D-4370-8F9E-61A56CDD24FA}"/>
          </ac:spMkLst>
        </pc:spChg>
        <pc:spChg chg="del">
          <ac:chgData name="Nussmeyer, Angela M" userId="5a646ca7-df61-42b4-9ef6-f4b1d49aa951" providerId="ADAL" clId="{50301CBD-3344-4A22-8D44-24CA020263BF}" dt="2026-03-03T19:55:03.967" v="369" actId="478"/>
          <ac:spMkLst>
            <pc:docMk/>
            <pc:sldMk cId="732966158" sldId="2076136496"/>
            <ac:spMk id="4" creationId="{0564147E-1D39-7FCB-F0B7-1FDE96BBBAC8}"/>
          </ac:spMkLst>
        </pc:spChg>
      </pc:sldChg>
      <pc:sldChg chg="delSp modSp mod">
        <pc:chgData name="Nussmeyer, Angela M" userId="5a646ca7-df61-42b4-9ef6-f4b1d49aa951" providerId="ADAL" clId="{50301CBD-3344-4A22-8D44-24CA020263BF}" dt="2026-03-03T19:17:18.488" v="67" actId="478"/>
        <pc:sldMkLst>
          <pc:docMk/>
          <pc:sldMk cId="236389954" sldId="2076136498"/>
        </pc:sldMkLst>
        <pc:spChg chg="del">
          <ac:chgData name="Nussmeyer, Angela M" userId="5a646ca7-df61-42b4-9ef6-f4b1d49aa951" providerId="ADAL" clId="{50301CBD-3344-4A22-8D44-24CA020263BF}" dt="2026-03-03T19:17:12.363" v="66" actId="478"/>
          <ac:spMkLst>
            <pc:docMk/>
            <pc:sldMk cId="236389954" sldId="2076136498"/>
            <ac:spMk id="10" creationId="{54467FBD-85BC-B988-FB09-62975D42E1FD}"/>
          </ac:spMkLst>
        </pc:spChg>
        <pc:spChg chg="del">
          <ac:chgData name="Nussmeyer, Angela M" userId="5a646ca7-df61-42b4-9ef6-f4b1d49aa951" providerId="ADAL" clId="{50301CBD-3344-4A22-8D44-24CA020263BF}" dt="2026-03-03T19:17:18.488" v="67" actId="478"/>
          <ac:spMkLst>
            <pc:docMk/>
            <pc:sldMk cId="236389954" sldId="2076136498"/>
            <ac:spMk id="11" creationId="{75DD0B70-7C6F-5985-3FDA-962A944D431C}"/>
          </ac:spMkLst>
        </pc:spChg>
        <pc:picChg chg="mod">
          <ac:chgData name="Nussmeyer, Angela M" userId="5a646ca7-df61-42b4-9ef6-f4b1d49aa951" providerId="ADAL" clId="{50301CBD-3344-4A22-8D44-24CA020263BF}" dt="2026-03-03T19:17:08.246" v="64" actId="962"/>
          <ac:picMkLst>
            <pc:docMk/>
            <pc:sldMk cId="236389954" sldId="2076136498"/>
            <ac:picMk id="4" creationId="{A2069ADA-5467-86F1-DD17-FF821E8A0057}"/>
          </ac:picMkLst>
        </pc:picChg>
        <pc:cxnChg chg="mod">
          <ac:chgData name="Nussmeyer, Angela M" userId="5a646ca7-df61-42b4-9ef6-f4b1d49aa951" providerId="ADAL" clId="{50301CBD-3344-4A22-8D44-24CA020263BF}" dt="2026-03-03T19:17:09.507" v="65" actId="962"/>
          <ac:cxnSpMkLst>
            <pc:docMk/>
            <pc:sldMk cId="236389954" sldId="2076136498"/>
            <ac:cxnSpMk id="5" creationId="{E33E9B43-29CD-5FCA-E8A0-F8034C6F198F}"/>
          </ac:cxnSpMkLst>
        </pc:cxnChg>
      </pc:sldChg>
      <pc:sldChg chg="modSp mod">
        <pc:chgData name="Nussmeyer, Angela M" userId="5a646ca7-df61-42b4-9ef6-f4b1d49aa951" providerId="ADAL" clId="{50301CBD-3344-4A22-8D44-24CA020263BF}" dt="2026-03-03T19:18:28.944" v="77" actId="962"/>
        <pc:sldMkLst>
          <pc:docMk/>
          <pc:sldMk cId="190472864" sldId="2076136499"/>
        </pc:sldMkLst>
        <pc:picChg chg="mod">
          <ac:chgData name="Nussmeyer, Angela M" userId="5a646ca7-df61-42b4-9ef6-f4b1d49aa951" providerId="ADAL" clId="{50301CBD-3344-4A22-8D44-24CA020263BF}" dt="2026-03-03T19:18:26.486" v="76" actId="962"/>
          <ac:picMkLst>
            <pc:docMk/>
            <pc:sldMk cId="190472864" sldId="2076136499"/>
            <ac:picMk id="4" creationId="{423576EE-1A97-B6A6-2E47-D41320A8EBD4}"/>
          </ac:picMkLst>
        </pc:picChg>
        <pc:cxnChg chg="mod">
          <ac:chgData name="Nussmeyer, Angela M" userId="5a646ca7-df61-42b4-9ef6-f4b1d49aa951" providerId="ADAL" clId="{50301CBD-3344-4A22-8D44-24CA020263BF}" dt="2026-03-03T19:18:28.944" v="77" actId="962"/>
          <ac:cxnSpMkLst>
            <pc:docMk/>
            <pc:sldMk cId="190472864" sldId="2076136499"/>
            <ac:cxnSpMk id="5" creationId="{C8CCB9C5-5C15-5E6B-5992-4FA316FE500F}"/>
          </ac:cxnSpMkLst>
        </pc:cxnChg>
      </pc:sldChg>
      <pc:sldChg chg="modSp mod">
        <pc:chgData name="Nussmeyer, Angela M" userId="5a646ca7-df61-42b4-9ef6-f4b1d49aa951" providerId="ADAL" clId="{50301CBD-3344-4A22-8D44-24CA020263BF}" dt="2026-03-03T19:59:25.345" v="401" actId="6549"/>
        <pc:sldMkLst>
          <pc:docMk/>
          <pc:sldMk cId="3086824061" sldId="2076136500"/>
        </pc:sldMkLst>
        <pc:spChg chg="mod">
          <ac:chgData name="Nussmeyer, Angela M" userId="5a646ca7-df61-42b4-9ef6-f4b1d49aa951" providerId="ADAL" clId="{50301CBD-3344-4A22-8D44-24CA020263BF}" dt="2026-03-03T19:59:25.345" v="401" actId="6549"/>
          <ac:spMkLst>
            <pc:docMk/>
            <pc:sldMk cId="3086824061" sldId="2076136500"/>
            <ac:spMk id="16" creationId="{E5015D56-F32B-3E16-6B2B-734B3714BA95}"/>
          </ac:spMkLst>
        </pc:spChg>
        <pc:picChg chg="mod">
          <ac:chgData name="Nussmeyer, Angela M" userId="5a646ca7-df61-42b4-9ef6-f4b1d49aa951" providerId="ADAL" clId="{50301CBD-3344-4A22-8D44-24CA020263BF}" dt="2026-03-03T19:17:35.884" v="69" actId="962"/>
          <ac:picMkLst>
            <pc:docMk/>
            <pc:sldMk cId="3086824061" sldId="2076136500"/>
            <ac:picMk id="3" creationId="{8670BB49-328B-68A8-A665-175006C47D3B}"/>
          </ac:picMkLst>
        </pc:picChg>
        <pc:picChg chg="mod">
          <ac:chgData name="Nussmeyer, Angela M" userId="5a646ca7-df61-42b4-9ef6-f4b1d49aa951" providerId="ADAL" clId="{50301CBD-3344-4A22-8D44-24CA020263BF}" dt="2026-03-03T19:17:42.304" v="71" actId="962"/>
          <ac:picMkLst>
            <pc:docMk/>
            <pc:sldMk cId="3086824061" sldId="2076136500"/>
            <ac:picMk id="12" creationId="{60E4574D-B945-1627-BCEF-AE32BB67DF58}"/>
          </ac:picMkLst>
        </pc:picChg>
        <pc:picChg chg="mod">
          <ac:chgData name="Nussmeyer, Angela M" userId="5a646ca7-df61-42b4-9ef6-f4b1d49aa951" providerId="ADAL" clId="{50301CBD-3344-4A22-8D44-24CA020263BF}" dt="2026-03-03T19:57:45.119" v="387"/>
          <ac:picMkLst>
            <pc:docMk/>
            <pc:sldMk cId="3086824061" sldId="2076136500"/>
            <ac:picMk id="13" creationId="{18BF6B63-5A16-DCD3-915E-45F5548E9E32}"/>
          </ac:picMkLst>
        </pc:picChg>
        <pc:cxnChg chg="mod">
          <ac:chgData name="Nussmeyer, Angela M" userId="5a646ca7-df61-42b4-9ef6-f4b1d49aa951" providerId="ADAL" clId="{50301CBD-3344-4A22-8D44-24CA020263BF}" dt="2026-03-03T19:18:04.325" v="74" actId="962"/>
          <ac:cxnSpMkLst>
            <pc:docMk/>
            <pc:sldMk cId="3086824061" sldId="2076136500"/>
            <ac:cxnSpMk id="15" creationId="{96B82D40-97FD-2E1E-CE89-3568411F6523}"/>
          </ac:cxnSpMkLst>
        </pc:cxnChg>
      </pc:sldChg>
      <pc:sldChg chg="modSp mod">
        <pc:chgData name="Nussmeyer, Angela M" userId="5a646ca7-df61-42b4-9ef6-f4b1d49aa951" providerId="ADAL" clId="{50301CBD-3344-4A22-8D44-24CA020263BF}" dt="2026-03-03T19:19:34.388" v="85" actId="962"/>
        <pc:sldMkLst>
          <pc:docMk/>
          <pc:sldMk cId="2746353004" sldId="2076136501"/>
        </pc:sldMkLst>
        <pc:picChg chg="mod">
          <ac:chgData name="Nussmeyer, Angela M" userId="5a646ca7-df61-42b4-9ef6-f4b1d49aa951" providerId="ADAL" clId="{50301CBD-3344-4A22-8D44-24CA020263BF}" dt="2026-03-03T19:19:34.388" v="85" actId="962"/>
          <ac:picMkLst>
            <pc:docMk/>
            <pc:sldMk cId="2746353004" sldId="2076136501"/>
            <ac:picMk id="6" creationId="{C0A44041-AA9B-01E6-73B6-1DB5E37DC5BC}"/>
          </ac:picMkLst>
        </pc:picChg>
      </pc:sldChg>
      <pc:sldChg chg="modSp mod">
        <pc:chgData name="Nussmeyer, Angela M" userId="5a646ca7-df61-42b4-9ef6-f4b1d49aa951" providerId="ADAL" clId="{50301CBD-3344-4A22-8D44-24CA020263BF}" dt="2026-03-03T19:19:56.994" v="87" actId="962"/>
        <pc:sldMkLst>
          <pc:docMk/>
          <pc:sldMk cId="62229776" sldId="2076136502"/>
        </pc:sldMkLst>
        <pc:picChg chg="mod">
          <ac:chgData name="Nussmeyer, Angela M" userId="5a646ca7-df61-42b4-9ef6-f4b1d49aa951" providerId="ADAL" clId="{50301CBD-3344-4A22-8D44-24CA020263BF}" dt="2026-03-03T19:19:56.994" v="87" actId="962"/>
          <ac:picMkLst>
            <pc:docMk/>
            <pc:sldMk cId="62229776" sldId="2076136502"/>
            <ac:picMk id="7" creationId="{F5CA8699-24D7-499D-8B5A-6C892CD45861}"/>
          </ac:picMkLst>
        </pc:picChg>
      </pc:sldChg>
      <pc:sldChg chg="delSp">
        <pc:chgData name="Nussmeyer, Angela M" userId="5a646ca7-df61-42b4-9ef6-f4b1d49aa951" providerId="ADAL" clId="{50301CBD-3344-4A22-8D44-24CA020263BF}" dt="2026-03-03T19:58:07.104" v="389" actId="478"/>
        <pc:sldMkLst>
          <pc:docMk/>
          <pc:sldMk cId="769224778" sldId="2076136503"/>
        </pc:sldMkLst>
        <pc:spChg chg="del">
          <ac:chgData name="Nussmeyer, Angela M" userId="5a646ca7-df61-42b4-9ef6-f4b1d49aa951" providerId="ADAL" clId="{50301CBD-3344-4A22-8D44-24CA020263BF}" dt="2026-03-03T19:58:07.104" v="389" actId="478"/>
          <ac:spMkLst>
            <pc:docMk/>
            <pc:sldMk cId="769224778" sldId="2076136503"/>
            <ac:spMk id="4" creationId="{8C1F1A6D-E698-2B46-524F-0B6B96CCAC89}"/>
          </ac:spMkLst>
        </pc:spChg>
      </pc:sldChg>
      <pc:sldChg chg="delSp modSp mod">
        <pc:chgData name="Nussmeyer, Angela M" userId="5a646ca7-df61-42b4-9ef6-f4b1d49aa951" providerId="ADAL" clId="{50301CBD-3344-4A22-8D44-24CA020263BF}" dt="2026-03-03T19:58:39.934" v="398" actId="478"/>
        <pc:sldMkLst>
          <pc:docMk/>
          <pc:sldMk cId="767758668" sldId="2076136504"/>
        </pc:sldMkLst>
        <pc:spChg chg="mod ord">
          <ac:chgData name="Nussmeyer, Angela M" userId="5a646ca7-df61-42b4-9ef6-f4b1d49aa951" providerId="ADAL" clId="{50301CBD-3344-4A22-8D44-24CA020263BF}" dt="2026-03-03T19:58:38.646" v="397"/>
          <ac:spMkLst>
            <pc:docMk/>
            <pc:sldMk cId="767758668" sldId="2076136504"/>
            <ac:spMk id="2" creationId="{7C03C47A-BB55-971D-11CE-29BC53183EC5}"/>
          </ac:spMkLst>
        </pc:spChg>
        <pc:spChg chg="del ord">
          <ac:chgData name="Nussmeyer, Angela M" userId="5a646ca7-df61-42b4-9ef6-f4b1d49aa951" providerId="ADAL" clId="{50301CBD-3344-4A22-8D44-24CA020263BF}" dt="2026-03-03T19:58:39.934" v="398" actId="478"/>
          <ac:spMkLst>
            <pc:docMk/>
            <pc:sldMk cId="767758668" sldId="2076136504"/>
            <ac:spMk id="3" creationId="{22B118AD-0E06-4565-C76F-50530E85F723}"/>
          </ac:spMkLst>
        </pc:spChg>
        <pc:spChg chg="mod ord">
          <ac:chgData name="Nussmeyer, Angela M" userId="5a646ca7-df61-42b4-9ef6-f4b1d49aa951" providerId="ADAL" clId="{50301CBD-3344-4A22-8D44-24CA020263BF}" dt="2026-03-03T19:58:38.646" v="397"/>
          <ac:spMkLst>
            <pc:docMk/>
            <pc:sldMk cId="767758668" sldId="2076136504"/>
            <ac:spMk id="5" creationId="{0B283F7A-D567-9402-F8B2-B35DF61B40DD}"/>
          </ac:spMkLst>
        </pc:spChg>
        <pc:spChg chg="ord">
          <ac:chgData name="Nussmeyer, Angela M" userId="5a646ca7-df61-42b4-9ef6-f4b1d49aa951" providerId="ADAL" clId="{50301CBD-3344-4A22-8D44-24CA020263BF}" dt="2026-03-03T19:58:38.646" v="397"/>
          <ac:spMkLst>
            <pc:docMk/>
            <pc:sldMk cId="767758668" sldId="2076136504"/>
            <ac:spMk id="7" creationId="{A97C253A-2446-134F-D206-981E621426E5}"/>
          </ac:spMkLst>
        </pc:spChg>
        <pc:picChg chg="mod ord">
          <ac:chgData name="Nussmeyer, Angela M" userId="5a646ca7-df61-42b4-9ef6-f4b1d49aa951" providerId="ADAL" clId="{50301CBD-3344-4A22-8D44-24CA020263BF}" dt="2026-03-03T19:58:38.646" v="397"/>
          <ac:picMkLst>
            <pc:docMk/>
            <pc:sldMk cId="767758668" sldId="2076136504"/>
            <ac:picMk id="4" creationId="{D30AD375-D1D5-F212-3A46-4EB2F03E4E2D}"/>
          </ac:picMkLst>
        </pc:picChg>
      </pc:sldChg>
      <pc:sldChg chg="modSp mod">
        <pc:chgData name="Nussmeyer, Angela M" userId="5a646ca7-df61-42b4-9ef6-f4b1d49aa951" providerId="ADAL" clId="{50301CBD-3344-4A22-8D44-24CA020263BF}" dt="2026-03-03T19:58:34.427" v="394"/>
        <pc:sldMkLst>
          <pc:docMk/>
          <pc:sldMk cId="169631071" sldId="2076136505"/>
        </pc:sldMkLst>
        <pc:spChg chg="ord">
          <ac:chgData name="Nussmeyer, Angela M" userId="5a646ca7-df61-42b4-9ef6-f4b1d49aa951" providerId="ADAL" clId="{50301CBD-3344-4A22-8D44-24CA020263BF}" dt="2026-03-03T19:58:34.427" v="394"/>
          <ac:spMkLst>
            <pc:docMk/>
            <pc:sldMk cId="169631071" sldId="2076136505"/>
            <ac:spMk id="2" creationId="{8800C12B-5661-0655-C7A6-D5AAFDF7D7BC}"/>
          </ac:spMkLst>
        </pc:spChg>
        <pc:spChg chg="ord">
          <ac:chgData name="Nussmeyer, Angela M" userId="5a646ca7-df61-42b4-9ef6-f4b1d49aa951" providerId="ADAL" clId="{50301CBD-3344-4A22-8D44-24CA020263BF}" dt="2026-03-03T19:58:34.427" v="394"/>
          <ac:spMkLst>
            <pc:docMk/>
            <pc:sldMk cId="169631071" sldId="2076136505"/>
            <ac:spMk id="3" creationId="{2FC22E39-6425-CEE8-B61A-135726E4CF4E}"/>
          </ac:spMkLst>
        </pc:spChg>
        <pc:spChg chg="ord">
          <ac:chgData name="Nussmeyer, Angela M" userId="5a646ca7-df61-42b4-9ef6-f4b1d49aa951" providerId="ADAL" clId="{50301CBD-3344-4A22-8D44-24CA020263BF}" dt="2026-03-03T19:58:34.427" v="394"/>
          <ac:spMkLst>
            <pc:docMk/>
            <pc:sldMk cId="169631071" sldId="2076136505"/>
            <ac:spMk id="4" creationId="{7CE46C35-CC48-D163-9C2F-8C7849A67AE5}"/>
          </ac:spMkLst>
        </pc:spChg>
        <pc:spChg chg="mod ord">
          <ac:chgData name="Nussmeyer, Angela M" userId="5a646ca7-df61-42b4-9ef6-f4b1d49aa951" providerId="ADAL" clId="{50301CBD-3344-4A22-8D44-24CA020263BF}" dt="2026-03-03T19:58:34.427" v="394"/>
          <ac:spMkLst>
            <pc:docMk/>
            <pc:sldMk cId="169631071" sldId="2076136505"/>
            <ac:spMk id="5" creationId="{137232FA-986E-B1FE-E1A1-592CE3082684}"/>
          </ac:spMkLst>
        </pc:spChg>
        <pc:spChg chg="mod ord">
          <ac:chgData name="Nussmeyer, Angela M" userId="5a646ca7-df61-42b4-9ef6-f4b1d49aa951" providerId="ADAL" clId="{50301CBD-3344-4A22-8D44-24CA020263BF}" dt="2026-03-03T19:58:34.427" v="394"/>
          <ac:spMkLst>
            <pc:docMk/>
            <pc:sldMk cId="169631071" sldId="2076136505"/>
            <ac:spMk id="9" creationId="{790F936B-C1CD-4AC0-A64E-9D7F160DF5DD}"/>
          </ac:spMkLst>
        </pc:spChg>
        <pc:picChg chg="mod ord">
          <ac:chgData name="Nussmeyer, Angela M" userId="5a646ca7-df61-42b4-9ef6-f4b1d49aa951" providerId="ADAL" clId="{50301CBD-3344-4A22-8D44-24CA020263BF}" dt="2026-03-03T19:58:34.427" v="394"/>
          <ac:picMkLst>
            <pc:docMk/>
            <pc:sldMk cId="169631071" sldId="2076136505"/>
            <ac:picMk id="6" creationId="{28DF73FD-21C5-E3E9-B5D5-3DF7748F3971}"/>
          </ac:picMkLst>
        </pc:picChg>
        <pc:cxnChg chg="mod ord">
          <ac:chgData name="Nussmeyer, Angela M" userId="5a646ca7-df61-42b4-9ef6-f4b1d49aa951" providerId="ADAL" clId="{50301CBD-3344-4A22-8D44-24CA020263BF}" dt="2026-03-03T19:58:34.427" v="394"/>
          <ac:cxnSpMkLst>
            <pc:docMk/>
            <pc:sldMk cId="169631071" sldId="2076136505"/>
            <ac:cxnSpMk id="7" creationId="{5F85A425-DA3D-7C54-FA4D-6630D2926835}"/>
          </ac:cxnSpMkLst>
        </pc:cxnChg>
        <pc:cxnChg chg="mod ord">
          <ac:chgData name="Nussmeyer, Angela M" userId="5a646ca7-df61-42b4-9ef6-f4b1d49aa951" providerId="ADAL" clId="{50301CBD-3344-4A22-8D44-24CA020263BF}" dt="2026-03-03T19:58:34.427" v="394"/>
          <ac:cxnSpMkLst>
            <pc:docMk/>
            <pc:sldMk cId="169631071" sldId="2076136505"/>
            <ac:cxnSpMk id="8" creationId="{B30C7AEE-A985-019E-CD6C-32CEEF39529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9E33C-38C9-4775-92B1-E7118952E04E}"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3C007-5497-4E34-B927-D5A3C4E9466A}" type="slidenum">
              <a:rPr lang="en-US" smtClean="0"/>
              <a:t>‹#›</a:t>
            </a:fld>
            <a:endParaRPr lang="en-US"/>
          </a:p>
        </p:txBody>
      </p:sp>
    </p:spTree>
    <p:extLst>
      <p:ext uri="{BB962C8B-B14F-4D97-AF65-F5344CB8AC3E}">
        <p14:creationId xmlns:p14="http://schemas.microsoft.com/office/powerpoint/2010/main" val="423936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21E73-5462-4CDF-B608-84AD1EFAA05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863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5EFF9F-F156-4E5D-ABB9-68753966E3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257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3A69-E105-5DBB-44BB-8F07DC40F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4274B-AF70-793D-6AD2-81C5F0F18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925DA-E472-EED1-46FF-C8C42D5BF6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33A8A3-11F9-7B58-8189-5A1F3D798A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21E73-5462-4CDF-B608-84AD1EFAA05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2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A297-60EE-E63F-899F-AB5A8A372E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F32C27-1B52-4B58-8F8F-9CB6C2B457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499C97-67BA-25C7-EC76-1954E91A6826}"/>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5" name="Footer Placeholder 4">
            <a:extLst>
              <a:ext uri="{FF2B5EF4-FFF2-40B4-BE49-F238E27FC236}">
                <a16:creationId xmlns:a16="http://schemas.microsoft.com/office/drawing/2014/main" id="{1F13754F-1063-B593-F49C-F5F83A2FE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41E05-7B7D-FAA4-0513-04A6368E3877}"/>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305156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5A8B-4CD1-0E66-B732-C19B997CA4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2DADCA-1815-3EDB-5832-2F6B032F40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BFFDA-095A-4D9D-D708-E3A75B34288F}"/>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5" name="Footer Placeholder 4">
            <a:extLst>
              <a:ext uri="{FF2B5EF4-FFF2-40B4-BE49-F238E27FC236}">
                <a16:creationId xmlns:a16="http://schemas.microsoft.com/office/drawing/2014/main" id="{5545AC6E-DBC7-5871-E693-C73F455FC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F6445-B486-A3B4-B06F-C97F35991804}"/>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163385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0E8523-E975-81AB-0493-51B669D751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9C048-8A0B-B207-5114-B6098E3941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EBD24-E572-4236-CCC2-037A42A980AB}"/>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5" name="Footer Placeholder 4">
            <a:extLst>
              <a:ext uri="{FF2B5EF4-FFF2-40B4-BE49-F238E27FC236}">
                <a16:creationId xmlns:a16="http://schemas.microsoft.com/office/drawing/2014/main" id="{BE8983F8-F98F-1C71-E78A-E8669842D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3EA33-6AAC-75ED-D7A7-2171A44AF3A6}"/>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2320282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6BAC3CEA-F3E4-F3AC-EDCB-A51536C531CA}"/>
              </a:ext>
            </a:extLst>
          </p:cNvPr>
          <p:cNvSpPr>
            <a:spLocks noGrp="1"/>
          </p:cNvSpPr>
          <p:nvPr>
            <p:ph type="ftr" sz="quarter" idx="10"/>
          </p:nvPr>
        </p:nvSpPr>
        <p:spPr/>
        <p:txBody>
          <a:bodyPr/>
          <a:lstStyle>
            <a:lvl1pPr>
              <a:defRPr/>
            </a:lvl1pPr>
          </a:lstStyle>
          <a:p>
            <a:pPr>
              <a:defRPr/>
            </a:pPr>
            <a:endParaRPr lang="en-US"/>
          </a:p>
        </p:txBody>
      </p:sp>
      <p:sp>
        <p:nvSpPr>
          <p:cNvPr id="3" name="Slide Number Placeholder 3">
            <a:extLst>
              <a:ext uri="{FF2B5EF4-FFF2-40B4-BE49-F238E27FC236}">
                <a16:creationId xmlns:a16="http://schemas.microsoft.com/office/drawing/2014/main" id="{3A3443F3-67C2-1DAC-900F-F7D550C9F728}"/>
              </a:ext>
            </a:extLst>
          </p:cNvPr>
          <p:cNvSpPr>
            <a:spLocks noGrp="1"/>
          </p:cNvSpPr>
          <p:nvPr>
            <p:ph type="sldNum" sz="quarter" idx="11"/>
          </p:nvPr>
        </p:nvSpPr>
        <p:spPr/>
        <p:txBody>
          <a:bodyPr/>
          <a:lstStyle>
            <a:lvl1pPr>
              <a:defRPr/>
            </a:lvl1pPr>
          </a:lstStyle>
          <a:p>
            <a:pPr>
              <a:defRPr/>
            </a:pPr>
            <a:fld id="{D2B4EE54-2642-4799-9810-95B34F9661FA}" type="slidenum">
              <a:rPr lang="en-US" altLang="en-US"/>
              <a:pPr>
                <a:defRPr/>
              </a:pPr>
              <a:t>‹#›</a:t>
            </a:fld>
            <a:endParaRPr lang="en-US" altLang="en-US"/>
          </a:p>
        </p:txBody>
      </p:sp>
    </p:spTree>
    <p:extLst>
      <p:ext uri="{BB962C8B-B14F-4D97-AF65-F5344CB8AC3E}">
        <p14:creationId xmlns:p14="http://schemas.microsoft.com/office/powerpoint/2010/main" val="773955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3/3/2026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C6E3D-EC23-4351-9D68-31D98D15ECBE}" type="slidenum">
              <a:rPr lang="en-US" smtClean="0"/>
              <a:pPr/>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34037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E056BC-F0B3-521D-04F0-1E2AC06DD945}"/>
              </a:ext>
            </a:extLst>
          </p:cNvPr>
          <p:cNvSpPr/>
          <p:nvPr userDrawn="1"/>
        </p:nvSpPr>
        <p:spPr>
          <a:xfrm>
            <a:off x="0" y="585216"/>
            <a:ext cx="12192000" cy="1499616"/>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C149-9339-4AF9-9793-87B88BD86C41}" type="slidenum">
              <a:rPr lang="en-US" smtClean="0"/>
              <a:t>‹#›</a:t>
            </a:fld>
            <a:endParaRPr lang="en-US"/>
          </a:p>
        </p:txBody>
      </p:sp>
      <p:cxnSp>
        <p:nvCxnSpPr>
          <p:cNvPr id="8" name="Straight Connector 7">
            <a:extLst>
              <a:ext uri="{FF2B5EF4-FFF2-40B4-BE49-F238E27FC236}">
                <a16:creationId xmlns:a16="http://schemas.microsoft.com/office/drawing/2014/main" id="{AF975ED4-7FBA-D5FE-61FF-38232266B486}"/>
              </a:ext>
            </a:extLst>
          </p:cNvPr>
          <p:cNvCxnSpPr/>
          <p:nvPr userDrawn="1"/>
        </p:nvCxnSpPr>
        <p:spPr>
          <a:xfrm>
            <a:off x="775856" y="905164"/>
            <a:ext cx="0" cy="775854"/>
          </a:xfrm>
          <a:prstGeom prst="line">
            <a:avLst/>
          </a:prstGeom>
          <a:ln w="25400">
            <a:solidFill>
              <a:srgbClr val="EF96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560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E056BC-F0B3-521D-04F0-1E2AC06DD945}"/>
              </a:ext>
            </a:extLst>
          </p:cNvPr>
          <p:cNvSpPr/>
          <p:nvPr userDrawn="1"/>
        </p:nvSpPr>
        <p:spPr>
          <a:xfrm>
            <a:off x="0" y="585216"/>
            <a:ext cx="12192000" cy="14996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C149-9339-4AF9-9793-87B88BD86C41}" type="slidenum">
              <a:rPr lang="en-US" smtClean="0"/>
              <a:t>‹#›</a:t>
            </a:fld>
            <a:endParaRPr lang="en-US"/>
          </a:p>
        </p:txBody>
      </p:sp>
      <p:cxnSp>
        <p:nvCxnSpPr>
          <p:cNvPr id="8" name="Straight Connector 7">
            <a:extLst>
              <a:ext uri="{FF2B5EF4-FFF2-40B4-BE49-F238E27FC236}">
                <a16:creationId xmlns:a16="http://schemas.microsoft.com/office/drawing/2014/main" id="{AF975ED4-7FBA-D5FE-61FF-38232266B486}"/>
              </a:ext>
            </a:extLst>
          </p:cNvPr>
          <p:cNvCxnSpPr/>
          <p:nvPr userDrawn="1"/>
        </p:nvCxnSpPr>
        <p:spPr>
          <a:xfrm>
            <a:off x="775856" y="905164"/>
            <a:ext cx="0" cy="775854"/>
          </a:xfrm>
          <a:prstGeom prst="line">
            <a:avLst/>
          </a:prstGeom>
          <a:ln w="25400">
            <a:solidFill>
              <a:srgbClr val="EF96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6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E056BC-F0B3-521D-04F0-1E2AC06DD945}"/>
              </a:ext>
            </a:extLst>
          </p:cNvPr>
          <p:cNvSpPr/>
          <p:nvPr userDrawn="1"/>
        </p:nvSpPr>
        <p:spPr>
          <a:xfrm>
            <a:off x="0" y="585216"/>
            <a:ext cx="12192000" cy="149961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C149-9339-4AF9-9793-87B88BD86C41}" type="slidenum">
              <a:rPr lang="en-US" smtClean="0"/>
              <a:t>‹#›</a:t>
            </a:fld>
            <a:endParaRPr lang="en-US"/>
          </a:p>
        </p:txBody>
      </p:sp>
      <p:cxnSp>
        <p:nvCxnSpPr>
          <p:cNvPr id="8" name="Straight Connector 7">
            <a:extLst>
              <a:ext uri="{FF2B5EF4-FFF2-40B4-BE49-F238E27FC236}">
                <a16:creationId xmlns:a16="http://schemas.microsoft.com/office/drawing/2014/main" id="{AF975ED4-7FBA-D5FE-61FF-38232266B486}"/>
              </a:ext>
            </a:extLst>
          </p:cNvPr>
          <p:cNvCxnSpPr/>
          <p:nvPr userDrawn="1"/>
        </p:nvCxnSpPr>
        <p:spPr>
          <a:xfrm>
            <a:off x="775856" y="905164"/>
            <a:ext cx="0" cy="775854"/>
          </a:xfrm>
          <a:prstGeom prst="line">
            <a:avLst/>
          </a:prstGeom>
          <a:ln w="25400">
            <a:solidFill>
              <a:srgbClr val="EF96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77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6C149-9339-4AF9-9793-87B88BD86C41}" type="slidenum">
              <a:rPr lang="en-US" smtClean="0"/>
              <a:t>‹#›</a:t>
            </a:fld>
            <a:endParaRPr lang="en-US" dirty="0"/>
          </a:p>
        </p:txBody>
      </p:sp>
    </p:spTree>
    <p:extLst>
      <p:ext uri="{BB962C8B-B14F-4D97-AF65-F5344CB8AC3E}">
        <p14:creationId xmlns:p14="http://schemas.microsoft.com/office/powerpoint/2010/main" val="4218384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6C149-9339-4AF9-9793-87B88BD86C41}" type="slidenum">
              <a:rPr lang="en-US" smtClean="0"/>
              <a:t>‹#›</a:t>
            </a:fld>
            <a:endParaRPr lang="en-US"/>
          </a:p>
        </p:txBody>
      </p:sp>
      <p:sp>
        <p:nvSpPr>
          <p:cNvPr id="8" name="Rectangle 7">
            <a:extLst>
              <a:ext uri="{FF2B5EF4-FFF2-40B4-BE49-F238E27FC236}">
                <a16:creationId xmlns:a16="http://schemas.microsoft.com/office/drawing/2014/main" id="{830EF623-E672-9620-2392-D55937FD8C70}"/>
              </a:ext>
            </a:extLst>
          </p:cNvPr>
          <p:cNvSpPr/>
          <p:nvPr userDrawn="1"/>
        </p:nvSpPr>
        <p:spPr>
          <a:xfrm>
            <a:off x="0" y="585216"/>
            <a:ext cx="12192000" cy="1499616"/>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9192264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96C149-9339-4AF9-9793-87B88BD86C41}" type="slidenum">
              <a:rPr lang="en-US" smtClean="0"/>
              <a:t>‹#›</a:t>
            </a:fld>
            <a:endParaRPr lang="en-US"/>
          </a:p>
        </p:txBody>
      </p:sp>
      <p:cxnSp>
        <p:nvCxnSpPr>
          <p:cNvPr id="2" name="Straight Connector 1">
            <a:extLst>
              <a:ext uri="{FF2B5EF4-FFF2-40B4-BE49-F238E27FC236}">
                <a16:creationId xmlns:a16="http://schemas.microsoft.com/office/drawing/2014/main" id="{AFB4A690-3536-FF39-7902-35D6D40593D1}"/>
              </a:ext>
            </a:extLst>
          </p:cNvPr>
          <p:cNvCxnSpPr/>
          <p:nvPr userDrawn="1"/>
        </p:nvCxnSpPr>
        <p:spPr>
          <a:xfrm>
            <a:off x="5884164" y="2309092"/>
            <a:ext cx="0" cy="3842327"/>
          </a:xfrm>
          <a:prstGeom prst="line">
            <a:avLst/>
          </a:prstGeom>
          <a:ln w="31750">
            <a:solidFill>
              <a:srgbClr val="EF96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95343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DB6B-06CC-C13B-235D-D7FC93624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F3E1C-3182-72F0-EC83-459BAF564A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FDB2A-49ED-196F-0458-8F5501946625}"/>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5" name="Footer Placeholder 4">
            <a:extLst>
              <a:ext uri="{FF2B5EF4-FFF2-40B4-BE49-F238E27FC236}">
                <a16:creationId xmlns:a16="http://schemas.microsoft.com/office/drawing/2014/main" id="{39CEAC45-5B41-4E89-735E-DF4E144AE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ACD35-C20A-2E65-4578-53E3933ED5BE}"/>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3205060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8C6E3D-EC23-4351-9D68-31D98D15ECBE}" type="slidenum">
              <a:rPr lang="en-US" smtClean="0"/>
              <a:pPr/>
              <a:t>‹#›</a:t>
            </a:fld>
            <a:endParaRPr lang="en-US" dirty="0"/>
          </a:p>
        </p:txBody>
      </p:sp>
    </p:spTree>
    <p:extLst>
      <p:ext uri="{BB962C8B-B14F-4D97-AF65-F5344CB8AC3E}">
        <p14:creationId xmlns:p14="http://schemas.microsoft.com/office/powerpoint/2010/main" val="64431765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8C6E3D-EC23-4351-9D68-31D98D15ECBE}" type="slidenum">
              <a:rPr lang="en-US" smtClean="0"/>
              <a:pPr/>
              <a:t>‹#›</a:t>
            </a:fld>
            <a:endParaRPr lang="en-US" dirty="0"/>
          </a:p>
        </p:txBody>
      </p:sp>
    </p:spTree>
    <p:extLst>
      <p:ext uri="{BB962C8B-B14F-4D97-AF65-F5344CB8AC3E}">
        <p14:creationId xmlns:p14="http://schemas.microsoft.com/office/powerpoint/2010/main" val="197072408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8C6E3D-EC23-4351-9D68-31D98D15ECBE}" type="slidenum">
              <a:rPr lang="en-US" smtClean="0"/>
              <a:pPr/>
              <a:t>‹#›</a:t>
            </a:fld>
            <a:endParaRPr lang="en-US" dirty="0"/>
          </a:p>
        </p:txBody>
      </p:sp>
    </p:spTree>
    <p:extLst>
      <p:ext uri="{BB962C8B-B14F-4D97-AF65-F5344CB8AC3E}">
        <p14:creationId xmlns:p14="http://schemas.microsoft.com/office/powerpoint/2010/main" val="330767185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3/3/2026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8C6E3D-EC23-4351-9D68-31D98D15ECBE}" type="slidenum">
              <a:rPr lang="en-US" smtClean="0"/>
              <a:pPr/>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0837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C6E3D-EC23-4351-9D68-31D98D15ECBE}" type="slidenum">
              <a:rPr lang="en-US" smtClean="0"/>
              <a:pPr/>
              <a:t>‹#›</a:t>
            </a:fld>
            <a:endParaRPr lang="en-US" dirty="0"/>
          </a:p>
        </p:txBody>
      </p:sp>
    </p:spTree>
    <p:extLst>
      <p:ext uri="{BB962C8B-B14F-4D97-AF65-F5344CB8AC3E}">
        <p14:creationId xmlns:p14="http://schemas.microsoft.com/office/powerpoint/2010/main" val="278621658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C6E3D-EC23-4351-9D68-31D98D15ECBE}"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42450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3"/>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4498340" y="187071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2"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2"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2"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2"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2"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2"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2"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2"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2"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2"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2"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2"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2"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2"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2"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2"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2"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2"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2"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2"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2"/>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49" name="Text Placeholder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anchor="ctr"/>
          <a:lstStyle>
            <a:lvl1pPr marL="0" indent="0" algn="ctr">
              <a:buNone/>
              <a:defRPr b="1">
                <a:solidFill>
                  <a:schemeClr val="bg1"/>
                </a:solidFill>
              </a:defRPr>
            </a:lvl1pPr>
          </a:lstStyle>
          <a:p>
            <a:pPr lvl="0"/>
            <a:r>
              <a:rPr lang="en-US" dirty="0"/>
              <a:t>#</a:t>
            </a:r>
          </a:p>
        </p:txBody>
      </p:sp>
      <p:sp>
        <p:nvSpPr>
          <p:cNvPr id="50" name="Content Placeholder 2">
            <a:extLst>
              <a:ext uri="{FF2B5EF4-FFF2-40B4-BE49-F238E27FC236}">
                <a16:creationId xmlns:a16="http://schemas.microsoft.com/office/drawing/2014/main" id="{3D1D7F95-338B-478D-B221-D4C9EC5472B2}"/>
              </a:ext>
            </a:extLst>
          </p:cNvPr>
          <p:cNvSpPr>
            <a:spLocks noGrp="1"/>
          </p:cNvSpPr>
          <p:nvPr>
            <p:ph idx="11"/>
          </p:nvPr>
        </p:nvSpPr>
        <p:spPr>
          <a:xfrm>
            <a:off x="4498340" y="350647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1" name="Text Placeholder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anchor="ctr"/>
          <a:lstStyle>
            <a:lvl1pPr marL="0" indent="0" algn="ctr">
              <a:buNone/>
              <a:defRPr b="1">
                <a:solidFill>
                  <a:schemeClr val="bg1"/>
                </a:solidFill>
              </a:defRPr>
            </a:lvl1pPr>
          </a:lstStyle>
          <a:p>
            <a:pPr lvl="0"/>
            <a:r>
              <a:rPr lang="en-US" dirty="0"/>
              <a:t>#</a:t>
            </a:r>
          </a:p>
        </p:txBody>
      </p:sp>
      <p:sp>
        <p:nvSpPr>
          <p:cNvPr id="52" name="Content Placeholder 2">
            <a:extLst>
              <a:ext uri="{FF2B5EF4-FFF2-40B4-BE49-F238E27FC236}">
                <a16:creationId xmlns:a16="http://schemas.microsoft.com/office/drawing/2014/main" id="{07D1309E-F6F7-4FFB-BFBE-F2B34D49D2B9}"/>
              </a:ext>
            </a:extLst>
          </p:cNvPr>
          <p:cNvSpPr>
            <a:spLocks noGrp="1"/>
          </p:cNvSpPr>
          <p:nvPr>
            <p:ph idx="13"/>
          </p:nvPr>
        </p:nvSpPr>
        <p:spPr>
          <a:xfrm>
            <a:off x="4498340" y="5157470"/>
            <a:ext cx="5664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3" name="Text Placeholder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anchor="ctr"/>
          <a:lstStyle>
            <a:lvl1pPr marL="0" indent="0" algn="ctr">
              <a:buNone/>
              <a:defRPr b="1">
                <a:solidFill>
                  <a:schemeClr val="bg1"/>
                </a:solidFill>
              </a:defRPr>
            </a:lvl1pPr>
          </a:lstStyle>
          <a:p>
            <a:pPr lvl="0"/>
            <a:r>
              <a:rPr lang="en-US" dirty="0"/>
              <a:t>#</a:t>
            </a:r>
          </a:p>
        </p:txBody>
      </p:sp>
      <p:sp>
        <p:nvSpPr>
          <p:cNvPr id="57" name="Date Placeholder 3">
            <a:extLst>
              <a:ext uri="{FF2B5EF4-FFF2-40B4-BE49-F238E27FC236}">
                <a16:creationId xmlns:a16="http://schemas.microsoft.com/office/drawing/2014/main" id="{4B58E98B-B927-46C1-8ED3-11D1917EF0FE}"/>
              </a:ext>
            </a:extLst>
          </p:cNvPr>
          <p:cNvSpPr>
            <a:spLocks noGrp="1"/>
          </p:cNvSpPr>
          <p:nvPr>
            <p:ph type="dt" sz="half" idx="2"/>
          </p:nvPr>
        </p:nvSpPr>
        <p:spPr>
          <a:xfrm>
            <a:off x="3299462" y="6356354"/>
            <a:ext cx="2709455"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58" name="Footer Placeholder 4">
            <a:extLst>
              <a:ext uri="{FF2B5EF4-FFF2-40B4-BE49-F238E27FC236}">
                <a16:creationId xmlns:a16="http://schemas.microsoft.com/office/drawing/2014/main" id="{6CCE00AF-3769-40CD-9667-5C865AF0011C}"/>
              </a:ext>
            </a:extLst>
          </p:cNvPr>
          <p:cNvSpPr>
            <a:spLocks noGrp="1"/>
          </p:cNvSpPr>
          <p:nvPr>
            <p:ph type="ftr" sz="quarter" idx="3"/>
          </p:nvPr>
        </p:nvSpPr>
        <p:spPr>
          <a:xfrm>
            <a:off x="6183091" y="6356354"/>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59" name="Slide Number Placeholder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1275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59BE-6E39-55C5-29B1-EAFBA8AD6B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DAFADA-5C18-159D-729E-6E3D1BCE29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29E46-4B8D-BB4E-29F0-E5ED8ACB2BE1}"/>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5" name="Footer Placeholder 4">
            <a:extLst>
              <a:ext uri="{FF2B5EF4-FFF2-40B4-BE49-F238E27FC236}">
                <a16:creationId xmlns:a16="http://schemas.microsoft.com/office/drawing/2014/main" id="{CAD67FE1-7FC3-CA51-871E-0521FC9F9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9836F-74DC-B6D1-E6DC-E76F46F87A66}"/>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2760560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D48A-1759-DD40-6B61-1F4C3BA5E9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A4A35-820F-235F-9D89-50A5AE2D4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10DF5-9918-741C-27E5-7F58E862B7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9E4AB-BA5F-B03E-59C1-9EAFCCF70F1A}"/>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6" name="Footer Placeholder 5">
            <a:extLst>
              <a:ext uri="{FF2B5EF4-FFF2-40B4-BE49-F238E27FC236}">
                <a16:creationId xmlns:a16="http://schemas.microsoft.com/office/drawing/2014/main" id="{64874768-6E8A-2197-AD3A-9990FFEB1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ED08C-E469-7DA7-99D7-B99E496892E8}"/>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115057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796B-A9FD-1ED1-5713-F41C2E49F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64CC77-18C8-2B70-6601-206E41B71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712B55-7B32-FFED-2DB4-7E36F2B0CC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2C2B2C-64E0-76CD-6DF8-23D3C629F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DA7D2-CEF4-D48C-6370-337AE093CE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0FE01-E346-31BB-128F-BB1E8A80D8EF}"/>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8" name="Footer Placeholder 7">
            <a:extLst>
              <a:ext uri="{FF2B5EF4-FFF2-40B4-BE49-F238E27FC236}">
                <a16:creationId xmlns:a16="http://schemas.microsoft.com/office/drawing/2014/main" id="{8E8FF1E4-A72C-9585-4C7E-33CE277099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08BAA5-F89B-5FD3-A29B-9D9A8916ED1E}"/>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19734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89BD-A676-5787-DB92-1F8F3DAEF6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971C3E-B280-F615-8253-FEFFB7EFD10D}"/>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4" name="Footer Placeholder 3">
            <a:extLst>
              <a:ext uri="{FF2B5EF4-FFF2-40B4-BE49-F238E27FC236}">
                <a16:creationId xmlns:a16="http://schemas.microsoft.com/office/drawing/2014/main" id="{4325522D-78C9-1458-6754-34168ACBB1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7CE192-303A-0D53-313E-6348A20C5149}"/>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3347271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8BD7C-5F1B-BF13-16C7-456ED20DF6F9}"/>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3" name="Footer Placeholder 2">
            <a:extLst>
              <a:ext uri="{FF2B5EF4-FFF2-40B4-BE49-F238E27FC236}">
                <a16:creationId xmlns:a16="http://schemas.microsoft.com/office/drawing/2014/main" id="{A944335E-BB42-C2D6-C84E-95CF87B8C4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D25C79-1756-2120-4CAE-6395200A62F8}"/>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2806501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8705-0158-9E6D-0022-198392A3B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716C88-6F8D-7B57-6A54-A68DE3EF8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FB416B-4059-30EA-05FB-79062CDCF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7B03-6EC1-9DB5-D197-8936225AA3B3}"/>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6" name="Footer Placeholder 5">
            <a:extLst>
              <a:ext uri="{FF2B5EF4-FFF2-40B4-BE49-F238E27FC236}">
                <a16:creationId xmlns:a16="http://schemas.microsoft.com/office/drawing/2014/main" id="{07ED85DE-D68C-0E25-ECFB-D8CB7D7C0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39565-BCE6-95AE-EE74-C0BFC8379F17}"/>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198511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8C1D-B522-90DC-FEFB-03BE22F59A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28BA75-770F-5167-A14E-9DE22192FB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4044C1-7D3E-043E-2D34-8DB3C3AC1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314E2-5FFF-F50A-76DC-B319B69A5194}"/>
              </a:ext>
            </a:extLst>
          </p:cNvPr>
          <p:cNvSpPr>
            <a:spLocks noGrp="1"/>
          </p:cNvSpPr>
          <p:nvPr>
            <p:ph type="dt" sz="half" idx="10"/>
          </p:nvPr>
        </p:nvSpPr>
        <p:spPr/>
        <p:txBody>
          <a:bodyPr/>
          <a:lstStyle/>
          <a:p>
            <a:fld id="{84153EF7-1A13-460D-80BA-F785AC2D377E}" type="datetimeFigureOut">
              <a:rPr lang="en-US" smtClean="0"/>
              <a:t>3/3/2026</a:t>
            </a:fld>
            <a:endParaRPr lang="en-US"/>
          </a:p>
        </p:txBody>
      </p:sp>
      <p:sp>
        <p:nvSpPr>
          <p:cNvPr id="6" name="Footer Placeholder 5">
            <a:extLst>
              <a:ext uri="{FF2B5EF4-FFF2-40B4-BE49-F238E27FC236}">
                <a16:creationId xmlns:a16="http://schemas.microsoft.com/office/drawing/2014/main" id="{B2364D5C-D020-CD08-3F74-9FDC29035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788D0-2C29-2CD4-6728-2D8A085280BA}"/>
              </a:ext>
            </a:extLst>
          </p:cNvPr>
          <p:cNvSpPr>
            <a:spLocks noGrp="1"/>
          </p:cNvSpPr>
          <p:nvPr>
            <p:ph type="sldNum" sz="quarter" idx="12"/>
          </p:nvPr>
        </p:nvSpPr>
        <p:spPr/>
        <p:txBody>
          <a:bodyPr/>
          <a:lstStyle/>
          <a:p>
            <a:fld id="{D6BD844B-37EA-46D8-9C9F-FE4DDDFC8597}" type="slidenum">
              <a:rPr lang="en-US" smtClean="0"/>
              <a:t>‹#›</a:t>
            </a:fld>
            <a:endParaRPr lang="en-US"/>
          </a:p>
        </p:txBody>
      </p:sp>
    </p:spTree>
    <p:extLst>
      <p:ext uri="{BB962C8B-B14F-4D97-AF65-F5344CB8AC3E}">
        <p14:creationId xmlns:p14="http://schemas.microsoft.com/office/powerpoint/2010/main" val="213569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A7FCB-D643-F419-8CCF-6547A03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204E11-5E06-347A-EE10-447D1903D8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73756-9651-7152-B1F8-8813DBF29D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153EF7-1A13-460D-80BA-F785AC2D377E}" type="datetimeFigureOut">
              <a:rPr lang="en-US" smtClean="0"/>
              <a:t>3/3/2026</a:t>
            </a:fld>
            <a:endParaRPr lang="en-US"/>
          </a:p>
        </p:txBody>
      </p:sp>
      <p:sp>
        <p:nvSpPr>
          <p:cNvPr id="5" name="Footer Placeholder 4">
            <a:extLst>
              <a:ext uri="{FF2B5EF4-FFF2-40B4-BE49-F238E27FC236}">
                <a16:creationId xmlns:a16="http://schemas.microsoft.com/office/drawing/2014/main" id="{05817FC5-353A-4F35-D5AC-869F2DA8B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B17722-255B-479F-D55F-2AAE231E4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BD844B-37EA-46D8-9C9F-FE4DDDFC8597}" type="slidenum">
              <a:rPr lang="en-US" smtClean="0"/>
              <a:t>‹#›</a:t>
            </a:fld>
            <a:endParaRPr lang="en-US"/>
          </a:p>
        </p:txBody>
      </p:sp>
    </p:spTree>
    <p:extLst>
      <p:ext uri="{BB962C8B-B14F-4D97-AF65-F5344CB8AC3E}">
        <p14:creationId xmlns:p14="http://schemas.microsoft.com/office/powerpoint/2010/main" val="1899991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9BB2A1-C62D-7247-9415-57A7FC7C9566}"/>
              </a:ext>
            </a:extLst>
          </p:cNvPr>
          <p:cNvSpPr/>
          <p:nvPr userDrawn="1"/>
        </p:nvSpPr>
        <p:spPr>
          <a:xfrm>
            <a:off x="0" y="585216"/>
            <a:ext cx="12192000" cy="1499616"/>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3/3/2026</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58C6E3D-EC23-4351-9D68-31D98D15ECBE}"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240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80000"/>
        </a:lnSpc>
        <a:spcBef>
          <a:spcPct val="0"/>
        </a:spcBef>
        <a:buNone/>
        <a:defRPr sz="5000" kern="1200" cap="all" spc="100" baseline="0">
          <a:solidFill>
            <a:schemeClr val="bg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chalkboard on a green background with a variety of office supplies.">
            <a:extLst>
              <a:ext uri="{FF2B5EF4-FFF2-40B4-BE49-F238E27FC236}">
                <a16:creationId xmlns:a16="http://schemas.microsoft.com/office/drawing/2014/main" id="{C29CB7EB-6050-7965-A1D5-25D2F3273B6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0" y="0"/>
            <a:ext cx="12192001" cy="6858000"/>
          </a:xfrm>
          <a:prstGeom prst="rect">
            <a:avLst/>
          </a:prstGeom>
        </p:spPr>
      </p:pic>
      <p:sp>
        <p:nvSpPr>
          <p:cNvPr id="2" name="Title 1">
            <a:extLst>
              <a:ext uri="{FF2B5EF4-FFF2-40B4-BE49-F238E27FC236}">
                <a16:creationId xmlns:a16="http://schemas.microsoft.com/office/drawing/2014/main" id="{ACB41362-9EC8-485C-5F84-7DC8BD1AEF6E}"/>
              </a:ext>
            </a:extLst>
          </p:cNvPr>
          <p:cNvSpPr>
            <a:spLocks noGrp="1"/>
          </p:cNvSpPr>
          <p:nvPr>
            <p:ph type="ctrTitle"/>
          </p:nvPr>
        </p:nvSpPr>
        <p:spPr>
          <a:xfrm>
            <a:off x="3410464" y="1122363"/>
            <a:ext cx="5339835" cy="2387600"/>
          </a:xfrm>
        </p:spPr>
        <p:txBody>
          <a:bodyPr>
            <a:normAutofit/>
          </a:bodyPr>
          <a:lstStyle/>
          <a:p>
            <a:pPr algn="l"/>
            <a:r>
              <a:rPr lang="en-US" sz="4400" b="1" dirty="0">
                <a:solidFill>
                  <a:schemeClr val="bg1"/>
                </a:solidFill>
              </a:rPr>
              <a:t>Running for School  Board Office in the 2026 Election Cycle</a:t>
            </a:r>
            <a:endParaRPr lang="en-US" sz="4400" dirty="0"/>
          </a:p>
        </p:txBody>
      </p:sp>
      <p:sp>
        <p:nvSpPr>
          <p:cNvPr id="5" name="TextBox 4">
            <a:extLst>
              <a:ext uri="{FF2B5EF4-FFF2-40B4-BE49-F238E27FC236}">
                <a16:creationId xmlns:a16="http://schemas.microsoft.com/office/drawing/2014/main" id="{7F314D7C-15DF-6A5E-399D-6D821E71D14C}"/>
              </a:ext>
            </a:extLst>
          </p:cNvPr>
          <p:cNvSpPr txBox="1"/>
          <p:nvPr/>
        </p:nvSpPr>
        <p:spPr>
          <a:xfrm>
            <a:off x="3625173" y="3702903"/>
            <a:ext cx="4941651" cy="1661993"/>
          </a:xfrm>
          <a:prstGeom prst="rect">
            <a:avLst/>
          </a:prstGeom>
          <a:noFill/>
        </p:spPr>
        <p:txBody>
          <a:bodyPr wrap="square" rtlCol="0" anchor="ctr" anchorCtr="0">
            <a:spAutoFit/>
          </a:bodyPr>
          <a:lstStyle/>
          <a:p>
            <a:r>
              <a:rPr lang="en-US" sz="1600" dirty="0">
                <a:solidFill>
                  <a:schemeClr val="bg1"/>
                </a:solidFill>
              </a:rPr>
              <a:t>ISBA Webinar, March 3, 2026</a:t>
            </a:r>
          </a:p>
          <a:p>
            <a:endParaRPr lang="en-US" sz="1400" dirty="0">
              <a:solidFill>
                <a:schemeClr val="bg1"/>
              </a:solidFill>
            </a:endParaRPr>
          </a:p>
          <a:p>
            <a:r>
              <a:rPr lang="en-US" sz="1600" dirty="0">
                <a:solidFill>
                  <a:schemeClr val="bg1"/>
                </a:solidFill>
              </a:rPr>
              <a:t>Presented by the Indiana Election Division</a:t>
            </a:r>
          </a:p>
          <a:p>
            <a:r>
              <a:rPr lang="en-US" sz="1600" dirty="0">
                <a:solidFill>
                  <a:schemeClr val="bg1"/>
                </a:solidFill>
              </a:rPr>
              <a:t>Brad King, Co-Director  </a:t>
            </a:r>
          </a:p>
          <a:p>
            <a:r>
              <a:rPr lang="en-US" sz="1600" dirty="0">
                <a:solidFill>
                  <a:schemeClr val="bg1"/>
                </a:solidFill>
              </a:rPr>
              <a:t>Angie Nussmeyer, Co-Director</a:t>
            </a:r>
          </a:p>
          <a:p>
            <a:endParaRPr lang="en-US" sz="800" dirty="0">
              <a:solidFill>
                <a:schemeClr val="bg1"/>
              </a:solidFill>
            </a:endParaRPr>
          </a:p>
          <a:p>
            <a:r>
              <a:rPr lang="en-US" sz="1600" dirty="0">
                <a:solidFill>
                  <a:schemeClr val="bg1"/>
                </a:solidFill>
              </a:rPr>
              <a:t>elections@iec.in.gov     |     in.gov/sos/elections</a:t>
            </a:r>
          </a:p>
        </p:txBody>
      </p:sp>
      <p:sp>
        <p:nvSpPr>
          <p:cNvPr id="7" name="TextBox 6">
            <a:extLst>
              <a:ext uri="{FF2B5EF4-FFF2-40B4-BE49-F238E27FC236}">
                <a16:creationId xmlns:a16="http://schemas.microsoft.com/office/drawing/2014/main" id="{3ED62965-82C0-208E-A468-1DFFEE0AEE3B}"/>
              </a:ext>
            </a:extLst>
          </p:cNvPr>
          <p:cNvSpPr txBox="1"/>
          <p:nvPr/>
        </p:nvSpPr>
        <p:spPr>
          <a:xfrm>
            <a:off x="10382250" y="6308725"/>
            <a:ext cx="1295399" cy="246221"/>
          </a:xfrm>
          <a:prstGeom prst="rect">
            <a:avLst/>
          </a:prstGeom>
          <a:noFill/>
        </p:spPr>
        <p:txBody>
          <a:bodyPr wrap="square">
            <a:spAutoFit/>
          </a:bodyPr>
          <a:lstStyle/>
          <a:p>
            <a:pPr algn="r"/>
            <a:r>
              <a:rPr lang="en-US" sz="1000" dirty="0">
                <a:solidFill>
                  <a:schemeClr val="bg1"/>
                </a:solidFill>
              </a:rPr>
              <a:t>Images by </a:t>
            </a:r>
            <a:r>
              <a:rPr lang="en-US" sz="1000" dirty="0" err="1">
                <a:solidFill>
                  <a:schemeClr val="bg1"/>
                </a:solidFill>
              </a:rPr>
              <a:t>freepik</a:t>
            </a:r>
            <a:endParaRPr lang="en-US" sz="1000" dirty="0">
              <a:solidFill>
                <a:schemeClr val="bg1"/>
              </a:solidFill>
            </a:endParaRPr>
          </a:p>
        </p:txBody>
      </p:sp>
    </p:spTree>
    <p:extLst>
      <p:ext uri="{BB962C8B-B14F-4D97-AF65-F5344CB8AC3E}">
        <p14:creationId xmlns:p14="http://schemas.microsoft.com/office/powerpoint/2010/main" val="15196232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DF5154-90F4-7B7D-23C0-0776F58E4BE6}"/>
              </a:ext>
            </a:extLst>
          </p:cNvPr>
          <p:cNvSpPr txBox="1">
            <a:spLocks noGrp="1"/>
          </p:cNvSpPr>
          <p:nvPr>
            <p:ph type="title" idx="4294967295"/>
          </p:nvPr>
        </p:nvSpPr>
        <p:spPr>
          <a:xfrm>
            <a:off x="243876" y="-47000"/>
            <a:ext cx="733390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914400" rtl="0" eaLnBrk="1" latinLnBrk="0" hangingPunct="1">
              <a:lnSpc>
                <a:spcPct val="80000"/>
              </a:lnSpc>
              <a:spcBef>
                <a:spcPct val="0"/>
              </a:spcBef>
              <a:buNone/>
              <a:defRPr sz="5000" b="0" kern="1200" cap="all" spc="200" baseline="0">
                <a:solidFill>
                  <a:schemeClr val="bg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800" b="0" i="0" u="none" strike="noStrike" kern="1200" cap="all" spc="200" normalizeH="0" baseline="0" noProof="0" dirty="0">
                <a:ln>
                  <a:noFill/>
                </a:ln>
                <a:solidFill>
                  <a:srgbClr val="FFFFFF"/>
                </a:solidFill>
                <a:effectLst/>
                <a:uLnTx/>
                <a:uFillTx/>
                <a:latin typeface="Tw Cen MT Condensed" panose="020B0606020104020203"/>
                <a:ea typeface="+mj-ea"/>
                <a:cs typeface="+mj-cs"/>
              </a:rPr>
              <a:t>Candidate Name Designations</a:t>
            </a:r>
          </a:p>
        </p:txBody>
      </p:sp>
      <p:sp>
        <p:nvSpPr>
          <p:cNvPr id="3" name="TextBox 2">
            <a:extLst>
              <a:ext uri="{FF2B5EF4-FFF2-40B4-BE49-F238E27FC236}">
                <a16:creationId xmlns:a16="http://schemas.microsoft.com/office/drawing/2014/main" id="{DF357386-0E3E-1950-F74F-02584C7AB8F7}"/>
              </a:ext>
            </a:extLst>
          </p:cNvPr>
          <p:cNvSpPr txBox="1"/>
          <p:nvPr/>
        </p:nvSpPr>
        <p:spPr>
          <a:xfrm>
            <a:off x="548984" y="817955"/>
            <a:ext cx="9947531" cy="4416594"/>
          </a:xfrm>
          <a:prstGeom prst="rect">
            <a:avLst/>
          </a:prstGeom>
          <a:noFill/>
        </p:spPr>
        <p:txBody>
          <a:bodyPr wrap="square" rtlCol="0">
            <a:spAutoFit/>
          </a:bodyPr>
          <a:lstStyle/>
          <a:p>
            <a:pPr lvl="0" defTabSz="457200">
              <a:defRPr/>
            </a:pPr>
            <a:r>
              <a:rPr lang="en-US" sz="1900" dirty="0">
                <a:solidFill>
                  <a:srgbClr val="FFFFFF"/>
                </a:solidFill>
                <a:latin typeface="Arial Narrow" panose="020B0606020202030204" pitchFamily="34" charset="0"/>
              </a:rPr>
              <a:t>1 First Designation</a:t>
            </a:r>
          </a:p>
          <a:p>
            <a:pPr marL="285750" lvl="0" indent="-285750">
              <a:spcAft>
                <a:spcPts val="200"/>
              </a:spcAft>
              <a:buClr>
                <a:srgbClr val="9CBEBD"/>
              </a:buClr>
              <a:buSzPct val="100000"/>
              <a:buFont typeface="Arial" panose="020B0604020202020204" pitchFamily="34" charset="0"/>
              <a:buChar char="•"/>
              <a:defRPr/>
            </a:pPr>
            <a:r>
              <a:rPr lang="en-ZA" sz="1900" dirty="0">
                <a:solidFill>
                  <a:srgbClr val="FFFFFF"/>
                </a:solidFill>
                <a:latin typeface="Arial Narrow" panose="020B0606020202030204" pitchFamily="34" charset="0"/>
                <a:cs typeface="Calibri" panose="020F0502020204030204" pitchFamily="34" charset="0"/>
              </a:rPr>
              <a:t>Candidate’s legal given name OR initial of candidate’s legal given name OR</a:t>
            </a:r>
          </a:p>
          <a:p>
            <a:pPr marL="285750" lvl="0" indent="-285750">
              <a:spcAft>
                <a:spcPts val="200"/>
              </a:spcAft>
              <a:buClr>
                <a:srgbClr val="9CBEBD"/>
              </a:buClr>
              <a:buSzPct val="100000"/>
              <a:buFont typeface="Arial" panose="020B0604020202020204" pitchFamily="34" charset="0"/>
              <a:buChar char="•"/>
              <a:defRPr/>
            </a:pPr>
            <a:r>
              <a:rPr lang="en-ZA" sz="1900" dirty="0">
                <a:solidFill>
                  <a:srgbClr val="FFFFFF"/>
                </a:solidFill>
                <a:latin typeface="Arial Narrow" panose="020B0606020202030204" pitchFamily="34" charset="0"/>
                <a:cs typeface="Calibri" panose="020F0502020204030204" pitchFamily="34" charset="0"/>
              </a:rPr>
              <a:t>Candidate’s legal middle name OR initial of candidate’s legal given name OR </a:t>
            </a:r>
          </a:p>
          <a:p>
            <a:pPr marL="285750" lvl="0" indent="-285750">
              <a:spcAft>
                <a:spcPts val="200"/>
              </a:spcAft>
              <a:buClr>
                <a:srgbClr val="9CBEBD"/>
              </a:buClr>
              <a:buSzPct val="100000"/>
              <a:buFont typeface="Arial" panose="020B0604020202020204" pitchFamily="34" charset="0"/>
              <a:buChar char="•"/>
              <a:defRPr/>
            </a:pPr>
            <a:r>
              <a:rPr lang="en-ZA" sz="1900" dirty="0">
                <a:solidFill>
                  <a:srgbClr val="FFFFFF"/>
                </a:solidFill>
                <a:latin typeface="Arial Narrow" panose="020B0606020202030204" pitchFamily="34" charset="0"/>
                <a:cs typeface="Calibri" panose="020F0502020204030204" pitchFamily="34" charset="0"/>
              </a:rPr>
              <a:t>Candidate’s nickname</a:t>
            </a:r>
          </a:p>
          <a:p>
            <a:pPr defTabSz="457200">
              <a:defRPr/>
            </a:pPr>
            <a:r>
              <a:rPr lang="en-US" sz="1900" dirty="0">
                <a:solidFill>
                  <a:srgbClr val="FFFFFF"/>
                </a:solidFill>
                <a:latin typeface="Arial Narrow" panose="020B0606020202030204" pitchFamily="34" charset="0"/>
              </a:rPr>
              <a:t>2 Second Designation, if not used in the first designation…</a:t>
            </a:r>
          </a:p>
          <a:p>
            <a:pPr marL="285750" lvl="0" indent="-285750" defTabSz="914377">
              <a:buFont typeface="Arial" panose="020B0604020202020204" pitchFamily="34" charset="0"/>
              <a:buChar char="•"/>
              <a:defRPr/>
            </a:pPr>
            <a:r>
              <a:rPr lang="en-US" sz="1900" dirty="0">
                <a:solidFill>
                  <a:srgbClr val="FFFFFF"/>
                </a:solidFill>
                <a:latin typeface="Arial Narrow" panose="020B0606020202030204" pitchFamily="34" charset="0"/>
                <a:cs typeface="Calibri" panose="020F0502020204030204" pitchFamily="34" charset="0"/>
              </a:rPr>
              <a:t>Candidate’s legal middle name OR initial of candidate’s legal given name OR </a:t>
            </a:r>
          </a:p>
          <a:p>
            <a:pPr marL="285750" lvl="0" indent="-285750" defTabSz="914377">
              <a:buFont typeface="Arial" panose="020B0604020202020204" pitchFamily="34" charset="0"/>
              <a:buChar char="•"/>
              <a:defRPr/>
            </a:pPr>
            <a:r>
              <a:rPr lang="en-US" sz="1900" dirty="0">
                <a:solidFill>
                  <a:srgbClr val="FFFFFF"/>
                </a:solidFill>
                <a:latin typeface="Arial Narrow" panose="020B0606020202030204" pitchFamily="34" charset="0"/>
                <a:cs typeface="Calibri" panose="020F0502020204030204" pitchFamily="34" charset="0"/>
              </a:rPr>
              <a:t>Candidate’s nickname OR Candidate’s surname</a:t>
            </a:r>
          </a:p>
          <a:p>
            <a:pPr lvl="0" defTabSz="914377">
              <a:defRPr/>
            </a:pPr>
            <a:r>
              <a:rPr lang="en-US" sz="1900" dirty="0">
                <a:solidFill>
                  <a:srgbClr val="FFFFFF"/>
                </a:solidFill>
                <a:latin typeface="Arial Narrow" panose="020B0606020202030204" pitchFamily="34" charset="0"/>
              </a:rPr>
              <a:t>3 Third Designation, if not used in the first or second designation…</a:t>
            </a:r>
          </a:p>
          <a:p>
            <a:pPr marL="285750" lvl="0" indent="-285750" defTabSz="914377">
              <a:buFont typeface="Arial" panose="020B0604020202020204" pitchFamily="34" charset="0"/>
              <a:buChar char="•"/>
              <a:defRPr/>
            </a:pPr>
            <a:r>
              <a:rPr lang="en-US" sz="1900" dirty="0">
                <a:solidFill>
                  <a:srgbClr val="FFFFFF"/>
                </a:solidFill>
                <a:latin typeface="Arial Narrow" panose="020B0606020202030204" pitchFamily="34" charset="0"/>
                <a:cs typeface="Calibri" panose="020F0502020204030204" pitchFamily="34" charset="0"/>
              </a:rPr>
              <a:t>Candidate’s nickname OR Candidate’s legal surname</a:t>
            </a:r>
          </a:p>
          <a:p>
            <a:pPr defTabSz="457200">
              <a:defRPr/>
            </a:pPr>
            <a:r>
              <a:rPr lang="en-US" sz="1900" dirty="0">
                <a:solidFill>
                  <a:srgbClr val="FFFFFF"/>
                </a:solidFill>
                <a:latin typeface="Arial Narrow" panose="020B0606020202030204" pitchFamily="34" charset="0"/>
              </a:rPr>
              <a:t>4 Fourth Designation, if not used in the first or second or third designation..</a:t>
            </a:r>
          </a:p>
          <a:p>
            <a:pPr marL="285750" lvl="0" indent="-285750" defTabSz="914377">
              <a:buFont typeface="Arial" panose="020B0604020202020204" pitchFamily="34" charset="0"/>
              <a:buChar char="•"/>
              <a:defRPr/>
            </a:pPr>
            <a:r>
              <a:rPr lang="en-US" sz="1900" dirty="0">
                <a:solidFill>
                  <a:srgbClr val="FFFFFF"/>
                </a:solidFill>
                <a:latin typeface="Arial Narrow" panose="020B0606020202030204" pitchFamily="34" charset="0"/>
                <a:cs typeface="Calibri" panose="020F0502020204030204" pitchFamily="34" charset="0"/>
              </a:rPr>
              <a:t>Candidate’s nickname OR Candidate’s legal surname</a:t>
            </a:r>
          </a:p>
          <a:p>
            <a:pPr defTabSz="457200">
              <a:defRPr/>
            </a:pPr>
            <a:r>
              <a:rPr lang="en-US" sz="1900" dirty="0">
                <a:solidFill>
                  <a:srgbClr val="FFFFFF"/>
                </a:solidFill>
                <a:latin typeface="Arial Narrow" panose="020B0606020202030204" pitchFamily="34" charset="0"/>
              </a:rPr>
              <a:t>5 Fifth Designation: Suffix Only</a:t>
            </a:r>
          </a:p>
          <a:p>
            <a:pPr defTabSz="457200">
              <a:defRPr/>
            </a:pPr>
            <a:endParaRPr lang="en-US" sz="1600" dirty="0">
              <a:solidFill>
                <a:srgbClr val="FFFFFF"/>
              </a:solidFill>
              <a:latin typeface="Arial Narrow" panose="020B0606020202030204" pitchFamily="34" charset="0"/>
            </a:endParaRPr>
          </a:p>
          <a:p>
            <a:pPr defTabSz="457200">
              <a:defRPr/>
            </a:pPr>
            <a:endParaRPr lang="en-US" sz="1600" dirty="0">
              <a:solidFill>
                <a:srgbClr val="FFFFFF"/>
              </a:solidFill>
              <a:latin typeface="Arial Narrow" panose="020B0606020202030204" pitchFamily="34" charset="0"/>
            </a:endParaRPr>
          </a:p>
          <a:p>
            <a:pPr lvl="0" defTabSz="457200">
              <a:defRPr/>
            </a:pPr>
            <a:endParaRPr lang="en-US" sz="1600" dirty="0">
              <a:solidFill>
                <a:srgbClr val="FFFFFF"/>
              </a:solidFill>
              <a:latin typeface="Arial Narrow" panose="020B0606020202030204" pitchFamily="34" charset="0"/>
            </a:endParaRPr>
          </a:p>
        </p:txBody>
      </p:sp>
      <p:pic>
        <p:nvPicPr>
          <p:cNvPr id="2" name="Picture 1" descr="Cropped image of the Indiana CAN-34 School Board Petition focusing on the candidate designation block.">
            <a:extLst>
              <a:ext uri="{FF2B5EF4-FFF2-40B4-BE49-F238E27FC236}">
                <a16:creationId xmlns:a16="http://schemas.microsoft.com/office/drawing/2014/main" id="{E89A89CD-FFC2-E282-25BD-9BB96FCBC4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23319" y="4838570"/>
            <a:ext cx="6567788" cy="1611622"/>
          </a:xfrm>
          <a:prstGeom prst="rect">
            <a:avLst/>
          </a:prstGeom>
        </p:spPr>
      </p:pic>
      <p:sp>
        <p:nvSpPr>
          <p:cNvPr id="20" name="Rectangle: Rounded Corners 19">
            <a:extLst>
              <a:ext uri="{FF2B5EF4-FFF2-40B4-BE49-F238E27FC236}">
                <a16:creationId xmlns:a16="http://schemas.microsoft.com/office/drawing/2014/main" id="{97A8AC52-3F2F-EFB3-233B-935C3351A653}"/>
              </a:ext>
            </a:extLst>
          </p:cNvPr>
          <p:cNvSpPr/>
          <p:nvPr/>
        </p:nvSpPr>
        <p:spPr>
          <a:xfrm>
            <a:off x="8032627" y="413607"/>
            <a:ext cx="3778374" cy="6057097"/>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SURNAME</a:t>
            </a:r>
            <a:r>
              <a:rPr kumimoji="0" lang="en-US"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 (or last name) is important to designate, as candidates on the November ballot are first grouped by party and then alpha by surname.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2E2B21"/>
                </a:solidFill>
                <a:latin typeface="Arial Narrow" panose="020B0606020202030204" pitchFamily="34" charset="0"/>
                <a:cs typeface="Calibri" panose="020F0502020204030204" pitchFamily="34" charset="0"/>
              </a:rPr>
              <a:t>Surname can be a name found on a birth certificate, marriage license, or on the judicial order changing a person’s name</a:t>
            </a:r>
            <a:endParaRPr kumimoji="0" lang="en-US" sz="14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All NICKNAMES must go in (PARENTHESES) on the ballot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Parentheses not required when nickname is used in first designation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Must be a nickname candidate is commonly known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Limited to 20 characters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Cannot use Title or Degree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Candidate Name does NOT have to match voter registration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Instead, registration </a:t>
            </a:r>
            <a:r>
              <a:rPr kumimoji="0" lang="en-US" sz="1600" b="0" i="0" u="none" strike="noStrike" kern="1200" cap="none" spc="0" normalizeH="0" baseline="0" noProof="0" dirty="0">
                <a:ln>
                  <a:noFill/>
                </a:ln>
                <a:solidFill>
                  <a:srgbClr val="1C1C1C"/>
                </a:solidFill>
                <a:effectLst/>
                <a:uLnTx/>
                <a:uFillTx/>
                <a:latin typeface="Arial Narrow" panose="020B0606020202030204" pitchFamily="34" charset="0"/>
                <a:ea typeface="+mn-ea"/>
                <a:cs typeface="Calibri" panose="020F0502020204030204" pitchFamily="34" charset="0"/>
              </a:rPr>
              <a:t>updated by county </a:t>
            </a: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Calibri" panose="020F0502020204030204" pitchFamily="34" charset="0"/>
              </a:rPr>
              <a:t>to reflect candidate’s ballot name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0972588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CFC6-B5A7-3FBD-AC15-E59265AB314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A771B1F-9CA7-C6F3-48ED-19485CF0A92D}"/>
              </a:ext>
              <a:ext uri="{C183D7F6-B498-43B3-948B-1728B52AA6E4}">
                <adec:decorative xmlns:adec="http://schemas.microsoft.com/office/drawing/2017/decorative" val="1"/>
              </a:ext>
            </a:extLst>
          </p:cNvPr>
          <p:cNvSpPr/>
          <p:nvPr/>
        </p:nvSpPr>
        <p:spPr>
          <a:xfrm>
            <a:off x="7905750" y="3292477"/>
            <a:ext cx="4286250" cy="3565524"/>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19" name="Title 1">
            <a:extLst>
              <a:ext uri="{FF2B5EF4-FFF2-40B4-BE49-F238E27FC236}">
                <a16:creationId xmlns:a16="http://schemas.microsoft.com/office/drawing/2014/main" id="{B92620FD-317E-69E5-9E8E-FC639B8340F6}"/>
              </a:ext>
            </a:extLst>
          </p:cNvPr>
          <p:cNvSpPr txBox="1">
            <a:spLocks noGrp="1"/>
          </p:cNvSpPr>
          <p:nvPr>
            <p:ph type="title" idx="4294967295"/>
          </p:nvPr>
        </p:nvSpPr>
        <p:spPr>
          <a:xfrm>
            <a:off x="498325" y="3510394"/>
            <a:ext cx="9720072" cy="7728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Tw Cen MT Condensed" panose="020B0606020104020203" pitchFamily="34" charset="0"/>
                <a:ea typeface="+mj-ea"/>
                <a:cs typeface="+mj-cs"/>
              </a:rPr>
              <a:t>CAN-34 PETITIONER SECTION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7" name="Picture 16" descr="Cropped portion of the CAN-34 petition for school board office in Indiana focusing on the petitioners section to complete.">
            <a:extLst>
              <a:ext uri="{FF2B5EF4-FFF2-40B4-BE49-F238E27FC236}">
                <a16:creationId xmlns:a16="http://schemas.microsoft.com/office/drawing/2014/main" id="{0BD6AFC9-1B0B-CFC3-72DE-0C714C01A680}"/>
              </a:ext>
            </a:extLst>
          </p:cNvPr>
          <p:cNvPicPr>
            <a:picLocks noChangeAspect="1"/>
          </p:cNvPicPr>
          <p:nvPr/>
        </p:nvPicPr>
        <p:blipFill>
          <a:blip r:embed="rId2">
            <a:extLst>
              <a:ext uri="{28A0092B-C50C-407E-A947-70E740481C1C}">
                <a14:useLocalDpi xmlns:a14="http://schemas.microsoft.com/office/drawing/2010/main" val="0"/>
              </a:ext>
            </a:extLst>
          </a:blip>
          <a:srcRect r="-236"/>
          <a:stretch>
            <a:fillRect/>
          </a:stretch>
        </p:blipFill>
        <p:spPr>
          <a:xfrm>
            <a:off x="498325" y="4248682"/>
            <a:ext cx="11265284" cy="2073076"/>
          </a:xfrm>
          <a:prstGeom prst="rect">
            <a:avLst/>
          </a:prstGeom>
        </p:spPr>
      </p:pic>
      <p:sp>
        <p:nvSpPr>
          <p:cNvPr id="3" name="Rectangle 2">
            <a:extLst>
              <a:ext uri="{FF2B5EF4-FFF2-40B4-BE49-F238E27FC236}">
                <a16:creationId xmlns:a16="http://schemas.microsoft.com/office/drawing/2014/main" id="{1F96A474-AE4A-270B-408E-3B1BE22A119A}"/>
              </a:ext>
              <a:ext uri="{C183D7F6-B498-43B3-948B-1728B52AA6E4}">
                <adec:decorative xmlns:adec="http://schemas.microsoft.com/office/drawing/2017/decorative" val="1"/>
              </a:ext>
            </a:extLst>
          </p:cNvPr>
          <p:cNvSpPr/>
          <p:nvPr/>
        </p:nvSpPr>
        <p:spPr>
          <a:xfrm>
            <a:off x="0" y="-1"/>
            <a:ext cx="12192000" cy="3292477"/>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1">
            <a:extLst>
              <a:ext uri="{FF2B5EF4-FFF2-40B4-BE49-F238E27FC236}">
                <a16:creationId xmlns:a16="http://schemas.microsoft.com/office/drawing/2014/main" id="{694C2A74-D864-068B-2803-C5D5A6F8F951}"/>
              </a:ext>
              <a:ext uri="{C183D7F6-B498-43B3-948B-1728B52AA6E4}">
                <adec:decorative xmlns:adec="http://schemas.microsoft.com/office/drawing/2017/decorative" val="0"/>
              </a:ext>
            </a:extLst>
          </p:cNvPr>
          <p:cNvSpPr txBox="1">
            <a:spLocks/>
          </p:cNvSpPr>
          <p:nvPr/>
        </p:nvSpPr>
        <p:spPr>
          <a:xfrm>
            <a:off x="498325" y="629598"/>
            <a:ext cx="8369450" cy="2266002"/>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b="0" kern="1200" cap="all" spc="2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0" i="0" u="none" strike="noStrike" kern="1200" cap="all" spc="200" normalizeH="0" baseline="0" noProof="0" dirty="0">
                <a:ln>
                  <a:noFill/>
                </a:ln>
                <a:solidFill>
                  <a:srgbClr val="FFFFFF"/>
                </a:solidFill>
                <a:effectLst/>
                <a:uLnTx/>
                <a:uFillTx/>
                <a:latin typeface="Tw Cen MT Condensed" panose="020B0606020104020203"/>
                <a:ea typeface="+mj-ea"/>
                <a:cs typeface="+mj-cs"/>
              </a:rPr>
              <a:t>Office sought</a:t>
            </a:r>
          </a:p>
          <a:p>
            <a:pPr lvl="0" algn="l">
              <a:defRPr/>
            </a:pPr>
            <a:r>
              <a:rPr lang="en-US" sz="1800" cap="none" spc="0" dirty="0">
                <a:latin typeface="Arial Narrow" panose="020B0606020202030204" pitchFamily="34" charset="0"/>
              </a:rPr>
              <a:t>Enter the name of the school board seat you are seeking, whether a specific district or at-large</a:t>
            </a:r>
          </a:p>
          <a:p>
            <a:pPr lvl="0" algn="l">
              <a:defRPr/>
            </a:pPr>
            <a:endParaRPr lang="en-US" sz="1800" cap="none" spc="0" dirty="0">
              <a:latin typeface="Arial Narrow" panose="020B0606020202030204" pitchFamily="34" charset="0"/>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0" i="0" u="none" strike="noStrike" kern="1200" cap="all" spc="200" normalizeH="0" baseline="0" noProof="0" dirty="0">
                <a:ln>
                  <a:noFill/>
                </a:ln>
                <a:solidFill>
                  <a:srgbClr val="FFFFFF"/>
                </a:solidFill>
                <a:effectLst/>
                <a:uLnTx/>
                <a:uFillTx/>
                <a:latin typeface="Tw Cen MT Condensed" panose="020B0606020104020203"/>
                <a:ea typeface="+mj-ea"/>
                <a:cs typeface="+mj-cs"/>
              </a:rPr>
              <a:t>party AFFILIATION</a:t>
            </a:r>
          </a:p>
          <a:p>
            <a:pPr marL="0" marR="0" lvl="0" indent="0" algn="l" defTabSz="914400" rtl="0" eaLnBrk="1" fontAlgn="auto" latinLnBrk="0" hangingPunct="1">
              <a:lnSpc>
                <a:spcPct val="80000"/>
              </a:lnSpc>
              <a:spcBef>
                <a:spcPct val="0"/>
              </a:spcBef>
              <a:spcAft>
                <a:spcPts val="0"/>
              </a:spcAft>
              <a:buClrTx/>
              <a:buSzTx/>
              <a:buFontTx/>
              <a:buNone/>
              <a:tabLst/>
              <a:defRPr/>
            </a:pPr>
            <a:r>
              <a:rPr lang="en-US" sz="1900" cap="none" spc="0" dirty="0">
                <a:latin typeface="Arial Narrow" panose="020B0606020202030204" pitchFamily="34" charset="0"/>
              </a:rPr>
              <a:t>Enter the party you seek to affiliate or indicate Independent status or leave section</a:t>
            </a:r>
            <a:br>
              <a:rPr lang="en-US" sz="1900" cap="none" spc="0" dirty="0">
                <a:latin typeface="Arial Narrow" panose="020B0606020202030204" pitchFamily="34" charset="0"/>
              </a:rPr>
            </a:br>
            <a:r>
              <a:rPr lang="en-US" sz="1900" cap="none" spc="0" dirty="0">
                <a:latin typeface="Arial Narrow" panose="020B0606020202030204" pitchFamily="34" charset="0"/>
              </a:rPr>
              <a:t>blank to not affiliate as an Independent candidate or with a political party</a:t>
            </a:r>
          </a:p>
          <a:p>
            <a:pPr marL="0" marR="0" lvl="0" indent="0" algn="l" defTabSz="914400" rtl="0" eaLnBrk="1" fontAlgn="auto" latinLnBrk="0" hangingPunct="1">
              <a:lnSpc>
                <a:spcPct val="80000"/>
              </a:lnSpc>
              <a:spcBef>
                <a:spcPct val="0"/>
              </a:spcBef>
              <a:spcAft>
                <a:spcPts val="0"/>
              </a:spcAft>
              <a:buClrTx/>
              <a:buSzTx/>
              <a:buFontTx/>
              <a:buNone/>
              <a:tabLst/>
              <a:defRPr/>
            </a:pPr>
            <a:endParaRPr lang="en-US" sz="1900" cap="none" spc="0" dirty="0">
              <a:latin typeface="Arial Narrow" panose="020B0606020202030204" pitchFamily="34" charset="0"/>
            </a:endParaRPr>
          </a:p>
        </p:txBody>
      </p:sp>
      <p:pic>
        <p:nvPicPr>
          <p:cNvPr id="2" name="Picture 1" descr="Cropped section of the CAN-34 Petition to run for school board office in Indiana focusing on the office sought and party affiliation.">
            <a:extLst>
              <a:ext uri="{FF2B5EF4-FFF2-40B4-BE49-F238E27FC236}">
                <a16:creationId xmlns:a16="http://schemas.microsoft.com/office/drawing/2014/main" id="{A2A8644B-3B0E-159F-55B7-866F7244F8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864802" y="866439"/>
            <a:ext cx="2898807" cy="1815235"/>
          </a:xfrm>
          <a:prstGeom prst="rect">
            <a:avLst/>
          </a:prstGeom>
        </p:spPr>
      </p:pic>
    </p:spTree>
    <p:extLst>
      <p:ext uri="{BB962C8B-B14F-4D97-AF65-F5344CB8AC3E}">
        <p14:creationId xmlns:p14="http://schemas.microsoft.com/office/powerpoint/2010/main" val="15520667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56137-6D18-2FB8-A28F-A49792DCA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7E30E-8CE6-1EEB-6A9C-E5960718A2BF}"/>
              </a:ext>
            </a:extLst>
          </p:cNvPr>
          <p:cNvSpPr>
            <a:spLocks noGrp="1"/>
          </p:cNvSpPr>
          <p:nvPr>
            <p:ph type="title"/>
          </p:nvPr>
        </p:nvSpPr>
        <p:spPr/>
        <p:txBody>
          <a:bodyPr/>
          <a:lstStyle/>
          <a:p>
            <a:r>
              <a:rPr lang="en-US" dirty="0"/>
              <a:t>REQUIRED CAN-34 PETITION ELEMENTS</a:t>
            </a:r>
          </a:p>
        </p:txBody>
      </p:sp>
      <p:sp>
        <p:nvSpPr>
          <p:cNvPr id="3" name="Content Placeholder 2">
            <a:extLst>
              <a:ext uri="{FF2B5EF4-FFF2-40B4-BE49-F238E27FC236}">
                <a16:creationId xmlns:a16="http://schemas.microsoft.com/office/drawing/2014/main" id="{C9951FD2-1D7C-F6DA-29AA-29ABFA640BB7}"/>
              </a:ext>
            </a:extLst>
          </p:cNvPr>
          <p:cNvSpPr>
            <a:spLocks noGrp="1"/>
          </p:cNvSpPr>
          <p:nvPr>
            <p:ph idx="1"/>
          </p:nvPr>
        </p:nvSpPr>
        <p:spPr>
          <a:xfrm>
            <a:off x="633603" y="2249424"/>
            <a:ext cx="9720071" cy="4023360"/>
          </a:xfrm>
        </p:spPr>
        <p:txBody>
          <a:bodyPr>
            <a:normAutofit lnSpcReduction="10000"/>
          </a:bodyPr>
          <a:lstStyle/>
          <a:p>
            <a:pPr marL="128016" lvl="1" indent="0">
              <a:buNone/>
            </a:pPr>
            <a:r>
              <a:rPr lang="en-US" sz="2400" b="1" dirty="0">
                <a:solidFill>
                  <a:srgbClr val="0070C0"/>
                </a:solidFill>
                <a:latin typeface="Arial Narrow" panose="020B0606020202030204" pitchFamily="34" charset="0"/>
              </a:rPr>
              <a:t>Voter’s Signature</a:t>
            </a:r>
          </a:p>
          <a:p>
            <a:pPr lvl="2"/>
            <a:r>
              <a:rPr lang="en-US" sz="2000" dirty="0">
                <a:latin typeface="Arial Narrow" panose="020B0606020202030204" pitchFamily="34" charset="0"/>
              </a:rPr>
              <a:t>Must substantially conform to the registration record</a:t>
            </a:r>
          </a:p>
          <a:p>
            <a:pPr lvl="2"/>
            <a:r>
              <a:rPr lang="en-US" sz="2000" dirty="0">
                <a:latin typeface="Arial Narrow" panose="020B0606020202030204" pitchFamily="34" charset="0"/>
              </a:rPr>
              <a:t>Check for voter assistance affidavit on back of form to see if voter had assistance with signing their name</a:t>
            </a:r>
          </a:p>
          <a:p>
            <a:pPr lvl="1"/>
            <a:endParaRPr lang="en-US" sz="900" dirty="0">
              <a:latin typeface="Arial Narrow" panose="020B0606020202030204" pitchFamily="34" charset="0"/>
            </a:endParaRPr>
          </a:p>
          <a:p>
            <a:pPr marL="128016" lvl="1" indent="0">
              <a:buNone/>
            </a:pPr>
            <a:r>
              <a:rPr lang="en-US" sz="2400" b="1" dirty="0">
                <a:solidFill>
                  <a:srgbClr val="0070C0"/>
                </a:solidFill>
                <a:latin typeface="Arial Narrow" panose="020B0606020202030204" pitchFamily="34" charset="0"/>
              </a:rPr>
              <a:t>Voter’s Printed First &amp; Last Name</a:t>
            </a:r>
          </a:p>
          <a:p>
            <a:pPr lvl="2"/>
            <a:r>
              <a:rPr lang="en-US" sz="2000" dirty="0">
                <a:latin typeface="Arial Narrow" panose="020B0606020202030204" pitchFamily="34" charset="0"/>
              </a:rPr>
              <a:t>Name may have minor variation from the registration record</a:t>
            </a:r>
          </a:p>
          <a:p>
            <a:pPr marL="128016" lvl="1" indent="0">
              <a:buNone/>
            </a:pPr>
            <a:r>
              <a:rPr lang="en-US" sz="900" dirty="0">
                <a:solidFill>
                  <a:srgbClr val="0070C0"/>
                </a:solidFill>
                <a:latin typeface="Arial Narrow" panose="020B0606020202030204" pitchFamily="34" charset="0"/>
              </a:rPr>
              <a:t>	</a:t>
            </a:r>
            <a:endParaRPr lang="en-US" sz="900" dirty="0">
              <a:solidFill>
                <a:srgbClr val="0070C0"/>
              </a:solidFill>
            </a:endParaRPr>
          </a:p>
          <a:p>
            <a:pPr marL="128016" lvl="1" indent="0">
              <a:buNone/>
            </a:pPr>
            <a:r>
              <a:rPr lang="en-US" sz="2400" b="1" dirty="0">
                <a:solidFill>
                  <a:srgbClr val="0070C0"/>
                </a:solidFill>
                <a:latin typeface="Arial Narrow" panose="020B0606020202030204" pitchFamily="34" charset="0"/>
              </a:rPr>
              <a:t>Voter’s Residence Address</a:t>
            </a:r>
          </a:p>
          <a:p>
            <a:pPr lvl="2"/>
            <a:r>
              <a:rPr lang="en-US" sz="2000" dirty="0">
                <a:latin typeface="Arial Narrow" panose="020B0606020202030204" pitchFamily="34" charset="0"/>
              </a:rPr>
              <a:t>MUST be registered to vote at the address indicated on the petition at the time the petition is </a:t>
            </a:r>
            <a:r>
              <a:rPr lang="en-US" sz="2000" u="sng" dirty="0">
                <a:latin typeface="Arial Narrow" panose="020B0606020202030204" pitchFamily="34" charset="0"/>
              </a:rPr>
              <a:t>reviewed</a:t>
            </a:r>
            <a:r>
              <a:rPr lang="en-US" sz="2000" dirty="0">
                <a:latin typeface="Arial Narrow" panose="020B0606020202030204" pitchFamily="34" charset="0"/>
              </a:rPr>
              <a:t> by county VR officials</a:t>
            </a:r>
          </a:p>
          <a:p>
            <a:pPr lvl="3"/>
            <a:r>
              <a:rPr lang="en-US" sz="2000" dirty="0">
                <a:latin typeface="Arial Narrow" panose="020B0606020202030204" pitchFamily="34" charset="0"/>
              </a:rPr>
              <a:t>Minor variations may be OK; see IC 3-5-6-4 and IC 3-5-6-5 for discussion on major/minor variations</a:t>
            </a:r>
          </a:p>
          <a:p>
            <a:pPr lvl="1"/>
            <a:endParaRPr lang="en-US" dirty="0"/>
          </a:p>
        </p:txBody>
      </p:sp>
      <p:sp>
        <p:nvSpPr>
          <p:cNvPr id="5" name="TextBox 4">
            <a:extLst>
              <a:ext uri="{FF2B5EF4-FFF2-40B4-BE49-F238E27FC236}">
                <a16:creationId xmlns:a16="http://schemas.microsoft.com/office/drawing/2014/main" id="{76BF68C8-D9FF-430E-0D18-2C9116B54339}"/>
              </a:ext>
            </a:extLst>
          </p:cNvPr>
          <p:cNvSpPr txBox="1"/>
          <p:nvPr/>
        </p:nvSpPr>
        <p:spPr>
          <a:xfrm>
            <a:off x="727128" y="6465190"/>
            <a:ext cx="241149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3-5-6-4 | IC 3-5-6-5 | IC 3-5-6-6</a:t>
            </a:r>
          </a:p>
        </p:txBody>
      </p:sp>
      <p:pic>
        <p:nvPicPr>
          <p:cNvPr id="7" name="Picture 6" descr="Drawn image of a woman holding a tablet.">
            <a:extLst>
              <a:ext uri="{FF2B5EF4-FFF2-40B4-BE49-F238E27FC236}">
                <a16:creationId xmlns:a16="http://schemas.microsoft.com/office/drawing/2014/main" id="{B803A4EC-7002-E896-A107-08A26B8E6D1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563" b="97609" l="8037" r="84486">
                        <a14:foregroundMark x1="32336" y1="92412" x2="32336" y2="92412"/>
                        <a14:foregroundMark x1="36075" y1="95634" x2="36075" y2="95634"/>
                        <a14:foregroundMark x1="31028" y1="95010" x2="31028" y2="95010"/>
                        <a14:foregroundMark x1="34019" y1="95218" x2="34019" y2="95218"/>
                        <a14:foregroundMark x1="37196" y1="96050" x2="37196" y2="96050"/>
                        <a14:foregroundMark x1="29533" y1="95426" x2="29533" y2="95426"/>
                        <a14:foregroundMark x1="36075" y1="97713" x2="36075" y2="97713"/>
                        <a14:foregroundMark x1="31028" y1="95426" x2="31028" y2="95426"/>
                        <a14:foregroundMark x1="31028" y1="92931" x2="31028" y2="92931"/>
                        <a14:foregroundMark x1="67103" y1="25052" x2="67103" y2="25052"/>
                        <a14:foregroundMark x1="70841" y1="22037" x2="70841" y2="22037"/>
                        <a14:foregroundMark x1="54019" y1="24116" x2="54019" y2="24116"/>
                        <a14:foregroundMark x1="54393" y1="34823" x2="54019" y2="21830"/>
                        <a14:foregroundMark x1="54019" y1="21830" x2="84486" y2="19231"/>
                        <a14:foregroundMark x1="84486" y1="19231" x2="72523" y2="31601"/>
                        <a14:foregroundMark x1="72523" y1="31601" x2="54953" y2="33888"/>
                        <a14:foregroundMark x1="54953" y1="33888" x2="53645" y2="32225"/>
                        <a14:foregroundMark x1="28972" y1="94906" x2="34766" y2="94075"/>
                        <a14:foregroundMark x1="26168" y1="93555" x2="47103" y2="93763"/>
                        <a14:foregroundMark x1="47103" y1="93763" x2="20561" y2="96362"/>
                        <a14:foregroundMark x1="20561" y1="96362" x2="32710" y2="92723"/>
                      </a14:backgroundRemoval>
                    </a14:imgEffect>
                  </a14:imgLayer>
                </a14:imgProps>
              </a:ext>
              <a:ext uri="{28A0092B-C50C-407E-A947-70E740481C1C}">
                <a14:useLocalDpi xmlns:a14="http://schemas.microsoft.com/office/drawing/2010/main" val="0"/>
              </a:ext>
            </a:extLst>
          </a:blip>
          <a:srcRect r="10819"/>
          <a:stretch>
            <a:fillRect/>
          </a:stretch>
        </p:blipFill>
        <p:spPr>
          <a:xfrm flipH="1">
            <a:off x="8898835" y="0"/>
            <a:ext cx="3293165" cy="6631477"/>
          </a:xfrm>
          <a:prstGeom prst="rect">
            <a:avLst/>
          </a:prstGeom>
        </p:spPr>
      </p:pic>
    </p:spTree>
    <p:extLst>
      <p:ext uri="{BB962C8B-B14F-4D97-AF65-F5344CB8AC3E}">
        <p14:creationId xmlns:p14="http://schemas.microsoft.com/office/powerpoint/2010/main" val="55420026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3C9A0-B5A8-E278-F1CC-2E0CB774E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50543-539B-688E-3A09-67211DCDD2CB}"/>
              </a:ext>
            </a:extLst>
          </p:cNvPr>
          <p:cNvSpPr>
            <a:spLocks noGrp="1"/>
          </p:cNvSpPr>
          <p:nvPr>
            <p:ph type="title"/>
          </p:nvPr>
        </p:nvSpPr>
        <p:spPr/>
        <p:txBody>
          <a:bodyPr/>
          <a:lstStyle/>
          <a:p>
            <a:r>
              <a:rPr lang="en-US" dirty="0"/>
              <a:t>Other CAN-34 PETITION ELEMENTS</a:t>
            </a:r>
          </a:p>
        </p:txBody>
      </p:sp>
      <p:sp>
        <p:nvSpPr>
          <p:cNvPr id="3" name="Content Placeholder 2">
            <a:extLst>
              <a:ext uri="{FF2B5EF4-FFF2-40B4-BE49-F238E27FC236}">
                <a16:creationId xmlns:a16="http://schemas.microsoft.com/office/drawing/2014/main" id="{B611335C-B82E-B87A-1513-D249BF9D4C1E}"/>
              </a:ext>
            </a:extLst>
          </p:cNvPr>
          <p:cNvSpPr>
            <a:spLocks noGrp="1"/>
          </p:cNvSpPr>
          <p:nvPr>
            <p:ph idx="1"/>
          </p:nvPr>
        </p:nvSpPr>
        <p:spPr>
          <a:xfrm>
            <a:off x="612827" y="2249424"/>
            <a:ext cx="9720071" cy="4023360"/>
          </a:xfrm>
        </p:spPr>
        <p:txBody>
          <a:bodyPr>
            <a:noAutofit/>
          </a:bodyPr>
          <a:lstStyle/>
          <a:p>
            <a:pPr marL="128016" lvl="1" indent="0">
              <a:lnSpc>
                <a:spcPct val="100000"/>
              </a:lnSpc>
              <a:spcBef>
                <a:spcPts val="0"/>
              </a:spcBef>
              <a:spcAft>
                <a:spcPts val="0"/>
              </a:spcAft>
              <a:buNone/>
            </a:pPr>
            <a:r>
              <a:rPr lang="en-US" sz="2800" b="1" dirty="0">
                <a:solidFill>
                  <a:srgbClr val="0070C0"/>
                </a:solidFill>
                <a:latin typeface="Arial Narrow" panose="020B0606020202030204" pitchFamily="34" charset="0"/>
              </a:rPr>
              <a:t>Voter’s Date of Birth</a:t>
            </a:r>
          </a:p>
          <a:p>
            <a:pPr lvl="2">
              <a:lnSpc>
                <a:spcPct val="100000"/>
              </a:lnSpc>
              <a:spcBef>
                <a:spcPts val="0"/>
              </a:spcBef>
              <a:spcAft>
                <a:spcPts val="0"/>
              </a:spcAft>
            </a:pPr>
            <a:r>
              <a:rPr lang="en-US" sz="1800" dirty="0">
                <a:latin typeface="Arial Narrow" panose="020B0606020202030204" pitchFamily="34" charset="0"/>
              </a:rPr>
              <a:t>NOT required; not a reason to reject name – helpful for county officials to identify voter in SVRS</a:t>
            </a:r>
          </a:p>
          <a:p>
            <a:pPr marL="128016" lvl="1" indent="0">
              <a:lnSpc>
                <a:spcPct val="100000"/>
              </a:lnSpc>
              <a:spcBef>
                <a:spcPts val="0"/>
              </a:spcBef>
              <a:spcAft>
                <a:spcPts val="0"/>
              </a:spcAft>
              <a:buNone/>
            </a:pPr>
            <a:endParaRPr lang="en-US" sz="800" dirty="0">
              <a:latin typeface="Arial Narrow" panose="020B0606020202030204" pitchFamily="34" charset="0"/>
            </a:endParaRPr>
          </a:p>
          <a:p>
            <a:pPr marL="128016" lvl="1" indent="0">
              <a:lnSpc>
                <a:spcPct val="100000"/>
              </a:lnSpc>
              <a:spcBef>
                <a:spcPts val="0"/>
              </a:spcBef>
              <a:spcAft>
                <a:spcPts val="0"/>
              </a:spcAft>
              <a:buNone/>
            </a:pPr>
            <a:r>
              <a:rPr lang="en-US" sz="2800" b="1" dirty="0">
                <a:solidFill>
                  <a:srgbClr val="0070C0"/>
                </a:solidFill>
                <a:latin typeface="Arial Narrow" panose="020B0606020202030204" pitchFamily="34" charset="0"/>
              </a:rPr>
              <a:t>“For Office Use Only” Columns</a:t>
            </a:r>
          </a:p>
          <a:p>
            <a:pPr lvl="2">
              <a:lnSpc>
                <a:spcPct val="100000"/>
              </a:lnSpc>
              <a:spcBef>
                <a:spcPts val="0"/>
              </a:spcBef>
              <a:spcAft>
                <a:spcPts val="0"/>
              </a:spcAft>
            </a:pPr>
            <a:r>
              <a:rPr lang="en-US" sz="1800" dirty="0">
                <a:latin typeface="Arial Narrow" panose="020B0606020202030204" pitchFamily="34" charset="0"/>
              </a:rPr>
              <a:t>Voter does NOT complete this information; counties may use to assist </a:t>
            </a:r>
            <a:br>
              <a:rPr lang="en-US" sz="1800" dirty="0">
                <a:latin typeface="Arial Narrow" panose="020B0606020202030204" pitchFamily="34" charset="0"/>
              </a:rPr>
            </a:br>
            <a:r>
              <a:rPr lang="en-US" sz="1800" dirty="0">
                <a:latin typeface="Arial Narrow" panose="020B0606020202030204" pitchFamily="34" charset="0"/>
              </a:rPr>
              <a:t>with their count for certifications on back of petition</a:t>
            </a:r>
          </a:p>
          <a:p>
            <a:pPr lvl="2">
              <a:lnSpc>
                <a:spcPct val="100000"/>
              </a:lnSpc>
              <a:spcBef>
                <a:spcPts val="0"/>
              </a:spcBef>
              <a:spcAft>
                <a:spcPts val="0"/>
              </a:spcAft>
            </a:pPr>
            <a:r>
              <a:rPr lang="en-US" sz="1800" dirty="0">
                <a:latin typeface="Arial Narrow" panose="020B0606020202030204" pitchFamily="34" charset="0"/>
              </a:rPr>
              <a:t>Instead, counties should use to confirm if voter was registered to vote </a:t>
            </a:r>
            <a:br>
              <a:rPr lang="en-US" sz="1800" dirty="0">
                <a:latin typeface="Arial Narrow" panose="020B0606020202030204" pitchFamily="34" charset="0"/>
              </a:rPr>
            </a:br>
            <a:r>
              <a:rPr lang="en-US" sz="1800" dirty="0">
                <a:latin typeface="Arial Narrow" panose="020B0606020202030204" pitchFamily="34" charset="0"/>
              </a:rPr>
              <a:t>and their precinct/ward</a:t>
            </a:r>
          </a:p>
          <a:p>
            <a:pPr lvl="3">
              <a:lnSpc>
                <a:spcPct val="100000"/>
              </a:lnSpc>
              <a:spcBef>
                <a:spcPts val="0"/>
              </a:spcBef>
              <a:spcAft>
                <a:spcPts val="0"/>
              </a:spcAft>
            </a:pPr>
            <a:r>
              <a:rPr lang="en-US" sz="1600" dirty="0">
                <a:latin typeface="Arial Narrow" panose="020B0606020202030204" pitchFamily="34" charset="0"/>
              </a:rPr>
              <a:t>County VR officials are instructed NOT to mark through petition rows</a:t>
            </a:r>
          </a:p>
          <a:p>
            <a:pPr lvl="3">
              <a:lnSpc>
                <a:spcPct val="100000"/>
              </a:lnSpc>
              <a:spcBef>
                <a:spcPts val="0"/>
              </a:spcBef>
              <a:spcAft>
                <a:spcPts val="0"/>
              </a:spcAft>
            </a:pPr>
            <a:r>
              <a:rPr lang="en-US" sz="1600" dirty="0">
                <a:latin typeface="Arial Narrow" panose="020B0606020202030204" pitchFamily="34" charset="0"/>
              </a:rPr>
              <a:t>Instead, use the “yes/no” column to indicate if voter was registered</a:t>
            </a:r>
          </a:p>
          <a:p>
            <a:pPr lvl="1">
              <a:lnSpc>
                <a:spcPct val="100000"/>
              </a:lnSpc>
              <a:spcBef>
                <a:spcPts val="0"/>
              </a:spcBef>
              <a:spcAft>
                <a:spcPts val="0"/>
              </a:spcAft>
            </a:pPr>
            <a:endParaRPr lang="en-US" dirty="0"/>
          </a:p>
        </p:txBody>
      </p:sp>
      <p:sp>
        <p:nvSpPr>
          <p:cNvPr id="5" name="TextBox 4">
            <a:extLst>
              <a:ext uri="{FF2B5EF4-FFF2-40B4-BE49-F238E27FC236}">
                <a16:creationId xmlns:a16="http://schemas.microsoft.com/office/drawing/2014/main" id="{5BCD87CC-137A-FBF5-E155-A593E0752F19}"/>
              </a:ext>
            </a:extLst>
          </p:cNvPr>
          <p:cNvSpPr txBox="1"/>
          <p:nvPr/>
        </p:nvSpPr>
        <p:spPr>
          <a:xfrm>
            <a:off x="727127" y="6465190"/>
            <a:ext cx="318888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3-5-6-6 | IC 3-6-12-7 | IC 3-6-12-8 | IC 3-6-12-9</a:t>
            </a:r>
          </a:p>
        </p:txBody>
      </p:sp>
      <p:pic>
        <p:nvPicPr>
          <p:cNvPr id="6" name="Picture 5" descr="Cropped image of the CAN-34 form showing the office use only columns.">
            <a:extLst>
              <a:ext uri="{FF2B5EF4-FFF2-40B4-BE49-F238E27FC236}">
                <a16:creationId xmlns:a16="http://schemas.microsoft.com/office/drawing/2014/main" id="{B99DEE8B-9523-2391-0683-38C09DD3DD1E}"/>
              </a:ext>
            </a:extLst>
          </p:cNvPr>
          <p:cNvPicPr>
            <a:picLocks noChangeAspect="1"/>
          </p:cNvPicPr>
          <p:nvPr/>
        </p:nvPicPr>
        <p:blipFill>
          <a:blip r:embed="rId2">
            <a:extLst>
              <a:ext uri="{28A0092B-C50C-407E-A947-70E740481C1C}">
                <a14:useLocalDpi xmlns:a14="http://schemas.microsoft.com/office/drawing/2010/main" val="0"/>
              </a:ext>
            </a:extLst>
          </a:blip>
          <a:srcRect r="-3816"/>
          <a:stretch>
            <a:fillRect/>
          </a:stretch>
        </p:blipFill>
        <p:spPr>
          <a:xfrm>
            <a:off x="7696200" y="3315738"/>
            <a:ext cx="1891994" cy="2783884"/>
          </a:xfrm>
          <a:prstGeom prst="rect">
            <a:avLst/>
          </a:prstGeom>
        </p:spPr>
      </p:pic>
      <p:pic>
        <p:nvPicPr>
          <p:cNvPr id="7" name="Picture 6" descr="Drawn picture of a woman holding a tablet.">
            <a:extLst>
              <a:ext uri="{FF2B5EF4-FFF2-40B4-BE49-F238E27FC236}">
                <a16:creationId xmlns:a16="http://schemas.microsoft.com/office/drawing/2014/main" id="{36D89A57-2584-914B-D991-23A9FC2036D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563" b="97609" l="8037" r="84486">
                        <a14:foregroundMark x1="32336" y1="92412" x2="32336" y2="92412"/>
                        <a14:foregroundMark x1="36075" y1="95634" x2="36075" y2="95634"/>
                        <a14:foregroundMark x1="31028" y1="95010" x2="31028" y2="95010"/>
                        <a14:foregroundMark x1="34019" y1="95218" x2="34019" y2="95218"/>
                        <a14:foregroundMark x1="37196" y1="96050" x2="37196" y2="96050"/>
                        <a14:foregroundMark x1="29533" y1="95426" x2="29533" y2="95426"/>
                        <a14:foregroundMark x1="36075" y1="97713" x2="36075" y2="97713"/>
                        <a14:foregroundMark x1="31028" y1="95426" x2="31028" y2="95426"/>
                        <a14:foregroundMark x1="31028" y1="92931" x2="31028" y2="92931"/>
                        <a14:foregroundMark x1="67103" y1="25052" x2="67103" y2="25052"/>
                        <a14:foregroundMark x1="70841" y1="22037" x2="70841" y2="22037"/>
                        <a14:foregroundMark x1="54019" y1="24116" x2="54019" y2="24116"/>
                        <a14:foregroundMark x1="54393" y1="34823" x2="54019" y2="21830"/>
                        <a14:foregroundMark x1="54019" y1="21830" x2="84486" y2="19231"/>
                        <a14:foregroundMark x1="84486" y1="19231" x2="72523" y2="31601"/>
                        <a14:foregroundMark x1="72523" y1="31601" x2="54953" y2="33888"/>
                        <a14:foregroundMark x1="54953" y1="33888" x2="53645" y2="32225"/>
                        <a14:foregroundMark x1="28972" y1="94906" x2="34766" y2="94075"/>
                        <a14:foregroundMark x1="26168" y1="93555" x2="47103" y2="93763"/>
                        <a14:foregroundMark x1="47103" y1="93763" x2="20561" y2="96362"/>
                        <a14:foregroundMark x1="20561" y1="96362" x2="32710" y2="92723"/>
                      </a14:backgroundRemoval>
                    </a14:imgEffect>
                  </a14:imgLayer>
                </a14:imgProps>
              </a:ext>
              <a:ext uri="{28A0092B-C50C-407E-A947-70E740481C1C}">
                <a14:useLocalDpi xmlns:a14="http://schemas.microsoft.com/office/drawing/2010/main" val="0"/>
              </a:ext>
            </a:extLst>
          </a:blip>
          <a:srcRect r="10819"/>
          <a:stretch>
            <a:fillRect/>
          </a:stretch>
        </p:blipFill>
        <p:spPr>
          <a:xfrm flipH="1">
            <a:off x="8898835" y="0"/>
            <a:ext cx="3293165" cy="6631477"/>
          </a:xfrm>
          <a:prstGeom prst="rect">
            <a:avLst/>
          </a:prstGeom>
        </p:spPr>
      </p:pic>
    </p:spTree>
    <p:extLst>
      <p:ext uri="{BB962C8B-B14F-4D97-AF65-F5344CB8AC3E}">
        <p14:creationId xmlns:p14="http://schemas.microsoft.com/office/powerpoint/2010/main" val="25787628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15AE-52D4-385B-D214-DB6342D41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57DE7-0ADA-A93E-04DF-96D24610344F}"/>
              </a:ext>
            </a:extLst>
          </p:cNvPr>
          <p:cNvSpPr>
            <a:spLocks noGrp="1"/>
          </p:cNvSpPr>
          <p:nvPr>
            <p:ph type="title"/>
          </p:nvPr>
        </p:nvSpPr>
        <p:spPr/>
        <p:txBody>
          <a:bodyPr/>
          <a:lstStyle/>
          <a:p>
            <a:r>
              <a:rPr lang="en-US" dirty="0"/>
              <a:t>Other PETITION ELEMENTS</a:t>
            </a:r>
          </a:p>
        </p:txBody>
      </p:sp>
      <p:sp>
        <p:nvSpPr>
          <p:cNvPr id="3" name="Content Placeholder 2">
            <a:extLst>
              <a:ext uri="{FF2B5EF4-FFF2-40B4-BE49-F238E27FC236}">
                <a16:creationId xmlns:a16="http://schemas.microsoft.com/office/drawing/2014/main" id="{8EBC30C0-8DAA-755E-FDB8-5716EDE9BDCC}"/>
              </a:ext>
            </a:extLst>
          </p:cNvPr>
          <p:cNvSpPr>
            <a:spLocks noGrp="1"/>
          </p:cNvSpPr>
          <p:nvPr>
            <p:ph idx="1"/>
          </p:nvPr>
        </p:nvSpPr>
        <p:spPr>
          <a:xfrm>
            <a:off x="652653" y="2148989"/>
            <a:ext cx="9720071" cy="4023360"/>
          </a:xfrm>
        </p:spPr>
        <p:txBody>
          <a:bodyPr>
            <a:noAutofit/>
          </a:bodyPr>
          <a:lstStyle/>
          <a:p>
            <a:pPr marL="128016" lvl="1" indent="0">
              <a:lnSpc>
                <a:spcPct val="100000"/>
              </a:lnSpc>
              <a:spcBef>
                <a:spcPts val="0"/>
              </a:spcBef>
              <a:spcAft>
                <a:spcPts val="0"/>
              </a:spcAft>
              <a:buNone/>
            </a:pPr>
            <a:r>
              <a:rPr lang="en-US" sz="2800" b="1" dirty="0">
                <a:solidFill>
                  <a:srgbClr val="0070C0"/>
                </a:solidFill>
                <a:latin typeface="Arial Narrow" panose="020B0606020202030204" pitchFamily="34" charset="0"/>
              </a:rPr>
              <a:t>Petition Carrier Affidavit</a:t>
            </a:r>
          </a:p>
          <a:p>
            <a:pPr lvl="2">
              <a:lnSpc>
                <a:spcPct val="100000"/>
              </a:lnSpc>
              <a:spcBef>
                <a:spcPts val="0"/>
              </a:spcBef>
              <a:spcAft>
                <a:spcPts val="0"/>
              </a:spcAft>
            </a:pPr>
            <a:r>
              <a:rPr lang="en-US" sz="1800" dirty="0">
                <a:latin typeface="Arial Narrow" panose="020B0606020202030204" pitchFamily="34" charset="0"/>
              </a:rPr>
              <a:t>All petition carriers (including candidates!) must complete the affidavit found on the bottom of each petition</a:t>
            </a:r>
          </a:p>
          <a:p>
            <a:pPr lvl="2">
              <a:lnSpc>
                <a:spcPct val="100000"/>
              </a:lnSpc>
              <a:spcBef>
                <a:spcPts val="0"/>
              </a:spcBef>
              <a:spcAft>
                <a:spcPts val="0"/>
              </a:spcAft>
            </a:pPr>
            <a:r>
              <a:rPr lang="en-US" sz="1800" dirty="0">
                <a:latin typeface="Arial Narrow" panose="020B0606020202030204" pitchFamily="34" charset="0"/>
              </a:rPr>
              <a:t>All elements must be present; any missing information results in form being “incomplete”</a:t>
            </a:r>
          </a:p>
          <a:p>
            <a:pPr lvl="3">
              <a:lnSpc>
                <a:spcPct val="100000"/>
              </a:lnSpc>
              <a:spcBef>
                <a:spcPts val="0"/>
              </a:spcBef>
              <a:spcAft>
                <a:spcPts val="0"/>
              </a:spcAft>
            </a:pPr>
            <a:r>
              <a:rPr lang="en-US" sz="1600" dirty="0">
                <a:latin typeface="Arial Narrow" panose="020B0606020202030204" pitchFamily="34" charset="0"/>
              </a:rPr>
              <a:t>County VR official MUST contact petition carrier to request that the affidavit be completed before deadline to file petitions for initial certification</a:t>
            </a:r>
          </a:p>
          <a:p>
            <a:pPr lvl="4">
              <a:lnSpc>
                <a:spcPct val="100000"/>
              </a:lnSpc>
              <a:spcBef>
                <a:spcPts val="0"/>
              </a:spcBef>
              <a:spcAft>
                <a:spcPts val="0"/>
              </a:spcAft>
            </a:pPr>
            <a:r>
              <a:rPr lang="en-US" sz="1600" dirty="0">
                <a:latin typeface="Arial Narrow" panose="020B0606020202030204" pitchFamily="34" charset="0"/>
              </a:rPr>
              <a:t>If carrier completes affidavit by deadline (noon, June 18, 2026, for CAN-34), then county may review and process it</a:t>
            </a:r>
          </a:p>
          <a:p>
            <a:pPr lvl="4">
              <a:lnSpc>
                <a:spcPct val="100000"/>
              </a:lnSpc>
              <a:spcBef>
                <a:spcPts val="0"/>
              </a:spcBef>
              <a:spcAft>
                <a:spcPts val="0"/>
              </a:spcAft>
            </a:pPr>
            <a:r>
              <a:rPr lang="en-US" sz="1600" dirty="0">
                <a:latin typeface="Arial Narrow" panose="020B0606020202030204" pitchFamily="34" charset="0"/>
              </a:rPr>
              <a:t>If carriers does NOT complete affidavit by deadline, then petition is rejected</a:t>
            </a:r>
            <a:endParaRPr lang="en-US" sz="1800" dirty="0">
              <a:latin typeface="Arial Narrow" panose="020B0606020202030204" pitchFamily="34" charset="0"/>
            </a:endParaRPr>
          </a:p>
          <a:p>
            <a:pPr lvl="1">
              <a:lnSpc>
                <a:spcPct val="100000"/>
              </a:lnSpc>
              <a:spcBef>
                <a:spcPts val="0"/>
              </a:spcBef>
              <a:spcAft>
                <a:spcPts val="0"/>
              </a:spcAft>
            </a:pPr>
            <a:endParaRPr lang="en-US" dirty="0"/>
          </a:p>
        </p:txBody>
      </p:sp>
      <p:pic>
        <p:nvPicPr>
          <p:cNvPr id="6" name="Picture 5" descr="Cropped image of the CAN-34 petition to run for school board office in Indiana focusing on the petition carrier certification.">
            <a:extLst>
              <a:ext uri="{FF2B5EF4-FFF2-40B4-BE49-F238E27FC236}">
                <a16:creationId xmlns:a16="http://schemas.microsoft.com/office/drawing/2014/main" id="{1ABC1266-F4E6-3C65-462D-09573F4EE6F2}"/>
              </a:ext>
            </a:extLst>
          </p:cNvPr>
          <p:cNvPicPr>
            <a:picLocks noChangeAspect="1"/>
          </p:cNvPicPr>
          <p:nvPr/>
        </p:nvPicPr>
        <p:blipFill>
          <a:blip r:embed="rId2">
            <a:extLst>
              <a:ext uri="{28A0092B-C50C-407E-A947-70E740481C1C}">
                <a14:useLocalDpi xmlns:a14="http://schemas.microsoft.com/office/drawing/2010/main" val="0"/>
              </a:ext>
            </a:extLst>
          </a:blip>
          <a:srcRect b="-1451"/>
          <a:stretch>
            <a:fillRect/>
          </a:stretch>
        </p:blipFill>
        <p:spPr>
          <a:xfrm>
            <a:off x="495300" y="4457715"/>
            <a:ext cx="10248900" cy="1421793"/>
          </a:xfrm>
          <a:prstGeom prst="rect">
            <a:avLst/>
          </a:prstGeom>
        </p:spPr>
      </p:pic>
      <p:sp>
        <p:nvSpPr>
          <p:cNvPr id="5" name="TextBox 4">
            <a:extLst>
              <a:ext uri="{FF2B5EF4-FFF2-40B4-BE49-F238E27FC236}">
                <a16:creationId xmlns:a16="http://schemas.microsoft.com/office/drawing/2014/main" id="{5A19D64A-EF45-A8A6-2CD8-2F6B656926CD}"/>
              </a:ext>
            </a:extLst>
          </p:cNvPr>
          <p:cNvSpPr txBox="1"/>
          <p:nvPr/>
        </p:nvSpPr>
        <p:spPr>
          <a:xfrm>
            <a:off x="727127" y="6465190"/>
            <a:ext cx="318888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3-5-6-6 | IC 3-6-12-7 | IC 3-6-12-8 | IC 3-6-12-9</a:t>
            </a:r>
          </a:p>
        </p:txBody>
      </p:sp>
      <p:pic>
        <p:nvPicPr>
          <p:cNvPr id="7" name="Picture 6" descr="Drawn picture of a woman holding a tablet.">
            <a:extLst>
              <a:ext uri="{FF2B5EF4-FFF2-40B4-BE49-F238E27FC236}">
                <a16:creationId xmlns:a16="http://schemas.microsoft.com/office/drawing/2014/main" id="{C07F0293-BDB9-A384-655C-1470D48B958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563" b="97609" l="8037" r="84486">
                        <a14:foregroundMark x1="32336" y1="92412" x2="32336" y2="92412"/>
                        <a14:foregroundMark x1="36075" y1="95634" x2="36075" y2="95634"/>
                        <a14:foregroundMark x1="31028" y1="95010" x2="31028" y2="95010"/>
                        <a14:foregroundMark x1="34019" y1="95218" x2="34019" y2="95218"/>
                        <a14:foregroundMark x1="37196" y1="96050" x2="37196" y2="96050"/>
                        <a14:foregroundMark x1="29533" y1="95426" x2="29533" y2="95426"/>
                        <a14:foregroundMark x1="36075" y1="97713" x2="36075" y2="97713"/>
                        <a14:foregroundMark x1="31028" y1="95426" x2="31028" y2="95426"/>
                        <a14:foregroundMark x1="31028" y1="92931" x2="31028" y2="92931"/>
                        <a14:foregroundMark x1="67103" y1="25052" x2="67103" y2="25052"/>
                        <a14:foregroundMark x1="70841" y1="22037" x2="70841" y2="22037"/>
                        <a14:foregroundMark x1="54019" y1="24116" x2="54019" y2="24116"/>
                        <a14:foregroundMark x1="54393" y1="34823" x2="54019" y2="21830"/>
                        <a14:foregroundMark x1="54019" y1="21830" x2="84486" y2="19231"/>
                        <a14:foregroundMark x1="84486" y1="19231" x2="72523" y2="31601"/>
                        <a14:foregroundMark x1="72523" y1="31601" x2="54953" y2="33888"/>
                        <a14:foregroundMark x1="54953" y1="33888" x2="53645" y2="32225"/>
                        <a14:foregroundMark x1="28972" y1="94906" x2="34766" y2="94075"/>
                        <a14:foregroundMark x1="26168" y1="93555" x2="47103" y2="93763"/>
                        <a14:foregroundMark x1="47103" y1="93763" x2="20561" y2="96362"/>
                        <a14:foregroundMark x1="20561" y1="96362" x2="32710" y2="92723"/>
                      </a14:backgroundRemoval>
                    </a14:imgEffect>
                  </a14:imgLayer>
                </a14:imgProps>
              </a:ext>
              <a:ext uri="{28A0092B-C50C-407E-A947-70E740481C1C}">
                <a14:useLocalDpi xmlns:a14="http://schemas.microsoft.com/office/drawing/2010/main" val="0"/>
              </a:ext>
            </a:extLst>
          </a:blip>
          <a:srcRect r="10819"/>
          <a:stretch>
            <a:fillRect/>
          </a:stretch>
        </p:blipFill>
        <p:spPr>
          <a:xfrm flipH="1">
            <a:off x="9338732" y="585216"/>
            <a:ext cx="2853268" cy="5745652"/>
          </a:xfrm>
          <a:prstGeom prst="rect">
            <a:avLst/>
          </a:prstGeom>
        </p:spPr>
      </p:pic>
    </p:spTree>
    <p:extLst>
      <p:ext uri="{BB962C8B-B14F-4D97-AF65-F5344CB8AC3E}">
        <p14:creationId xmlns:p14="http://schemas.microsoft.com/office/powerpoint/2010/main" val="258648362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47B8-3B81-AB02-98A6-FA60935527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E25EDE9-A229-2C8E-65C1-D39707049A71}"/>
              </a:ext>
              <a:ext uri="{C183D7F6-B498-43B3-948B-1728B52AA6E4}">
                <adec:decorative xmlns:adec="http://schemas.microsoft.com/office/drawing/2017/decorative" val="1"/>
              </a:ext>
            </a:extLst>
          </p:cNvPr>
          <p:cNvSpPr/>
          <p:nvPr/>
        </p:nvSpPr>
        <p:spPr>
          <a:xfrm>
            <a:off x="0" y="0"/>
            <a:ext cx="3168502" cy="685800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6" name="Title 1">
            <a:extLst>
              <a:ext uri="{FF2B5EF4-FFF2-40B4-BE49-F238E27FC236}">
                <a16:creationId xmlns:a16="http://schemas.microsoft.com/office/drawing/2014/main" id="{52F6C78D-2AA8-6B6D-FA1F-F087ACF29D13}"/>
              </a:ext>
            </a:extLst>
          </p:cNvPr>
          <p:cNvSpPr txBox="1">
            <a:spLocks noGrp="1"/>
          </p:cNvSpPr>
          <p:nvPr>
            <p:ph type="title" idx="4294967295"/>
          </p:nvPr>
        </p:nvSpPr>
        <p:spPr>
          <a:xfrm rot="16200000">
            <a:off x="-1388427" y="2259236"/>
            <a:ext cx="5748656" cy="2057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914400" rtl="0" eaLnBrk="1" latinLnBrk="0" hangingPunct="1">
              <a:lnSpc>
                <a:spcPct val="80000"/>
              </a:lnSpc>
              <a:spcBef>
                <a:spcPct val="0"/>
              </a:spcBef>
              <a:buNone/>
              <a:defRPr sz="5000" b="0" kern="1200" cap="all" spc="200" baseline="0">
                <a:solidFill>
                  <a:schemeClr val="bg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800" b="0" i="0" u="sng" strike="noStrike" kern="1200" cap="all" spc="200" normalizeH="0" baseline="0" noProof="0" dirty="0">
                <a:ln>
                  <a:noFill/>
                </a:ln>
                <a:solidFill>
                  <a:srgbClr val="FFFFFF"/>
                </a:solidFill>
                <a:effectLst/>
                <a:uLnTx/>
                <a:uFillTx/>
                <a:latin typeface="Tw Cen MT Condensed" panose="020B0606020104020203"/>
                <a:ea typeface="+mj-ea"/>
                <a:cs typeface="+mj-cs"/>
              </a:rPr>
              <a:t>Petition Processing</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all" spc="200" normalizeH="0" baseline="0" noProof="0" dirty="0">
                <a:ln>
                  <a:noFill/>
                </a:ln>
                <a:solidFill>
                  <a:srgbClr val="FFFFFF"/>
                </a:solidFill>
                <a:effectLst/>
                <a:uLnTx/>
                <a:uFillTx/>
                <a:latin typeface="Tw Cen MT Condensed" panose="020B0606020104020203"/>
                <a:ea typeface="+mj-ea"/>
                <a:cs typeface="+mj-cs"/>
              </a:rPr>
              <a:t>2026 can-34 Example (back)</a:t>
            </a:r>
          </a:p>
        </p:txBody>
      </p:sp>
      <p:pic>
        <p:nvPicPr>
          <p:cNvPr id="4" name="Picture 3" descr="Back side of the CAN-34 petition to run for school board office in Indiana. This section includes the candidate's consent, affidavit of assistance provided to petitioners' with disabilities, and the county office certification.">
            <a:extLst>
              <a:ext uri="{FF2B5EF4-FFF2-40B4-BE49-F238E27FC236}">
                <a16:creationId xmlns:a16="http://schemas.microsoft.com/office/drawing/2014/main" id="{B6D0FB29-C0CF-9930-4B07-1F54D90C7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261" y="202379"/>
            <a:ext cx="8335538" cy="6268325"/>
          </a:xfrm>
          <a:prstGeom prst="rect">
            <a:avLst/>
          </a:prstGeom>
        </p:spPr>
      </p:pic>
    </p:spTree>
    <p:extLst>
      <p:ext uri="{BB962C8B-B14F-4D97-AF65-F5344CB8AC3E}">
        <p14:creationId xmlns:p14="http://schemas.microsoft.com/office/powerpoint/2010/main" val="150963078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7F15-F5E8-B2BE-7468-0F6717A94820}"/>
              </a:ext>
            </a:extLst>
          </p:cNvPr>
          <p:cNvSpPr>
            <a:spLocks noGrp="1"/>
          </p:cNvSpPr>
          <p:nvPr>
            <p:ph type="title"/>
          </p:nvPr>
        </p:nvSpPr>
        <p:spPr/>
        <p:txBody>
          <a:bodyPr/>
          <a:lstStyle/>
          <a:p>
            <a:r>
              <a:rPr lang="en-US" dirty="0"/>
              <a:t>Candidate’s consent</a:t>
            </a:r>
          </a:p>
        </p:txBody>
      </p:sp>
      <p:sp>
        <p:nvSpPr>
          <p:cNvPr id="3" name="Content Placeholder 2">
            <a:extLst>
              <a:ext uri="{FF2B5EF4-FFF2-40B4-BE49-F238E27FC236}">
                <a16:creationId xmlns:a16="http://schemas.microsoft.com/office/drawing/2014/main" id="{25050AFF-2C27-A909-9228-F3169CA15BDE}"/>
              </a:ext>
            </a:extLst>
          </p:cNvPr>
          <p:cNvSpPr>
            <a:spLocks noGrp="1"/>
          </p:cNvSpPr>
          <p:nvPr>
            <p:ph idx="1"/>
          </p:nvPr>
        </p:nvSpPr>
        <p:spPr/>
        <p:txBody>
          <a:bodyPr>
            <a:noAutofit/>
          </a:bodyPr>
          <a:lstStyle/>
          <a:p>
            <a:pPr marL="228600" indent="-228600">
              <a:lnSpc>
                <a:spcPct val="100000"/>
              </a:lnSpc>
              <a:spcBef>
                <a:spcPts val="0"/>
              </a:spcBef>
              <a:spcAft>
                <a:spcPts val="0"/>
              </a:spcAft>
              <a:buClrTx/>
              <a:buFont typeface="+mj-lt"/>
              <a:buAutoNum type="arabicPeriod"/>
            </a:pPr>
            <a:r>
              <a:rPr lang="en-US" sz="2400" dirty="0"/>
              <a:t>  </a:t>
            </a:r>
            <a:r>
              <a:rPr lang="en-US" sz="2000" dirty="0"/>
              <a:t>Must specify name of school corporation, including any election district designation</a:t>
            </a:r>
          </a:p>
          <a:p>
            <a:pPr marL="228600" indent="-228600">
              <a:lnSpc>
                <a:spcPct val="100000"/>
              </a:lnSpc>
              <a:spcBef>
                <a:spcPts val="0"/>
              </a:spcBef>
              <a:spcAft>
                <a:spcPts val="0"/>
              </a:spcAft>
              <a:buClrTx/>
              <a:buFont typeface="+mj-lt"/>
              <a:buAutoNum type="arabicPeriod"/>
            </a:pPr>
            <a:r>
              <a:rPr lang="en-US" sz="2000" dirty="0"/>
              <a:t>  Include candidate’s RESIDENCE address</a:t>
            </a:r>
          </a:p>
          <a:p>
            <a:pPr marL="228600" indent="-228600">
              <a:lnSpc>
                <a:spcPct val="100000"/>
              </a:lnSpc>
              <a:spcBef>
                <a:spcPts val="0"/>
              </a:spcBef>
              <a:spcAft>
                <a:spcPts val="0"/>
              </a:spcAft>
              <a:buClrTx/>
              <a:buFont typeface="+mj-lt"/>
              <a:buAutoNum type="arabicPeriod"/>
            </a:pPr>
            <a:r>
              <a:rPr lang="en-US" sz="2000" dirty="0"/>
              <a:t>  Disclose candidate’s party affiliation, if any</a:t>
            </a:r>
          </a:p>
          <a:p>
            <a:pPr marL="457200" lvl="1" indent="-328613">
              <a:lnSpc>
                <a:spcPct val="100000"/>
              </a:lnSpc>
              <a:spcBef>
                <a:spcPts val="0"/>
              </a:spcBef>
              <a:spcAft>
                <a:spcPts val="0"/>
              </a:spcAft>
              <a:buClrTx/>
            </a:pPr>
            <a:r>
              <a:rPr lang="en-US" sz="2000" dirty="0"/>
              <a:t>Democratic, Libertarian, Republican, other minor party OR Independent OR no affiliation</a:t>
            </a:r>
          </a:p>
          <a:p>
            <a:pPr marL="457200" lvl="3" indent="-328613">
              <a:lnSpc>
                <a:spcPct val="100000"/>
              </a:lnSpc>
              <a:spcBef>
                <a:spcPts val="0"/>
              </a:spcBef>
              <a:spcAft>
                <a:spcPts val="0"/>
              </a:spcAft>
              <a:buClrTx/>
            </a:pPr>
            <a:r>
              <a:rPr lang="en-US" sz="2000" dirty="0"/>
              <a:t>Democratic &amp; Republican candidates must affirm their vote history requirement OR note they have attached the chair’s certification to their filing</a:t>
            </a:r>
          </a:p>
        </p:txBody>
      </p:sp>
      <p:pic>
        <p:nvPicPr>
          <p:cNvPr id="6" name="Picture 5" descr="Cropped image of the CAN-34 petition to run for school board office in Indiana focusing on the candidate's consent box.">
            <a:extLst>
              <a:ext uri="{FF2B5EF4-FFF2-40B4-BE49-F238E27FC236}">
                <a16:creationId xmlns:a16="http://schemas.microsoft.com/office/drawing/2014/main" id="{847F63D0-DAAA-53B1-7F5C-F460FF1DA9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7616" y="2084832"/>
            <a:ext cx="10696768" cy="2222554"/>
          </a:xfrm>
          <a:prstGeom prst="rect">
            <a:avLst/>
          </a:prstGeom>
        </p:spPr>
      </p:pic>
      <p:sp>
        <p:nvSpPr>
          <p:cNvPr id="22" name="Double Bracket 21">
            <a:extLst>
              <a:ext uri="{FF2B5EF4-FFF2-40B4-BE49-F238E27FC236}">
                <a16:creationId xmlns:a16="http://schemas.microsoft.com/office/drawing/2014/main" id="{F03E2F08-7590-D9CC-D25C-B32E778B86FC}"/>
              </a:ext>
              <a:ext uri="{C183D7F6-B498-43B3-948B-1728B52AA6E4}">
                <adec:decorative xmlns:adec="http://schemas.microsoft.com/office/drawing/2017/decorative" val="1"/>
              </a:ext>
            </a:extLst>
          </p:cNvPr>
          <p:cNvSpPr/>
          <p:nvPr/>
        </p:nvSpPr>
        <p:spPr>
          <a:xfrm>
            <a:off x="647699" y="3124200"/>
            <a:ext cx="10727436" cy="1183186"/>
          </a:xfrm>
          <a:prstGeom prst="bracketPair">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Double Bracket 22">
            <a:extLst>
              <a:ext uri="{FF2B5EF4-FFF2-40B4-BE49-F238E27FC236}">
                <a16:creationId xmlns:a16="http://schemas.microsoft.com/office/drawing/2014/main" id="{6F6FBAE5-D2B1-2DD5-5915-20D5632C576A}"/>
              </a:ext>
              <a:ext uri="{C183D7F6-B498-43B3-948B-1728B52AA6E4}">
                <adec:decorative xmlns:adec="http://schemas.microsoft.com/office/drawing/2017/decorative" val="1"/>
              </a:ext>
            </a:extLst>
          </p:cNvPr>
          <p:cNvSpPr/>
          <p:nvPr/>
        </p:nvSpPr>
        <p:spPr>
          <a:xfrm>
            <a:off x="716948" y="2828544"/>
            <a:ext cx="10727436" cy="256413"/>
          </a:xfrm>
          <a:prstGeom prst="bracketPair">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Double Bracket 23">
            <a:extLst>
              <a:ext uri="{FF2B5EF4-FFF2-40B4-BE49-F238E27FC236}">
                <a16:creationId xmlns:a16="http://schemas.microsoft.com/office/drawing/2014/main" id="{8B2BD062-6F39-EC77-55BD-A81941CA2004}"/>
              </a:ext>
              <a:ext uri="{C183D7F6-B498-43B3-948B-1728B52AA6E4}">
                <adec:decorative xmlns:adec="http://schemas.microsoft.com/office/drawing/2017/decorative" val="1"/>
              </a:ext>
            </a:extLst>
          </p:cNvPr>
          <p:cNvSpPr/>
          <p:nvPr/>
        </p:nvSpPr>
        <p:spPr>
          <a:xfrm>
            <a:off x="716948" y="2467356"/>
            <a:ext cx="10727436" cy="274320"/>
          </a:xfrm>
          <a:prstGeom prst="bracketPair">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8B6BA910-558A-2723-D77B-27EDBE46F959}"/>
              </a:ext>
            </a:extLst>
          </p:cNvPr>
          <p:cNvSpPr txBox="1">
            <a:spLocks/>
          </p:cNvSpPr>
          <p:nvPr/>
        </p:nvSpPr>
        <p:spPr>
          <a:xfrm>
            <a:off x="883539" y="4567810"/>
            <a:ext cx="10927461" cy="1559614"/>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228600" indent="-228600">
              <a:lnSpc>
                <a:spcPct val="100000"/>
              </a:lnSpc>
              <a:spcBef>
                <a:spcPts val="0"/>
              </a:spcBef>
              <a:spcAft>
                <a:spcPts val="0"/>
              </a:spcAft>
              <a:buClrTx/>
              <a:buFont typeface="+mj-lt"/>
              <a:buAutoNum type="arabicPeriod"/>
            </a:pPr>
            <a:r>
              <a:rPr lang="en-US" sz="2000" dirty="0">
                <a:latin typeface="Arial Narrow" panose="020B0606020202030204" pitchFamily="34" charset="0"/>
              </a:rPr>
              <a:t>  Confirm name of school corporation and any election district designation, if applicable</a:t>
            </a:r>
          </a:p>
          <a:p>
            <a:pPr marL="228600" indent="-228600">
              <a:lnSpc>
                <a:spcPct val="100000"/>
              </a:lnSpc>
              <a:spcBef>
                <a:spcPts val="0"/>
              </a:spcBef>
              <a:spcAft>
                <a:spcPts val="0"/>
              </a:spcAft>
              <a:buClrTx/>
              <a:buFont typeface="+mj-lt"/>
              <a:buAutoNum type="arabicPeriod"/>
            </a:pPr>
            <a:r>
              <a:rPr lang="en-US" sz="2000" dirty="0">
                <a:latin typeface="Arial Narrow" panose="020B0606020202030204" pitchFamily="34" charset="0"/>
              </a:rPr>
              <a:t>  Provide your complete RESIDENCE address</a:t>
            </a:r>
          </a:p>
          <a:p>
            <a:pPr marL="228600" indent="-228600">
              <a:lnSpc>
                <a:spcPct val="100000"/>
              </a:lnSpc>
              <a:spcBef>
                <a:spcPts val="0"/>
              </a:spcBef>
              <a:spcAft>
                <a:spcPts val="0"/>
              </a:spcAft>
              <a:buClrTx/>
              <a:buFont typeface="+mj-lt"/>
              <a:buAutoNum type="arabicPeriod"/>
            </a:pPr>
            <a:r>
              <a:rPr lang="en-US" sz="2000" dirty="0">
                <a:latin typeface="Arial Narrow" panose="020B0606020202030204" pitchFamily="34" charset="0"/>
              </a:rPr>
              <a:t>  Denote D/R/L or minor political party affiliation or Independent status or leave “blank” to not affiliate</a:t>
            </a:r>
          </a:p>
          <a:p>
            <a:pPr marL="457200" lvl="1" indent="-328613">
              <a:lnSpc>
                <a:spcPct val="100000"/>
              </a:lnSpc>
              <a:spcBef>
                <a:spcPts val="0"/>
              </a:spcBef>
              <a:spcAft>
                <a:spcPts val="0"/>
              </a:spcAft>
              <a:buClrTx/>
            </a:pPr>
            <a:endParaRPr lang="en-US" sz="2000" dirty="0">
              <a:latin typeface="Arial Narrow" panose="020B0606020202030204" pitchFamily="34" charset="0"/>
            </a:endParaRPr>
          </a:p>
        </p:txBody>
      </p:sp>
    </p:spTree>
    <p:extLst>
      <p:ext uri="{BB962C8B-B14F-4D97-AF65-F5344CB8AC3E}">
        <p14:creationId xmlns:p14="http://schemas.microsoft.com/office/powerpoint/2010/main" val="362652462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07370-8B6F-0A8C-AE71-7621C2FD4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1D921-97C1-733C-99E6-3EC298216624}"/>
              </a:ext>
            </a:extLst>
          </p:cNvPr>
          <p:cNvSpPr>
            <a:spLocks noGrp="1"/>
          </p:cNvSpPr>
          <p:nvPr>
            <p:ph type="title"/>
          </p:nvPr>
        </p:nvSpPr>
        <p:spPr/>
        <p:txBody>
          <a:bodyPr/>
          <a:lstStyle/>
          <a:p>
            <a:r>
              <a:rPr lang="en-US" dirty="0"/>
              <a:t>Candidate’s consent (1)</a:t>
            </a:r>
          </a:p>
        </p:txBody>
      </p:sp>
      <p:pic>
        <p:nvPicPr>
          <p:cNvPr id="5" name="Picture 4" descr="Cropped image of the CAN-34 petition to run for school board office in Indiana focusing on the candidate's consent box.">
            <a:extLst>
              <a:ext uri="{FF2B5EF4-FFF2-40B4-BE49-F238E27FC236}">
                <a16:creationId xmlns:a16="http://schemas.microsoft.com/office/drawing/2014/main" id="{E5222FA7-ABD5-A5B9-4D76-FBF1B4F88F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25589" y="1851389"/>
            <a:ext cx="7940821" cy="2036425"/>
          </a:xfrm>
          <a:prstGeom prst="rect">
            <a:avLst/>
          </a:prstGeom>
        </p:spPr>
      </p:pic>
      <p:sp>
        <p:nvSpPr>
          <p:cNvPr id="9" name="Content Placeholder 2">
            <a:extLst>
              <a:ext uri="{FF2B5EF4-FFF2-40B4-BE49-F238E27FC236}">
                <a16:creationId xmlns:a16="http://schemas.microsoft.com/office/drawing/2014/main" id="{67A24CDC-9F48-F38A-A720-0ECF615D2244}"/>
              </a:ext>
            </a:extLst>
          </p:cNvPr>
          <p:cNvSpPr txBox="1">
            <a:spLocks/>
          </p:cNvSpPr>
          <p:nvPr/>
        </p:nvSpPr>
        <p:spPr>
          <a:xfrm>
            <a:off x="697658" y="4091949"/>
            <a:ext cx="10558272" cy="212407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342900" indent="-342900">
              <a:lnSpc>
                <a:spcPct val="100000"/>
              </a:lnSpc>
              <a:spcBef>
                <a:spcPts val="0"/>
              </a:spcBef>
              <a:spcAft>
                <a:spcPts val="0"/>
              </a:spcAft>
              <a:buClrTx/>
              <a:buFont typeface="+mj-lt"/>
              <a:buAutoNum type="arabicPeriod" startAt="4"/>
            </a:pPr>
            <a:r>
              <a:rPr lang="en-US" sz="2000" dirty="0">
                <a:latin typeface="Arial Narrow" panose="020B0606020202030204" pitchFamily="34" charset="0"/>
              </a:rPr>
              <a:t>Disclose if you have run for elected office (does not include PC or party state convention delegate) previously by marking “yes” or “no”</a:t>
            </a:r>
          </a:p>
          <a:p>
            <a:pPr marL="342900" indent="-342900">
              <a:lnSpc>
                <a:spcPct val="100000"/>
              </a:lnSpc>
              <a:spcBef>
                <a:spcPts val="0"/>
              </a:spcBef>
              <a:spcAft>
                <a:spcPts val="0"/>
              </a:spcAft>
              <a:buClrTx/>
              <a:buFont typeface="+mj-lt"/>
              <a:buAutoNum type="arabicPeriod" startAt="4"/>
            </a:pPr>
            <a:r>
              <a:rPr lang="en-US" sz="2000" dirty="0">
                <a:latin typeface="Arial Narrow" panose="020B0606020202030204" pitchFamily="34" charset="0"/>
              </a:rPr>
              <a:t> Marking “yes” to running for office requires you to state </a:t>
            </a:r>
            <a:r>
              <a:rPr lang="en-US" sz="2000" b="1" u="sng" dirty="0">
                <a:latin typeface="Arial Narrow" panose="020B0606020202030204" pitchFamily="34" charset="0"/>
              </a:rPr>
              <a:t>IF</a:t>
            </a:r>
            <a:r>
              <a:rPr lang="en-US" sz="2000" dirty="0">
                <a:latin typeface="Arial Narrow" panose="020B0606020202030204" pitchFamily="34" charset="0"/>
              </a:rPr>
              <a:t> you filed all campaign finance reports in the next question</a:t>
            </a:r>
          </a:p>
          <a:p>
            <a:pPr marL="342900" indent="-342900">
              <a:lnSpc>
                <a:spcPct val="100000"/>
              </a:lnSpc>
              <a:spcBef>
                <a:spcPts val="0"/>
              </a:spcBef>
              <a:spcAft>
                <a:spcPts val="0"/>
              </a:spcAft>
              <a:buClrTx/>
              <a:buFont typeface="+mj-lt"/>
              <a:buAutoNum type="arabicPeriod" startAt="4"/>
            </a:pPr>
            <a:r>
              <a:rPr lang="en-US" sz="2000" dirty="0">
                <a:latin typeface="Arial Narrow" panose="020B0606020202030204" pitchFamily="34" charset="0"/>
              </a:rPr>
              <a:t> Signature Box &amp; Date</a:t>
            </a:r>
          </a:p>
          <a:p>
            <a:pPr marL="571500" lvl="1" indent="-114300">
              <a:lnSpc>
                <a:spcPct val="100000"/>
              </a:lnSpc>
              <a:spcBef>
                <a:spcPts val="0"/>
              </a:spcBef>
              <a:spcAft>
                <a:spcPts val="0"/>
              </a:spcAft>
              <a:buClrTx/>
            </a:pPr>
            <a:r>
              <a:rPr lang="en-US" sz="1600" dirty="0">
                <a:latin typeface="Arial Narrow" panose="020B0606020202030204" pitchFamily="34" charset="0"/>
              </a:rPr>
              <a:t>Affirms that you consent to run for elected office, understand campaign finance requirements, and completed the consent (declaration of candidacy) correctly; Telephone, email &amp; website disclosure (optional, but helpful for CEB)</a:t>
            </a:r>
          </a:p>
          <a:p>
            <a:pPr marL="457200" lvl="1" indent="-457200">
              <a:lnSpc>
                <a:spcPct val="100000"/>
              </a:lnSpc>
              <a:spcBef>
                <a:spcPts val="0"/>
              </a:spcBef>
              <a:spcAft>
                <a:spcPts val="0"/>
              </a:spcAft>
              <a:buClrTx/>
              <a:buFont typeface="+mj-lt"/>
              <a:buAutoNum type="arabicPeriod" startAt="7"/>
            </a:pPr>
            <a:r>
              <a:rPr lang="en-US" sz="2000" dirty="0">
                <a:latin typeface="Arial Narrow" panose="020B0606020202030204" pitchFamily="34" charset="0"/>
              </a:rPr>
              <a:t>Notary box: Must wait to sign consent until you are before a notary!</a:t>
            </a:r>
          </a:p>
          <a:p>
            <a:pPr marL="283464" indent="-328613">
              <a:lnSpc>
                <a:spcPct val="100000"/>
              </a:lnSpc>
              <a:spcBef>
                <a:spcPts val="0"/>
              </a:spcBef>
              <a:spcAft>
                <a:spcPts val="0"/>
              </a:spcAft>
              <a:buClrTx/>
            </a:pPr>
            <a:endParaRPr lang="en-US" dirty="0"/>
          </a:p>
          <a:p>
            <a:pPr marL="457200" lvl="1" indent="-328613">
              <a:lnSpc>
                <a:spcPct val="100000"/>
              </a:lnSpc>
              <a:spcBef>
                <a:spcPts val="0"/>
              </a:spcBef>
              <a:spcAft>
                <a:spcPts val="0"/>
              </a:spcAft>
              <a:buClrTx/>
            </a:pPr>
            <a:endParaRPr lang="en-US" sz="2000" dirty="0"/>
          </a:p>
        </p:txBody>
      </p:sp>
      <p:sp>
        <p:nvSpPr>
          <p:cNvPr id="10" name="Left Bracket 9">
            <a:extLst>
              <a:ext uri="{FF2B5EF4-FFF2-40B4-BE49-F238E27FC236}">
                <a16:creationId xmlns:a16="http://schemas.microsoft.com/office/drawing/2014/main" id="{F442BEFF-8079-FAA5-4914-BA70DEF1BE89}"/>
              </a:ext>
              <a:ext uri="{C183D7F6-B498-43B3-948B-1728B52AA6E4}">
                <adec:decorative xmlns:adec="http://schemas.microsoft.com/office/drawing/2017/decorative" val="1"/>
              </a:ext>
            </a:extLst>
          </p:cNvPr>
          <p:cNvSpPr/>
          <p:nvPr/>
        </p:nvSpPr>
        <p:spPr>
          <a:xfrm>
            <a:off x="2038350" y="2084832"/>
            <a:ext cx="80047" cy="204135"/>
          </a:xfrm>
          <a:prstGeom prst="leftBracke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a:extLst>
              <a:ext uri="{FF2B5EF4-FFF2-40B4-BE49-F238E27FC236}">
                <a16:creationId xmlns:a16="http://schemas.microsoft.com/office/drawing/2014/main" id="{9CF9A0E4-4DF0-B1CB-6E37-623D0154EB21}"/>
              </a:ext>
              <a:ext uri="{C183D7F6-B498-43B3-948B-1728B52AA6E4}">
                <adec:decorative xmlns:adec="http://schemas.microsoft.com/office/drawing/2017/decorative" val="1"/>
              </a:ext>
            </a:extLst>
          </p:cNvPr>
          <p:cNvSpPr/>
          <p:nvPr/>
        </p:nvSpPr>
        <p:spPr>
          <a:xfrm>
            <a:off x="2045715" y="2314239"/>
            <a:ext cx="80047" cy="204135"/>
          </a:xfrm>
          <a:prstGeom prst="leftBracke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ket 11">
            <a:extLst>
              <a:ext uri="{FF2B5EF4-FFF2-40B4-BE49-F238E27FC236}">
                <a16:creationId xmlns:a16="http://schemas.microsoft.com/office/drawing/2014/main" id="{14B647CC-D586-A813-3385-04B8265F0F98}"/>
              </a:ext>
              <a:ext uri="{C183D7F6-B498-43B3-948B-1728B52AA6E4}">
                <adec:decorative xmlns:adec="http://schemas.microsoft.com/office/drawing/2017/decorative" val="1"/>
              </a:ext>
            </a:extLst>
          </p:cNvPr>
          <p:cNvSpPr/>
          <p:nvPr/>
        </p:nvSpPr>
        <p:spPr>
          <a:xfrm>
            <a:off x="2045715" y="2761798"/>
            <a:ext cx="60918" cy="1075471"/>
          </a:xfrm>
          <a:prstGeom prst="leftBracke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ket 12">
            <a:extLst>
              <a:ext uri="{FF2B5EF4-FFF2-40B4-BE49-F238E27FC236}">
                <a16:creationId xmlns:a16="http://schemas.microsoft.com/office/drawing/2014/main" id="{A0EC7A94-646A-3255-1837-51A6143C583C}"/>
              </a:ext>
              <a:ext uri="{C183D7F6-B498-43B3-948B-1728B52AA6E4}">
                <adec:decorative xmlns:adec="http://schemas.microsoft.com/office/drawing/2017/decorative" val="1"/>
              </a:ext>
            </a:extLst>
          </p:cNvPr>
          <p:cNvSpPr/>
          <p:nvPr/>
        </p:nvSpPr>
        <p:spPr>
          <a:xfrm>
            <a:off x="10004576" y="2758484"/>
            <a:ext cx="60319" cy="1202507"/>
          </a:xfrm>
          <a:prstGeom prst="rightBracke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1274277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Petition Certification</a:t>
            </a:r>
          </a:p>
        </p:txBody>
      </p:sp>
      <p:pic>
        <p:nvPicPr>
          <p:cNvPr id="7" name="Picture 6" descr="Drawn image of an older man with his hands on his hips.">
            <a:extLst>
              <a:ext uri="{FF2B5EF4-FFF2-40B4-BE49-F238E27FC236}">
                <a16:creationId xmlns:a16="http://schemas.microsoft.com/office/drawing/2014/main" id="{DEE2906A-8F9A-1261-322A-CBC87B0688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2181634"/>
            <a:ext cx="2185456" cy="4563390"/>
          </a:xfrm>
          <a:prstGeom prst="rect">
            <a:avLst/>
          </a:prstGeom>
        </p:spPr>
      </p:pic>
      <p:sp>
        <p:nvSpPr>
          <p:cNvPr id="3" name="Content Placeholder 2"/>
          <p:cNvSpPr>
            <a:spLocks noGrp="1"/>
          </p:cNvSpPr>
          <p:nvPr>
            <p:ph idx="1"/>
          </p:nvPr>
        </p:nvSpPr>
        <p:spPr>
          <a:xfrm>
            <a:off x="1781659" y="2249424"/>
            <a:ext cx="5139094" cy="4023360"/>
          </a:xfrm>
        </p:spPr>
        <p:txBody>
          <a:bodyPr>
            <a:noAutofit/>
          </a:bodyPr>
          <a:lstStyle/>
          <a:p>
            <a:r>
              <a:rPr lang="en-US" b="1" dirty="0">
                <a:solidFill>
                  <a:srgbClr val="0070C0"/>
                </a:solidFill>
                <a:latin typeface="Arial Narrow" panose="020B0606020202030204" pitchFamily="34" charset="0"/>
              </a:rPr>
              <a:t>County Must Certify Each Petition</a:t>
            </a:r>
          </a:p>
          <a:p>
            <a:pPr lvl="1"/>
            <a:r>
              <a:rPr lang="en-US" sz="2000" dirty="0">
                <a:latin typeface="Arial Narrow" panose="020B0606020202030204" pitchFamily="34" charset="0"/>
              </a:rPr>
              <a:t>Certification boxes found on the back of each form</a:t>
            </a:r>
          </a:p>
          <a:p>
            <a:pPr lvl="2"/>
            <a:r>
              <a:rPr lang="en-US" sz="1600" dirty="0">
                <a:latin typeface="Arial Narrow" panose="020B0606020202030204" pitchFamily="34" charset="0"/>
              </a:rPr>
              <a:t>Two boxes available in case more than one county needs to certify signatures</a:t>
            </a:r>
          </a:p>
          <a:p>
            <a:pPr lvl="1"/>
            <a:r>
              <a:rPr lang="en-US" sz="2000" dirty="0">
                <a:latin typeface="Arial Narrow" panose="020B0606020202030204" pitchFamily="34" charset="0"/>
              </a:rPr>
              <a:t>MUST be completed by county VR official or employee, including number of valid signatures on petition</a:t>
            </a:r>
          </a:p>
          <a:p>
            <a:pPr lvl="2"/>
            <a:r>
              <a:rPr lang="en-US" sz="1600" dirty="0">
                <a:latin typeface="Arial Narrow" panose="020B0606020202030204" pitchFamily="34" charset="0"/>
              </a:rPr>
              <a:t>More than one signature line in each box in case a board of registration is certifying</a:t>
            </a:r>
          </a:p>
          <a:p>
            <a:pPr lvl="2"/>
            <a:r>
              <a:rPr lang="en-US" sz="1600" dirty="0">
                <a:latin typeface="Arial Narrow" panose="020B0606020202030204" pitchFamily="34" charset="0"/>
              </a:rPr>
              <a:t>Using a seal is optional</a:t>
            </a:r>
          </a:p>
          <a:p>
            <a:pPr lvl="1"/>
            <a:r>
              <a:rPr lang="en-US" sz="2000" dirty="0">
                <a:latin typeface="Arial Narrow" panose="020B0606020202030204" pitchFamily="34" charset="0"/>
              </a:rPr>
              <a:t>ONLY certification that matters – SVRS reports are helpful, but original physical document with county VR certification is “official” count!</a:t>
            </a:r>
          </a:p>
          <a:p>
            <a:pPr lvl="1"/>
            <a:endParaRPr lang="en-US" dirty="0">
              <a:latin typeface="Arial Narrow" panose="020B0606020202030204" pitchFamily="34" charset="0"/>
            </a:endParaRPr>
          </a:p>
        </p:txBody>
      </p:sp>
      <p:pic>
        <p:nvPicPr>
          <p:cNvPr id="8" name="Picture 7" descr="Cropped image of the CAN-34 petition to run for school board office in Indiana focusing on the county's certification block.">
            <a:extLst>
              <a:ext uri="{FF2B5EF4-FFF2-40B4-BE49-F238E27FC236}">
                <a16:creationId xmlns:a16="http://schemas.microsoft.com/office/drawing/2014/main" id="{B14F2BE8-BC6F-C5B4-C7FC-64E73DA9E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365" y="2957278"/>
            <a:ext cx="4930149" cy="2738066"/>
          </a:xfrm>
          <a:prstGeom prst="rect">
            <a:avLst/>
          </a:prstGeom>
        </p:spPr>
      </p:pic>
      <p:sp>
        <p:nvSpPr>
          <p:cNvPr id="5" name="TextBox 4"/>
          <p:cNvSpPr txBox="1"/>
          <p:nvPr/>
        </p:nvSpPr>
        <p:spPr>
          <a:xfrm>
            <a:off x="734938" y="6484753"/>
            <a:ext cx="241149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3-8-2.5-6</a:t>
            </a:r>
          </a:p>
        </p:txBody>
      </p:sp>
    </p:spTree>
    <p:extLst>
      <p:ext uri="{BB962C8B-B14F-4D97-AF65-F5344CB8AC3E}">
        <p14:creationId xmlns:p14="http://schemas.microsoft.com/office/powerpoint/2010/main" val="26406774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F3F8-9724-F9D0-21B9-7ED6429C5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7A3D0-6762-B013-1E3B-34EC2FB6B74D}"/>
              </a:ext>
            </a:extLst>
          </p:cNvPr>
          <p:cNvSpPr>
            <a:spLocks noGrp="1"/>
          </p:cNvSpPr>
          <p:nvPr>
            <p:ph type="title"/>
          </p:nvPr>
        </p:nvSpPr>
        <p:spPr/>
        <p:txBody>
          <a:bodyPr/>
          <a:lstStyle/>
          <a:p>
            <a:r>
              <a:rPr lang="en-US" dirty="0"/>
              <a:t>Petition Certification (1)</a:t>
            </a:r>
          </a:p>
        </p:txBody>
      </p:sp>
      <p:sp>
        <p:nvSpPr>
          <p:cNvPr id="3" name="Content Placeholder 2">
            <a:extLst>
              <a:ext uri="{FF2B5EF4-FFF2-40B4-BE49-F238E27FC236}">
                <a16:creationId xmlns:a16="http://schemas.microsoft.com/office/drawing/2014/main" id="{59572C70-C03D-4370-8F9E-61A56CDD24FA}"/>
              </a:ext>
            </a:extLst>
          </p:cNvPr>
          <p:cNvSpPr>
            <a:spLocks noGrp="1"/>
          </p:cNvSpPr>
          <p:nvPr>
            <p:ph idx="1"/>
          </p:nvPr>
        </p:nvSpPr>
        <p:spPr>
          <a:xfrm>
            <a:off x="609600" y="2249424"/>
            <a:ext cx="10944225" cy="4023360"/>
          </a:xfrm>
        </p:spPr>
        <p:txBody>
          <a:bodyPr>
            <a:noAutofit/>
          </a:bodyPr>
          <a:lstStyle/>
          <a:p>
            <a:r>
              <a:rPr lang="en-US" b="1" dirty="0">
                <a:solidFill>
                  <a:srgbClr val="0070C0"/>
                </a:solidFill>
                <a:latin typeface="Arial Narrow" panose="020B0606020202030204" pitchFamily="34" charset="0"/>
              </a:rPr>
              <a:t>Clerk sends notice to candidate if individual met the signature requirement (or not)</a:t>
            </a:r>
          </a:p>
          <a:p>
            <a:pPr lvl="1"/>
            <a:endParaRPr lang="en-US" sz="900" dirty="0">
              <a:latin typeface="Arial Narrow" panose="020B0606020202030204" pitchFamily="34" charset="0"/>
            </a:endParaRPr>
          </a:p>
          <a:p>
            <a:pPr lvl="1"/>
            <a:r>
              <a:rPr lang="en-US" sz="2000" b="1" dirty="0">
                <a:latin typeface="Arial Narrow" panose="020B0606020202030204" pitchFamily="34" charset="0"/>
              </a:rPr>
              <a:t>Have enough certified signatures?</a:t>
            </a:r>
          </a:p>
          <a:p>
            <a:pPr lvl="2"/>
            <a:r>
              <a:rPr lang="en-US" sz="1800" dirty="0">
                <a:latin typeface="Arial Narrow" panose="020B0606020202030204" pitchFamily="34" charset="0"/>
              </a:rPr>
              <a:t>Clerk will mail a CAN-5 to the candidate (or, if candidate is present, hand deliver the CAN-5 to the candidate)</a:t>
            </a:r>
          </a:p>
          <a:p>
            <a:pPr lvl="2"/>
            <a:endParaRPr lang="en-US" sz="1600" dirty="0">
              <a:latin typeface="Arial Narrow" panose="020B0606020202030204" pitchFamily="34" charset="0"/>
            </a:endParaRPr>
          </a:p>
          <a:p>
            <a:pPr lvl="1"/>
            <a:r>
              <a:rPr lang="en-US" sz="2000" b="1" dirty="0">
                <a:latin typeface="Arial Narrow" panose="020B0606020202030204" pitchFamily="34" charset="0"/>
              </a:rPr>
              <a:t>Not enough certified signatures?</a:t>
            </a:r>
          </a:p>
          <a:p>
            <a:pPr lvl="2"/>
            <a:r>
              <a:rPr lang="en-US" sz="1800" dirty="0">
                <a:latin typeface="Arial Narrow" panose="020B0606020202030204" pitchFamily="34" charset="0"/>
              </a:rPr>
              <a:t>Clerk must send notice informing candidate that they did not meet the signature requirements</a:t>
            </a:r>
          </a:p>
          <a:p>
            <a:pPr lvl="2"/>
            <a:r>
              <a:rPr lang="en-US" sz="1800" dirty="0">
                <a:latin typeface="Arial Narrow" panose="020B0606020202030204" pitchFamily="34" charset="0"/>
              </a:rPr>
              <a:t>Candidate Options:</a:t>
            </a:r>
          </a:p>
          <a:p>
            <a:pPr lvl="3"/>
            <a:r>
              <a:rPr lang="en-US" sz="1800" dirty="0">
                <a:latin typeface="Arial Narrow" panose="020B0606020202030204" pitchFamily="34" charset="0"/>
              </a:rPr>
              <a:t>Go get more signatures and file CAN-34 petitions before deadline passes (May 19 to noon, June 18, 2026)</a:t>
            </a:r>
          </a:p>
          <a:p>
            <a:pPr lvl="3"/>
            <a:r>
              <a:rPr lang="en-US" sz="1800" dirty="0">
                <a:latin typeface="Arial Narrow" panose="020B0606020202030204" pitchFamily="34" charset="0"/>
              </a:rPr>
              <a:t>File a CAN-1 challenge to dispute the clerk’s assessment on rejecting one or more signatures</a:t>
            </a:r>
          </a:p>
          <a:p>
            <a:pPr lvl="1"/>
            <a:endParaRPr lang="en-US" dirty="0">
              <a:latin typeface="Arial Narrow" panose="020B0606020202030204" pitchFamily="34" charset="0"/>
            </a:endParaRPr>
          </a:p>
        </p:txBody>
      </p:sp>
      <p:sp>
        <p:nvSpPr>
          <p:cNvPr id="5" name="TextBox 4">
            <a:extLst>
              <a:ext uri="{FF2B5EF4-FFF2-40B4-BE49-F238E27FC236}">
                <a16:creationId xmlns:a16="http://schemas.microsoft.com/office/drawing/2014/main" id="{BF7EBAFA-166F-1AE6-D9DF-FA314B57C59B}"/>
              </a:ext>
            </a:extLst>
          </p:cNvPr>
          <p:cNvSpPr txBox="1"/>
          <p:nvPr/>
        </p:nvSpPr>
        <p:spPr>
          <a:xfrm>
            <a:off x="734938" y="6484753"/>
            <a:ext cx="241149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3-5-4-1.3 | IC 3-8-2.5-6 | IC 3-8-2.5-7</a:t>
            </a:r>
          </a:p>
        </p:txBody>
      </p:sp>
    </p:spTree>
    <p:extLst>
      <p:ext uri="{BB962C8B-B14F-4D97-AF65-F5344CB8AC3E}">
        <p14:creationId xmlns:p14="http://schemas.microsoft.com/office/powerpoint/2010/main" val="73296615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FA3B-DC64-8293-0483-81B795D07D39}"/>
              </a:ext>
            </a:extLst>
          </p:cNvPr>
          <p:cNvSpPr>
            <a:spLocks noGrp="1"/>
          </p:cNvSpPr>
          <p:nvPr>
            <p:ph type="title"/>
          </p:nvPr>
        </p:nvSpPr>
        <p:spPr>
          <a:xfrm>
            <a:off x="625553" y="365125"/>
            <a:ext cx="10728247" cy="1325563"/>
          </a:xfrm>
        </p:spPr>
        <p:txBody>
          <a:bodyPr anchor="ctr">
            <a:normAutofit/>
          </a:bodyPr>
          <a:lstStyle/>
          <a:p>
            <a:r>
              <a:rPr lang="en-US" dirty="0">
                <a:latin typeface="Tw Cen MT Condensed" panose="020B0606020104020203" pitchFamily="34" charset="0"/>
              </a:rPr>
              <a:t>ACRONYMS</a:t>
            </a:r>
          </a:p>
        </p:txBody>
      </p:sp>
      <p:sp>
        <p:nvSpPr>
          <p:cNvPr id="3" name="Content Placeholder 2">
            <a:extLst>
              <a:ext uri="{FF2B5EF4-FFF2-40B4-BE49-F238E27FC236}">
                <a16:creationId xmlns:a16="http://schemas.microsoft.com/office/drawing/2014/main" id="{1440EA54-8578-9F92-CC36-77932EAEE1B1}"/>
              </a:ext>
            </a:extLst>
          </p:cNvPr>
          <p:cNvSpPr>
            <a:spLocks noGrp="1"/>
          </p:cNvSpPr>
          <p:nvPr>
            <p:ph idx="4294967295"/>
          </p:nvPr>
        </p:nvSpPr>
        <p:spPr>
          <a:xfrm>
            <a:off x="625553" y="1409700"/>
            <a:ext cx="6175298" cy="4625435"/>
          </a:xfrm>
        </p:spPr>
        <p:txBody>
          <a:bodyPr anchor="t" anchorCtr="0">
            <a:normAutofit/>
          </a:bodyPr>
          <a:lstStyle/>
          <a:p>
            <a:r>
              <a:rPr lang="en-US" sz="2000" dirty="0"/>
              <a:t>CAN = Candidate (used on some form designations)</a:t>
            </a:r>
          </a:p>
          <a:p>
            <a:r>
              <a:rPr lang="en-US" sz="2000" dirty="0"/>
              <a:t>CEB = County Election Board</a:t>
            </a:r>
          </a:p>
          <a:p>
            <a:r>
              <a:rPr lang="en-US" sz="2000" dirty="0"/>
              <a:t>CFA = Indiana’s Campaign Finance Act (IC 3-9, generally)</a:t>
            </a:r>
          </a:p>
          <a:p>
            <a:r>
              <a:rPr lang="en-US" sz="2000" dirty="0"/>
              <a:t>D/R/L = Democratic, Republican, Libertarian Parties</a:t>
            </a:r>
          </a:p>
          <a:p>
            <a:r>
              <a:rPr lang="en-US" sz="2000" dirty="0"/>
              <a:t>IED = Indiana Election Division</a:t>
            </a:r>
          </a:p>
          <a:p>
            <a:r>
              <a:rPr lang="en-US" sz="2000" dirty="0"/>
              <a:t>SB = School Board</a:t>
            </a:r>
          </a:p>
          <a:p>
            <a:r>
              <a:rPr lang="en-US" sz="2000" dirty="0"/>
              <a:t>SVRS = Statewide Voter Registration System</a:t>
            </a:r>
          </a:p>
          <a:p>
            <a:r>
              <a:rPr lang="en-US" sz="2000" dirty="0"/>
              <a:t>VR = Voter Registration</a:t>
            </a:r>
          </a:p>
          <a:p>
            <a:endParaRPr lang="en-US" sz="2000" dirty="0">
              <a:solidFill>
                <a:schemeClr val="tx1">
                  <a:alpha val="80000"/>
                </a:schemeClr>
              </a:solidFill>
            </a:endParaRPr>
          </a:p>
        </p:txBody>
      </p:sp>
      <p:pic>
        <p:nvPicPr>
          <p:cNvPr id="5" name="Picture 4" descr="Picture of a sad woman holding a bunch of papers.">
            <a:extLst>
              <a:ext uri="{FF2B5EF4-FFF2-40B4-BE49-F238E27FC236}">
                <a16:creationId xmlns:a16="http://schemas.microsoft.com/office/drawing/2014/main" id="{A72709F9-0D0A-8026-8B5B-A78CBF516A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03915" y="0"/>
            <a:ext cx="5188086" cy="6858000"/>
          </a:xfrm>
          <a:prstGeom prst="rect">
            <a:avLst/>
          </a:prstGeom>
        </p:spPr>
      </p:pic>
    </p:spTree>
    <p:extLst>
      <p:ext uri="{BB962C8B-B14F-4D97-AF65-F5344CB8AC3E}">
        <p14:creationId xmlns:p14="http://schemas.microsoft.com/office/powerpoint/2010/main" val="104295694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Write-in candidates for school board</a:t>
            </a:r>
          </a:p>
        </p:txBody>
      </p:sp>
      <p:sp>
        <p:nvSpPr>
          <p:cNvPr id="3" name="Content Placeholder 2"/>
          <p:cNvSpPr>
            <a:spLocks noGrp="1"/>
          </p:cNvSpPr>
          <p:nvPr>
            <p:ph idx="1"/>
          </p:nvPr>
        </p:nvSpPr>
        <p:spPr>
          <a:xfrm>
            <a:off x="727128" y="2286000"/>
            <a:ext cx="10017072" cy="4023360"/>
          </a:xfrm>
        </p:spPr>
        <p:txBody>
          <a:bodyPr>
            <a:normAutofit/>
          </a:bodyPr>
          <a:lstStyle/>
          <a:p>
            <a:pPr marL="128016" lvl="1" indent="0">
              <a:buNone/>
            </a:pPr>
            <a:r>
              <a:rPr lang="en-US" sz="2400" u="sng" dirty="0">
                <a:latin typeface="Arial Narrow" panose="020B0606020202030204" pitchFamily="34" charset="0"/>
              </a:rPr>
              <a:t>Write-in Candidate’s Name is </a:t>
            </a:r>
            <a:r>
              <a:rPr lang="en-US" sz="2400" b="1" u="sng" dirty="0">
                <a:latin typeface="Arial Narrow" panose="020B0606020202030204" pitchFamily="34" charset="0"/>
              </a:rPr>
              <a:t>NOT </a:t>
            </a:r>
            <a:r>
              <a:rPr lang="en-US" sz="2400" u="sng" dirty="0">
                <a:latin typeface="Arial Narrow" panose="020B0606020202030204" pitchFamily="34" charset="0"/>
              </a:rPr>
              <a:t>printed on the ballot!</a:t>
            </a:r>
          </a:p>
          <a:p>
            <a:pPr marL="128016" lvl="1" indent="0">
              <a:buNone/>
            </a:pPr>
            <a:endParaRPr lang="en-US" sz="1100" dirty="0">
              <a:latin typeface="Arial Narrow" panose="020B0606020202030204" pitchFamily="34" charset="0"/>
            </a:endParaRPr>
          </a:p>
          <a:p>
            <a:pPr marL="128016" lvl="1" indent="0">
              <a:buNone/>
            </a:pPr>
            <a:r>
              <a:rPr lang="en-US" sz="2400" dirty="0">
                <a:latin typeface="Arial Narrow" panose="020B0606020202030204" pitchFamily="34" charset="0"/>
              </a:rPr>
              <a:t>Forms to file with CEB:</a:t>
            </a:r>
          </a:p>
          <a:p>
            <a:pPr lvl="2"/>
            <a:r>
              <a:rPr lang="en-US" sz="2000" dirty="0">
                <a:latin typeface="Arial Narrow" panose="020B0606020202030204" pitchFamily="34" charset="0"/>
              </a:rPr>
              <a:t>CAN-26: Declaration of Candidacy</a:t>
            </a:r>
          </a:p>
          <a:p>
            <a:pPr lvl="3"/>
            <a:r>
              <a:rPr lang="en-US" sz="2000" dirty="0">
                <a:latin typeface="Arial Narrow" panose="020B0606020202030204" pitchFamily="34" charset="0"/>
              </a:rPr>
              <a:t>No signature gathering requirement</a:t>
            </a:r>
          </a:p>
          <a:p>
            <a:pPr lvl="2"/>
            <a:r>
              <a:rPr lang="en-US" sz="2000" dirty="0">
                <a:latin typeface="Arial Narrow" panose="020B0606020202030204" pitchFamily="34" charset="0"/>
              </a:rPr>
              <a:t>CAN-12: statement of economic interests</a:t>
            </a:r>
          </a:p>
          <a:p>
            <a:pPr lvl="3"/>
            <a:r>
              <a:rPr lang="en-US" sz="2000" dirty="0">
                <a:latin typeface="Arial Narrow" panose="020B0606020202030204" pitchFamily="34" charset="0"/>
              </a:rPr>
              <a:t>Include information from 2025 only</a:t>
            </a:r>
          </a:p>
          <a:p>
            <a:pPr marL="310896" lvl="2" indent="0">
              <a:buNone/>
            </a:pPr>
            <a:endParaRPr lang="en-US" sz="1050" dirty="0">
              <a:highlight>
                <a:srgbClr val="FFFF00"/>
              </a:highlight>
              <a:latin typeface="Arial Narrow" panose="020B0606020202030204" pitchFamily="34" charset="0"/>
            </a:endParaRPr>
          </a:p>
          <a:p>
            <a:pPr marL="310896" lvl="2" indent="0">
              <a:buNone/>
            </a:pPr>
            <a:r>
              <a:rPr lang="en-US" sz="2400" dirty="0">
                <a:highlight>
                  <a:srgbClr val="FFFF00"/>
                </a:highlight>
                <a:latin typeface="Arial Narrow" panose="020B0606020202030204" pitchFamily="34" charset="0"/>
              </a:rPr>
              <a:t>Write-in School Board candidate filing period begins </a:t>
            </a:r>
            <a:br>
              <a:rPr lang="en-US" sz="2400" dirty="0">
                <a:highlight>
                  <a:srgbClr val="FFFF00"/>
                </a:highlight>
                <a:latin typeface="Arial Narrow" panose="020B0606020202030204" pitchFamily="34" charset="0"/>
              </a:rPr>
            </a:br>
            <a:r>
              <a:rPr lang="en-US" sz="2400" dirty="0">
                <a:highlight>
                  <a:srgbClr val="FFFF00"/>
                </a:highlight>
                <a:latin typeface="Arial Narrow" panose="020B0606020202030204" pitchFamily="34" charset="0"/>
              </a:rPr>
              <a:t>August 5 &amp; ends at NOON, August 21, 2026</a:t>
            </a:r>
          </a:p>
          <a:p>
            <a:pPr marL="128016" lvl="1" indent="0">
              <a:buNone/>
            </a:pPr>
            <a:endParaRPr lang="en-US" dirty="0">
              <a:latin typeface="Arial Narrow" panose="020B0606020202030204" pitchFamily="34" charset="0"/>
            </a:endParaRPr>
          </a:p>
        </p:txBody>
      </p:sp>
      <p:pic>
        <p:nvPicPr>
          <p:cNvPr id="9" name="Picture 8" descr="A chalkboard with writing on it&#10;">
            <a:extLst>
              <a:ext uri="{FF2B5EF4-FFF2-40B4-BE49-F238E27FC236}">
                <a16:creationId xmlns:a16="http://schemas.microsoft.com/office/drawing/2014/main" id="{1A14D261-138B-FFA2-6B86-3F4ECCB8AD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858" y="2290343"/>
            <a:ext cx="4910586" cy="4270075"/>
          </a:xfrm>
          <a:prstGeom prst="rect">
            <a:avLst/>
          </a:prstGeom>
        </p:spPr>
      </p:pic>
      <p:sp>
        <p:nvSpPr>
          <p:cNvPr id="5" name="TextBox 4"/>
          <p:cNvSpPr txBox="1"/>
          <p:nvPr/>
        </p:nvSpPr>
        <p:spPr>
          <a:xfrm>
            <a:off x="727128" y="6465190"/>
            <a:ext cx="241149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3-8-2.5-2 | IC 3-8-2.5-2.5 | IC 3-8-2.5-4</a:t>
            </a:r>
          </a:p>
        </p:txBody>
      </p:sp>
      <p:sp>
        <p:nvSpPr>
          <p:cNvPr id="7" name="TextBox 6">
            <a:extLst>
              <a:ext uri="{FF2B5EF4-FFF2-40B4-BE49-F238E27FC236}">
                <a16:creationId xmlns:a16="http://schemas.microsoft.com/office/drawing/2014/main" id="{E7F771B7-E1B1-8049-467D-F71F82040395}"/>
              </a:ext>
            </a:extLst>
          </p:cNvPr>
          <p:cNvSpPr txBox="1"/>
          <p:nvPr/>
        </p:nvSpPr>
        <p:spPr>
          <a:xfrm rot="5400000">
            <a:off x="8871441" y="5026116"/>
            <a:ext cx="6094562"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E2B21"/>
                </a:solidFill>
                <a:effectLst/>
                <a:uLnTx/>
                <a:uFillTx/>
                <a:latin typeface="Tw Cen MT" panose="020B0602020104020603"/>
                <a:ea typeface="+mn-ea"/>
                <a:cs typeface="+mn-cs"/>
              </a:rPr>
              <a:t>Image by </a:t>
            </a:r>
            <a:r>
              <a:rPr kumimoji="0" lang="en-US" sz="800" b="0" i="0" u="none" strike="noStrike" kern="1200" cap="none" spc="0" normalizeH="0" baseline="0" noProof="0" dirty="0" err="1">
                <a:ln>
                  <a:noFill/>
                </a:ln>
                <a:solidFill>
                  <a:srgbClr val="2E2B21"/>
                </a:solidFill>
                <a:effectLst/>
                <a:uLnTx/>
                <a:uFillTx/>
                <a:latin typeface="Tw Cen MT" panose="020B0602020104020603"/>
                <a:ea typeface="+mn-ea"/>
                <a:cs typeface="+mn-cs"/>
              </a:rPr>
              <a:t>macrovector</a:t>
            </a:r>
            <a:r>
              <a:rPr kumimoji="0" lang="en-US" sz="800" b="0" i="0" u="none" strike="noStrike" kern="1200" cap="none" spc="0" normalizeH="0" baseline="0" noProof="0" dirty="0">
                <a:ln>
                  <a:noFill/>
                </a:ln>
                <a:solidFill>
                  <a:srgbClr val="2E2B21"/>
                </a:solidFill>
                <a:effectLst/>
                <a:uLnTx/>
                <a:uFillTx/>
                <a:latin typeface="Tw Cen MT" panose="020B0602020104020603"/>
                <a:ea typeface="+mn-ea"/>
                <a:cs typeface="+mn-cs"/>
              </a:rPr>
              <a:t> on </a:t>
            </a:r>
            <a:r>
              <a:rPr kumimoji="0" lang="en-US" sz="800" b="0" i="0" u="none" strike="noStrike" kern="1200" cap="none" spc="0" normalizeH="0" baseline="0" noProof="0" dirty="0" err="1">
                <a:ln>
                  <a:noFill/>
                </a:ln>
                <a:solidFill>
                  <a:srgbClr val="2E2B21"/>
                </a:solidFill>
                <a:effectLst/>
                <a:uLnTx/>
                <a:uFillTx/>
                <a:latin typeface="Tw Cen MT" panose="020B0602020104020603"/>
                <a:ea typeface="+mn-ea"/>
                <a:cs typeface="+mn-cs"/>
              </a:rPr>
              <a:t>Freepik</a:t>
            </a:r>
            <a:endParaRPr kumimoji="0" lang="en-US" sz="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3584772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6BBC-EF12-FEE4-C806-B5686BB96A7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CC6125B7-FC2C-26C4-7FE6-A93021CE8C25}"/>
              </a:ext>
            </a:extLst>
          </p:cNvPr>
          <p:cNvSpPr txBox="1">
            <a:spLocks noGrp="1"/>
          </p:cNvSpPr>
          <p:nvPr>
            <p:ph type="title" idx="4294967295"/>
          </p:nvPr>
        </p:nvSpPr>
        <p:spPr>
          <a:xfrm>
            <a:off x="527200" y="347837"/>
            <a:ext cx="9720072" cy="7728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Tw Cen MT Condensed" panose="020B0606020104020203" pitchFamily="34" charset="0"/>
                <a:ea typeface="+mj-ea"/>
                <a:cs typeface="+mj-cs"/>
              </a:rPr>
              <a:t>CANDIDATE CHALLENGES: CAN-1</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11" name="Straight Connector 10">
            <a:extLst>
              <a:ext uri="{FF2B5EF4-FFF2-40B4-BE49-F238E27FC236}">
                <a16:creationId xmlns:a16="http://schemas.microsoft.com/office/drawing/2014/main" id="{5248AF96-6B8F-337F-BABA-5AE2BB7E1A9E}"/>
              </a:ext>
              <a:ext uri="{C183D7F6-B498-43B3-948B-1728B52AA6E4}">
                <adec:decorative xmlns:adec="http://schemas.microsoft.com/office/drawing/2017/decorative" val="1"/>
              </a:ext>
            </a:extLst>
          </p:cNvPr>
          <p:cNvCxnSpPr>
            <a:cxnSpLocks/>
          </p:cNvCxnSpPr>
          <p:nvPr/>
        </p:nvCxnSpPr>
        <p:spPr>
          <a:xfrm>
            <a:off x="0" y="990883"/>
            <a:ext cx="9210676"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0D8493-7AFF-3848-573D-5F6B9E53D26C}"/>
              </a:ext>
            </a:extLst>
          </p:cNvPr>
          <p:cNvSpPr txBox="1"/>
          <p:nvPr/>
        </p:nvSpPr>
        <p:spPr>
          <a:xfrm>
            <a:off x="527200" y="990883"/>
            <a:ext cx="8333433" cy="2123658"/>
          </a:xfrm>
          <a:prstGeom prst="rect">
            <a:avLst/>
          </a:prstGeom>
          <a:noFill/>
        </p:spPr>
        <p:txBody>
          <a:bodyPr wrap="square" rtlCol="0">
            <a:spAutoFit/>
          </a:bodyPr>
          <a:lstStyle/>
          <a:p>
            <a:pPr lvl="0">
              <a:defRPr/>
            </a:pPr>
            <a:r>
              <a:rPr lang="en-US" sz="2400" b="1" dirty="0">
                <a:latin typeface="Arial Narrow" panose="020B0606020202030204" pitchFamily="34" charset="0"/>
              </a:rPr>
              <a:t>File using the CAN-34/CAN-12 between May-June? </a:t>
            </a:r>
          </a:p>
          <a:p>
            <a:pPr marL="285750" lvl="0" indent="-285750">
              <a:buFont typeface="Arial" panose="020B0604020202020204" pitchFamily="34" charset="0"/>
              <a:buChar char="•"/>
              <a:defRPr/>
            </a:pPr>
            <a:r>
              <a:rPr lang="en-US" dirty="0">
                <a:latin typeface="Arial Narrow" panose="020B0606020202030204" pitchFamily="34" charset="0"/>
              </a:rPr>
              <a:t>Challenge period is May 19 to NOON, August 21</a:t>
            </a:r>
          </a:p>
          <a:p>
            <a:pPr marL="285750" lvl="0" indent="-285750">
              <a:buFont typeface="Arial" panose="020B0604020202020204" pitchFamily="34" charset="0"/>
              <a:buChar char="•"/>
              <a:defRPr/>
            </a:pPr>
            <a:r>
              <a:rPr lang="en-US" dirty="0">
                <a:latin typeface="Arial Narrow" panose="020B0606020202030204" pitchFamily="34" charset="0"/>
              </a:rPr>
              <a:t>CEB must determine outcome by NOON, September 4</a:t>
            </a:r>
          </a:p>
          <a:p>
            <a:pPr marL="685800" lvl="0" indent="-685800">
              <a:buFont typeface="Arial" panose="020B0604020202020204" pitchFamily="34" charset="0"/>
              <a:buChar char="•"/>
              <a:defRPr/>
            </a:pPr>
            <a:endParaRPr lang="en-US" sz="1200" dirty="0">
              <a:latin typeface="Arial Narrow" panose="020B0606020202030204" pitchFamily="34" charset="0"/>
            </a:endParaRPr>
          </a:p>
          <a:p>
            <a:pPr lvl="0">
              <a:defRPr/>
            </a:pPr>
            <a:r>
              <a:rPr lang="en-US" sz="2400" b="1" dirty="0">
                <a:latin typeface="Arial Narrow" panose="020B0606020202030204" pitchFamily="34" charset="0"/>
              </a:rPr>
              <a:t>File using the CAN-26/CAN-12 in August to be a write-in candidate?</a:t>
            </a:r>
          </a:p>
          <a:p>
            <a:pPr marL="285750" lvl="0" indent="-285750">
              <a:buFont typeface="Arial" panose="020B0604020202020204" pitchFamily="34" charset="0"/>
              <a:buChar char="•"/>
              <a:defRPr/>
            </a:pPr>
            <a:r>
              <a:rPr lang="en-US" dirty="0">
                <a:latin typeface="Arial Narrow" panose="020B0606020202030204" pitchFamily="34" charset="0"/>
              </a:rPr>
              <a:t>Challenge period is August 5 to NOON, August 28</a:t>
            </a:r>
          </a:p>
          <a:p>
            <a:pPr marL="285750" lvl="0" indent="-285750">
              <a:buFont typeface="Arial" panose="020B0604020202020204" pitchFamily="34" charset="0"/>
              <a:buChar char="•"/>
              <a:defRPr/>
            </a:pPr>
            <a:r>
              <a:rPr lang="en-US" dirty="0">
                <a:latin typeface="Arial Narrow" panose="020B0606020202030204" pitchFamily="34" charset="0"/>
              </a:rPr>
              <a:t>CEB must determine outcome by NOON, September 10</a:t>
            </a:r>
          </a:p>
        </p:txBody>
      </p:sp>
      <p:sp>
        <p:nvSpPr>
          <p:cNvPr id="18" name="Rectangle 17">
            <a:extLst>
              <a:ext uri="{FF2B5EF4-FFF2-40B4-BE49-F238E27FC236}">
                <a16:creationId xmlns:a16="http://schemas.microsoft.com/office/drawing/2014/main" id="{FE59C60D-A9A6-7DFF-EF82-DFA66A3D7244}"/>
              </a:ext>
              <a:ext uri="{C183D7F6-B498-43B3-948B-1728B52AA6E4}">
                <adec:decorative xmlns:adec="http://schemas.microsoft.com/office/drawing/2017/decorative" val="1"/>
              </a:ext>
            </a:extLst>
          </p:cNvPr>
          <p:cNvSpPr/>
          <p:nvPr/>
        </p:nvSpPr>
        <p:spPr>
          <a:xfrm>
            <a:off x="9210676" y="-1"/>
            <a:ext cx="2981324" cy="685800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58FF8ABE-0F4D-0762-9B19-E99E84EDB705}"/>
              </a:ext>
              <a:ext uri="{C183D7F6-B498-43B3-948B-1728B52AA6E4}">
                <adec:decorative xmlns:adec="http://schemas.microsoft.com/office/drawing/2017/decorative" val="1"/>
              </a:ext>
            </a:extLst>
          </p:cNvPr>
          <p:cNvSpPr/>
          <p:nvPr/>
        </p:nvSpPr>
        <p:spPr>
          <a:xfrm>
            <a:off x="221380" y="3429001"/>
            <a:ext cx="8884119" cy="3391532"/>
          </a:xfrm>
          <a:prstGeom prst="rect">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1">
            <a:extLst>
              <a:ext uri="{FF2B5EF4-FFF2-40B4-BE49-F238E27FC236}">
                <a16:creationId xmlns:a16="http://schemas.microsoft.com/office/drawing/2014/main" id="{9AA6F410-86E5-C82A-53D2-3410C040F22A}"/>
              </a:ext>
            </a:extLst>
          </p:cNvPr>
          <p:cNvSpPr txBox="1">
            <a:spLocks/>
          </p:cNvSpPr>
          <p:nvPr/>
        </p:nvSpPr>
        <p:spPr>
          <a:xfrm>
            <a:off x="527200" y="4267757"/>
            <a:ext cx="8426301" cy="2068827"/>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b="0" kern="1200" cap="all" spc="2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0" i="0" u="none" strike="noStrike" kern="1200" cap="all" spc="200" normalizeH="0" baseline="0" noProof="0" dirty="0">
                <a:ln>
                  <a:noFill/>
                </a:ln>
                <a:solidFill>
                  <a:srgbClr val="FFFFFF"/>
                </a:solidFill>
                <a:effectLst/>
                <a:uLnTx/>
                <a:uFillTx/>
                <a:latin typeface="Tw Cen MT Condensed" panose="020B0606020104020203"/>
                <a:ea typeface="+mj-ea"/>
                <a:cs typeface="+mj-cs"/>
              </a:rPr>
              <a:t>Candidate withdrawal: CAN-24</a:t>
            </a:r>
          </a:p>
          <a:p>
            <a:pPr lvl="0" algn="l">
              <a:defRPr/>
            </a:pPr>
            <a:endParaRPr lang="en-US" sz="1200" cap="none" spc="0" dirty="0">
              <a:latin typeface="Arial Narrow" panose="020B0606020202030204" pitchFamily="34" charset="0"/>
            </a:endParaRPr>
          </a:p>
          <a:p>
            <a:pPr lvl="0" algn="l">
              <a:defRPr/>
            </a:pPr>
            <a:r>
              <a:rPr lang="en-US" sz="2400" b="1" cap="none" spc="0" dirty="0">
                <a:latin typeface="Arial Narrow" panose="020B0606020202030204" pitchFamily="34" charset="0"/>
              </a:rPr>
              <a:t>File using the CAN-34/CAN-12 between May-June? </a:t>
            </a:r>
          </a:p>
          <a:p>
            <a:pPr marL="285750" lvl="0" indent="-285750" algn="l">
              <a:buFont typeface="Arial" panose="020B0604020202020204" pitchFamily="34" charset="0"/>
              <a:buChar char="•"/>
              <a:defRPr/>
            </a:pPr>
            <a:r>
              <a:rPr lang="en-US" sz="1800" cap="none" spc="0" dirty="0">
                <a:latin typeface="Arial Narrow" panose="020B0606020202030204" pitchFamily="34" charset="0"/>
              </a:rPr>
              <a:t>Withdraw for any reason up to noon, July 15, 2026</a:t>
            </a:r>
          </a:p>
          <a:p>
            <a:pPr marL="285750" lvl="0" indent="-285750" algn="l">
              <a:buFont typeface="Arial" panose="020B0604020202020204" pitchFamily="34" charset="0"/>
              <a:buChar char="•"/>
              <a:defRPr/>
            </a:pPr>
            <a:r>
              <a:rPr lang="en-US" sz="1800" cap="none" spc="0" dirty="0">
                <a:latin typeface="Arial Narrow" panose="020B0606020202030204" pitchFamily="34" charset="0"/>
              </a:rPr>
              <a:t>After noon, July 15,2026, can withdraw for limited reasons (for example, death, move out of district, disqualification)</a:t>
            </a:r>
          </a:p>
          <a:p>
            <a:pPr marL="685800" lvl="0" indent="-685800" algn="l">
              <a:buFont typeface="Arial" panose="020B0604020202020204" pitchFamily="34" charset="0"/>
              <a:buChar char="•"/>
              <a:defRPr/>
            </a:pPr>
            <a:endParaRPr lang="en-US" sz="1800" cap="none" spc="0" dirty="0">
              <a:latin typeface="Arial Narrow" panose="020B0606020202030204" pitchFamily="34" charset="0"/>
            </a:endParaRPr>
          </a:p>
          <a:p>
            <a:pPr lvl="0" algn="l">
              <a:defRPr/>
            </a:pPr>
            <a:r>
              <a:rPr lang="en-US" sz="2400" b="1" cap="none" spc="0" dirty="0">
                <a:latin typeface="Arial Narrow" panose="020B0606020202030204" pitchFamily="34" charset="0"/>
              </a:rPr>
              <a:t>File using the CAN-26/CAN-12 in August to be a write-in candidate?</a:t>
            </a:r>
          </a:p>
          <a:p>
            <a:pPr marL="285750" lvl="0" indent="-285750" algn="l">
              <a:buFont typeface="Arial" panose="020B0604020202020204" pitchFamily="34" charset="0"/>
              <a:buChar char="•"/>
              <a:defRPr/>
            </a:pPr>
            <a:r>
              <a:rPr lang="en-US" sz="1800" cap="none" spc="0" dirty="0">
                <a:latin typeface="Arial Narrow" panose="020B0606020202030204" pitchFamily="34" charset="0"/>
              </a:rPr>
              <a:t>Withdraw for any reason up to NOON, August 24</a:t>
            </a:r>
          </a:p>
          <a:p>
            <a:pPr marL="285750" lvl="0" indent="-285750" algn="l">
              <a:buFont typeface="Arial" panose="020B0604020202020204" pitchFamily="34" charset="0"/>
              <a:buChar char="•"/>
              <a:defRPr/>
            </a:pPr>
            <a:r>
              <a:rPr lang="en-US" sz="1800" cap="none" spc="0" dirty="0">
                <a:latin typeface="Arial Narrow" panose="020B0606020202030204" pitchFamily="34" charset="0"/>
              </a:rPr>
              <a:t>After noon, August 24, can withdraw for limited reasons (for example, death, move out of district, disqualification)</a:t>
            </a:r>
          </a:p>
          <a:p>
            <a:pPr lvl="0" algn="l">
              <a:defRPr/>
            </a:pPr>
            <a:r>
              <a:rPr lang="en-US" sz="1800" cap="none" spc="0" dirty="0">
                <a:latin typeface="Arial Narrow" panose="020B0606020202030204" pitchFamily="34" charset="0"/>
              </a:rPr>
              <a:t> </a:t>
            </a:r>
          </a:p>
          <a:p>
            <a:pPr marL="0" marR="0" lvl="0" indent="0" algn="l" defTabSz="914400" rtl="0" eaLnBrk="1" fontAlgn="auto" latinLnBrk="0" hangingPunct="1">
              <a:lnSpc>
                <a:spcPct val="80000"/>
              </a:lnSpc>
              <a:spcBef>
                <a:spcPct val="0"/>
              </a:spcBef>
              <a:spcAft>
                <a:spcPts val="0"/>
              </a:spcAft>
              <a:buClrTx/>
              <a:buSzTx/>
              <a:buFontTx/>
              <a:buNone/>
              <a:tabLst/>
              <a:defRPr/>
            </a:pPr>
            <a:endParaRPr lang="en-US" sz="1900" cap="none" spc="0" dirty="0">
              <a:latin typeface="Arial Narrow" panose="020B0606020202030204" pitchFamily="34" charset="0"/>
            </a:endParaRPr>
          </a:p>
        </p:txBody>
      </p:sp>
      <p:sp>
        <p:nvSpPr>
          <p:cNvPr id="8" name="TextBox 7">
            <a:extLst>
              <a:ext uri="{FF2B5EF4-FFF2-40B4-BE49-F238E27FC236}">
                <a16:creationId xmlns:a16="http://schemas.microsoft.com/office/drawing/2014/main" id="{095B06B3-8BF5-1266-7E37-7B5F5E5AE347}"/>
              </a:ext>
            </a:extLst>
          </p:cNvPr>
          <p:cNvSpPr txBox="1"/>
          <p:nvPr/>
        </p:nvSpPr>
        <p:spPr>
          <a:xfrm>
            <a:off x="9334501" y="458052"/>
            <a:ext cx="2507456" cy="5878532"/>
          </a:xfrm>
          <a:prstGeom prst="rect">
            <a:avLst/>
          </a:prstGeom>
          <a:noFill/>
        </p:spPr>
        <p:txBody>
          <a:bodyPr wrap="square" rtlCol="0">
            <a:spAutoFit/>
          </a:bodyPr>
          <a:lstStyle/>
          <a:p>
            <a:pPr lvl="0">
              <a:defRPr/>
            </a:pPr>
            <a:r>
              <a:rPr lang="en-US" dirty="0">
                <a:solidFill>
                  <a:schemeClr val="bg1"/>
                </a:solidFill>
                <a:latin typeface="Arial Narrow" panose="020B0606020202030204" pitchFamily="34" charset="0"/>
              </a:rPr>
              <a:t>CAN-1 may be filed by any voter of the election district OR a D or R county party chair within the election district.</a:t>
            </a:r>
          </a:p>
          <a:p>
            <a:pPr lvl="0">
              <a:defRPr/>
            </a:pPr>
            <a:endParaRPr lang="en-US" sz="1100" dirty="0">
              <a:solidFill>
                <a:schemeClr val="bg1"/>
              </a:solidFill>
              <a:latin typeface="Arial Narrow" panose="020B0606020202030204" pitchFamily="34" charset="0"/>
            </a:endParaRPr>
          </a:p>
          <a:p>
            <a:pPr lvl="0">
              <a:defRPr/>
            </a:pPr>
            <a:r>
              <a:rPr lang="en-US" dirty="0">
                <a:solidFill>
                  <a:schemeClr val="bg1"/>
                </a:solidFill>
                <a:latin typeface="Arial Narrow" panose="020B0606020202030204" pitchFamily="34" charset="0"/>
              </a:rPr>
              <a:t>Must be “original” wet signature, so CAN-1 must be mailed or hand-delivered.</a:t>
            </a:r>
          </a:p>
          <a:p>
            <a:pPr lvl="0">
              <a:defRPr/>
            </a:pPr>
            <a:endParaRPr lang="en-US" sz="1200" dirty="0">
              <a:solidFill>
                <a:schemeClr val="bg1"/>
              </a:solidFill>
              <a:latin typeface="Arial Narrow" panose="020B0606020202030204" pitchFamily="34" charset="0"/>
            </a:endParaRPr>
          </a:p>
          <a:p>
            <a:pPr lvl="0">
              <a:defRPr/>
            </a:pPr>
            <a:r>
              <a:rPr lang="en-US" dirty="0">
                <a:solidFill>
                  <a:schemeClr val="bg1"/>
                </a:solidFill>
                <a:latin typeface="Arial Narrow" panose="020B0606020202030204" pitchFamily="34" charset="0"/>
              </a:rPr>
              <a:t>Challenge is based on candidate’s qualifications to run and hold school board seat OR if a candidate disputes a rejected signature.</a:t>
            </a:r>
          </a:p>
          <a:p>
            <a:pPr lvl="0">
              <a:defRPr/>
            </a:pPr>
            <a:endParaRPr lang="en-US" sz="1100" dirty="0">
              <a:solidFill>
                <a:schemeClr val="bg1"/>
              </a:solidFill>
              <a:latin typeface="Arial Narrow" panose="020B0606020202030204" pitchFamily="34" charset="0"/>
            </a:endParaRPr>
          </a:p>
          <a:p>
            <a:pPr lvl="0">
              <a:defRPr/>
            </a:pPr>
            <a:r>
              <a:rPr lang="en-US" dirty="0">
                <a:solidFill>
                  <a:schemeClr val="bg1"/>
                </a:solidFill>
                <a:latin typeface="Arial Narrow" panose="020B0606020202030204" pitchFamily="34" charset="0"/>
              </a:rPr>
              <a:t>NEW! If running as a D/R, can be challenged for primary vote history requirement not being met.</a:t>
            </a:r>
            <a:endParaRPr lang="en-US" sz="1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28882159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902B-77A6-DB70-AB65-9FCF0C24FF44}"/>
            </a:ext>
          </a:extLst>
        </p:cNvPr>
        <p:cNvGrpSpPr/>
        <p:nvPr/>
      </p:nvGrpSpPr>
      <p:grpSpPr>
        <a:xfrm>
          <a:off x="0" y="0"/>
          <a:ext cx="0" cy="0"/>
          <a:chOff x="0" y="0"/>
          <a:chExt cx="0" cy="0"/>
        </a:xfrm>
      </p:grpSpPr>
      <p:pic>
        <p:nvPicPr>
          <p:cNvPr id="2" name="Picture 1" descr="White background with a variety of colorful ink pens.">
            <a:extLst>
              <a:ext uri="{FF2B5EF4-FFF2-40B4-BE49-F238E27FC236}">
                <a16:creationId xmlns:a16="http://schemas.microsoft.com/office/drawing/2014/main" id="{B370DDE9-3365-FDE1-3FAF-CC0D2A1D08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60909" y="0"/>
            <a:ext cx="13452909" cy="6858000"/>
          </a:xfrm>
          <a:prstGeom prst="rect">
            <a:avLst/>
          </a:prstGeom>
        </p:spPr>
      </p:pic>
      <p:sp>
        <p:nvSpPr>
          <p:cNvPr id="3" name="Title 2">
            <a:extLst>
              <a:ext uri="{FF2B5EF4-FFF2-40B4-BE49-F238E27FC236}">
                <a16:creationId xmlns:a16="http://schemas.microsoft.com/office/drawing/2014/main" id="{393098A3-DE2A-F48E-8B5D-B6B26A789AD7}"/>
              </a:ext>
            </a:extLst>
          </p:cNvPr>
          <p:cNvSpPr>
            <a:spLocks noGrp="1"/>
          </p:cNvSpPr>
          <p:nvPr>
            <p:ph type="title"/>
          </p:nvPr>
        </p:nvSpPr>
        <p:spPr>
          <a:xfrm>
            <a:off x="838200" y="544504"/>
            <a:ext cx="10515600" cy="2852737"/>
          </a:xfrm>
        </p:spPr>
        <p:txBody>
          <a:bodyPr>
            <a:normAutofit/>
          </a:bodyPr>
          <a:lstStyle/>
          <a:p>
            <a:pPr algn="r"/>
            <a:r>
              <a:rPr lang="en-US" sz="6600" b="1" dirty="0"/>
              <a:t>Ballot Placement &amp; </a:t>
            </a:r>
            <a:br>
              <a:rPr lang="en-US" sz="6600" b="1" dirty="0"/>
            </a:br>
            <a:r>
              <a:rPr lang="en-US" sz="6600" b="1" dirty="0"/>
              <a:t>Election Certification</a:t>
            </a:r>
          </a:p>
        </p:txBody>
      </p:sp>
      <p:sp>
        <p:nvSpPr>
          <p:cNvPr id="5" name="Text Placeholder 4">
            <a:extLst>
              <a:ext uri="{FF2B5EF4-FFF2-40B4-BE49-F238E27FC236}">
                <a16:creationId xmlns:a16="http://schemas.microsoft.com/office/drawing/2014/main" id="{CEF7A845-9BF7-374C-74AE-66FF8D996E2E}"/>
              </a:ext>
            </a:extLst>
          </p:cNvPr>
          <p:cNvSpPr>
            <a:spLocks noGrp="1"/>
          </p:cNvSpPr>
          <p:nvPr>
            <p:ph type="body" idx="1"/>
          </p:nvPr>
        </p:nvSpPr>
        <p:spPr>
          <a:xfrm>
            <a:off x="838200" y="3643313"/>
            <a:ext cx="10515600" cy="1500187"/>
          </a:xfrm>
        </p:spPr>
        <p:txBody>
          <a:bodyPr>
            <a:normAutofit/>
          </a:bodyPr>
          <a:lstStyle/>
          <a:p>
            <a:pPr algn="r"/>
            <a:r>
              <a:rPr lang="en-US" dirty="0"/>
              <a:t>Vote for Only One | Voter for More Than One </a:t>
            </a:r>
          </a:p>
          <a:p>
            <a:pPr algn="r"/>
            <a:r>
              <a:rPr lang="en-US" dirty="0"/>
              <a:t>Straight Party Voting | Certifying Results</a:t>
            </a:r>
          </a:p>
        </p:txBody>
      </p:sp>
      <p:cxnSp>
        <p:nvCxnSpPr>
          <p:cNvPr id="7" name="Straight Connector 6">
            <a:extLst>
              <a:ext uri="{FF2B5EF4-FFF2-40B4-BE49-F238E27FC236}">
                <a16:creationId xmlns:a16="http://schemas.microsoft.com/office/drawing/2014/main" id="{3769EA89-31A4-C79F-C889-3ED0F19A3A79}"/>
              </a:ext>
              <a:ext uri="{C183D7F6-B498-43B3-948B-1728B52AA6E4}">
                <adec:decorative xmlns:adec="http://schemas.microsoft.com/office/drawing/2017/decorative" val="1"/>
              </a:ext>
            </a:extLst>
          </p:cNvPr>
          <p:cNvCxnSpPr>
            <a:cxnSpLocks/>
          </p:cNvCxnSpPr>
          <p:nvPr/>
        </p:nvCxnSpPr>
        <p:spPr>
          <a:xfrm flipV="1">
            <a:off x="11591451" y="1143100"/>
            <a:ext cx="0" cy="4103249"/>
          </a:xfrm>
          <a:prstGeom prst="line">
            <a:avLst/>
          </a:prstGeom>
          <a:ln w="1143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73106E6-BCAB-E59C-B705-6ED7320D467A}"/>
              </a:ext>
              <a:ext uri="{C183D7F6-B498-43B3-948B-1728B52AA6E4}">
                <adec:decorative xmlns:adec="http://schemas.microsoft.com/office/drawing/2017/decorative" val="1"/>
              </a:ext>
            </a:extLst>
          </p:cNvPr>
          <p:cNvCxnSpPr>
            <a:cxnSpLocks/>
          </p:cNvCxnSpPr>
          <p:nvPr/>
        </p:nvCxnSpPr>
        <p:spPr>
          <a:xfrm>
            <a:off x="8933977" y="3429000"/>
            <a:ext cx="3258023" cy="0"/>
          </a:xfrm>
          <a:prstGeom prst="line">
            <a:avLst/>
          </a:prstGeom>
          <a:ln w="1143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7408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 background with a variety of colorful ink pens.">
            <a:extLst>
              <a:ext uri="{FF2B5EF4-FFF2-40B4-BE49-F238E27FC236}">
                <a16:creationId xmlns:a16="http://schemas.microsoft.com/office/drawing/2014/main" id="{3BC694DD-8F58-3273-537E-0750173EFDFC}"/>
              </a:ext>
            </a:extLst>
          </p:cNvPr>
          <p:cNvPicPr>
            <a:picLocks noChangeAspect="1"/>
          </p:cNvPicPr>
          <p:nvPr/>
        </p:nvPicPr>
        <p:blipFill>
          <a:blip r:embed="rId2" cstate="email">
            <a:alphaModFix amt="20000"/>
            <a:extLst>
              <a:ext uri="{28A0092B-C50C-407E-A947-70E740481C1C}">
                <a14:useLocalDpi xmlns:a14="http://schemas.microsoft.com/office/drawing/2010/main" val="0"/>
              </a:ext>
            </a:extLst>
          </a:blip>
          <a:srcRect/>
          <a:stretch>
            <a:fill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59881E0E-BEF6-30EB-91E6-42FBAB541A7B}"/>
              </a:ext>
            </a:extLst>
          </p:cNvPr>
          <p:cNvSpPr>
            <a:spLocks noGrp="1"/>
          </p:cNvSpPr>
          <p:nvPr>
            <p:ph type="title"/>
          </p:nvPr>
        </p:nvSpPr>
        <p:spPr>
          <a:xfrm>
            <a:off x="838200" y="365126"/>
            <a:ext cx="10515600" cy="920750"/>
          </a:xfrm>
        </p:spPr>
        <p:txBody>
          <a:bodyPr/>
          <a:lstStyle/>
          <a:p>
            <a:r>
              <a:rPr lang="en-US" dirty="0">
                <a:latin typeface="Tw Cen MT Condensed" panose="020B0606020104020203" pitchFamily="34" charset="0"/>
              </a:rPr>
              <a:t>Office Order Placement</a:t>
            </a:r>
          </a:p>
        </p:txBody>
      </p:sp>
      <p:sp>
        <p:nvSpPr>
          <p:cNvPr id="3" name="Content Placeholder 2">
            <a:extLst>
              <a:ext uri="{FF2B5EF4-FFF2-40B4-BE49-F238E27FC236}">
                <a16:creationId xmlns:a16="http://schemas.microsoft.com/office/drawing/2014/main" id="{85253E2F-13CA-BDE6-DF97-EB45A761058F}"/>
              </a:ext>
            </a:extLst>
          </p:cNvPr>
          <p:cNvSpPr>
            <a:spLocks noGrp="1"/>
          </p:cNvSpPr>
          <p:nvPr>
            <p:ph idx="1"/>
          </p:nvPr>
        </p:nvSpPr>
        <p:spPr>
          <a:xfrm>
            <a:off x="838200" y="1428751"/>
            <a:ext cx="10515600" cy="4748212"/>
          </a:xfrm>
        </p:spPr>
        <p:txBody>
          <a:bodyPr>
            <a:noAutofit/>
          </a:bodyPr>
          <a:lstStyle/>
          <a:p>
            <a:pPr>
              <a:lnSpc>
                <a:spcPct val="100000"/>
              </a:lnSpc>
              <a:spcBef>
                <a:spcPts val="0"/>
              </a:spcBef>
            </a:pPr>
            <a:r>
              <a:rPr lang="en-US" sz="2400" dirty="0">
                <a:latin typeface="Arial Narrow" panose="020B0606020202030204" pitchFamily="34" charset="0"/>
              </a:rPr>
              <a:t>School Board seats appear after all “partisan” elected offices</a:t>
            </a:r>
          </a:p>
          <a:p>
            <a:pPr lvl="1">
              <a:lnSpc>
                <a:spcPct val="100000"/>
              </a:lnSpc>
              <a:spcBef>
                <a:spcPts val="0"/>
              </a:spcBef>
            </a:pPr>
            <a:r>
              <a:rPr lang="en-US" sz="2000" dirty="0">
                <a:latin typeface="Arial Narrow" panose="020B0606020202030204" pitchFamily="34" charset="0"/>
              </a:rPr>
              <a:t>Near the end of the ballot but before any judicial retention question</a:t>
            </a:r>
          </a:p>
          <a:p>
            <a:pPr>
              <a:lnSpc>
                <a:spcPct val="100000"/>
              </a:lnSpc>
              <a:spcBef>
                <a:spcPts val="0"/>
              </a:spcBef>
            </a:pPr>
            <a:endParaRPr lang="en-US" sz="1050" dirty="0">
              <a:latin typeface="Arial Narrow" panose="020B0606020202030204" pitchFamily="34" charset="0"/>
            </a:endParaRPr>
          </a:p>
          <a:p>
            <a:pPr>
              <a:lnSpc>
                <a:spcPct val="100000"/>
              </a:lnSpc>
              <a:spcBef>
                <a:spcPts val="0"/>
              </a:spcBef>
            </a:pPr>
            <a:r>
              <a:rPr lang="en-US" sz="2400" dirty="0">
                <a:latin typeface="Arial Narrow" panose="020B0606020202030204" pitchFamily="34" charset="0"/>
              </a:rPr>
              <a:t>Office Order</a:t>
            </a:r>
          </a:p>
          <a:p>
            <a:pPr lvl="1">
              <a:lnSpc>
                <a:spcPct val="100000"/>
              </a:lnSpc>
              <a:spcBef>
                <a:spcPts val="0"/>
              </a:spcBef>
            </a:pPr>
            <a:r>
              <a:rPr lang="en-US" sz="2000" dirty="0">
                <a:latin typeface="Arial Narrow" panose="020B0606020202030204" pitchFamily="34" charset="0"/>
              </a:rPr>
              <a:t>First: At-large school board seats</a:t>
            </a:r>
          </a:p>
          <a:p>
            <a:pPr lvl="1">
              <a:lnSpc>
                <a:spcPct val="100000"/>
              </a:lnSpc>
              <a:spcBef>
                <a:spcPts val="0"/>
              </a:spcBef>
            </a:pPr>
            <a:r>
              <a:rPr lang="en-US" sz="2000" dirty="0">
                <a:latin typeface="Arial Narrow" panose="020B0606020202030204" pitchFamily="34" charset="0"/>
              </a:rPr>
              <a:t>Second: District school board seats</a:t>
            </a:r>
          </a:p>
          <a:p>
            <a:pPr lvl="2">
              <a:lnSpc>
                <a:spcPct val="100000"/>
              </a:lnSpc>
              <a:spcBef>
                <a:spcPts val="0"/>
              </a:spcBef>
            </a:pPr>
            <a:r>
              <a:rPr lang="en-US" sz="1600" dirty="0">
                <a:latin typeface="Arial Narrow" panose="020B0606020202030204" pitchFamily="34" charset="0"/>
              </a:rPr>
              <a:t>If multiple district seats are on the same ballot, list A-Z or 1-100, depending on whether districts use a number or letter designation</a:t>
            </a:r>
          </a:p>
          <a:p>
            <a:pPr lvl="1">
              <a:lnSpc>
                <a:spcPct val="100000"/>
              </a:lnSpc>
              <a:spcBef>
                <a:spcPts val="0"/>
              </a:spcBef>
            </a:pPr>
            <a:endParaRPr lang="en-US" sz="1200" dirty="0">
              <a:highlight>
                <a:srgbClr val="A3E7FF"/>
              </a:highlight>
              <a:latin typeface="Arial Narrow" panose="020B0606020202030204" pitchFamily="34" charset="0"/>
            </a:endParaRPr>
          </a:p>
          <a:p>
            <a:pPr>
              <a:lnSpc>
                <a:spcPct val="100000"/>
              </a:lnSpc>
              <a:spcBef>
                <a:spcPts val="0"/>
              </a:spcBef>
            </a:pPr>
            <a:r>
              <a:rPr lang="en-US" sz="2400" dirty="0">
                <a:highlight>
                  <a:srgbClr val="A3E7FF"/>
                </a:highlight>
                <a:latin typeface="Arial Narrow" panose="020B0606020202030204" pitchFamily="34" charset="0"/>
              </a:rPr>
              <a:t>NEW! </a:t>
            </a:r>
            <a:r>
              <a:rPr lang="en-US" sz="2400" dirty="0">
                <a:latin typeface="Arial Narrow" panose="020B0606020202030204" pitchFamily="34" charset="0"/>
              </a:rPr>
              <a:t>School board candidates may affiliate with a political party (D/R/L/minor party), run as an Independent or leave the field “blank”</a:t>
            </a:r>
          </a:p>
          <a:p>
            <a:pPr lvl="1">
              <a:lnSpc>
                <a:spcPct val="100000"/>
              </a:lnSpc>
              <a:spcBef>
                <a:spcPts val="0"/>
              </a:spcBef>
            </a:pPr>
            <a:r>
              <a:rPr lang="en-US" sz="2000" dirty="0">
                <a:latin typeface="Arial Narrow" panose="020B0606020202030204" pitchFamily="34" charset="0"/>
              </a:rPr>
              <a:t>School board offices have no limits on the number of candidates who affiliate with a party</a:t>
            </a:r>
          </a:p>
          <a:p>
            <a:pPr lvl="1">
              <a:lnSpc>
                <a:spcPct val="100000"/>
              </a:lnSpc>
              <a:spcBef>
                <a:spcPts val="0"/>
              </a:spcBef>
            </a:pPr>
            <a:r>
              <a:rPr lang="en-US" sz="2000" dirty="0">
                <a:latin typeface="Arial Narrow" panose="020B0606020202030204" pitchFamily="34" charset="0"/>
              </a:rPr>
              <a:t>This means you may have 3 Ds, 4Rs, 10 Independents  running for a school board “vote for 1” office</a:t>
            </a:r>
          </a:p>
          <a:p>
            <a:pPr marL="914400" lvl="2" indent="0">
              <a:lnSpc>
                <a:spcPct val="100000"/>
              </a:lnSpc>
              <a:spcBef>
                <a:spcPts val="0"/>
              </a:spcBef>
              <a:buNone/>
            </a:pPr>
            <a:endParaRPr lang="en-US" sz="1200" dirty="0">
              <a:highlight>
                <a:srgbClr val="A3E7FF"/>
              </a:highlight>
              <a:latin typeface="Arial Narrow" panose="020B0606020202030204" pitchFamily="34" charset="0"/>
            </a:endParaRPr>
          </a:p>
          <a:p>
            <a:pPr marL="0" indent="0" algn="ctr">
              <a:lnSpc>
                <a:spcPct val="100000"/>
              </a:lnSpc>
              <a:spcBef>
                <a:spcPts val="0"/>
              </a:spcBef>
              <a:buNone/>
            </a:pPr>
            <a:r>
              <a:rPr lang="en-US" b="1" dirty="0">
                <a:highlight>
                  <a:srgbClr val="A3E7FF"/>
                </a:highlight>
                <a:latin typeface="Arial Narrow" panose="020B0606020202030204" pitchFamily="34" charset="0"/>
              </a:rPr>
              <a:t>Straight Party Device DOES NOT apply to school board races!</a:t>
            </a:r>
          </a:p>
        </p:txBody>
      </p:sp>
      <p:cxnSp>
        <p:nvCxnSpPr>
          <p:cNvPr id="5" name="Straight Connector 4">
            <a:extLst>
              <a:ext uri="{FF2B5EF4-FFF2-40B4-BE49-F238E27FC236}">
                <a16:creationId xmlns:a16="http://schemas.microsoft.com/office/drawing/2014/main" id="{DA19259C-8D22-BA0E-0792-255F0B2A3EAA}"/>
              </a:ext>
              <a:ext uri="{C183D7F6-B498-43B3-948B-1728B52AA6E4}">
                <adec:decorative xmlns:adec="http://schemas.microsoft.com/office/drawing/2017/decorative" val="1"/>
              </a:ext>
            </a:extLst>
          </p:cNvPr>
          <p:cNvCxnSpPr/>
          <p:nvPr/>
        </p:nvCxnSpPr>
        <p:spPr>
          <a:xfrm>
            <a:off x="628650" y="1285875"/>
            <a:ext cx="10991850" cy="0"/>
          </a:xfrm>
          <a:prstGeom prst="line">
            <a:avLst/>
          </a:prstGeom>
          <a:ln w="762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EB6130C-895E-F60F-34E7-7991C8FA2BBC}"/>
              </a:ext>
            </a:extLst>
          </p:cNvPr>
          <p:cNvSpPr txBox="1"/>
          <p:nvPr/>
        </p:nvSpPr>
        <p:spPr>
          <a:xfrm>
            <a:off x="628650" y="6176963"/>
            <a:ext cx="4648200" cy="415498"/>
          </a:xfrm>
          <a:prstGeom prst="rect">
            <a:avLst/>
          </a:prstGeom>
          <a:noFill/>
        </p:spPr>
        <p:txBody>
          <a:bodyPr wrap="square" rtlCol="0">
            <a:spAutoFit/>
          </a:bodyPr>
          <a:lstStyle/>
          <a:p>
            <a:r>
              <a:rPr lang="en-US" sz="1050" dirty="0">
                <a:latin typeface="Arial Narrow" panose="020B0606020202030204" pitchFamily="34" charset="0"/>
              </a:rPr>
              <a:t>IC 3-11-2-6 | P.L. 7-2026</a:t>
            </a:r>
          </a:p>
          <a:p>
            <a:endParaRPr lang="en-US" sz="1050" dirty="0"/>
          </a:p>
        </p:txBody>
      </p:sp>
    </p:spTree>
    <p:extLst>
      <p:ext uri="{BB962C8B-B14F-4D97-AF65-F5344CB8AC3E}">
        <p14:creationId xmlns:p14="http://schemas.microsoft.com/office/powerpoint/2010/main" val="115094859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D250D-08CE-8C62-018C-2F86ED4C7609}"/>
            </a:ext>
          </a:extLst>
        </p:cNvPr>
        <p:cNvGrpSpPr/>
        <p:nvPr/>
      </p:nvGrpSpPr>
      <p:grpSpPr>
        <a:xfrm>
          <a:off x="0" y="0"/>
          <a:ext cx="0" cy="0"/>
          <a:chOff x="0" y="0"/>
          <a:chExt cx="0" cy="0"/>
        </a:xfrm>
      </p:grpSpPr>
      <p:pic>
        <p:nvPicPr>
          <p:cNvPr id="4" name="Picture 3" descr="White background with a variety of colorful ink pens.">
            <a:extLst>
              <a:ext uri="{FF2B5EF4-FFF2-40B4-BE49-F238E27FC236}">
                <a16:creationId xmlns:a16="http://schemas.microsoft.com/office/drawing/2014/main" id="{A2069ADA-5467-86F1-DD17-FF821E8A0057}"/>
              </a:ext>
            </a:extLst>
          </p:cNvPr>
          <p:cNvPicPr>
            <a:picLocks noChangeAspect="1"/>
          </p:cNvPicPr>
          <p:nvPr/>
        </p:nvPicPr>
        <p:blipFill>
          <a:blip r:embed="rId2" cstate="email">
            <a:alphaModFix amt="20000"/>
            <a:extLst>
              <a:ext uri="{28A0092B-C50C-407E-A947-70E740481C1C}">
                <a14:useLocalDpi xmlns:a14="http://schemas.microsoft.com/office/drawing/2010/main" val="0"/>
              </a:ext>
            </a:extLst>
          </a:blip>
          <a:srcRect/>
          <a:stretch>
            <a:fill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C8AF43F2-E3DD-15BA-3B98-D01E37F3F6D8}"/>
              </a:ext>
            </a:extLst>
          </p:cNvPr>
          <p:cNvSpPr>
            <a:spLocks noGrp="1"/>
          </p:cNvSpPr>
          <p:nvPr>
            <p:ph type="title"/>
          </p:nvPr>
        </p:nvSpPr>
        <p:spPr>
          <a:xfrm>
            <a:off x="838200" y="365126"/>
            <a:ext cx="10515600" cy="920750"/>
          </a:xfrm>
        </p:spPr>
        <p:txBody>
          <a:bodyPr/>
          <a:lstStyle/>
          <a:p>
            <a:r>
              <a:rPr lang="en-US" dirty="0">
                <a:latin typeface="Tw Cen MT Condensed" panose="020B0606020104020203" pitchFamily="34" charset="0"/>
              </a:rPr>
              <a:t>Candidate Groupings</a:t>
            </a:r>
          </a:p>
        </p:txBody>
      </p:sp>
      <p:sp>
        <p:nvSpPr>
          <p:cNvPr id="3" name="Content Placeholder 2">
            <a:extLst>
              <a:ext uri="{FF2B5EF4-FFF2-40B4-BE49-F238E27FC236}">
                <a16:creationId xmlns:a16="http://schemas.microsoft.com/office/drawing/2014/main" id="{95C0DFB5-512D-F3DD-1AB1-B45FFF5E0DEA}"/>
              </a:ext>
            </a:extLst>
          </p:cNvPr>
          <p:cNvSpPr>
            <a:spLocks noGrp="1"/>
          </p:cNvSpPr>
          <p:nvPr>
            <p:ph idx="1"/>
          </p:nvPr>
        </p:nvSpPr>
        <p:spPr>
          <a:xfrm>
            <a:off x="628649" y="1428751"/>
            <a:ext cx="11106151" cy="4748212"/>
          </a:xfrm>
        </p:spPr>
        <p:txBody>
          <a:bodyPr>
            <a:noAutofit/>
          </a:bodyPr>
          <a:lstStyle/>
          <a:p>
            <a:pPr marL="0" indent="0">
              <a:lnSpc>
                <a:spcPct val="100000"/>
              </a:lnSpc>
              <a:spcBef>
                <a:spcPts val="0"/>
              </a:spcBef>
              <a:buNone/>
            </a:pPr>
            <a:r>
              <a:rPr lang="en-US" b="1" dirty="0">
                <a:solidFill>
                  <a:srgbClr val="0070C0"/>
                </a:solidFill>
                <a:latin typeface="Tw Cen MT Condensed" panose="020B0606020104020203"/>
              </a:rPr>
              <a:t>1 First Tier: </a:t>
            </a:r>
            <a:r>
              <a:rPr lang="en-US" sz="2000" dirty="0">
                <a:latin typeface="Arial Narrow" panose="020B0606020202030204" pitchFamily="34" charset="0"/>
              </a:rPr>
              <a:t>Grouped by political party (D/R/L)</a:t>
            </a:r>
          </a:p>
          <a:p>
            <a:pPr lvl="1">
              <a:lnSpc>
                <a:spcPct val="100000"/>
              </a:lnSpc>
              <a:spcBef>
                <a:spcPts val="0"/>
              </a:spcBef>
            </a:pPr>
            <a:r>
              <a:rPr lang="en-US" sz="1800" dirty="0">
                <a:latin typeface="Arial Narrow" panose="020B0606020202030204" pitchFamily="34" charset="0"/>
              </a:rPr>
              <a:t>D/R ordered determined by which SOS candidate won the county in 2022</a:t>
            </a:r>
          </a:p>
          <a:p>
            <a:pPr lvl="1">
              <a:lnSpc>
                <a:spcPct val="100000"/>
              </a:lnSpc>
              <a:spcBef>
                <a:spcPts val="0"/>
              </a:spcBef>
            </a:pPr>
            <a:r>
              <a:rPr lang="en-US" sz="1800" dirty="0">
                <a:latin typeface="Arial Narrow" panose="020B0606020202030204" pitchFamily="34" charset="0"/>
              </a:rPr>
              <a:t>Ls , if any, come third in every county (in 2022 SOS race, the only other party with a candidate on the ballot was the Libertarian Party)</a:t>
            </a:r>
          </a:p>
          <a:p>
            <a:pPr lvl="2">
              <a:lnSpc>
                <a:spcPct val="100000"/>
              </a:lnSpc>
              <a:spcBef>
                <a:spcPts val="0"/>
              </a:spcBef>
            </a:pPr>
            <a:r>
              <a:rPr lang="en-US" sz="1600" dirty="0">
                <a:latin typeface="Arial Narrow" panose="020B0606020202030204" pitchFamily="34" charset="0"/>
              </a:rPr>
              <a:t>Within each distinct party grouping, candidates are listed alphabetically by surname if there is more than one candidate</a:t>
            </a:r>
          </a:p>
          <a:p>
            <a:pPr lvl="1">
              <a:lnSpc>
                <a:spcPct val="100000"/>
              </a:lnSpc>
              <a:spcBef>
                <a:spcPts val="0"/>
              </a:spcBef>
            </a:pPr>
            <a:endParaRPr lang="en-US" sz="300" dirty="0">
              <a:latin typeface="Tw Cen MT Condensed" panose="020B0606020104020203"/>
            </a:endParaRPr>
          </a:p>
          <a:p>
            <a:pPr marL="0" indent="0">
              <a:lnSpc>
                <a:spcPct val="100000"/>
              </a:lnSpc>
              <a:spcBef>
                <a:spcPts val="0"/>
              </a:spcBef>
              <a:buNone/>
            </a:pPr>
            <a:r>
              <a:rPr lang="en-US" b="1" dirty="0">
                <a:solidFill>
                  <a:srgbClr val="0070C0"/>
                </a:solidFill>
                <a:latin typeface="Tw Cen MT Condensed" panose="020B0606020104020203"/>
              </a:rPr>
              <a:t>2 Second Tier: </a:t>
            </a:r>
            <a:r>
              <a:rPr lang="en-US" sz="2000" dirty="0">
                <a:latin typeface="Arial Narrow" panose="020B0606020202030204" pitchFamily="34" charset="0"/>
              </a:rPr>
              <a:t>All minor party and Independent candidates</a:t>
            </a:r>
          </a:p>
          <a:p>
            <a:pPr lvl="1">
              <a:lnSpc>
                <a:spcPct val="100000"/>
              </a:lnSpc>
              <a:spcBef>
                <a:spcPts val="0"/>
              </a:spcBef>
            </a:pPr>
            <a:r>
              <a:rPr lang="en-US" sz="1800" dirty="0">
                <a:latin typeface="Arial Narrow" panose="020B0606020202030204" pitchFamily="34" charset="0"/>
              </a:rPr>
              <a:t>Listed in order by date the CAN-34 was filed UNLESS there is more than one candidate who filed for a specific party or as an Independent candidate &amp; then the party candidates are grouped and then listed alpha by surname within that grouping</a:t>
            </a:r>
            <a:br>
              <a:rPr lang="en-US" sz="1800" dirty="0">
                <a:latin typeface="Arial Narrow" panose="020B0606020202030204" pitchFamily="34" charset="0"/>
              </a:rPr>
            </a:br>
            <a:br>
              <a:rPr lang="en-US" sz="1000" dirty="0">
                <a:latin typeface="Arial Narrow" panose="020B0606020202030204" pitchFamily="34" charset="0"/>
              </a:rPr>
            </a:br>
            <a:r>
              <a:rPr lang="en-US" sz="1600" dirty="0">
                <a:latin typeface="Arial Narrow" panose="020B0606020202030204" pitchFamily="34" charset="0"/>
              </a:rPr>
              <a:t>Example: A Pink Party candidate files on 1/1/26, an Independent candidate files on 1/2/26, and another Pink Party candidate files on 1/3/26.</a:t>
            </a:r>
            <a:br>
              <a:rPr lang="en-US" sz="1600" dirty="0">
                <a:latin typeface="Arial Narrow" panose="020B0606020202030204" pitchFamily="34" charset="0"/>
              </a:rPr>
            </a:br>
            <a:r>
              <a:rPr lang="en-US" sz="1600" dirty="0">
                <a:latin typeface="Arial Narrow" panose="020B0606020202030204" pitchFamily="34" charset="0"/>
              </a:rPr>
              <a:t>Pink Party candidates are grouped together, since there is more than one candidate who filed as a member of that party. The county then lists the two Pink Party candidates alpha by surname within the Pink Party group. Next, the Independent candidate is listed.</a:t>
            </a:r>
          </a:p>
          <a:p>
            <a:pPr lvl="1">
              <a:lnSpc>
                <a:spcPct val="100000"/>
              </a:lnSpc>
              <a:spcBef>
                <a:spcPts val="0"/>
              </a:spcBef>
            </a:pPr>
            <a:endParaRPr lang="en-US" sz="300" dirty="0">
              <a:latin typeface="Arial Narrow" panose="020B0606020202030204" pitchFamily="34" charset="0"/>
            </a:endParaRPr>
          </a:p>
          <a:p>
            <a:pPr marL="0" indent="0">
              <a:lnSpc>
                <a:spcPct val="100000"/>
              </a:lnSpc>
              <a:spcBef>
                <a:spcPts val="0"/>
              </a:spcBef>
              <a:buNone/>
            </a:pPr>
            <a:r>
              <a:rPr lang="en-US" b="1" dirty="0">
                <a:solidFill>
                  <a:srgbClr val="0070C0"/>
                </a:solidFill>
                <a:latin typeface="Tw Cen MT Condensed" panose="020B0606020104020203"/>
              </a:rPr>
              <a:t>3 Third Tier: </a:t>
            </a:r>
            <a:r>
              <a:rPr lang="en-US" sz="2000" dirty="0">
                <a:latin typeface="Arial Narrow" panose="020B0606020202030204" pitchFamily="34" charset="0"/>
              </a:rPr>
              <a:t>All “unaffiliated” or “blank” candidates listed alphabetically by surname</a:t>
            </a:r>
          </a:p>
          <a:p>
            <a:pPr lvl="1">
              <a:lnSpc>
                <a:spcPct val="100000"/>
              </a:lnSpc>
              <a:spcBef>
                <a:spcPts val="0"/>
              </a:spcBef>
            </a:pPr>
            <a:r>
              <a:rPr lang="en-US" sz="1600" dirty="0">
                <a:latin typeface="Arial Narrow" panose="020B0606020202030204" pitchFamily="34" charset="0"/>
              </a:rPr>
              <a:t>Does not matter when the CAN-34 petition was filed</a:t>
            </a:r>
          </a:p>
          <a:p>
            <a:pPr marL="0" indent="0">
              <a:lnSpc>
                <a:spcPct val="100000"/>
              </a:lnSpc>
              <a:spcBef>
                <a:spcPts val="0"/>
              </a:spcBef>
              <a:buNone/>
            </a:pPr>
            <a:endParaRPr lang="en-US" sz="300" dirty="0">
              <a:latin typeface="Arial Narrow" panose="020B0606020202030204" pitchFamily="34" charset="0"/>
            </a:endParaRPr>
          </a:p>
          <a:p>
            <a:pPr marL="0" indent="0">
              <a:lnSpc>
                <a:spcPct val="100000"/>
              </a:lnSpc>
              <a:spcBef>
                <a:spcPts val="0"/>
              </a:spcBef>
              <a:buNone/>
            </a:pPr>
            <a:r>
              <a:rPr lang="en-US" b="1" dirty="0">
                <a:solidFill>
                  <a:srgbClr val="0070C0"/>
                </a:solidFill>
                <a:latin typeface="Tw Cen MT Condensed" panose="020B0606020104020203"/>
              </a:rPr>
              <a:t>4 Fourth Tier: </a:t>
            </a:r>
            <a:r>
              <a:rPr lang="en-US" sz="2000" dirty="0">
                <a:latin typeface="Arial Narrow" panose="020B0606020202030204" pitchFamily="34" charset="0"/>
              </a:rPr>
              <a:t>Write-in line, if a write-in candidate filed to run for SB seat</a:t>
            </a:r>
          </a:p>
          <a:p>
            <a:pPr lvl="1">
              <a:lnSpc>
                <a:spcPct val="100000"/>
              </a:lnSpc>
              <a:spcBef>
                <a:spcPts val="0"/>
              </a:spcBef>
            </a:pPr>
            <a:r>
              <a:rPr lang="en-US" sz="1600" dirty="0">
                <a:latin typeface="Arial Narrow" panose="020B0606020202030204" pitchFamily="34" charset="0"/>
              </a:rPr>
              <a:t>Remember, a write-in candidate’s name is NEVER printed on the ballot!</a:t>
            </a:r>
          </a:p>
          <a:p>
            <a:pPr marL="0" indent="0" algn="ctr">
              <a:lnSpc>
                <a:spcPct val="100000"/>
              </a:lnSpc>
              <a:spcBef>
                <a:spcPts val="0"/>
              </a:spcBef>
              <a:buNone/>
            </a:pPr>
            <a:endParaRPr lang="en-US" b="1" dirty="0">
              <a:highlight>
                <a:srgbClr val="A3E7FF"/>
              </a:highlight>
              <a:latin typeface="Arial Narrow" panose="020B0606020202030204" pitchFamily="34" charset="0"/>
            </a:endParaRPr>
          </a:p>
        </p:txBody>
      </p:sp>
      <p:cxnSp>
        <p:nvCxnSpPr>
          <p:cNvPr id="5" name="Straight Connector 4">
            <a:extLst>
              <a:ext uri="{FF2B5EF4-FFF2-40B4-BE49-F238E27FC236}">
                <a16:creationId xmlns:a16="http://schemas.microsoft.com/office/drawing/2014/main" id="{E33E9B43-29CD-5FCA-E8A0-F8034C6F198F}"/>
              </a:ext>
              <a:ext uri="{C183D7F6-B498-43B3-948B-1728B52AA6E4}">
                <adec:decorative xmlns:adec="http://schemas.microsoft.com/office/drawing/2017/decorative" val="1"/>
              </a:ext>
            </a:extLst>
          </p:cNvPr>
          <p:cNvCxnSpPr/>
          <p:nvPr/>
        </p:nvCxnSpPr>
        <p:spPr>
          <a:xfrm>
            <a:off x="628650" y="1285875"/>
            <a:ext cx="10991850" cy="0"/>
          </a:xfrm>
          <a:prstGeom prst="line">
            <a:avLst/>
          </a:prstGeom>
          <a:ln w="762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C6EF8A-22C3-8345-A9BD-DE15FA97E62A}"/>
              </a:ext>
            </a:extLst>
          </p:cNvPr>
          <p:cNvSpPr txBox="1"/>
          <p:nvPr/>
        </p:nvSpPr>
        <p:spPr>
          <a:xfrm>
            <a:off x="9209004" y="6196727"/>
            <a:ext cx="2411494"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SEA 25</a:t>
            </a:r>
          </a:p>
        </p:txBody>
      </p:sp>
    </p:spTree>
    <p:extLst>
      <p:ext uri="{BB962C8B-B14F-4D97-AF65-F5344CB8AC3E}">
        <p14:creationId xmlns:p14="http://schemas.microsoft.com/office/powerpoint/2010/main" val="23638995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5015D56-F32B-3E16-6B2B-734B3714BA95}"/>
              </a:ext>
            </a:extLst>
          </p:cNvPr>
          <p:cNvSpPr txBox="1">
            <a:spLocks noGrp="1"/>
          </p:cNvSpPr>
          <p:nvPr>
            <p:ph type="title" idx="4294967295"/>
          </p:nvPr>
        </p:nvSpPr>
        <p:spPr>
          <a:xfrm>
            <a:off x="4661449" y="772515"/>
            <a:ext cx="2869102" cy="2154436"/>
          </a:xfrm>
          <a:prstGeom prst="rect">
            <a:avLst/>
          </a:prstGeom>
          <a:solidFill>
            <a:srgbClr val="F6C3FF"/>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Sample Ballot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Marion County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2024 General 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School Board Office is listed after all of the other offices on the ballot but before their judicial retention questions</a:t>
            </a:r>
          </a:p>
        </p:txBody>
      </p:sp>
      <p:pic>
        <p:nvPicPr>
          <p:cNvPr id="3" name="Picture 2" descr="Sample ballot from Marion County 2024 general election">
            <a:extLst>
              <a:ext uri="{FF2B5EF4-FFF2-40B4-BE49-F238E27FC236}">
                <a16:creationId xmlns:a16="http://schemas.microsoft.com/office/drawing/2014/main" id="{8670BB49-328B-68A8-A665-175006C47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64" y="0"/>
            <a:ext cx="3303130" cy="6858000"/>
          </a:xfrm>
          <a:prstGeom prst="rect">
            <a:avLst/>
          </a:prstGeom>
        </p:spPr>
      </p:pic>
      <p:pic>
        <p:nvPicPr>
          <p:cNvPr id="13" name="Picture 12" descr="Blow up of school board section of the ballot to demonstrate ballot placement.">
            <a:extLst>
              <a:ext uri="{FF2B5EF4-FFF2-40B4-BE49-F238E27FC236}">
                <a16:creationId xmlns:a16="http://schemas.microsoft.com/office/drawing/2014/main" id="{18BF6B63-5A16-DCD3-915E-45F5548E9E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692793" y="3241430"/>
            <a:ext cx="2869102" cy="29140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descr="Sample ballot from Marion County 2024 general election (back)">
            <a:extLst>
              <a:ext uri="{FF2B5EF4-FFF2-40B4-BE49-F238E27FC236}">
                <a16:creationId xmlns:a16="http://schemas.microsoft.com/office/drawing/2014/main" id="{60E4574D-B945-1627-BCEF-AE32BB67D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708" y="0"/>
            <a:ext cx="3315457" cy="6858000"/>
          </a:xfrm>
          <a:prstGeom prst="rect">
            <a:avLst/>
          </a:prstGeom>
        </p:spPr>
      </p:pic>
      <p:cxnSp>
        <p:nvCxnSpPr>
          <p:cNvPr id="15" name="Straight Arrow Connector 14">
            <a:extLst>
              <a:ext uri="{FF2B5EF4-FFF2-40B4-BE49-F238E27FC236}">
                <a16:creationId xmlns:a16="http://schemas.microsoft.com/office/drawing/2014/main" id="{96B82D40-97FD-2E1E-CE89-3568411F6523}"/>
              </a:ext>
              <a:ext uri="{C183D7F6-B498-43B3-948B-1728B52AA6E4}">
                <adec:decorative xmlns:adec="http://schemas.microsoft.com/office/drawing/2017/decorative" val="1"/>
              </a:ext>
            </a:extLst>
          </p:cNvPr>
          <p:cNvCxnSpPr/>
          <p:nvPr/>
        </p:nvCxnSpPr>
        <p:spPr>
          <a:xfrm>
            <a:off x="3908294" y="5114925"/>
            <a:ext cx="66370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82406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D24E-ECA3-A91D-D9F3-44DBEC1272B7}"/>
            </a:ext>
          </a:extLst>
        </p:cNvPr>
        <p:cNvGrpSpPr/>
        <p:nvPr/>
      </p:nvGrpSpPr>
      <p:grpSpPr>
        <a:xfrm>
          <a:off x="0" y="0"/>
          <a:ext cx="0" cy="0"/>
          <a:chOff x="0" y="0"/>
          <a:chExt cx="0" cy="0"/>
        </a:xfrm>
      </p:grpSpPr>
      <p:pic>
        <p:nvPicPr>
          <p:cNvPr id="4" name="Picture 3" descr="White backgound with a variety of colorful ink pens.">
            <a:extLst>
              <a:ext uri="{FF2B5EF4-FFF2-40B4-BE49-F238E27FC236}">
                <a16:creationId xmlns:a16="http://schemas.microsoft.com/office/drawing/2014/main" id="{423576EE-1A97-B6A6-2E47-D41320A8EBD4}"/>
              </a:ext>
            </a:extLst>
          </p:cNvPr>
          <p:cNvPicPr>
            <a:picLocks noChangeAspect="1"/>
          </p:cNvPicPr>
          <p:nvPr/>
        </p:nvPicPr>
        <p:blipFill>
          <a:blip r:embed="rId2" cstate="email">
            <a:alphaModFix amt="20000"/>
            <a:extLst>
              <a:ext uri="{28A0092B-C50C-407E-A947-70E740481C1C}">
                <a14:useLocalDpi xmlns:a14="http://schemas.microsoft.com/office/drawing/2010/main" val="0"/>
              </a:ext>
            </a:extLst>
          </a:blip>
          <a:srcRect/>
          <a:stretch>
            <a:fill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6EBEFB9-0503-4053-67B5-E2BD576D065D}"/>
              </a:ext>
            </a:extLst>
          </p:cNvPr>
          <p:cNvSpPr>
            <a:spLocks noGrp="1"/>
          </p:cNvSpPr>
          <p:nvPr>
            <p:ph type="title"/>
          </p:nvPr>
        </p:nvSpPr>
        <p:spPr>
          <a:xfrm>
            <a:off x="838200" y="365126"/>
            <a:ext cx="10515600" cy="920750"/>
          </a:xfrm>
        </p:spPr>
        <p:txBody>
          <a:bodyPr/>
          <a:lstStyle/>
          <a:p>
            <a:r>
              <a:rPr lang="en-US" dirty="0">
                <a:latin typeface="Tw Cen MT Condensed" panose="020B0606020104020203" pitchFamily="34" charset="0"/>
              </a:rPr>
              <a:t>Tabulation &amp; Certification</a:t>
            </a:r>
          </a:p>
        </p:txBody>
      </p:sp>
      <p:sp>
        <p:nvSpPr>
          <p:cNvPr id="3" name="Content Placeholder 2">
            <a:extLst>
              <a:ext uri="{FF2B5EF4-FFF2-40B4-BE49-F238E27FC236}">
                <a16:creationId xmlns:a16="http://schemas.microsoft.com/office/drawing/2014/main" id="{82747F78-11FA-5F65-4B92-0A0B0DF1EEFE}"/>
              </a:ext>
            </a:extLst>
          </p:cNvPr>
          <p:cNvSpPr>
            <a:spLocks noGrp="1"/>
          </p:cNvSpPr>
          <p:nvPr>
            <p:ph idx="1"/>
          </p:nvPr>
        </p:nvSpPr>
        <p:spPr>
          <a:xfrm>
            <a:off x="628650" y="1428751"/>
            <a:ext cx="10725150" cy="4748212"/>
          </a:xfrm>
        </p:spPr>
        <p:txBody>
          <a:bodyPr>
            <a:noAutofit/>
          </a:bodyPr>
          <a:lstStyle/>
          <a:p>
            <a:pPr>
              <a:lnSpc>
                <a:spcPct val="100000"/>
              </a:lnSpc>
              <a:spcBef>
                <a:spcPts val="0"/>
              </a:spcBef>
            </a:pPr>
            <a:r>
              <a:rPr lang="en-US" sz="2400" dirty="0">
                <a:latin typeface="Arial Narrow" panose="020B0606020202030204" pitchFamily="34" charset="0"/>
              </a:rPr>
              <a:t>Votes for all school board offices are tabulated and canvassed list any other partisan elected office</a:t>
            </a:r>
          </a:p>
          <a:p>
            <a:pPr>
              <a:lnSpc>
                <a:spcPct val="100000"/>
              </a:lnSpc>
              <a:spcBef>
                <a:spcPts val="0"/>
              </a:spcBef>
            </a:pPr>
            <a:r>
              <a:rPr lang="en-US" sz="2400" dirty="0">
                <a:latin typeface="Arial Narrow" panose="020B0606020202030204" pitchFamily="34" charset="0"/>
              </a:rPr>
              <a:t>Circuit court clerks certify final results to IED through SVRS</a:t>
            </a:r>
          </a:p>
          <a:p>
            <a:pPr lvl="1">
              <a:lnSpc>
                <a:spcPct val="100000"/>
              </a:lnSpc>
              <a:spcBef>
                <a:spcPts val="0"/>
              </a:spcBef>
            </a:pPr>
            <a:r>
              <a:rPr lang="en-US" sz="2000" dirty="0">
                <a:latin typeface="Arial Narrow" panose="020B0606020202030204" pitchFamily="34" charset="0"/>
              </a:rPr>
              <a:t>Final results for each school board office are populated on CEB-25</a:t>
            </a:r>
          </a:p>
          <a:p>
            <a:pPr>
              <a:lnSpc>
                <a:spcPct val="100000"/>
              </a:lnSpc>
              <a:spcBef>
                <a:spcPts val="0"/>
              </a:spcBef>
            </a:pPr>
            <a:r>
              <a:rPr lang="en-US" sz="2400" dirty="0">
                <a:latin typeface="Arial Narrow" panose="020B0606020202030204" pitchFamily="34" charset="0"/>
              </a:rPr>
              <a:t>School board district located only in one county:</a:t>
            </a:r>
          </a:p>
          <a:p>
            <a:pPr lvl="1">
              <a:lnSpc>
                <a:spcPct val="100000"/>
              </a:lnSpc>
              <a:spcBef>
                <a:spcPts val="0"/>
              </a:spcBef>
            </a:pPr>
            <a:r>
              <a:rPr lang="en-US" sz="2000" dirty="0">
                <a:latin typeface="Arial Narrow" panose="020B0606020202030204" pitchFamily="34" charset="0"/>
              </a:rPr>
              <a:t>Circuit court clerk may issue certificate of election to elected school board members not earlier than noon, November 20</a:t>
            </a:r>
          </a:p>
          <a:p>
            <a:pPr>
              <a:lnSpc>
                <a:spcPct val="100000"/>
              </a:lnSpc>
              <a:spcBef>
                <a:spcPts val="0"/>
              </a:spcBef>
            </a:pPr>
            <a:r>
              <a:rPr lang="en-US" sz="2400" dirty="0">
                <a:latin typeface="Arial Narrow" panose="020B0606020202030204" pitchFamily="34" charset="0"/>
              </a:rPr>
              <a:t>School board district located in more than one county:</a:t>
            </a:r>
          </a:p>
          <a:p>
            <a:pPr lvl="1">
              <a:lnSpc>
                <a:spcPct val="100000"/>
              </a:lnSpc>
              <a:spcBef>
                <a:spcPts val="0"/>
              </a:spcBef>
            </a:pPr>
            <a:r>
              <a:rPr lang="en-US" sz="2000" dirty="0">
                <a:latin typeface="Arial Narrow" panose="020B0606020202030204" pitchFamily="34" charset="0"/>
              </a:rPr>
              <a:t>Circuit court clerk in county with greatest percentage of school board district’s population obtains final and certified election results from other clerks in counties where election district is located</a:t>
            </a:r>
          </a:p>
          <a:p>
            <a:pPr lvl="1">
              <a:lnSpc>
                <a:spcPct val="100000"/>
              </a:lnSpc>
              <a:spcBef>
                <a:spcPts val="0"/>
              </a:spcBef>
            </a:pPr>
            <a:r>
              <a:rPr lang="en-US" sz="2000" dirty="0">
                <a:latin typeface="Arial Narrow" panose="020B0606020202030204" pitchFamily="34" charset="0"/>
              </a:rPr>
              <a:t>Clerk tabulates the vote totals cast for each county in each county</a:t>
            </a:r>
          </a:p>
          <a:p>
            <a:pPr lvl="2">
              <a:lnSpc>
                <a:spcPct val="100000"/>
              </a:lnSpc>
              <a:spcBef>
                <a:spcPts val="0"/>
              </a:spcBef>
            </a:pPr>
            <a:r>
              <a:rPr lang="en-US" sz="1800" dirty="0">
                <a:latin typeface="Arial Narrow" panose="020B0606020202030204" pitchFamily="34" charset="0"/>
              </a:rPr>
              <a:t>This can be done using reports in SVRS that calculate the total results</a:t>
            </a:r>
          </a:p>
          <a:p>
            <a:pPr lvl="1">
              <a:lnSpc>
                <a:spcPct val="100000"/>
              </a:lnSpc>
              <a:spcBef>
                <a:spcPts val="0"/>
              </a:spcBef>
            </a:pPr>
            <a:r>
              <a:rPr lang="en-US" sz="2000" dirty="0">
                <a:latin typeface="Arial Narrow" panose="020B0606020202030204" pitchFamily="34" charset="0"/>
              </a:rPr>
              <a:t>Clerk issues certificate of election to winning candidate(s), not earlier than noon, November 20</a:t>
            </a:r>
          </a:p>
          <a:p>
            <a:endParaRPr lang="en-US"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C8CCB9C5-5C15-5E6B-5992-4FA316FE500F}"/>
              </a:ext>
              <a:ext uri="{C183D7F6-B498-43B3-948B-1728B52AA6E4}">
                <adec:decorative xmlns:adec="http://schemas.microsoft.com/office/drawing/2017/decorative" val="1"/>
              </a:ext>
            </a:extLst>
          </p:cNvPr>
          <p:cNvCxnSpPr/>
          <p:nvPr/>
        </p:nvCxnSpPr>
        <p:spPr>
          <a:xfrm>
            <a:off x="628650" y="1285875"/>
            <a:ext cx="10991850" cy="0"/>
          </a:xfrm>
          <a:prstGeom prst="line">
            <a:avLst/>
          </a:prstGeom>
          <a:ln w="762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C75B6DD-BBC2-646E-0CD0-3AB34D911B99}"/>
              </a:ext>
            </a:extLst>
          </p:cNvPr>
          <p:cNvSpPr txBox="1"/>
          <p:nvPr/>
        </p:nvSpPr>
        <p:spPr>
          <a:xfrm>
            <a:off x="628650" y="6246653"/>
            <a:ext cx="241149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3-12-4 | IC 3-12-5-2 | IC 3-12-5-16</a:t>
            </a:r>
          </a:p>
        </p:txBody>
      </p:sp>
    </p:spTree>
    <p:extLst>
      <p:ext uri="{BB962C8B-B14F-4D97-AF65-F5344CB8AC3E}">
        <p14:creationId xmlns:p14="http://schemas.microsoft.com/office/powerpoint/2010/main" val="19047286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background with a note pad and several pencils.">
            <a:extLst>
              <a:ext uri="{FF2B5EF4-FFF2-40B4-BE49-F238E27FC236}">
                <a16:creationId xmlns:a16="http://schemas.microsoft.com/office/drawing/2014/main" id="{A0B98A1B-98A3-EE60-A736-A92D54DCA3F6}"/>
              </a:ext>
            </a:extLst>
          </p:cNvPr>
          <p:cNvPicPr>
            <a:picLocks noChangeAspect="1"/>
          </p:cNvPicPr>
          <p:nvPr/>
        </p:nvPicPr>
        <p:blipFill>
          <a:blip r:embed="rId2">
            <a:extLst>
              <a:ext uri="{28A0092B-C50C-407E-A947-70E740481C1C}">
                <a14:useLocalDpi xmlns:a14="http://schemas.microsoft.com/office/drawing/2010/main" val="0"/>
              </a:ext>
            </a:extLst>
          </a:blip>
          <a:srcRect t="5673" b="10172"/>
          <a:stretch>
            <a:fillRect/>
          </a:stretch>
        </p:blipFill>
        <p:spPr>
          <a:xfrm>
            <a:off x="0" y="0"/>
            <a:ext cx="12223820" cy="6858000"/>
          </a:xfrm>
          <a:prstGeom prst="rect">
            <a:avLst/>
          </a:prstGeom>
        </p:spPr>
      </p:pic>
      <p:sp>
        <p:nvSpPr>
          <p:cNvPr id="2" name="Title 1">
            <a:extLst>
              <a:ext uri="{FF2B5EF4-FFF2-40B4-BE49-F238E27FC236}">
                <a16:creationId xmlns:a16="http://schemas.microsoft.com/office/drawing/2014/main" id="{DDDBDDA9-BF88-7C76-C271-5152D15F93DB}"/>
              </a:ext>
            </a:extLst>
          </p:cNvPr>
          <p:cNvSpPr>
            <a:spLocks noGrp="1"/>
          </p:cNvSpPr>
          <p:nvPr>
            <p:ph type="title"/>
          </p:nvPr>
        </p:nvSpPr>
        <p:spPr>
          <a:xfrm>
            <a:off x="1108389" y="1247514"/>
            <a:ext cx="10515600" cy="2852737"/>
          </a:xfrm>
        </p:spPr>
        <p:txBody>
          <a:bodyPr/>
          <a:lstStyle/>
          <a:p>
            <a:r>
              <a:rPr lang="en-US" b="1" dirty="0"/>
              <a:t>Campaign Finance &amp; </a:t>
            </a:r>
            <a:br>
              <a:rPr lang="en-US" b="1" dirty="0"/>
            </a:br>
            <a:r>
              <a:rPr lang="en-US" b="1" dirty="0"/>
              <a:t>School Board Candidates</a:t>
            </a:r>
            <a:endParaRPr lang="en-US" dirty="0"/>
          </a:p>
        </p:txBody>
      </p:sp>
      <p:cxnSp>
        <p:nvCxnSpPr>
          <p:cNvPr id="6" name="Straight Connector 5">
            <a:extLst>
              <a:ext uri="{FF2B5EF4-FFF2-40B4-BE49-F238E27FC236}">
                <a16:creationId xmlns:a16="http://schemas.microsoft.com/office/drawing/2014/main" id="{79B672BB-1261-DA84-C2A6-469485FA1D3D}"/>
              </a:ext>
              <a:ext uri="{C183D7F6-B498-43B3-948B-1728B52AA6E4}">
                <adec:decorative xmlns:adec="http://schemas.microsoft.com/office/drawing/2017/decorative" val="1"/>
              </a:ext>
            </a:extLst>
          </p:cNvPr>
          <p:cNvCxnSpPr>
            <a:cxnSpLocks/>
          </p:cNvCxnSpPr>
          <p:nvPr/>
        </p:nvCxnSpPr>
        <p:spPr>
          <a:xfrm flipV="1">
            <a:off x="759327" y="1475220"/>
            <a:ext cx="0" cy="4103249"/>
          </a:xfrm>
          <a:prstGeom prst="line">
            <a:avLst/>
          </a:prstGeom>
          <a:ln w="1143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E972018-CAF5-FF77-53BE-3A57A77F9C74}"/>
              </a:ext>
              <a:ext uri="{C183D7F6-B498-43B3-948B-1728B52AA6E4}">
                <adec:decorative xmlns:adec="http://schemas.microsoft.com/office/drawing/2017/decorative" val="1"/>
              </a:ext>
            </a:extLst>
          </p:cNvPr>
          <p:cNvCxnSpPr>
            <a:cxnSpLocks/>
          </p:cNvCxnSpPr>
          <p:nvPr/>
        </p:nvCxnSpPr>
        <p:spPr>
          <a:xfrm>
            <a:off x="0" y="4152377"/>
            <a:ext cx="3258023" cy="0"/>
          </a:xfrm>
          <a:prstGeom prst="line">
            <a:avLst/>
          </a:prstGeom>
          <a:ln w="1143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A33B9CE5-A552-5122-AC28-E0EF243211C2}"/>
              </a:ext>
            </a:extLst>
          </p:cNvPr>
          <p:cNvSpPr>
            <a:spLocks noGrp="1"/>
          </p:cNvSpPr>
          <p:nvPr>
            <p:ph type="body" idx="1"/>
          </p:nvPr>
        </p:nvSpPr>
        <p:spPr>
          <a:xfrm>
            <a:off x="1019175" y="4367213"/>
            <a:ext cx="10515600" cy="1500187"/>
          </a:xfrm>
        </p:spPr>
        <p:txBody>
          <a:bodyPr>
            <a:normAutofit/>
          </a:bodyPr>
          <a:lstStyle/>
          <a:p>
            <a:r>
              <a:rPr lang="en-US" dirty="0"/>
              <a:t>When to Open a Committee |  Campaign Finance Reporting Schedule</a:t>
            </a:r>
          </a:p>
          <a:p>
            <a:r>
              <a:rPr lang="en-US" dirty="0"/>
              <a:t>Disclaimers</a:t>
            </a:r>
          </a:p>
        </p:txBody>
      </p:sp>
    </p:spTree>
    <p:extLst>
      <p:ext uri="{BB962C8B-B14F-4D97-AF65-F5344CB8AC3E}">
        <p14:creationId xmlns:p14="http://schemas.microsoft.com/office/powerpoint/2010/main" val="149853687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a:extLst>
              <a:ext uri="{FF2B5EF4-FFF2-40B4-BE49-F238E27FC236}">
                <a16:creationId xmlns:a16="http://schemas.microsoft.com/office/drawing/2014/main" id="{DA077839-70DA-7BE0-51DE-9A41D234D0F8}"/>
              </a:ext>
            </a:extLst>
          </p:cNvPr>
          <p:cNvSpPr>
            <a:spLocks noGrp="1"/>
          </p:cNvSpPr>
          <p:nvPr>
            <p:ph type="title"/>
          </p:nvPr>
        </p:nvSpPr>
        <p:spPr>
          <a:xfrm>
            <a:off x="1024127" y="585216"/>
            <a:ext cx="10529697" cy="1499616"/>
          </a:xfrm>
        </p:spPr>
        <p:txBody>
          <a:bodyPr/>
          <a:lstStyle/>
          <a:p>
            <a:r>
              <a:rPr lang="en-US" altLang="en-US" sz="4000" dirty="0">
                <a:latin typeface="Tw Cen MT Condensed" panose="020B0606020104020203" pitchFamily="34" charset="0"/>
              </a:rPr>
              <a:t>When to Open a Candidate’s </a:t>
            </a:r>
            <a:br>
              <a:rPr lang="en-US" altLang="en-US" sz="4000" dirty="0">
                <a:latin typeface="Tw Cen MT Condensed" panose="020B0606020104020203" pitchFamily="34" charset="0"/>
              </a:rPr>
            </a:br>
            <a:r>
              <a:rPr lang="en-US" altLang="en-US" sz="4000" dirty="0">
                <a:latin typeface="Tw Cen MT Condensed" panose="020B0606020104020203" pitchFamily="34" charset="0"/>
              </a:rPr>
              <a:t>Committee (CFA-1)</a:t>
            </a:r>
          </a:p>
        </p:txBody>
      </p:sp>
      <p:sp>
        <p:nvSpPr>
          <p:cNvPr id="3" name="Content Placeholder 2">
            <a:extLst>
              <a:ext uri="{FF2B5EF4-FFF2-40B4-BE49-F238E27FC236}">
                <a16:creationId xmlns:a16="http://schemas.microsoft.com/office/drawing/2014/main" id="{8E81A845-1517-0BDC-A0DD-484E80094B97}"/>
              </a:ext>
            </a:extLst>
          </p:cNvPr>
          <p:cNvSpPr>
            <a:spLocks noGrp="1"/>
          </p:cNvSpPr>
          <p:nvPr>
            <p:ph idx="1"/>
          </p:nvPr>
        </p:nvSpPr>
        <p:spPr>
          <a:xfrm>
            <a:off x="752476" y="2286000"/>
            <a:ext cx="6248399" cy="4023360"/>
          </a:xfrm>
        </p:spPr>
        <p:txBody>
          <a:bodyPr>
            <a:noAutofit/>
          </a:bodyPr>
          <a:lstStyle/>
          <a:p>
            <a:pPr>
              <a:spcBef>
                <a:spcPts val="0"/>
              </a:spcBef>
              <a:defRPr/>
            </a:pPr>
            <a:r>
              <a:rPr lang="en-US" sz="2800" b="1" dirty="0">
                <a:latin typeface="Arial Narrow" panose="020B0606020202030204" pitchFamily="34" charset="0"/>
              </a:rPr>
              <a:t>CFA &amp; School Board Candidates</a:t>
            </a:r>
          </a:p>
          <a:p>
            <a:pPr lvl="1">
              <a:spcBef>
                <a:spcPts val="0"/>
              </a:spcBef>
              <a:buFont typeface="Arial" panose="020B0604020202020204" pitchFamily="34" charset="0"/>
              <a:buChar char="•"/>
              <a:defRPr/>
            </a:pPr>
            <a:r>
              <a:rPr lang="en-US" sz="2400" dirty="0">
                <a:latin typeface="Arial Narrow" panose="020B0606020202030204" pitchFamily="34" charset="0"/>
              </a:rPr>
              <a:t>  Only required to establish a candidate’s committee when you raise or spend more  </a:t>
            </a:r>
            <a:br>
              <a:rPr lang="en-US" sz="2400" dirty="0">
                <a:latin typeface="Arial Narrow" panose="020B0606020202030204" pitchFamily="34" charset="0"/>
              </a:rPr>
            </a:br>
            <a:r>
              <a:rPr lang="en-US" sz="2400" dirty="0">
                <a:latin typeface="Arial Narrow" panose="020B0606020202030204" pitchFamily="34" charset="0"/>
              </a:rPr>
              <a:t>  than $500 (that is, $500.01) toward running for a school board office</a:t>
            </a:r>
          </a:p>
          <a:p>
            <a:pPr marL="685800" lvl="2" indent="-171450">
              <a:spcBef>
                <a:spcPts val="0"/>
              </a:spcBef>
              <a:buFont typeface="Arial" panose="020B0604020202020204" pitchFamily="34" charset="0"/>
              <a:buChar char="•"/>
              <a:defRPr/>
            </a:pPr>
            <a:r>
              <a:rPr lang="en-US" sz="2000" dirty="0">
                <a:latin typeface="Arial Narrow" panose="020B0606020202030204" pitchFamily="34" charset="0"/>
              </a:rPr>
              <a:t>Filed with the CEB not later than noon, 10 days after exceeding this threshold</a:t>
            </a:r>
          </a:p>
          <a:p>
            <a:pPr marL="685800" lvl="2" indent="-228600">
              <a:spcBef>
                <a:spcPts val="0"/>
              </a:spcBef>
              <a:buFont typeface="Arial" panose="020B0604020202020204" pitchFamily="34" charset="0"/>
              <a:buChar char="•"/>
              <a:defRPr/>
            </a:pPr>
            <a:r>
              <a:rPr lang="en-US" sz="2000" dirty="0">
                <a:latin typeface="Arial Narrow" panose="020B0606020202030204" pitchFamily="34" charset="0"/>
              </a:rPr>
              <a:t>Unlike other offices, the act of filing a CAN-34 (or CAN-26) for school board office does not automatically require a school board candidate to open a committee</a:t>
            </a:r>
          </a:p>
        </p:txBody>
      </p:sp>
      <p:sp>
        <p:nvSpPr>
          <p:cNvPr id="16389" name="TextBox 3">
            <a:extLst>
              <a:ext uri="{FF2B5EF4-FFF2-40B4-BE49-F238E27FC236}">
                <a16:creationId xmlns:a16="http://schemas.microsoft.com/office/drawing/2014/main" id="{A4FBAC7E-A069-16C6-6608-215E83A4834D}"/>
              </a:ext>
            </a:extLst>
          </p:cNvPr>
          <p:cNvSpPr txBox="1">
            <a:spLocks noChangeArrowheads="1"/>
          </p:cNvSpPr>
          <p:nvPr/>
        </p:nvSpPr>
        <p:spPr bwMode="auto">
          <a:xfrm>
            <a:off x="581025" y="6346254"/>
            <a:ext cx="27432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IC 3-9-1-3 | IC 3-9-1-5 | IC 3-9-1-5.5 | IC 3-9-5-6</a:t>
            </a:r>
          </a:p>
        </p:txBody>
      </p:sp>
      <p:pic>
        <p:nvPicPr>
          <p:cNvPr id="5" name="Picture 4" descr="Example of the CFA-1 statement of organization for a candidate's committee.">
            <a:extLst>
              <a:ext uri="{FF2B5EF4-FFF2-40B4-BE49-F238E27FC236}">
                <a16:creationId xmlns:a16="http://schemas.microsoft.com/office/drawing/2014/main" id="{E6949A8E-A962-B7A0-DE27-3DAA53036248}"/>
              </a:ext>
            </a:extLst>
          </p:cNvPr>
          <p:cNvPicPr>
            <a:picLocks noChangeAspect="1"/>
          </p:cNvPicPr>
          <p:nvPr/>
        </p:nvPicPr>
        <p:blipFill>
          <a:blip r:embed="rId3"/>
          <a:stretch>
            <a:fillRect/>
          </a:stretch>
        </p:blipFill>
        <p:spPr>
          <a:xfrm>
            <a:off x="7767142" y="1045029"/>
            <a:ext cx="4124736" cy="52277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1340-FF5F-967A-7CEC-21D757400032}"/>
              </a:ext>
            </a:extLst>
          </p:cNvPr>
          <p:cNvSpPr>
            <a:spLocks noGrp="1"/>
          </p:cNvSpPr>
          <p:nvPr>
            <p:ph type="title"/>
          </p:nvPr>
        </p:nvSpPr>
        <p:spPr/>
        <p:txBody>
          <a:bodyPr/>
          <a:lstStyle/>
          <a:p>
            <a:r>
              <a:rPr lang="en-US" dirty="0"/>
              <a:t>Filing CFA-4 Forms</a:t>
            </a:r>
          </a:p>
        </p:txBody>
      </p:sp>
      <p:sp>
        <p:nvSpPr>
          <p:cNvPr id="3" name="Content Placeholder 2">
            <a:extLst>
              <a:ext uri="{FF2B5EF4-FFF2-40B4-BE49-F238E27FC236}">
                <a16:creationId xmlns:a16="http://schemas.microsoft.com/office/drawing/2014/main" id="{D484F334-D9A7-161C-4948-F61477D7CF6D}"/>
              </a:ext>
            </a:extLst>
          </p:cNvPr>
          <p:cNvSpPr>
            <a:spLocks noGrp="1"/>
          </p:cNvSpPr>
          <p:nvPr>
            <p:ph idx="1"/>
          </p:nvPr>
        </p:nvSpPr>
        <p:spPr>
          <a:xfrm>
            <a:off x="619125" y="2286000"/>
            <a:ext cx="7134225" cy="4023360"/>
          </a:xfrm>
        </p:spPr>
        <p:txBody>
          <a:bodyPr>
            <a:noAutofit/>
          </a:bodyPr>
          <a:lstStyle/>
          <a:p>
            <a:pPr marL="228600" indent="-228600">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If a school board candidate opens a committee in 2026, then follow the reporting schedule for the remainder of the year</a:t>
            </a:r>
          </a:p>
          <a:p>
            <a:pPr marL="228600" indent="-228600">
              <a:lnSpc>
                <a:spcPct val="100000"/>
              </a:lnSpc>
              <a:spcBef>
                <a:spcPts val="0"/>
              </a:spcBef>
              <a:spcAft>
                <a:spcPts val="0"/>
              </a:spcAft>
              <a:buFont typeface="Arial" panose="020B0604020202020204" pitchFamily="34" charset="0"/>
              <a:buChar char="•"/>
            </a:pPr>
            <a:endParaRPr lang="en-US" sz="800" dirty="0">
              <a:latin typeface="Arial Narrow" panose="020B0606020202030204" pitchFamily="34" charset="0"/>
            </a:endParaRPr>
          </a:p>
          <a:p>
            <a:pPr marL="402336" lvl="1" indent="-228600">
              <a:lnSpc>
                <a:spcPct val="100000"/>
              </a:lnSpc>
              <a:spcBef>
                <a:spcPts val="0"/>
              </a:spcBef>
              <a:spcAft>
                <a:spcPts val="0"/>
              </a:spcAft>
              <a:buFont typeface="Arial" panose="020B0604020202020204" pitchFamily="34" charset="0"/>
              <a:buChar char="•"/>
            </a:pPr>
            <a:r>
              <a:rPr lang="en-US" sz="2000" dirty="0">
                <a:latin typeface="Arial Narrow" panose="020B0606020202030204" pitchFamily="34" charset="0"/>
              </a:rPr>
              <a:t>If opening a committee on or before Oct. 9, 2026, then Pre-General Report is due by noon, Oct. 16, 2026</a:t>
            </a:r>
          </a:p>
          <a:p>
            <a:pPr marL="585216" lvl="2" indent="-228600">
              <a:lnSpc>
                <a:spcPct val="100000"/>
              </a:lnSpc>
              <a:spcBef>
                <a:spcPts val="0"/>
              </a:spcBef>
              <a:spcAft>
                <a:spcPts val="0"/>
              </a:spcAft>
              <a:buFont typeface="Arial" panose="020B0604020202020204" pitchFamily="34" charset="0"/>
              <a:buChar char="•"/>
            </a:pPr>
            <a:r>
              <a:rPr lang="en-US" sz="1600" dirty="0">
                <a:latin typeface="Arial Narrow" panose="020B0606020202030204" pitchFamily="34" charset="0"/>
              </a:rPr>
              <a:t>Reporting period is date committee opened through Oct. 9, 2026</a:t>
            </a:r>
          </a:p>
          <a:p>
            <a:pPr marL="585216" lvl="2" indent="-228600">
              <a:lnSpc>
                <a:spcPct val="100000"/>
              </a:lnSpc>
              <a:spcBef>
                <a:spcPts val="0"/>
              </a:spcBef>
              <a:spcAft>
                <a:spcPts val="0"/>
              </a:spcAft>
              <a:buFont typeface="Arial" panose="020B0604020202020204" pitchFamily="34" charset="0"/>
              <a:buChar char="•"/>
            </a:pPr>
            <a:endParaRPr lang="en-US" sz="800" dirty="0">
              <a:latin typeface="Arial Narrow" panose="020B0606020202030204" pitchFamily="34" charset="0"/>
            </a:endParaRPr>
          </a:p>
          <a:p>
            <a:pPr marL="402336" lvl="1" indent="-228600">
              <a:lnSpc>
                <a:spcPct val="100000"/>
              </a:lnSpc>
              <a:spcBef>
                <a:spcPts val="0"/>
              </a:spcBef>
              <a:spcAft>
                <a:spcPts val="0"/>
              </a:spcAft>
              <a:buFont typeface="Arial" panose="020B0604020202020204" pitchFamily="34" charset="0"/>
              <a:buChar char="•"/>
            </a:pPr>
            <a:r>
              <a:rPr lang="en-US" sz="2000" dirty="0">
                <a:latin typeface="Arial Narrow" panose="020B0606020202030204" pitchFamily="34" charset="0"/>
              </a:rPr>
              <a:t>If opening a committee after Oct. 9, 2026, the Annual Report is due by noon, January 20, 2027</a:t>
            </a:r>
          </a:p>
          <a:p>
            <a:pPr marL="585216" lvl="2" indent="-228600">
              <a:lnSpc>
                <a:spcPct val="100000"/>
              </a:lnSpc>
              <a:spcBef>
                <a:spcPts val="0"/>
              </a:spcBef>
              <a:spcAft>
                <a:spcPts val="0"/>
              </a:spcAft>
              <a:buFont typeface="Arial" panose="020B0604020202020204" pitchFamily="34" charset="0"/>
              <a:buChar char="•"/>
            </a:pPr>
            <a:r>
              <a:rPr lang="en-US" sz="1600" dirty="0">
                <a:latin typeface="Arial Narrow" panose="020B0606020202030204" pitchFamily="34" charset="0"/>
              </a:rPr>
              <a:t>Reporting period is date committee opened through Dec. 31, 2026</a:t>
            </a:r>
          </a:p>
          <a:p>
            <a:pPr marL="228600" indent="-228600">
              <a:lnSpc>
                <a:spcPct val="100000"/>
              </a:lnSpc>
              <a:spcBef>
                <a:spcPts val="0"/>
              </a:spcBef>
              <a:spcAft>
                <a:spcPts val="0"/>
              </a:spcAft>
              <a:buFont typeface="Arial" panose="020B0604020202020204" pitchFamily="34" charset="0"/>
              <a:buChar char="•"/>
            </a:pPr>
            <a:endParaRPr lang="en-US" sz="1050" dirty="0">
              <a:latin typeface="Arial Narrow" panose="020B0606020202030204" pitchFamily="34" charset="0"/>
            </a:endParaRPr>
          </a:p>
          <a:p>
            <a:pPr marL="228600" indent="-228600">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If you are elected in 2026, then your committee must remain open until such a time you no longer hold office</a:t>
            </a:r>
          </a:p>
          <a:p>
            <a:pPr marL="402336" lvl="1" indent="-228600">
              <a:lnSpc>
                <a:spcPct val="100000"/>
              </a:lnSpc>
              <a:spcBef>
                <a:spcPts val="0"/>
              </a:spcBef>
              <a:spcAft>
                <a:spcPts val="0"/>
              </a:spcAft>
              <a:buFont typeface="Arial" panose="020B0604020202020204" pitchFamily="34" charset="0"/>
              <a:buChar char="•"/>
            </a:pPr>
            <a:r>
              <a:rPr lang="en-US" sz="2000" dirty="0">
                <a:latin typeface="Arial Narrow" panose="020B0606020202030204" pitchFamily="34" charset="0"/>
              </a:rPr>
              <a:t>This requires filing a CFA-4 Annual Report each January</a:t>
            </a:r>
          </a:p>
          <a:p>
            <a:pPr>
              <a:lnSpc>
                <a:spcPct val="100000"/>
              </a:lnSpc>
              <a:spcBef>
                <a:spcPts val="0"/>
              </a:spcBef>
              <a:spcAft>
                <a:spcPts val="0"/>
              </a:spcAft>
            </a:pPr>
            <a:endParaRPr lang="en-US"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9EDD0BD1-0A03-5AB9-141A-E3D32B6A8628}"/>
              </a:ext>
            </a:extLst>
          </p:cNvPr>
          <p:cNvSpPr>
            <a:spLocks noGrp="1"/>
          </p:cNvSpPr>
          <p:nvPr>
            <p:ph type="sldNum" sz="quarter" idx="12"/>
          </p:nvPr>
        </p:nvSpPr>
        <p:spPr/>
        <p:txBody>
          <a:bodyPr/>
          <a:lstStyle/>
          <a:p>
            <a:fld id="{9196C149-9339-4AF9-9793-87B88BD86C41}" type="slidenum">
              <a:rPr lang="en-US" smtClean="0"/>
              <a:t>29</a:t>
            </a:fld>
            <a:endParaRPr lang="en-US"/>
          </a:p>
        </p:txBody>
      </p:sp>
      <p:pic>
        <p:nvPicPr>
          <p:cNvPr id="6" name="Picture 5" descr="Example of the CFA-4 form used to file campaign finance reports in Indiana.">
            <a:extLst>
              <a:ext uri="{FF2B5EF4-FFF2-40B4-BE49-F238E27FC236}">
                <a16:creationId xmlns:a16="http://schemas.microsoft.com/office/drawing/2014/main" id="{C0A44041-AA9B-01E6-73B6-1DB5E37DC5BC}"/>
              </a:ext>
            </a:extLst>
          </p:cNvPr>
          <p:cNvPicPr>
            <a:picLocks noChangeAspect="1"/>
          </p:cNvPicPr>
          <p:nvPr/>
        </p:nvPicPr>
        <p:blipFill>
          <a:blip r:embed="rId2"/>
          <a:stretch>
            <a:fillRect/>
          </a:stretch>
        </p:blipFill>
        <p:spPr>
          <a:xfrm>
            <a:off x="7974395" y="1240099"/>
            <a:ext cx="3836605" cy="50326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4635300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26B56-C079-C84C-2E46-314DC0724D47}"/>
            </a:ext>
          </a:extLst>
        </p:cNvPr>
        <p:cNvGrpSpPr/>
        <p:nvPr/>
      </p:nvGrpSpPr>
      <p:grpSpPr>
        <a:xfrm>
          <a:off x="0" y="0"/>
          <a:ext cx="0" cy="0"/>
          <a:chOff x="0" y="0"/>
          <a:chExt cx="0" cy="0"/>
        </a:xfrm>
      </p:grpSpPr>
      <p:pic>
        <p:nvPicPr>
          <p:cNvPr id="6" name="Picture 5" descr="White background with various school supplies.">
            <a:extLst>
              <a:ext uri="{FF2B5EF4-FFF2-40B4-BE49-F238E27FC236}">
                <a16:creationId xmlns:a16="http://schemas.microsoft.com/office/drawing/2014/main" id="{BE4DB606-DDCF-A747-FE95-C94E162184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400000">
            <a:off x="2660650" y="-2667000"/>
            <a:ext cx="6858000" cy="12192000"/>
          </a:xfrm>
          <a:prstGeom prst="rect">
            <a:avLst/>
          </a:prstGeom>
        </p:spPr>
      </p:pic>
      <p:sp>
        <p:nvSpPr>
          <p:cNvPr id="3" name="Title 2">
            <a:extLst>
              <a:ext uri="{FF2B5EF4-FFF2-40B4-BE49-F238E27FC236}">
                <a16:creationId xmlns:a16="http://schemas.microsoft.com/office/drawing/2014/main" id="{3C59017A-48E5-7C8E-A652-4684399A369D}"/>
              </a:ext>
            </a:extLst>
          </p:cNvPr>
          <p:cNvSpPr>
            <a:spLocks noGrp="1"/>
          </p:cNvSpPr>
          <p:nvPr>
            <p:ph type="title"/>
          </p:nvPr>
        </p:nvSpPr>
        <p:spPr>
          <a:xfrm>
            <a:off x="641350" y="1587636"/>
            <a:ext cx="10515600" cy="2852737"/>
          </a:xfrm>
        </p:spPr>
        <p:txBody>
          <a:bodyPr>
            <a:normAutofit/>
          </a:bodyPr>
          <a:lstStyle/>
          <a:p>
            <a:r>
              <a:rPr lang="en-US" sz="6600" b="1" dirty="0"/>
              <a:t>Running for </a:t>
            </a:r>
            <a:br>
              <a:rPr lang="en-US" sz="6600" b="1" dirty="0"/>
            </a:br>
            <a:r>
              <a:rPr lang="en-US" sz="6600" b="1" dirty="0"/>
              <a:t>School Board Office</a:t>
            </a:r>
          </a:p>
        </p:txBody>
      </p:sp>
      <p:sp>
        <p:nvSpPr>
          <p:cNvPr id="5" name="Text Placeholder 4">
            <a:extLst>
              <a:ext uri="{FF2B5EF4-FFF2-40B4-BE49-F238E27FC236}">
                <a16:creationId xmlns:a16="http://schemas.microsoft.com/office/drawing/2014/main" id="{AC10EF63-AF87-4725-5660-AFCA246A1645}"/>
              </a:ext>
            </a:extLst>
          </p:cNvPr>
          <p:cNvSpPr>
            <a:spLocks noGrp="1"/>
          </p:cNvSpPr>
          <p:nvPr>
            <p:ph type="body" idx="1"/>
          </p:nvPr>
        </p:nvSpPr>
        <p:spPr>
          <a:xfrm>
            <a:off x="641350" y="4772026"/>
            <a:ext cx="10515600" cy="1500187"/>
          </a:xfrm>
        </p:spPr>
        <p:txBody>
          <a:bodyPr>
            <a:normAutofit/>
          </a:bodyPr>
          <a:lstStyle/>
          <a:p>
            <a:r>
              <a:rPr lang="en-US" dirty="0"/>
              <a:t>Qualifications to Run  |  Forms &amp; Filing Periods</a:t>
            </a:r>
          </a:p>
          <a:p>
            <a:r>
              <a:rPr lang="en-US" dirty="0"/>
              <a:t>Breakdown of CAN-34 Petition &amp; Consent  |  Petition Processing</a:t>
            </a:r>
          </a:p>
          <a:p>
            <a:r>
              <a:rPr lang="en-US" dirty="0"/>
              <a:t>Write-In Candidates  | Candidate Withdrawal  |  Challenges</a:t>
            </a:r>
          </a:p>
        </p:txBody>
      </p:sp>
      <p:cxnSp>
        <p:nvCxnSpPr>
          <p:cNvPr id="7" name="Straight Connector 6">
            <a:extLst>
              <a:ext uri="{FF2B5EF4-FFF2-40B4-BE49-F238E27FC236}">
                <a16:creationId xmlns:a16="http://schemas.microsoft.com/office/drawing/2014/main" id="{BF83D82E-9483-4384-A72E-5358BFAEA707}"/>
              </a:ext>
              <a:ext uri="{C183D7F6-B498-43B3-948B-1728B52AA6E4}">
                <adec:decorative xmlns:adec="http://schemas.microsoft.com/office/drawing/2017/decorative" val="1"/>
              </a:ext>
            </a:extLst>
          </p:cNvPr>
          <p:cNvCxnSpPr>
            <a:cxnSpLocks/>
          </p:cNvCxnSpPr>
          <p:nvPr/>
        </p:nvCxnSpPr>
        <p:spPr>
          <a:xfrm flipV="1">
            <a:off x="513877" y="2038350"/>
            <a:ext cx="0" cy="4103249"/>
          </a:xfrm>
          <a:prstGeom prst="line">
            <a:avLst/>
          </a:prstGeom>
          <a:ln w="114300"/>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E35F767-EBB4-6C69-54F9-A51E114B313E}"/>
              </a:ext>
              <a:ext uri="{C183D7F6-B498-43B3-948B-1728B52AA6E4}">
                <adec:decorative xmlns:adec="http://schemas.microsoft.com/office/drawing/2017/decorative" val="1"/>
              </a:ext>
            </a:extLst>
          </p:cNvPr>
          <p:cNvCxnSpPr>
            <a:cxnSpLocks/>
          </p:cNvCxnSpPr>
          <p:nvPr/>
        </p:nvCxnSpPr>
        <p:spPr>
          <a:xfrm>
            <a:off x="-6350" y="4550924"/>
            <a:ext cx="3258023" cy="0"/>
          </a:xfrm>
          <a:prstGeom prst="line">
            <a:avLst/>
          </a:prstGeom>
          <a:ln w="11430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71940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0FC6-C37C-3C7E-C507-5599DCCFE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AD83E-BB73-F159-1492-AAF31A635E35}"/>
              </a:ext>
            </a:extLst>
          </p:cNvPr>
          <p:cNvSpPr>
            <a:spLocks noGrp="1"/>
          </p:cNvSpPr>
          <p:nvPr>
            <p:ph type="title"/>
          </p:nvPr>
        </p:nvSpPr>
        <p:spPr/>
        <p:txBody>
          <a:bodyPr/>
          <a:lstStyle/>
          <a:p>
            <a:r>
              <a:rPr lang="en-US" dirty="0"/>
              <a:t>Filing CFA-11 Forms</a:t>
            </a:r>
          </a:p>
        </p:txBody>
      </p:sp>
      <p:sp>
        <p:nvSpPr>
          <p:cNvPr id="3" name="Content Placeholder 2">
            <a:extLst>
              <a:ext uri="{FF2B5EF4-FFF2-40B4-BE49-F238E27FC236}">
                <a16:creationId xmlns:a16="http://schemas.microsoft.com/office/drawing/2014/main" id="{A5481B79-4914-7166-92B7-ECB485AE82FC}"/>
              </a:ext>
            </a:extLst>
          </p:cNvPr>
          <p:cNvSpPr>
            <a:spLocks noGrp="1"/>
          </p:cNvSpPr>
          <p:nvPr>
            <p:ph idx="1"/>
          </p:nvPr>
        </p:nvSpPr>
        <p:spPr>
          <a:xfrm>
            <a:off x="619125" y="2286000"/>
            <a:ext cx="7134225" cy="4023360"/>
          </a:xfrm>
        </p:spPr>
        <p:txBody>
          <a:bodyPr>
            <a:noAutofit/>
          </a:bodyPr>
          <a:lstStyle/>
          <a:p>
            <a:pPr marL="228600" indent="-228600">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If a school board candidate has an OPEN committee &amp; receives a contribution of $1000 or more, lump sum or aggregate from a single source, then CFA-11 report is required</a:t>
            </a:r>
          </a:p>
          <a:p>
            <a:pPr marL="228600" indent="-228600">
              <a:lnSpc>
                <a:spcPct val="100000"/>
              </a:lnSpc>
              <a:spcBef>
                <a:spcPts val="0"/>
              </a:spcBef>
              <a:spcAft>
                <a:spcPts val="0"/>
              </a:spcAft>
              <a:buFont typeface="Arial" panose="020B0604020202020204" pitchFamily="34" charset="0"/>
              <a:buChar char="•"/>
            </a:pPr>
            <a:endParaRPr lang="en-US" sz="800" dirty="0">
              <a:latin typeface="Arial Narrow" panose="020B0606020202030204" pitchFamily="34" charset="0"/>
            </a:endParaRPr>
          </a:p>
          <a:p>
            <a:pPr marL="402336" lvl="1" indent="-228600">
              <a:lnSpc>
                <a:spcPct val="100000"/>
              </a:lnSpc>
              <a:spcBef>
                <a:spcPts val="0"/>
              </a:spcBef>
              <a:spcAft>
                <a:spcPts val="0"/>
              </a:spcAft>
              <a:buFont typeface="Arial" panose="020B0604020202020204" pitchFamily="34" charset="0"/>
              <a:buChar char="•"/>
            </a:pPr>
            <a:r>
              <a:rPr lang="en-US" sz="2000" dirty="0">
                <a:latin typeface="Arial Narrow" panose="020B0606020202030204" pitchFamily="34" charset="0"/>
              </a:rPr>
              <a:t>ONLY filed by a candidate’s committee during specific window of time before the pre-primary or pre-general report</a:t>
            </a:r>
          </a:p>
          <a:p>
            <a:pPr marL="585216" lvl="2" indent="-228600">
              <a:lnSpc>
                <a:spcPct val="100000"/>
              </a:lnSpc>
              <a:spcBef>
                <a:spcPts val="0"/>
              </a:spcBef>
              <a:spcAft>
                <a:spcPts val="0"/>
              </a:spcAft>
              <a:buFont typeface="Arial" panose="020B0604020202020204" pitchFamily="34" charset="0"/>
              <a:buChar char="•"/>
            </a:pPr>
            <a:r>
              <a:rPr lang="en-US" sz="1800" dirty="0">
                <a:latin typeface="Arial Narrow" panose="020B0606020202030204" pitchFamily="34" charset="0"/>
              </a:rPr>
              <a:t>For Nov. election, CFA-11 window is between Oct. 10 and Nov, 1, 2026</a:t>
            </a:r>
          </a:p>
          <a:p>
            <a:pPr marL="402336" lvl="1" indent="-228600">
              <a:lnSpc>
                <a:spcPct val="100000"/>
              </a:lnSpc>
              <a:spcBef>
                <a:spcPts val="0"/>
              </a:spcBef>
              <a:spcAft>
                <a:spcPts val="0"/>
              </a:spcAft>
              <a:buFont typeface="Arial" panose="020B0604020202020204" pitchFamily="34" charset="0"/>
              <a:buChar char="•"/>
            </a:pPr>
            <a:endParaRPr lang="en-US" sz="900" dirty="0">
              <a:latin typeface="Arial Narrow" panose="020B0606020202030204" pitchFamily="34" charset="0"/>
            </a:endParaRPr>
          </a:p>
          <a:p>
            <a:pPr marL="402336" lvl="1" indent="-228600">
              <a:lnSpc>
                <a:spcPct val="100000"/>
              </a:lnSpc>
              <a:spcBef>
                <a:spcPts val="0"/>
              </a:spcBef>
              <a:spcAft>
                <a:spcPts val="0"/>
              </a:spcAft>
              <a:buFont typeface="Arial" panose="020B0604020202020204" pitchFamily="34" charset="0"/>
              <a:buChar char="•"/>
            </a:pPr>
            <a:r>
              <a:rPr lang="en-US" sz="2000" dirty="0">
                <a:latin typeface="Arial Narrow" panose="020B0606020202030204" pitchFamily="34" charset="0"/>
              </a:rPr>
              <a:t>Must be filed with CEB not later than 48-hours after receiving &amp; accepting a contribution</a:t>
            </a:r>
          </a:p>
          <a:p>
            <a:pPr marL="585216" lvl="2" indent="-228600">
              <a:lnSpc>
                <a:spcPct val="100000"/>
              </a:lnSpc>
              <a:spcBef>
                <a:spcPts val="0"/>
              </a:spcBef>
              <a:spcAft>
                <a:spcPts val="0"/>
              </a:spcAft>
              <a:buFont typeface="Arial" panose="020B0604020202020204" pitchFamily="34" charset="0"/>
              <a:buChar char="•"/>
            </a:pPr>
            <a:r>
              <a:rPr lang="en-US" sz="1800" dirty="0">
                <a:latin typeface="Arial Narrow" panose="020B0606020202030204" pitchFamily="34" charset="0"/>
              </a:rPr>
              <a:t>Contribution can be direct (cash, check, credit card) or in-kind (good or service in lieu of direct contribution) or a loan made to the committee</a:t>
            </a:r>
          </a:p>
          <a:p>
            <a:pPr>
              <a:lnSpc>
                <a:spcPct val="100000"/>
              </a:lnSpc>
              <a:spcBef>
                <a:spcPts val="0"/>
              </a:spcBef>
              <a:spcAft>
                <a:spcPts val="0"/>
              </a:spcAft>
            </a:pPr>
            <a:endParaRPr lang="en-US"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A23F13A4-E183-1CF9-6E62-A68F1F0185FD}"/>
              </a:ext>
            </a:extLst>
          </p:cNvPr>
          <p:cNvSpPr>
            <a:spLocks noGrp="1"/>
          </p:cNvSpPr>
          <p:nvPr>
            <p:ph type="sldNum" sz="quarter" idx="12"/>
          </p:nvPr>
        </p:nvSpPr>
        <p:spPr/>
        <p:txBody>
          <a:bodyPr/>
          <a:lstStyle/>
          <a:p>
            <a:fld id="{9196C149-9339-4AF9-9793-87B88BD86C41}" type="slidenum">
              <a:rPr lang="en-US" smtClean="0"/>
              <a:t>30</a:t>
            </a:fld>
            <a:endParaRPr lang="en-US"/>
          </a:p>
        </p:txBody>
      </p:sp>
      <p:pic>
        <p:nvPicPr>
          <p:cNvPr id="7" name="Picture 6" descr="Example of the CFA-11 form used to file campaign finance reports in Indiana.">
            <a:extLst>
              <a:ext uri="{FF2B5EF4-FFF2-40B4-BE49-F238E27FC236}">
                <a16:creationId xmlns:a16="http://schemas.microsoft.com/office/drawing/2014/main" id="{F5CA8699-24D7-499D-8B5A-6C892CD45861}"/>
              </a:ext>
            </a:extLst>
          </p:cNvPr>
          <p:cNvPicPr>
            <a:picLocks noChangeAspect="1"/>
          </p:cNvPicPr>
          <p:nvPr/>
        </p:nvPicPr>
        <p:blipFill>
          <a:blip r:embed="rId2"/>
          <a:stretch>
            <a:fillRect/>
          </a:stretch>
        </p:blipFill>
        <p:spPr>
          <a:xfrm>
            <a:off x="7753350" y="988855"/>
            <a:ext cx="3913897" cy="51963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222977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ACC1826-0B70-E233-D9CE-E3F9C36EEFCB}"/>
              </a:ext>
              <a:ext uri="{C183D7F6-B498-43B3-948B-1728B52AA6E4}">
                <adec:decorative xmlns:adec="http://schemas.microsoft.com/office/drawing/2017/decorative" val="1"/>
              </a:ext>
            </a:extLst>
          </p:cNvPr>
          <p:cNvCxnSpPr>
            <a:cxnSpLocks/>
          </p:cNvCxnSpPr>
          <p:nvPr/>
        </p:nvCxnSpPr>
        <p:spPr>
          <a:xfrm>
            <a:off x="0" y="3469481"/>
            <a:ext cx="12192000" cy="0"/>
          </a:xfrm>
          <a:prstGeom prst="line">
            <a:avLst/>
          </a:prstGeom>
          <a:ln w="152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erson sitting with a computer and a clock in his left hand.&#10;&#10;">
            <a:extLst>
              <a:ext uri="{FF2B5EF4-FFF2-40B4-BE49-F238E27FC236}">
                <a16:creationId xmlns:a16="http://schemas.microsoft.com/office/drawing/2014/main" id="{229EA252-4494-B6C5-1CCC-246CAA24F2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70" b="96485" l="1583" r="97186">
                        <a14:foregroundMark x1="61899" y1="30545" x2="82415" y2="33293"/>
                        <a14:foregroundMark x1="82415" y1="33293" x2="70164" y2="27071"/>
                        <a14:foregroundMark x1="70164" y1="27071" x2="61430" y2="30909"/>
                        <a14:foregroundMark x1="61430" y1="30909" x2="61079" y2="31394"/>
                        <a14:foregroundMark x1="65944" y1="22788" x2="65944" y2="22788"/>
                        <a14:foregroundMark x1="61313" y1="23758" x2="73271" y2="23960"/>
                        <a14:foregroundMark x1="73271" y1="23960" x2="63892" y2="23475"/>
                        <a14:foregroundMark x1="42145" y1="13051" x2="50293" y2="5980"/>
                        <a14:foregroundMark x1="50293" y1="5980" x2="61372" y2="9010"/>
                        <a14:foregroundMark x1="61372" y1="9010" x2="54689" y2="16081"/>
                        <a14:foregroundMark x1="54689" y1="16081" x2="43083" y2="14101"/>
                        <a14:foregroundMark x1="43083" y1="14101" x2="41735" y2="13455"/>
                        <a14:foregroundMark x1="33060" y1="75152" x2="16882" y2="68768"/>
                        <a14:foregroundMark x1="16882" y1="68768" x2="3517" y2="70343"/>
                        <a14:foregroundMark x1="3517" y1="70343" x2="1583" y2="82828"/>
                        <a14:foregroundMark x1="1583" y1="82828" x2="21688" y2="96404"/>
                        <a14:foregroundMark x1="21688" y1="96404" x2="47773" y2="98020"/>
                        <a14:foregroundMark x1="99941" y1="92848" x2="47773" y2="97980"/>
                        <a14:foregroundMark x1="86049" y1="67515" x2="99941" y2="68808"/>
                        <a14:foregroundMark x1="86049" y1="67515" x2="68992" y2="71111"/>
                        <a14:foregroundMark x1="68992" y1="71111" x2="33353" y2="72000"/>
                        <a14:foregroundMark x1="33353" y1="72000" x2="16237" y2="67879"/>
                        <a14:foregroundMark x1="16237" y1="67879" x2="5803" y2="68687"/>
                        <a14:foregroundMark x1="5803" y1="68687" x2="1641" y2="70990"/>
                        <a14:foregroundMark x1="95545" y1="70263" x2="94725" y2="70707"/>
                        <a14:foregroundMark x1="93552" y1="70990" x2="93552" y2="70990"/>
                        <a14:foregroundMark x1="91090" y1="71677" x2="93787" y2="83354"/>
                        <a14:foregroundMark x1="93787" y1="83354" x2="86049" y2="84566"/>
                        <a14:foregroundMark x1="95721" y1="74707" x2="97186" y2="79717"/>
                        <a14:foregroundMark x1="50821" y1="87232" x2="10434" y2="82747"/>
                        <a14:foregroundMark x1="10434" y1="82747" x2="3341" y2="89414"/>
                        <a14:foregroundMark x1="3341" y1="89414" x2="21864" y2="95152"/>
                        <a14:foregroundMark x1="21864" y1="95152" x2="35873" y2="96323"/>
                        <a14:foregroundMark x1="35873" y1="96323" x2="90328" y2="94182"/>
                        <a14:foregroundMark x1="90328" y1="94182" x2="96776" y2="87434"/>
                        <a14:foregroundMark x1="96776" y1="87434" x2="71336" y2="85414"/>
                        <a14:foregroundMark x1="2227" y1="71798" x2="2814" y2="76404"/>
                        <a14:foregroundMark x1="20574" y1="94707" x2="18992" y2="95434"/>
                        <a14:foregroundMark x1="73798" y1="95677" x2="91032" y2="96202"/>
                        <a14:foregroundMark x1="91032" y1="96202" x2="80891" y2="93859"/>
                        <a14:foregroundMark x1="80891" y1="93859" x2="72978" y2="96525"/>
                        <a14:foregroundMark x1="3224" y1="74465" x2="2814" y2="73899"/>
                        <a14:foregroundMark x1="65944" y1="25576" x2="76846" y2="23960"/>
                        <a14:foregroundMark x1="76846" y1="23960" x2="64127" y2="24444"/>
                        <a14:foregroundMark x1="64127" y1="24444" x2="74795" y2="25616"/>
                        <a14:foregroundMark x1="74795" y1="25616" x2="74971" y2="25010"/>
                        <a14:foregroundMark x1="76202" y1="25576" x2="63834" y2="21293"/>
                        <a14:foregroundMark x1="63834" y1="21293" x2="75029" y2="25535"/>
                        <a14:foregroundMark x1="75029" y1="25535" x2="78195" y2="23879"/>
                        <a14:foregroundMark x1="66295" y1="23192" x2="77140" y2="24525"/>
                        <a14:foregroundMark x1="77140" y1="24525" x2="76612" y2="24323"/>
                        <a14:foregroundMark x1="74209" y1="24162" x2="69168" y2="23879"/>
                        <a14:foregroundMark x1="85053" y1="32242" x2="77491" y2="23960"/>
                        <a14:foregroundMark x1="77491" y1="23960" x2="65182" y2="22990"/>
                        <a14:foregroundMark x1="65182" y1="22990" x2="73916" y2="34101"/>
                        <a14:foregroundMark x1="73916" y1="34101" x2="85932" y2="34626"/>
                        <a14:foregroundMark x1="85932" y1="34626" x2="83060" y2="29576"/>
                        <a14:foregroundMark x1="78019" y1="27071" x2="80657" y2="26263"/>
                        <a14:foregroundMark x1="82063" y1="34465" x2="79953" y2="21576"/>
                        <a14:foregroundMark x1="79953" y1="21576" x2="69754" y2="18182"/>
                        <a14:foregroundMark x1="69754" y1="18182" x2="65592" y2="27596"/>
                        <a14:foregroundMark x1="65592" y1="27596" x2="78077" y2="32323"/>
                        <a14:foregroundMark x1="78077" y1="32323" x2="86460" y2="31515"/>
                      </a14:backgroundRemoval>
                    </a14:imgEffect>
                  </a14:imgLayer>
                </a14:imgProps>
              </a:ext>
              <a:ext uri="{28A0092B-C50C-407E-A947-70E740481C1C}">
                <a14:useLocalDpi xmlns:a14="http://schemas.microsoft.com/office/drawing/2010/main" val="0"/>
              </a:ext>
            </a:extLst>
          </a:blip>
          <a:srcRect/>
          <a:stretch>
            <a:fillRect/>
          </a:stretch>
        </p:blipFill>
        <p:spPr>
          <a:xfrm>
            <a:off x="7817078" y="285751"/>
            <a:ext cx="3765549" cy="5466120"/>
          </a:xfrm>
          <a:prstGeom prst="rect">
            <a:avLst/>
          </a:prstGeom>
        </p:spPr>
      </p:pic>
      <p:sp>
        <p:nvSpPr>
          <p:cNvPr id="19459" name="Content Placeholder 2">
            <a:extLst>
              <a:ext uri="{FF2B5EF4-FFF2-40B4-BE49-F238E27FC236}">
                <a16:creationId xmlns:a16="http://schemas.microsoft.com/office/drawing/2014/main" id="{690B6132-C198-05D3-AA53-5A822F234A4D}"/>
              </a:ext>
            </a:extLst>
          </p:cNvPr>
          <p:cNvSpPr>
            <a:spLocks noGrp="1"/>
          </p:cNvSpPr>
          <p:nvPr>
            <p:ph type="title" idx="4294967295"/>
          </p:nvPr>
        </p:nvSpPr>
        <p:spPr bwMode="auto">
          <a:xfrm>
            <a:off x="609600" y="685800"/>
            <a:ext cx="9220200" cy="5638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rPr>
              <a:t>All </a:t>
            </a:r>
            <a:r>
              <a:rPr kumimoji="0" lang="en-US" altLang="en-US" sz="3200" b="0" i="0" u="sng" strike="noStrike" kern="1200" cap="none" spc="0" normalizeH="0" baseline="0" noProof="0" dirty="0">
                <a:ln>
                  <a:noFill/>
                </a:ln>
                <a:solidFill>
                  <a:schemeClr val="tx1"/>
                </a:solidFill>
                <a:effectLst/>
                <a:uLnTx/>
                <a:uFillTx/>
                <a:latin typeface="+mn-lt"/>
                <a:ea typeface="+mn-ea"/>
                <a:cs typeface="+mn-cs"/>
              </a:rPr>
              <a:t>OPEN</a:t>
            </a: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committees are responsible for</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sng" strike="noStrike" kern="1200" cap="none" spc="0" normalizeH="0" baseline="0" noProof="0" dirty="0">
                <a:ln>
                  <a:noFill/>
                </a:ln>
                <a:solidFill>
                  <a:schemeClr val="tx1"/>
                </a:solidFill>
                <a:effectLst/>
                <a:uLnTx/>
                <a:uFillTx/>
                <a:latin typeface="+mn-lt"/>
                <a:ea typeface="+mn-ea"/>
                <a:cs typeface="+mn-cs"/>
              </a:rPr>
              <a:t>TIMELY FILING</a:t>
            </a: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campaign finance reports, </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according to the state’s schedule, UNTIL </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the committee is eligible to file a </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final/disbands report.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schemeClr val="tx1"/>
              </a:solidFill>
              <a:effectLst/>
              <a:highlight>
                <a:srgbClr val="00FFFF"/>
              </a:highligh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highlight>
                  <a:srgbClr val="00FFFF"/>
                </a:highlight>
                <a:uLnTx/>
                <a:uFillTx/>
                <a:latin typeface="+mn-lt"/>
                <a:ea typeface="+mn-ea"/>
                <a:cs typeface="+mn-cs"/>
              </a:rPr>
              <a:t>NEW! </a:t>
            </a:r>
            <a:r>
              <a:rPr kumimoji="0" lang="en-US" altLang="en-US" sz="3200" b="0" i="0" u="sng" strike="noStrike" kern="1200" cap="none" spc="0" normalizeH="0" baseline="0" noProof="0" dirty="0">
                <a:ln>
                  <a:noFill/>
                </a:ln>
                <a:solidFill>
                  <a:schemeClr val="tx1"/>
                </a:solidFill>
                <a:effectLst/>
                <a:uLnTx/>
                <a:uFillTx/>
                <a:latin typeface="+mn-lt"/>
                <a:ea typeface="+mn-ea"/>
                <a:cs typeface="+mn-cs"/>
              </a:rPr>
              <a:t>ALL </a:t>
            </a:r>
            <a:r>
              <a:rPr kumimoji="0" lang="en-US" altLang="en-US" sz="3200" b="0" i="0" u="none" strike="noStrike" kern="1200" cap="none" spc="0" normalizeH="0" baseline="0" noProof="0" dirty="0">
                <a:ln>
                  <a:noFill/>
                </a:ln>
                <a:solidFill>
                  <a:schemeClr val="tx1"/>
                </a:solidFill>
                <a:effectLst/>
                <a:uLnTx/>
                <a:uFillTx/>
                <a:latin typeface="+mn-lt"/>
                <a:ea typeface="+mn-ea"/>
                <a:cs typeface="+mn-cs"/>
              </a:rPr>
              <a:t>elected officeholders must </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maintain an </a:t>
            </a:r>
            <a:r>
              <a:rPr kumimoji="0" lang="en-US" altLang="en-US" sz="3200" b="0" i="0" u="sng" strike="noStrike" kern="1200" cap="none" spc="0" normalizeH="0" baseline="0" noProof="0" dirty="0">
                <a:ln>
                  <a:noFill/>
                </a:ln>
                <a:solidFill>
                  <a:schemeClr val="tx1"/>
                </a:solidFill>
                <a:effectLst/>
                <a:uLnTx/>
                <a:uFillTx/>
                <a:latin typeface="+mn-lt"/>
                <a:ea typeface="+mn-ea"/>
                <a:cs typeface="+mn-cs"/>
              </a:rPr>
              <a:t>open</a:t>
            </a: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campaign finance </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committee until they no longer hold </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elected office and are no longer a candidate.</a:t>
            </a:r>
            <a:br>
              <a:rPr kumimoji="0" lang="en-US" altLang="en-US" sz="3200" b="0" i="0" u="none" strike="noStrike" kern="1200" cap="none" spc="0" normalizeH="0" baseline="0" noProof="0" dirty="0">
                <a:ln>
                  <a:noFill/>
                </a:ln>
                <a:solidFill>
                  <a:schemeClr val="tx1"/>
                </a:solidFill>
                <a:effectLst/>
                <a:uLnTx/>
                <a:uFillTx/>
                <a:latin typeface="+mn-lt"/>
                <a:ea typeface="+mn-ea"/>
                <a:cs typeface="+mn-cs"/>
              </a:rPr>
            </a:br>
            <a:r>
              <a:rPr kumimoji="0" lang="en-US" altLang="en-US" sz="3200" b="0" i="0" u="none" strike="noStrike" kern="1200" cap="none" spc="0" normalizeH="0" baseline="0" noProof="0" dirty="0">
                <a:ln>
                  <a:noFill/>
                </a:ln>
                <a:solidFill>
                  <a:schemeClr val="tx1"/>
                </a:solidFill>
                <a:effectLst/>
                <a:uLnTx/>
                <a:uFillTx/>
                <a:latin typeface="+mn-lt"/>
                <a:ea typeface="+mn-ea"/>
                <a:cs typeface="+mn-cs"/>
              </a:rPr>
              <a:t>(IC 3-5-2.1-16(b)</a:t>
            </a:r>
            <a:r>
              <a:rPr lang="en-US" altLang="en-US" sz="3200" dirty="0">
                <a:latin typeface="+mn-lt"/>
                <a:ea typeface="+mn-ea"/>
                <a:cs typeface="+mn-cs"/>
              </a:rPr>
              <a:t>)</a:t>
            </a:r>
            <a:endParaRPr kumimoji="0" lang="en-US" altLang="en-US" sz="3200" b="0" i="0" u="sng" strike="noStrike" kern="1200" cap="none" spc="0" normalizeH="0" baseline="0" noProof="0" dirty="0">
              <a:ln>
                <a:noFill/>
              </a:ln>
              <a:solidFill>
                <a:schemeClr val="tx1"/>
              </a:solidFill>
              <a:effectLst/>
              <a:uLnTx/>
              <a:uFillTx/>
              <a:latin typeface="+mn-lt"/>
              <a:ea typeface="+mn-ea"/>
              <a:cs typeface="+mn-cs"/>
            </a:endParaRPr>
          </a:p>
        </p:txBody>
      </p:sp>
      <p:sp>
        <p:nvSpPr>
          <p:cNvPr id="19460" name="Slide Number Placeholder 1">
            <a:extLst>
              <a:ext uri="{FF2B5EF4-FFF2-40B4-BE49-F238E27FC236}">
                <a16:creationId xmlns:a16="http://schemas.microsoft.com/office/drawing/2014/main" id="{11157A94-D542-4E09-043E-68B50D54B46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B1A814-6A4C-4486-8D6F-0A86668A45B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365F368-6AFB-E652-B255-D41D8882F865}"/>
              </a:ext>
            </a:extLst>
          </p:cNvPr>
          <p:cNvSpPr txBox="1"/>
          <p:nvPr/>
        </p:nvSpPr>
        <p:spPr>
          <a:xfrm rot="16200000">
            <a:off x="10592824" y="4662535"/>
            <a:ext cx="2373309" cy="21544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Image by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luis_molinero</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Freepik</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8C6CD9-E124-FE0C-A007-ACF53B1B8F27}"/>
              </a:ext>
            </a:extLst>
          </p:cNvPr>
          <p:cNvSpPr>
            <a:spLocks noGrp="1"/>
          </p:cNvSpPr>
          <p:nvPr>
            <p:ph type="title"/>
          </p:nvPr>
        </p:nvSpPr>
        <p:spPr/>
        <p:txBody>
          <a:bodyPr/>
          <a:lstStyle/>
          <a:p>
            <a:r>
              <a:rPr lang="en-US" dirty="0"/>
              <a:t>Disclaimers</a:t>
            </a:r>
          </a:p>
        </p:txBody>
      </p:sp>
      <p:sp>
        <p:nvSpPr>
          <p:cNvPr id="7" name="Content Placeholder 6">
            <a:extLst>
              <a:ext uri="{FF2B5EF4-FFF2-40B4-BE49-F238E27FC236}">
                <a16:creationId xmlns:a16="http://schemas.microsoft.com/office/drawing/2014/main" id="{6601CF45-7121-AF93-0CFD-19445B194192}"/>
              </a:ext>
            </a:extLst>
          </p:cNvPr>
          <p:cNvSpPr>
            <a:spLocks noGrp="1"/>
          </p:cNvSpPr>
          <p:nvPr>
            <p:ph idx="1"/>
          </p:nvPr>
        </p:nvSpPr>
        <p:spPr>
          <a:xfrm>
            <a:off x="624840" y="2286000"/>
            <a:ext cx="10972800" cy="4023360"/>
          </a:xfrm>
        </p:spPr>
        <p:txBody>
          <a:bodyPr>
            <a:normAutofit fontScale="70000" lnSpcReduction="20000"/>
          </a:bodyPr>
          <a:lstStyle/>
          <a:p>
            <a:pPr>
              <a:lnSpc>
                <a:spcPct val="120000"/>
              </a:lnSpc>
              <a:spcBef>
                <a:spcPts val="0"/>
              </a:spcBef>
              <a:spcAft>
                <a:spcPts val="0"/>
              </a:spcAft>
            </a:pPr>
            <a:r>
              <a:rPr lang="en-US" sz="3900" dirty="0">
                <a:latin typeface="Arial Narrow" panose="020B0606020202030204" pitchFamily="34" charset="0"/>
              </a:rPr>
              <a:t>Must be included on printed communications that express the support or defeat of a clearly identified candidate (not radio, television, website, or emails)</a:t>
            </a:r>
          </a:p>
          <a:p>
            <a:pPr marL="457200" lvl="1" indent="-328613">
              <a:lnSpc>
                <a:spcPct val="120000"/>
              </a:lnSpc>
              <a:spcBef>
                <a:spcPts val="0"/>
              </a:spcBef>
              <a:spcAft>
                <a:spcPts val="0"/>
              </a:spcAft>
            </a:pPr>
            <a:r>
              <a:rPr lang="en-US" sz="3500" dirty="0">
                <a:latin typeface="Arial Narrow" panose="020B0606020202030204" pitchFamily="34" charset="0"/>
              </a:rPr>
              <a:t>“</a:t>
            </a:r>
            <a:r>
              <a:rPr lang="en-US" sz="3500" b="1" dirty="0">
                <a:latin typeface="Arial Narrow" panose="020B0606020202030204" pitchFamily="34" charset="0"/>
              </a:rPr>
              <a:t>Paid for by Smith for School Board</a:t>
            </a:r>
            <a:r>
              <a:rPr lang="en-US" sz="3500" dirty="0">
                <a:latin typeface="Arial Narrow" panose="020B0606020202030204" pitchFamily="34" charset="0"/>
              </a:rPr>
              <a:t>.”</a:t>
            </a:r>
          </a:p>
          <a:p>
            <a:pPr lvl="1">
              <a:lnSpc>
                <a:spcPct val="120000"/>
              </a:lnSpc>
              <a:spcBef>
                <a:spcPts val="0"/>
              </a:spcBef>
              <a:spcAft>
                <a:spcPts val="0"/>
              </a:spcAft>
            </a:pPr>
            <a:endParaRPr lang="en-US" sz="1300" dirty="0">
              <a:latin typeface="Arial Narrow" panose="020B0606020202030204" pitchFamily="34" charset="0"/>
            </a:endParaRPr>
          </a:p>
          <a:p>
            <a:pPr>
              <a:lnSpc>
                <a:spcPct val="120000"/>
              </a:lnSpc>
              <a:spcBef>
                <a:spcPts val="0"/>
              </a:spcBef>
              <a:spcAft>
                <a:spcPts val="0"/>
              </a:spcAft>
            </a:pPr>
            <a:r>
              <a:rPr lang="en-US" sz="3900" dirty="0">
                <a:latin typeface="Arial Narrow" panose="020B0606020202030204" pitchFamily="34" charset="0"/>
              </a:rPr>
              <a:t>The “authorized by” language must be included when another entity is coordinating with the candidate’s committee</a:t>
            </a:r>
          </a:p>
          <a:p>
            <a:pPr marL="457200" lvl="1" indent="-328613">
              <a:lnSpc>
                <a:spcPct val="120000"/>
              </a:lnSpc>
              <a:spcBef>
                <a:spcPts val="0"/>
              </a:spcBef>
              <a:spcAft>
                <a:spcPts val="0"/>
              </a:spcAft>
            </a:pPr>
            <a:r>
              <a:rPr lang="en-US" sz="3500" dirty="0">
                <a:latin typeface="Arial Narrow" panose="020B0606020202030204" pitchFamily="34" charset="0"/>
              </a:rPr>
              <a:t>“</a:t>
            </a:r>
            <a:r>
              <a:rPr lang="en-US" sz="3500" b="1" u="sng" dirty="0">
                <a:latin typeface="Arial Narrow" panose="020B0606020202030204" pitchFamily="34" charset="0"/>
              </a:rPr>
              <a:t>YES</a:t>
            </a:r>
            <a:r>
              <a:rPr lang="en-US" sz="3500" b="1" dirty="0">
                <a:latin typeface="Arial Narrow" panose="020B0606020202030204" pitchFamily="34" charset="0"/>
              </a:rPr>
              <a:t>”</a:t>
            </a:r>
            <a:r>
              <a:rPr lang="en-US" sz="3500" dirty="0">
                <a:latin typeface="Arial Narrow" panose="020B0606020202030204" pitchFamily="34" charset="0"/>
              </a:rPr>
              <a:t> on coordination? “</a:t>
            </a:r>
            <a:r>
              <a:rPr lang="en-US" sz="3500" b="1" dirty="0">
                <a:latin typeface="Arial Narrow" panose="020B0606020202030204" pitchFamily="34" charset="0"/>
              </a:rPr>
              <a:t>Paid for by the Cardinal County Democratic Party and authorized by Smith for School Board</a:t>
            </a:r>
            <a:r>
              <a:rPr lang="en-US" sz="3500" dirty="0">
                <a:latin typeface="Arial Narrow" panose="020B0606020202030204" pitchFamily="34" charset="0"/>
              </a:rPr>
              <a:t>”</a:t>
            </a:r>
          </a:p>
          <a:p>
            <a:pPr marL="457200" lvl="1" indent="-328613">
              <a:lnSpc>
                <a:spcPct val="120000"/>
              </a:lnSpc>
              <a:spcBef>
                <a:spcPts val="0"/>
              </a:spcBef>
              <a:spcAft>
                <a:spcPts val="0"/>
              </a:spcAft>
            </a:pPr>
            <a:r>
              <a:rPr lang="en-US" sz="3500" dirty="0">
                <a:latin typeface="Arial Narrow" panose="020B0606020202030204" pitchFamily="34" charset="0"/>
              </a:rPr>
              <a:t>“</a:t>
            </a:r>
            <a:r>
              <a:rPr lang="en-US" sz="3500" b="1" u="sng" dirty="0">
                <a:latin typeface="Arial Narrow" panose="020B0606020202030204" pitchFamily="34" charset="0"/>
              </a:rPr>
              <a:t>NO</a:t>
            </a:r>
            <a:r>
              <a:rPr lang="en-US" sz="3500" dirty="0">
                <a:latin typeface="Arial Narrow" panose="020B0606020202030204" pitchFamily="34" charset="0"/>
              </a:rPr>
              <a:t>” on coordination? “</a:t>
            </a:r>
            <a:r>
              <a:rPr lang="en-US" sz="3500" b="1" dirty="0">
                <a:latin typeface="Arial Narrow" panose="020B0606020202030204" pitchFamily="34" charset="0"/>
              </a:rPr>
              <a:t>Paid for by the Cardinal County Democratic Party and not authorized by any candidate or candidate’s committee</a:t>
            </a:r>
            <a:r>
              <a:rPr lang="en-US" sz="3500" dirty="0">
                <a:latin typeface="Arial Narrow" panose="020B0606020202030204" pitchFamily="34" charset="0"/>
              </a:rPr>
              <a:t>.”</a:t>
            </a:r>
          </a:p>
          <a:p>
            <a:pPr>
              <a:lnSpc>
                <a:spcPct val="120000"/>
              </a:lnSpc>
              <a:spcBef>
                <a:spcPts val="0"/>
              </a:spcBef>
              <a:spcAft>
                <a:spcPts val="0"/>
              </a:spcAft>
            </a:pPr>
            <a:endParaRPr lang="en-US" dirty="0">
              <a:latin typeface="Arial Narrow" panose="020B0606020202030204" pitchFamily="34" charset="0"/>
            </a:endParaRPr>
          </a:p>
        </p:txBody>
      </p:sp>
      <p:sp>
        <p:nvSpPr>
          <p:cNvPr id="2" name="TextBox 1">
            <a:extLst>
              <a:ext uri="{FF2B5EF4-FFF2-40B4-BE49-F238E27FC236}">
                <a16:creationId xmlns:a16="http://schemas.microsoft.com/office/drawing/2014/main" id="{1CD0FC2A-822C-7924-DED6-0C7196213FF3}"/>
              </a:ext>
            </a:extLst>
          </p:cNvPr>
          <p:cNvSpPr txBox="1"/>
          <p:nvPr/>
        </p:nvSpPr>
        <p:spPr>
          <a:xfrm>
            <a:off x="542925" y="6254535"/>
            <a:ext cx="2714625" cy="267766"/>
          </a:xfrm>
          <a:prstGeom prst="rect">
            <a:avLst/>
          </a:prstGeom>
          <a:noFill/>
        </p:spPr>
        <p:txBody>
          <a:bodyPr wrap="square" rtlCol="0">
            <a:spAutoFit/>
          </a:bodyPr>
          <a:lstStyle/>
          <a:p>
            <a:pPr>
              <a:lnSpc>
                <a:spcPct val="120000"/>
              </a:lnSpc>
              <a:spcBef>
                <a:spcPts val="0"/>
              </a:spcBef>
              <a:spcAft>
                <a:spcPts val="0"/>
              </a:spcAft>
            </a:pPr>
            <a:r>
              <a:rPr lang="en-US" sz="1050" dirty="0">
                <a:latin typeface="Arial Narrow" panose="020B0606020202030204" pitchFamily="34" charset="0"/>
              </a:rPr>
              <a:t>IC 3-9-3-2.5</a:t>
            </a:r>
          </a:p>
        </p:txBody>
      </p:sp>
    </p:spTree>
    <p:extLst>
      <p:ext uri="{BB962C8B-B14F-4D97-AF65-F5344CB8AC3E}">
        <p14:creationId xmlns:p14="http://schemas.microsoft.com/office/powerpoint/2010/main" val="15558400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0032-096F-1947-DE05-395F4D8E17F4}"/>
              </a:ext>
            </a:extLst>
          </p:cNvPr>
          <p:cNvSpPr>
            <a:spLocks noGrp="1"/>
          </p:cNvSpPr>
          <p:nvPr>
            <p:ph type="title"/>
          </p:nvPr>
        </p:nvSpPr>
        <p:spPr/>
        <p:txBody>
          <a:bodyPr>
            <a:normAutofit/>
          </a:bodyPr>
          <a:lstStyle/>
          <a:p>
            <a:r>
              <a:rPr lang="en-US" dirty="0"/>
              <a:t>Other Disclaimers</a:t>
            </a:r>
          </a:p>
        </p:txBody>
      </p:sp>
      <p:sp>
        <p:nvSpPr>
          <p:cNvPr id="3" name="Content Placeholder 2">
            <a:extLst>
              <a:ext uri="{FF2B5EF4-FFF2-40B4-BE49-F238E27FC236}">
                <a16:creationId xmlns:a16="http://schemas.microsoft.com/office/drawing/2014/main" id="{528F270E-704B-9844-DFAA-A8CDBC61850E}"/>
              </a:ext>
            </a:extLst>
          </p:cNvPr>
          <p:cNvSpPr>
            <a:spLocks noGrp="1"/>
          </p:cNvSpPr>
          <p:nvPr>
            <p:ph idx="1"/>
          </p:nvPr>
        </p:nvSpPr>
        <p:spPr>
          <a:xfrm>
            <a:off x="594360" y="2249424"/>
            <a:ext cx="11003280" cy="3760851"/>
          </a:xfrm>
        </p:spPr>
        <p:txBody>
          <a:bodyPr>
            <a:noAutofit/>
          </a:bodyPr>
          <a:lstStyle/>
          <a:p>
            <a:pPr>
              <a:lnSpc>
                <a:spcPct val="100000"/>
              </a:lnSpc>
              <a:spcBef>
                <a:spcPts val="0"/>
              </a:spcBef>
              <a:spcAft>
                <a:spcPts val="0"/>
              </a:spcAft>
            </a:pPr>
            <a:r>
              <a:rPr lang="en-US" sz="2400" b="1" dirty="0">
                <a:latin typeface="Arial Narrow" panose="020B0606020202030204" pitchFamily="34" charset="0"/>
              </a:rPr>
              <a:t>Using social media ads?</a:t>
            </a:r>
          </a:p>
          <a:p>
            <a:pPr marL="457200" lvl="1" indent="-328613">
              <a:lnSpc>
                <a:spcPct val="100000"/>
              </a:lnSpc>
              <a:spcBef>
                <a:spcPts val="0"/>
              </a:spcBef>
              <a:spcAft>
                <a:spcPts val="0"/>
              </a:spcAft>
            </a:pPr>
            <a:r>
              <a:rPr lang="en-US" sz="2000" dirty="0">
                <a:latin typeface="Arial Narrow" panose="020B0606020202030204" pitchFamily="34" charset="0"/>
              </a:rPr>
              <a:t>Federal Election Commission (FEC) is your best resource, even if not running for federal office</a:t>
            </a:r>
          </a:p>
          <a:p>
            <a:pPr marL="457200" lvl="1" indent="-328613">
              <a:lnSpc>
                <a:spcPct val="100000"/>
              </a:lnSpc>
              <a:spcBef>
                <a:spcPts val="0"/>
              </a:spcBef>
              <a:spcAft>
                <a:spcPts val="0"/>
              </a:spcAft>
            </a:pPr>
            <a:endParaRPr lang="en-US" sz="800" dirty="0">
              <a:latin typeface="Arial Narrow" panose="020B0606020202030204" pitchFamily="34" charset="0"/>
            </a:endParaRPr>
          </a:p>
          <a:p>
            <a:pPr>
              <a:lnSpc>
                <a:spcPct val="100000"/>
              </a:lnSpc>
              <a:spcBef>
                <a:spcPts val="0"/>
              </a:spcBef>
              <a:spcAft>
                <a:spcPts val="0"/>
              </a:spcAft>
            </a:pPr>
            <a:r>
              <a:rPr lang="en-US" sz="2400" b="1" dirty="0">
                <a:latin typeface="Arial Narrow" panose="020B0606020202030204" pitchFamily="34" charset="0"/>
              </a:rPr>
              <a:t>Thinking about placing a newspaper or TV ad?</a:t>
            </a:r>
          </a:p>
          <a:p>
            <a:pPr marL="457200" lvl="1" indent="-328613">
              <a:lnSpc>
                <a:spcPct val="100000"/>
              </a:lnSpc>
              <a:spcBef>
                <a:spcPts val="0"/>
              </a:spcBef>
              <a:spcAft>
                <a:spcPts val="0"/>
              </a:spcAft>
            </a:pPr>
            <a:r>
              <a:rPr lang="en-US" sz="2000" dirty="0">
                <a:latin typeface="Arial Narrow" panose="020B0606020202030204" pitchFamily="34" charset="0"/>
              </a:rPr>
              <a:t>Federal Communications Commission (FCC) is your best resource</a:t>
            </a:r>
          </a:p>
          <a:p>
            <a:pPr marL="457200" lvl="1" indent="-328613">
              <a:lnSpc>
                <a:spcPct val="100000"/>
              </a:lnSpc>
              <a:spcBef>
                <a:spcPts val="0"/>
              </a:spcBef>
              <a:spcAft>
                <a:spcPts val="0"/>
              </a:spcAft>
            </a:pPr>
            <a:endParaRPr lang="en-US" sz="800" dirty="0">
              <a:latin typeface="Arial Narrow" panose="020B0606020202030204" pitchFamily="34" charset="0"/>
            </a:endParaRPr>
          </a:p>
          <a:p>
            <a:pPr>
              <a:lnSpc>
                <a:spcPct val="100000"/>
              </a:lnSpc>
              <a:spcBef>
                <a:spcPts val="0"/>
              </a:spcBef>
              <a:spcAft>
                <a:spcPts val="0"/>
              </a:spcAft>
            </a:pPr>
            <a:r>
              <a:rPr lang="en-US" sz="2400" b="1" dirty="0">
                <a:latin typeface="Arial Narrow" panose="020B0606020202030204" pitchFamily="34" charset="0"/>
              </a:rPr>
              <a:t>Planning on using </a:t>
            </a:r>
            <a:r>
              <a:rPr lang="en-US" sz="2400" b="1" dirty="0" err="1">
                <a:latin typeface="Arial Narrow" panose="020B0606020202030204" pitchFamily="34" charset="0"/>
              </a:rPr>
              <a:t>robo</a:t>
            </a:r>
            <a:r>
              <a:rPr lang="en-US" sz="2400" b="1" dirty="0">
                <a:latin typeface="Arial Narrow" panose="020B0606020202030204" pitchFamily="34" charset="0"/>
              </a:rPr>
              <a:t>-calls?</a:t>
            </a:r>
          </a:p>
          <a:p>
            <a:pPr marL="457200" lvl="1" indent="-365125">
              <a:lnSpc>
                <a:spcPct val="100000"/>
              </a:lnSpc>
              <a:spcBef>
                <a:spcPts val="0"/>
              </a:spcBef>
              <a:spcAft>
                <a:spcPts val="0"/>
              </a:spcAft>
            </a:pPr>
            <a:r>
              <a:rPr lang="en-US" sz="2000" dirty="0">
                <a:latin typeface="Arial Narrow" panose="020B0606020202030204" pitchFamily="34" charset="0"/>
              </a:rPr>
              <a:t>Indiana Attorney General is your best resource</a:t>
            </a:r>
          </a:p>
          <a:p>
            <a:pPr marL="625475" lvl="2" indent="-228600">
              <a:lnSpc>
                <a:spcPct val="100000"/>
              </a:lnSpc>
              <a:spcBef>
                <a:spcPts val="0"/>
              </a:spcBef>
              <a:spcAft>
                <a:spcPts val="0"/>
              </a:spcAft>
            </a:pPr>
            <a:r>
              <a:rPr lang="en-US" sz="1600" dirty="0">
                <a:latin typeface="Arial Narrow" panose="020B0606020202030204" pitchFamily="34" charset="0"/>
              </a:rPr>
              <a:t>Check out the AGs website as it contains helpful information</a:t>
            </a:r>
          </a:p>
          <a:p>
            <a:pPr marL="625475" lvl="2" indent="-228600">
              <a:lnSpc>
                <a:spcPct val="100000"/>
              </a:lnSpc>
              <a:spcBef>
                <a:spcPts val="0"/>
              </a:spcBef>
              <a:spcAft>
                <a:spcPts val="0"/>
              </a:spcAft>
            </a:pPr>
            <a:endParaRPr lang="en-US" sz="800" dirty="0">
              <a:latin typeface="Arial Narrow" panose="020B0606020202030204" pitchFamily="34" charset="0"/>
            </a:endParaRPr>
          </a:p>
          <a:p>
            <a:pPr>
              <a:lnSpc>
                <a:spcPct val="100000"/>
              </a:lnSpc>
              <a:spcBef>
                <a:spcPts val="0"/>
              </a:spcBef>
              <a:spcAft>
                <a:spcPts val="0"/>
              </a:spcAft>
            </a:pPr>
            <a:r>
              <a:rPr lang="en-US" sz="2400" b="1" dirty="0">
                <a:latin typeface="Arial Narrow" panose="020B0606020202030204" pitchFamily="34" charset="0"/>
              </a:rPr>
              <a:t>Sending out absentee mailings?</a:t>
            </a:r>
          </a:p>
          <a:p>
            <a:pPr marL="457200" lvl="1" indent="-328613">
              <a:lnSpc>
                <a:spcPct val="100000"/>
              </a:lnSpc>
              <a:spcBef>
                <a:spcPts val="0"/>
              </a:spcBef>
              <a:spcAft>
                <a:spcPts val="0"/>
              </a:spcAft>
            </a:pPr>
            <a:r>
              <a:rPr lang="en-US" sz="2000" dirty="0">
                <a:latin typeface="Arial Narrow" panose="020B0606020202030204" pitchFamily="34" charset="0"/>
              </a:rPr>
              <a:t>Do not forget about the additional disclaimer requirements that indicate the name &amp; mailing address of the entity sending out the communication AND that the mailing is unsolicited &amp; not sent by a state or county party official</a:t>
            </a:r>
          </a:p>
          <a:p>
            <a:pPr lvl="3"/>
            <a:r>
              <a:rPr lang="en-US" sz="1800" i="1" dirty="0">
                <a:latin typeface="Arial Narrow" panose="020B0606020202030204" pitchFamily="34" charset="0"/>
              </a:rPr>
              <a:t>2026 Campaign Finance Manual </a:t>
            </a:r>
            <a:r>
              <a:rPr lang="en-US" sz="1800" dirty="0">
                <a:latin typeface="Arial Narrow" panose="020B0606020202030204" pitchFamily="34" charset="0"/>
              </a:rPr>
              <a:t>includes the ABS disclaimer details</a:t>
            </a:r>
          </a:p>
          <a:p>
            <a:endParaRPr lang="en-US" sz="1600" dirty="0">
              <a:latin typeface="Arial Narrow" panose="020B0606020202030204" pitchFamily="34" charset="0"/>
            </a:endParaRPr>
          </a:p>
        </p:txBody>
      </p:sp>
      <p:sp>
        <p:nvSpPr>
          <p:cNvPr id="6" name="TextBox 5">
            <a:extLst>
              <a:ext uri="{FF2B5EF4-FFF2-40B4-BE49-F238E27FC236}">
                <a16:creationId xmlns:a16="http://schemas.microsoft.com/office/drawing/2014/main" id="{D420774F-8C0C-7D82-7E75-0603FB744579}"/>
              </a:ext>
            </a:extLst>
          </p:cNvPr>
          <p:cNvSpPr txBox="1"/>
          <p:nvPr/>
        </p:nvSpPr>
        <p:spPr>
          <a:xfrm>
            <a:off x="594360" y="6329526"/>
            <a:ext cx="3986022" cy="415498"/>
          </a:xfrm>
          <a:prstGeom prst="rect">
            <a:avLst/>
          </a:prstGeom>
          <a:noFill/>
        </p:spPr>
        <p:txBody>
          <a:bodyPr wrap="square" rtlCol="0">
            <a:spAutoFit/>
          </a:bodyPr>
          <a:lstStyle/>
          <a:p>
            <a:r>
              <a:rPr lang="en-US" sz="1050" dirty="0">
                <a:latin typeface="Arial Narrow" panose="020B0606020202030204" pitchFamily="34" charset="0"/>
              </a:rPr>
              <a:t>IC 3-6-4.9-10 | 3-11-4-5.2</a:t>
            </a:r>
          </a:p>
          <a:p>
            <a:endParaRPr lang="en-US" sz="1050" dirty="0">
              <a:latin typeface="Arial Narrow" panose="020B0606020202030204" pitchFamily="34" charset="0"/>
            </a:endParaRPr>
          </a:p>
        </p:txBody>
      </p:sp>
    </p:spTree>
    <p:extLst>
      <p:ext uri="{BB962C8B-B14F-4D97-AF65-F5344CB8AC3E}">
        <p14:creationId xmlns:p14="http://schemas.microsoft.com/office/powerpoint/2010/main" val="7692247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D986-06DD-5142-E08A-5592C74F78E5}"/>
              </a:ext>
            </a:extLst>
          </p:cNvPr>
          <p:cNvSpPr>
            <a:spLocks noGrp="1"/>
          </p:cNvSpPr>
          <p:nvPr>
            <p:ph type="title"/>
          </p:nvPr>
        </p:nvSpPr>
        <p:spPr/>
        <p:txBody>
          <a:bodyPr/>
          <a:lstStyle/>
          <a:p>
            <a:r>
              <a:rPr lang="en-US" dirty="0"/>
              <a:t>Campaign Finance Resources</a:t>
            </a:r>
          </a:p>
        </p:txBody>
      </p:sp>
      <p:sp>
        <p:nvSpPr>
          <p:cNvPr id="3" name="Content Placeholder 2">
            <a:extLst>
              <a:ext uri="{FF2B5EF4-FFF2-40B4-BE49-F238E27FC236}">
                <a16:creationId xmlns:a16="http://schemas.microsoft.com/office/drawing/2014/main" id="{3540B770-249A-B135-EE97-F3D8A26B6C78}"/>
              </a:ext>
            </a:extLst>
          </p:cNvPr>
          <p:cNvSpPr>
            <a:spLocks noGrp="1"/>
          </p:cNvSpPr>
          <p:nvPr>
            <p:ph idx="1"/>
          </p:nvPr>
        </p:nvSpPr>
        <p:spPr/>
        <p:txBody>
          <a:bodyPr>
            <a:normAutofit/>
          </a:bodyPr>
          <a:lstStyle/>
          <a:p>
            <a:pPr>
              <a:lnSpc>
                <a:spcPct val="100000"/>
              </a:lnSpc>
              <a:spcBef>
                <a:spcPts val="0"/>
              </a:spcBef>
              <a:spcAft>
                <a:spcPts val="0"/>
              </a:spcAft>
            </a:pPr>
            <a:r>
              <a:rPr lang="en-US" sz="2800" b="1" dirty="0">
                <a:latin typeface="Arial Narrow" panose="020B0606020202030204" pitchFamily="34" charset="0"/>
              </a:rPr>
              <a:t>2026 Indiana Campaign Finance Manual</a:t>
            </a:r>
          </a:p>
          <a:p>
            <a:pPr marL="288925" indent="-288925">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Found at in.gov/sos/elections (Election Administrator’s Portal) at Campaignfinance.in.gov</a:t>
            </a:r>
          </a:p>
          <a:p>
            <a:pPr>
              <a:lnSpc>
                <a:spcPct val="100000"/>
              </a:lnSpc>
              <a:spcBef>
                <a:spcPts val="0"/>
              </a:spcBef>
              <a:spcAft>
                <a:spcPts val="0"/>
              </a:spcAft>
            </a:pPr>
            <a:endParaRPr lang="en-US" sz="1400" dirty="0">
              <a:latin typeface="Arial Narrow" panose="020B0606020202030204" pitchFamily="34" charset="0"/>
            </a:endParaRPr>
          </a:p>
          <a:p>
            <a:pPr>
              <a:lnSpc>
                <a:spcPct val="100000"/>
              </a:lnSpc>
              <a:spcBef>
                <a:spcPts val="0"/>
              </a:spcBef>
              <a:spcAft>
                <a:spcPts val="0"/>
              </a:spcAft>
            </a:pPr>
            <a:r>
              <a:rPr lang="en-US" sz="2800" b="1" dirty="0">
                <a:latin typeface="Arial Narrow" panose="020B0606020202030204" pitchFamily="34" charset="0"/>
              </a:rPr>
              <a:t>Website: Campaignfinance.in.gov</a:t>
            </a:r>
          </a:p>
          <a:p>
            <a:pPr marL="288925" indent="-288925">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Forms &amp; Resources</a:t>
            </a:r>
          </a:p>
          <a:p>
            <a:pPr marL="288925" indent="-288925">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Information on committees required to file with state (IED)</a:t>
            </a:r>
          </a:p>
          <a:p>
            <a:pPr marL="0" indent="0">
              <a:lnSpc>
                <a:spcPct val="100000"/>
              </a:lnSpc>
              <a:spcBef>
                <a:spcPts val="0"/>
              </a:spcBef>
              <a:spcAft>
                <a:spcPts val="0"/>
              </a:spcAft>
              <a:buNone/>
            </a:pPr>
            <a:endParaRPr lang="en-US" sz="1400" dirty="0">
              <a:latin typeface="Arial Narrow" panose="020B0606020202030204" pitchFamily="34" charset="0"/>
            </a:endParaRPr>
          </a:p>
          <a:p>
            <a:pPr>
              <a:lnSpc>
                <a:spcPct val="100000"/>
              </a:lnSpc>
              <a:spcBef>
                <a:spcPts val="0"/>
              </a:spcBef>
              <a:spcAft>
                <a:spcPts val="0"/>
              </a:spcAft>
            </a:pPr>
            <a:r>
              <a:rPr lang="en-US" sz="2800" b="1" dirty="0">
                <a:latin typeface="Arial Narrow" panose="020B0606020202030204" pitchFamily="34" charset="0"/>
              </a:rPr>
              <a:t>Email: Campaignfinance@iec.in.gov</a:t>
            </a:r>
          </a:p>
          <a:p>
            <a:pPr marL="288925" indent="-288925">
              <a:lnSpc>
                <a:spcPct val="100000"/>
              </a:lnSpc>
              <a:spcBef>
                <a:spcPts val="0"/>
              </a:spcBef>
              <a:spcAft>
                <a:spcPts val="0"/>
              </a:spcAft>
              <a:buFont typeface="Arial" panose="020B0604020202020204" pitchFamily="34" charset="0"/>
              <a:buChar char="•"/>
            </a:pPr>
            <a:r>
              <a:rPr lang="en-US" sz="2400" dirty="0">
                <a:latin typeface="Arial Narrow" panose="020B0606020202030204" pitchFamily="34" charset="0"/>
              </a:rPr>
              <a:t>Directed to campaign finance staff (Abbey Taylor &amp; Michelle Thompson)</a:t>
            </a:r>
          </a:p>
        </p:txBody>
      </p:sp>
      <p:sp>
        <p:nvSpPr>
          <p:cNvPr id="4" name="Slide Number Placeholder 3">
            <a:extLst>
              <a:ext uri="{FF2B5EF4-FFF2-40B4-BE49-F238E27FC236}">
                <a16:creationId xmlns:a16="http://schemas.microsoft.com/office/drawing/2014/main" id="{BCAF7E16-EFBD-0553-B4D1-9E73126E2D72}"/>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4BB6576-6F16-4556-A5E1-23F620D37D3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2097311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36D24-EC9F-4219-8729-83AA0C3F9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0C12B-5661-0655-C7A6-D5AAFDF7D7BC}"/>
              </a:ext>
            </a:extLst>
          </p:cNvPr>
          <p:cNvSpPr>
            <a:spLocks noGrp="1"/>
          </p:cNvSpPr>
          <p:nvPr>
            <p:ph type="title"/>
          </p:nvPr>
        </p:nvSpPr>
        <p:spPr>
          <a:xfrm>
            <a:off x="4829173" y="146148"/>
            <a:ext cx="7296151" cy="1325563"/>
          </a:xfrm>
        </p:spPr>
        <p:txBody>
          <a:bodyPr anchor="ctr">
            <a:normAutofit fontScale="90000"/>
          </a:bodyPr>
          <a:lstStyle/>
          <a:p>
            <a:r>
              <a:rPr lang="en-US" dirty="0">
                <a:latin typeface="Tw Cen MT Condensed" panose="020B0606020104020203" pitchFamily="34" charset="0"/>
              </a:rPr>
              <a:t>FILLING A SCHOOL BOARD</a:t>
            </a:r>
            <a:br>
              <a:rPr lang="en-US" dirty="0">
                <a:latin typeface="Tw Cen MT Condensed" panose="020B0606020104020203" pitchFamily="34" charset="0"/>
              </a:rPr>
            </a:br>
            <a:r>
              <a:rPr lang="en-US" dirty="0">
                <a:latin typeface="Tw Cen MT Condensed" panose="020B0606020104020203" pitchFamily="34" charset="0"/>
              </a:rPr>
              <a:t>ELECTED OFFICE VACANCY BEGINNING IN 2027</a:t>
            </a:r>
            <a:endParaRPr lang="en-US" strike="sngStrike" dirty="0">
              <a:latin typeface="Tw Cen MT Condensed" panose="020B0606020104020203" pitchFamily="34" charset="0"/>
            </a:endParaRPr>
          </a:p>
        </p:txBody>
      </p:sp>
      <p:cxnSp>
        <p:nvCxnSpPr>
          <p:cNvPr id="8" name="Straight Connector 7">
            <a:extLst>
              <a:ext uri="{FF2B5EF4-FFF2-40B4-BE49-F238E27FC236}">
                <a16:creationId xmlns:a16="http://schemas.microsoft.com/office/drawing/2014/main" id="{B30C7AEE-A985-019E-CD6C-32CEEF395299}"/>
              </a:ext>
              <a:ext uri="{C183D7F6-B498-43B3-948B-1728B52AA6E4}">
                <adec:decorative xmlns:adec="http://schemas.microsoft.com/office/drawing/2017/decorative" val="1"/>
              </a:ext>
            </a:extLst>
          </p:cNvPr>
          <p:cNvCxnSpPr/>
          <p:nvPr/>
        </p:nvCxnSpPr>
        <p:spPr>
          <a:xfrm>
            <a:off x="4649820" y="1357313"/>
            <a:ext cx="7542180" cy="0"/>
          </a:xfrm>
          <a:prstGeom prst="line">
            <a:avLst/>
          </a:prstGeom>
          <a:ln w="57150"/>
        </p:spPr>
        <p:style>
          <a:lnRef idx="2">
            <a:schemeClr val="accent1"/>
          </a:lnRef>
          <a:fillRef idx="0">
            <a:schemeClr val="accent1"/>
          </a:fillRef>
          <a:effectRef idx="1">
            <a:schemeClr val="accent1"/>
          </a:effectRef>
          <a:fontRef idx="minor">
            <a:schemeClr val="tx1"/>
          </a:fontRef>
        </p:style>
      </p:cxnSp>
      <p:pic>
        <p:nvPicPr>
          <p:cNvPr id="6" name="Picture 5" descr="Drawn image of an office chair with a vacancy sign overhead.">
            <a:extLst>
              <a:ext uri="{FF2B5EF4-FFF2-40B4-BE49-F238E27FC236}">
                <a16:creationId xmlns:a16="http://schemas.microsoft.com/office/drawing/2014/main" id="{28DF73FD-21C5-E3E9-B5D5-3DF7748F3971}"/>
              </a:ext>
            </a:extLst>
          </p:cNvPr>
          <p:cNvPicPr>
            <a:picLocks noChangeAspect="1"/>
          </p:cNvPicPr>
          <p:nvPr/>
        </p:nvPicPr>
        <p:blipFill>
          <a:blip r:embed="rId3">
            <a:extLst>
              <a:ext uri="{28A0092B-C50C-407E-A947-70E740481C1C}">
                <a14:useLocalDpi xmlns:a14="http://schemas.microsoft.com/office/drawing/2010/main" val="0"/>
              </a:ext>
            </a:extLst>
          </a:blip>
          <a:srcRect l="17257" r="14941"/>
          <a:stretch>
            <a:fillRect/>
          </a:stretch>
        </p:blipFill>
        <p:spPr>
          <a:xfrm>
            <a:off x="-1" y="0"/>
            <a:ext cx="4649821" cy="6858000"/>
          </a:xfrm>
          <a:prstGeom prst="rect">
            <a:avLst/>
          </a:prstGeom>
        </p:spPr>
      </p:pic>
      <p:sp>
        <p:nvSpPr>
          <p:cNvPr id="3" name="Content Placeholder 2">
            <a:extLst>
              <a:ext uri="{FF2B5EF4-FFF2-40B4-BE49-F238E27FC236}">
                <a16:creationId xmlns:a16="http://schemas.microsoft.com/office/drawing/2014/main" id="{2FC22E39-6425-CEE8-B61A-135726E4CF4E}"/>
              </a:ext>
            </a:extLst>
          </p:cNvPr>
          <p:cNvSpPr>
            <a:spLocks noGrp="1"/>
          </p:cNvSpPr>
          <p:nvPr>
            <p:ph idx="1"/>
          </p:nvPr>
        </p:nvSpPr>
        <p:spPr>
          <a:xfrm>
            <a:off x="4678393" y="1484551"/>
            <a:ext cx="6703979" cy="1908175"/>
          </a:xfrm>
        </p:spPr>
        <p:txBody>
          <a:bodyPr anchor="t" anchorCtr="0">
            <a:normAutofit/>
          </a:bodyPr>
          <a:lstStyle/>
          <a:p>
            <a:r>
              <a:rPr lang="en-US" sz="2000" dirty="0">
                <a:latin typeface="Arial Narrow" panose="020B0606020202030204" pitchFamily="34" charset="0"/>
              </a:rPr>
              <a:t>D/R party will fill any school board vacancy created when a candidate elected as a D/R vacates their seat</a:t>
            </a:r>
          </a:p>
          <a:p>
            <a:pPr lvl="1"/>
            <a:r>
              <a:rPr lang="en-US" sz="1800" dirty="0">
                <a:latin typeface="Arial Narrow" panose="020B0606020202030204" pitchFamily="34" charset="0"/>
              </a:rPr>
              <a:t>Follow procedures in IC 3-13-11, generally</a:t>
            </a:r>
          </a:p>
          <a:p>
            <a:r>
              <a:rPr lang="en-US" sz="2000" dirty="0">
                <a:latin typeface="Arial Narrow" panose="020B0606020202030204" pitchFamily="34" charset="0"/>
              </a:rPr>
              <a:t>Current school board members fill a school board vacancy if person was elected as a minor party or Independent candidate, or did not affiliate</a:t>
            </a:r>
          </a:p>
          <a:p>
            <a:endParaRPr lang="en-US" sz="2000" dirty="0"/>
          </a:p>
        </p:txBody>
      </p:sp>
      <p:sp>
        <p:nvSpPr>
          <p:cNvPr id="9" name="Title 1">
            <a:extLst>
              <a:ext uri="{FF2B5EF4-FFF2-40B4-BE49-F238E27FC236}">
                <a16:creationId xmlns:a16="http://schemas.microsoft.com/office/drawing/2014/main" id="{790F936B-C1CD-4AC0-A64E-9D7F160DF5DD}"/>
              </a:ext>
            </a:extLst>
          </p:cNvPr>
          <p:cNvSpPr txBox="1">
            <a:spLocks/>
          </p:cNvSpPr>
          <p:nvPr/>
        </p:nvSpPr>
        <p:spPr>
          <a:xfrm>
            <a:off x="4829172" y="3392726"/>
            <a:ext cx="7296151" cy="65308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w Cen MT Condensed" panose="020B0606020104020203" pitchFamily="34" charset="0"/>
              </a:rPr>
              <a:t>HOLDOVERS</a:t>
            </a:r>
          </a:p>
        </p:txBody>
      </p:sp>
      <p:cxnSp>
        <p:nvCxnSpPr>
          <p:cNvPr id="7" name="Straight Connector 6">
            <a:extLst>
              <a:ext uri="{FF2B5EF4-FFF2-40B4-BE49-F238E27FC236}">
                <a16:creationId xmlns:a16="http://schemas.microsoft.com/office/drawing/2014/main" id="{5F85A425-DA3D-7C54-FA4D-6630D2926835}"/>
              </a:ext>
              <a:ext uri="{C183D7F6-B498-43B3-948B-1728B52AA6E4}">
                <adec:decorative xmlns:adec="http://schemas.microsoft.com/office/drawing/2017/decorative" val="1"/>
              </a:ext>
            </a:extLst>
          </p:cNvPr>
          <p:cNvCxnSpPr/>
          <p:nvPr/>
        </p:nvCxnSpPr>
        <p:spPr>
          <a:xfrm>
            <a:off x="4649820" y="3929063"/>
            <a:ext cx="7542180"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CE46C35-CC48-D163-9C2F-8C7849A67AE5}"/>
              </a:ext>
            </a:extLst>
          </p:cNvPr>
          <p:cNvSpPr txBox="1"/>
          <p:nvPr/>
        </p:nvSpPr>
        <p:spPr>
          <a:xfrm>
            <a:off x="4753781" y="4043460"/>
            <a:ext cx="6971493" cy="2031325"/>
          </a:xfrm>
          <a:prstGeom prst="rect">
            <a:avLst/>
          </a:prstGeom>
          <a:noFill/>
        </p:spPr>
        <p:txBody>
          <a:bodyPr wrap="square" rtlCol="0">
            <a:spAutoFit/>
          </a:bodyPr>
          <a:lstStyle/>
          <a:p>
            <a:r>
              <a:rPr lang="en-US" dirty="0">
                <a:latin typeface="Arial Narrow" panose="020B0606020202030204" pitchFamily="34" charset="0"/>
              </a:rPr>
              <a:t>“Holdover” in office if not enough candidates elected (Article 15, Section 3 of Indiana Constitution)</a:t>
            </a:r>
          </a:p>
          <a:p>
            <a:pPr marL="285750" indent="-285750">
              <a:buFont typeface="Arial" panose="020B0604020202020204" pitchFamily="34" charset="0"/>
              <a:buChar char="•"/>
            </a:pPr>
            <a:r>
              <a:rPr lang="en-US" dirty="0">
                <a:latin typeface="Arial Narrow" panose="020B0606020202030204" pitchFamily="34" charset="0"/>
              </a:rPr>
              <a:t>Example 1: Vote for 1 seat where no one filed to run; incumbent holds over for a new term</a:t>
            </a:r>
          </a:p>
          <a:p>
            <a:pPr marL="285750" indent="-285750">
              <a:buFont typeface="Arial" panose="020B0604020202020204" pitchFamily="34" charset="0"/>
              <a:buChar char="•"/>
            </a:pPr>
            <a:r>
              <a:rPr lang="en-US" dirty="0">
                <a:latin typeface="Arial Narrow" panose="020B0606020202030204" pitchFamily="34" charset="0"/>
              </a:rPr>
              <a:t>Example 2: Vote for 3 seat where one incumbent filed to run again, one non-incumbent filed; and no one filed to run in the third seat. School board determines which of the two incumbents holds over for a new term.</a:t>
            </a:r>
          </a:p>
        </p:txBody>
      </p:sp>
      <p:sp>
        <p:nvSpPr>
          <p:cNvPr id="5" name="TextBox 4">
            <a:extLst>
              <a:ext uri="{FF2B5EF4-FFF2-40B4-BE49-F238E27FC236}">
                <a16:creationId xmlns:a16="http://schemas.microsoft.com/office/drawing/2014/main" id="{137232FA-986E-B1FE-E1A1-592CE3082684}"/>
              </a:ext>
            </a:extLst>
          </p:cNvPr>
          <p:cNvSpPr txBox="1"/>
          <p:nvPr/>
        </p:nvSpPr>
        <p:spPr>
          <a:xfrm>
            <a:off x="4829172" y="6310594"/>
            <a:ext cx="4457700" cy="253916"/>
          </a:xfrm>
          <a:prstGeom prst="rect">
            <a:avLst/>
          </a:prstGeom>
          <a:noFill/>
        </p:spPr>
        <p:txBody>
          <a:bodyPr wrap="square" rtlCol="0">
            <a:spAutoFit/>
          </a:bodyPr>
          <a:lstStyle/>
          <a:p>
            <a:r>
              <a:rPr lang="en-US" sz="1050" dirty="0">
                <a:solidFill>
                  <a:schemeClr val="tx1">
                    <a:alpha val="80000"/>
                  </a:schemeClr>
                </a:solidFill>
              </a:rPr>
              <a:t>IC 20-23-4-30 | IC 20-26-4-4</a:t>
            </a:r>
            <a:endParaRPr lang="en-US" dirty="0"/>
          </a:p>
        </p:txBody>
      </p:sp>
    </p:spTree>
    <p:extLst>
      <p:ext uri="{BB962C8B-B14F-4D97-AF65-F5344CB8AC3E}">
        <p14:creationId xmlns:p14="http://schemas.microsoft.com/office/powerpoint/2010/main" val="16963107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D3EDD-93DB-6AE4-09A7-06942A37A703}"/>
            </a:ext>
          </a:extLst>
        </p:cNvPr>
        <p:cNvGrpSpPr/>
        <p:nvPr/>
      </p:nvGrpSpPr>
      <p:grpSpPr>
        <a:xfrm>
          <a:off x="0" y="0"/>
          <a:ext cx="0" cy="0"/>
          <a:chOff x="0" y="0"/>
          <a:chExt cx="0" cy="0"/>
        </a:xfrm>
      </p:grpSpPr>
      <p:pic>
        <p:nvPicPr>
          <p:cNvPr id="4" name="Picture 3" descr="Photo of a chalkboard on a green background with a scattering of school supplies.">
            <a:extLst>
              <a:ext uri="{FF2B5EF4-FFF2-40B4-BE49-F238E27FC236}">
                <a16:creationId xmlns:a16="http://schemas.microsoft.com/office/drawing/2014/main" id="{D30AD375-D1D5-F212-3A46-4EB2F03E4E2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0" y="0"/>
            <a:ext cx="12192001" cy="6858000"/>
          </a:xfrm>
          <a:prstGeom prst="rect">
            <a:avLst/>
          </a:prstGeom>
        </p:spPr>
      </p:pic>
      <p:sp>
        <p:nvSpPr>
          <p:cNvPr id="2" name="Title 1">
            <a:extLst>
              <a:ext uri="{FF2B5EF4-FFF2-40B4-BE49-F238E27FC236}">
                <a16:creationId xmlns:a16="http://schemas.microsoft.com/office/drawing/2014/main" id="{7C03C47A-BB55-971D-11CE-29BC53183EC5}"/>
              </a:ext>
            </a:extLst>
          </p:cNvPr>
          <p:cNvSpPr>
            <a:spLocks noGrp="1"/>
          </p:cNvSpPr>
          <p:nvPr>
            <p:ph type="ctrTitle"/>
          </p:nvPr>
        </p:nvSpPr>
        <p:spPr>
          <a:xfrm>
            <a:off x="3668948" y="2192628"/>
            <a:ext cx="4941651" cy="1463040"/>
          </a:xfrm>
        </p:spPr>
        <p:txBody>
          <a:bodyPr/>
          <a:lstStyle/>
          <a:p>
            <a:pPr algn="l"/>
            <a:r>
              <a:rPr lang="en-US" sz="5400" b="1" dirty="0"/>
              <a:t>Questions?</a:t>
            </a:r>
            <a:endParaRPr lang="en-US" sz="2800" dirty="0"/>
          </a:p>
        </p:txBody>
      </p:sp>
      <p:sp>
        <p:nvSpPr>
          <p:cNvPr id="5" name="TextBox 4">
            <a:extLst>
              <a:ext uri="{FF2B5EF4-FFF2-40B4-BE49-F238E27FC236}">
                <a16:creationId xmlns:a16="http://schemas.microsoft.com/office/drawing/2014/main" id="{0B283F7A-D567-9402-F8B2-B35DF61B40DD}"/>
              </a:ext>
            </a:extLst>
          </p:cNvPr>
          <p:cNvSpPr txBox="1"/>
          <p:nvPr/>
        </p:nvSpPr>
        <p:spPr>
          <a:xfrm>
            <a:off x="3668949" y="3802039"/>
            <a:ext cx="4941651" cy="1446550"/>
          </a:xfrm>
          <a:prstGeom prst="rect">
            <a:avLst/>
          </a:prstGeom>
          <a:noFill/>
        </p:spPr>
        <p:txBody>
          <a:bodyPr wrap="square" rtlCol="0" anchor="ctr" anchorCtr="0">
            <a:spAutoFit/>
          </a:bodyPr>
          <a:lstStyle/>
          <a:p>
            <a:endParaRPr lang="en-US" sz="1400" dirty="0">
              <a:solidFill>
                <a:schemeClr val="bg1"/>
              </a:solidFill>
            </a:endParaRPr>
          </a:p>
          <a:p>
            <a:r>
              <a:rPr lang="en-US" sz="1600" dirty="0">
                <a:solidFill>
                  <a:schemeClr val="bg1"/>
                </a:solidFill>
              </a:rPr>
              <a:t>Presented by the Indiana Election Division</a:t>
            </a:r>
          </a:p>
          <a:p>
            <a:r>
              <a:rPr lang="en-US" sz="1600" dirty="0">
                <a:solidFill>
                  <a:schemeClr val="bg1"/>
                </a:solidFill>
              </a:rPr>
              <a:t>Brad King, Co-Director  </a:t>
            </a:r>
          </a:p>
          <a:p>
            <a:r>
              <a:rPr lang="en-US" dirty="0">
                <a:solidFill>
                  <a:schemeClr val="bg1"/>
                </a:solidFill>
              </a:rPr>
              <a:t>Angie Nussmeyer, Co-Director</a:t>
            </a:r>
          </a:p>
          <a:p>
            <a:endParaRPr lang="en-US" sz="800" dirty="0">
              <a:solidFill>
                <a:schemeClr val="bg1"/>
              </a:solidFill>
            </a:endParaRPr>
          </a:p>
          <a:p>
            <a:r>
              <a:rPr lang="en-US" sz="1600" dirty="0">
                <a:solidFill>
                  <a:schemeClr val="bg1"/>
                </a:solidFill>
              </a:rPr>
              <a:t>elections@iec.in.gov     |     in.gov/sos/elections</a:t>
            </a:r>
          </a:p>
        </p:txBody>
      </p:sp>
      <p:sp>
        <p:nvSpPr>
          <p:cNvPr id="7" name="TextBox 6">
            <a:extLst>
              <a:ext uri="{FF2B5EF4-FFF2-40B4-BE49-F238E27FC236}">
                <a16:creationId xmlns:a16="http://schemas.microsoft.com/office/drawing/2014/main" id="{A97C253A-2446-134F-D206-981E621426E5}"/>
              </a:ext>
            </a:extLst>
          </p:cNvPr>
          <p:cNvSpPr txBox="1"/>
          <p:nvPr/>
        </p:nvSpPr>
        <p:spPr>
          <a:xfrm>
            <a:off x="10382250" y="6308725"/>
            <a:ext cx="1295399" cy="246221"/>
          </a:xfrm>
          <a:prstGeom prst="rect">
            <a:avLst/>
          </a:prstGeom>
          <a:noFill/>
        </p:spPr>
        <p:txBody>
          <a:bodyPr wrap="square">
            <a:spAutoFit/>
          </a:bodyPr>
          <a:lstStyle/>
          <a:p>
            <a:pPr algn="r"/>
            <a:r>
              <a:rPr lang="en-US" sz="1000" dirty="0">
                <a:solidFill>
                  <a:schemeClr val="bg1"/>
                </a:solidFill>
              </a:rPr>
              <a:t>Images by </a:t>
            </a:r>
            <a:r>
              <a:rPr lang="en-US" sz="1000" dirty="0" err="1">
                <a:solidFill>
                  <a:schemeClr val="bg1"/>
                </a:solidFill>
              </a:rPr>
              <a:t>freepik</a:t>
            </a:r>
            <a:endParaRPr lang="en-US" sz="1000" dirty="0">
              <a:solidFill>
                <a:schemeClr val="bg1"/>
              </a:solidFill>
            </a:endParaRPr>
          </a:p>
        </p:txBody>
      </p:sp>
    </p:spTree>
    <p:extLst>
      <p:ext uri="{BB962C8B-B14F-4D97-AF65-F5344CB8AC3E}">
        <p14:creationId xmlns:p14="http://schemas.microsoft.com/office/powerpoint/2010/main" val="7677586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A23A-E5D2-17DE-DDC8-B1539846D369}"/>
              </a:ext>
            </a:extLst>
          </p:cNvPr>
          <p:cNvSpPr>
            <a:spLocks noGrp="1"/>
          </p:cNvSpPr>
          <p:nvPr>
            <p:ph type="title"/>
          </p:nvPr>
        </p:nvSpPr>
        <p:spPr/>
        <p:txBody>
          <a:bodyPr/>
          <a:lstStyle/>
          <a:p>
            <a:r>
              <a:rPr lang="en-US" dirty="0"/>
              <a:t>candidate QUALIFICATIONS (1)</a:t>
            </a:r>
          </a:p>
        </p:txBody>
      </p:sp>
      <p:pic>
        <p:nvPicPr>
          <p:cNvPr id="6" name="Picture 5" descr="drawn image of a woman">
            <a:extLst>
              <a:ext uri="{FF2B5EF4-FFF2-40B4-BE49-F238E27FC236}">
                <a16:creationId xmlns:a16="http://schemas.microsoft.com/office/drawing/2014/main" id="{47A65F3F-C14D-8A71-93B7-2FA58A8EA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61974" y="2084832"/>
            <a:ext cx="1771651" cy="4385871"/>
          </a:xfrm>
          <a:prstGeom prst="rect">
            <a:avLst/>
          </a:prstGeom>
        </p:spPr>
      </p:pic>
      <p:sp>
        <p:nvSpPr>
          <p:cNvPr id="5" name="TextBox 4">
            <a:extLst>
              <a:ext uri="{FF2B5EF4-FFF2-40B4-BE49-F238E27FC236}">
                <a16:creationId xmlns:a16="http://schemas.microsoft.com/office/drawing/2014/main" id="{F522F153-CE85-1C87-1D2E-7613525E610D}"/>
              </a:ext>
            </a:extLst>
          </p:cNvPr>
          <p:cNvSpPr txBox="1"/>
          <p:nvPr/>
        </p:nvSpPr>
        <p:spPr>
          <a:xfrm>
            <a:off x="642938" y="6470702"/>
            <a:ext cx="351472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3-8-1-1 | IC 3-8-1-34 | IC 3-8-2-7(a)(4)</a:t>
            </a:r>
            <a:r>
              <a:rPr lang="en-US" sz="1000" dirty="0">
                <a:solidFill>
                  <a:srgbClr val="2E2B21"/>
                </a:solidFill>
                <a:latin typeface="Arial Narrow" panose="020B0606020202030204" pitchFamily="34" charset="0"/>
              </a:rPr>
              <a:t> |</a:t>
            </a: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 IC 20-26-4-9</a:t>
            </a:r>
          </a:p>
        </p:txBody>
      </p:sp>
      <p:sp>
        <p:nvSpPr>
          <p:cNvPr id="3" name="Content Placeholder 2">
            <a:extLst>
              <a:ext uri="{FF2B5EF4-FFF2-40B4-BE49-F238E27FC236}">
                <a16:creationId xmlns:a16="http://schemas.microsoft.com/office/drawing/2014/main" id="{9C7106FD-1968-E00D-6697-F0479BA9DB7D}"/>
              </a:ext>
            </a:extLst>
          </p:cNvPr>
          <p:cNvSpPr>
            <a:spLocks noGrp="1"/>
          </p:cNvSpPr>
          <p:nvPr>
            <p:ph idx="1"/>
          </p:nvPr>
        </p:nvSpPr>
        <p:spPr>
          <a:xfrm>
            <a:off x="2400301" y="2266087"/>
            <a:ext cx="8437034" cy="4023360"/>
          </a:xfrm>
        </p:spPr>
        <p:txBody>
          <a:bodyPr>
            <a:noAutofit/>
          </a:bodyPr>
          <a:lstStyle/>
          <a:p>
            <a:r>
              <a:rPr lang="en-US" b="1" dirty="0">
                <a:solidFill>
                  <a:srgbClr val="0070C0"/>
                </a:solidFill>
                <a:latin typeface="Arial Narrow" panose="020B0606020202030204" pitchFamily="34" charset="0"/>
              </a:rPr>
              <a:t>Are there durational residency requirements?</a:t>
            </a:r>
          </a:p>
          <a:p>
            <a:pPr lvl="1"/>
            <a:r>
              <a:rPr lang="en-US" dirty="0">
                <a:latin typeface="Arial Narrow" panose="020B0606020202030204" pitchFamily="34" charset="0"/>
              </a:rPr>
              <a:t>Yes. Candidates for school board must reside in the school corporation (or, if applicable, an election district that consists of an area smaller than the entire school corporation boundaries) for at least one year before the election (meaning, one year before the November 3, 2026, general election).</a:t>
            </a:r>
          </a:p>
          <a:p>
            <a:r>
              <a:rPr lang="en-US" b="1" dirty="0">
                <a:solidFill>
                  <a:srgbClr val="0070C0"/>
                </a:solidFill>
                <a:latin typeface="Arial Narrow" panose="020B0606020202030204" pitchFamily="34" charset="0"/>
              </a:rPr>
              <a:t>Am I registered to vote in the election district?</a:t>
            </a:r>
          </a:p>
          <a:p>
            <a:pPr lvl="1"/>
            <a:r>
              <a:rPr lang="en-US" dirty="0">
                <a:latin typeface="Arial Narrow" panose="020B0606020202030204" pitchFamily="34" charset="0"/>
              </a:rPr>
              <a:t>You must be a registered voter of the election district not later than the deadline to file the candidate’s consent on the CAN-34 form.</a:t>
            </a:r>
          </a:p>
          <a:p>
            <a:r>
              <a:rPr lang="en-US" b="1" dirty="0">
                <a:solidFill>
                  <a:srgbClr val="0070C0"/>
                </a:solidFill>
                <a:latin typeface="Arial Narrow" panose="020B0606020202030204" pitchFamily="34" charset="0"/>
              </a:rPr>
              <a:t>Am I old enough to hold a school board office if elected?</a:t>
            </a:r>
          </a:p>
          <a:p>
            <a:pPr lvl="1"/>
            <a:r>
              <a:rPr lang="en-US" dirty="0">
                <a:latin typeface="Arial Narrow" panose="020B0606020202030204" pitchFamily="34" charset="0"/>
              </a:rPr>
              <a:t>Must be at least 18 years of age and otherwise eligible to assume office, if elected </a:t>
            </a:r>
          </a:p>
          <a:p>
            <a:pPr lvl="1"/>
            <a:r>
              <a:rPr lang="en-US" dirty="0">
                <a:latin typeface="Arial Narrow" panose="020B0606020202030204" pitchFamily="34" charset="0"/>
              </a:rPr>
              <a:t>[NEW IN 2025: FORMERLY at least 21 years of age…]</a:t>
            </a:r>
          </a:p>
          <a:p>
            <a:pPr marL="128016" lvl="1" indent="0">
              <a:buNone/>
            </a:pPr>
            <a:endParaRPr lang="en-US"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235888CF-8DE8-152D-4240-82926B97B3F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196C149-9339-4AF9-9793-87B88BD86C41}" type="slidenum">
              <a:rPr kumimoji="0" lang="en-US" sz="1000" b="0" i="0" u="none" strike="noStrike" kern="1200" cap="none" spc="0" normalizeH="0" baseline="0" noProof="0" smtClean="0">
                <a:ln>
                  <a:noFill/>
                </a:ln>
                <a:solidFill>
                  <a:srgbClr val="2E2B21">
                    <a:lumMod val="90000"/>
                    <a:lumOff val="10000"/>
                  </a:srgb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2E2B21">
                  <a:lumMod val="90000"/>
                  <a:lumOff val="10000"/>
                </a:srgb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38101059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8CDC-9ABC-4CA4-8415-CA58F48D4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92BE6-C217-370F-5AA9-23D69B1A3A3B}"/>
              </a:ext>
            </a:extLst>
          </p:cNvPr>
          <p:cNvSpPr>
            <a:spLocks noGrp="1"/>
          </p:cNvSpPr>
          <p:nvPr>
            <p:ph type="title"/>
          </p:nvPr>
        </p:nvSpPr>
        <p:spPr/>
        <p:txBody>
          <a:bodyPr/>
          <a:lstStyle/>
          <a:p>
            <a:r>
              <a:rPr lang="en-US" dirty="0"/>
              <a:t>candidate QUALIFICATIONS (2)</a:t>
            </a:r>
          </a:p>
        </p:txBody>
      </p:sp>
      <p:sp>
        <p:nvSpPr>
          <p:cNvPr id="3" name="Content Placeholder 2">
            <a:extLst>
              <a:ext uri="{FF2B5EF4-FFF2-40B4-BE49-F238E27FC236}">
                <a16:creationId xmlns:a16="http://schemas.microsoft.com/office/drawing/2014/main" id="{7BA2059A-3E24-A19F-1C6D-94DE4DBBB04B}"/>
              </a:ext>
            </a:extLst>
          </p:cNvPr>
          <p:cNvSpPr>
            <a:spLocks noGrp="1"/>
          </p:cNvSpPr>
          <p:nvPr>
            <p:ph idx="1"/>
          </p:nvPr>
        </p:nvSpPr>
        <p:spPr>
          <a:xfrm>
            <a:off x="628650" y="2190765"/>
            <a:ext cx="10944225" cy="4023360"/>
          </a:xfrm>
        </p:spPr>
        <p:txBody>
          <a:bodyPr>
            <a:noAutofit/>
          </a:bodyPr>
          <a:lstStyle/>
          <a:p>
            <a:r>
              <a:rPr lang="en-US" b="1" dirty="0">
                <a:solidFill>
                  <a:srgbClr val="0070C0"/>
                </a:solidFill>
                <a:latin typeface="Arial Narrow" panose="020B0606020202030204" pitchFamily="34" charset="0"/>
              </a:rPr>
              <a:t>Do I meet the vote history requirements to run as the D or R candidate?</a:t>
            </a:r>
          </a:p>
          <a:p>
            <a:pPr lvl="1"/>
            <a:r>
              <a:rPr lang="en-US" dirty="0">
                <a:latin typeface="Arial Narrow" panose="020B0606020202030204" pitchFamily="34" charset="0"/>
              </a:rPr>
              <a:t>State law requires that you cast a ballot in the last TWO primary elections in Indiana in which you voted must be of the same political party you are seeking to represent on the November ballot</a:t>
            </a:r>
            <a:endParaRPr lang="en-US" u="sng" dirty="0">
              <a:latin typeface="Arial Narrow" panose="020B0606020202030204" pitchFamily="34" charset="0"/>
            </a:endParaRPr>
          </a:p>
          <a:p>
            <a:pPr lvl="2"/>
            <a:r>
              <a:rPr lang="en-US" sz="1600" dirty="0">
                <a:latin typeface="Arial Narrow" panose="020B0606020202030204" pitchFamily="34" charset="0"/>
              </a:rPr>
              <a:t>This does not mean only the last two primary elections held in your precinct; rather, you must look back at your entire primary vote history</a:t>
            </a:r>
          </a:p>
          <a:p>
            <a:pPr lvl="2"/>
            <a:r>
              <a:rPr lang="en-US" sz="1600" dirty="0">
                <a:latin typeface="Arial Narrow" panose="020B0606020202030204" pitchFamily="34" charset="0"/>
              </a:rPr>
              <a:t>Example 1: John pulled a D primary ballot in 2024 and a D primary ballot in 2008 and voted in no other primary elections in between 2008 and 2024. He meets the party affiliation standard in state law.</a:t>
            </a:r>
          </a:p>
          <a:p>
            <a:pPr lvl="2"/>
            <a:r>
              <a:rPr lang="en-US" sz="1600" dirty="0">
                <a:latin typeface="Arial Narrow" panose="020B0606020202030204" pitchFamily="34" charset="0"/>
              </a:rPr>
              <a:t>Example 2: Sue pulled an R primary ballot in 2024 and a D primary ballot in 2022; there was no primary election in her precinct in 2023. She does NOT meet the party affiliation standard in state law.</a:t>
            </a:r>
          </a:p>
          <a:p>
            <a:pPr lvl="2"/>
            <a:r>
              <a:rPr lang="en-US" sz="1600" dirty="0">
                <a:latin typeface="Arial Narrow" panose="020B0606020202030204" pitchFamily="34" charset="0"/>
              </a:rPr>
              <a:t>Example 3: William pulled an R primary ballot in 2022, and the county recorded his primary ballot choice as “PQ” or public question only in 2020. He does NOT meet the party affiliation standard in state law.</a:t>
            </a:r>
          </a:p>
          <a:p>
            <a:pPr lvl="2"/>
            <a:r>
              <a:rPr lang="en-US" sz="1600" dirty="0">
                <a:latin typeface="Arial Narrow" panose="020B0606020202030204" pitchFamily="34" charset="0"/>
              </a:rPr>
              <a:t>Example 4: Mary pulled an R primary ballot in 2024 and an R ballot in Virginia in 2022. She does NOT meet the party affiliation standard in state law.</a:t>
            </a:r>
          </a:p>
          <a:p>
            <a:pPr lvl="1"/>
            <a:r>
              <a:rPr lang="en-US" dirty="0">
                <a:latin typeface="Arial Narrow" panose="020B0606020202030204" pitchFamily="34" charset="0"/>
              </a:rPr>
              <a:t>If your voting history does not meet this requirement, you can seek certification from the county chair where you reside</a:t>
            </a:r>
          </a:p>
          <a:p>
            <a:pPr lvl="2"/>
            <a:r>
              <a:rPr lang="en-US" sz="1600" dirty="0">
                <a:latin typeface="Arial Narrow" panose="020B0606020202030204" pitchFamily="34" charset="0"/>
              </a:rPr>
              <a:t>No official state form for the certification, but IED and CEB have a template that can be shared</a:t>
            </a:r>
          </a:p>
          <a:p>
            <a:pPr lvl="2"/>
            <a:endParaRPr lang="en-US" sz="100" dirty="0">
              <a:latin typeface="Arial Narrow" panose="020B0606020202030204" pitchFamily="34" charset="0"/>
            </a:endParaRPr>
          </a:p>
          <a:p>
            <a:pPr marL="128016" lvl="1" indent="0" algn="ctr">
              <a:buNone/>
            </a:pPr>
            <a:r>
              <a:rPr lang="en-US" sz="2000" dirty="0">
                <a:highlight>
                  <a:srgbClr val="FFFF00"/>
                </a:highlight>
                <a:latin typeface="Arial Narrow" panose="020B0606020202030204" pitchFamily="34" charset="0"/>
              </a:rPr>
              <a:t>Not running as a D or R candidate? Then this requirement does not apply to you.</a:t>
            </a:r>
          </a:p>
          <a:p>
            <a:pPr marL="128016" lvl="1" indent="0">
              <a:buNone/>
            </a:pPr>
            <a:endParaRPr lang="en-US" dirty="0">
              <a:latin typeface="Arial Narrow" panose="020B0606020202030204" pitchFamily="34" charset="0"/>
            </a:endParaRPr>
          </a:p>
        </p:txBody>
      </p:sp>
      <p:sp>
        <p:nvSpPr>
          <p:cNvPr id="5" name="TextBox 4">
            <a:extLst>
              <a:ext uri="{FF2B5EF4-FFF2-40B4-BE49-F238E27FC236}">
                <a16:creationId xmlns:a16="http://schemas.microsoft.com/office/drawing/2014/main" id="{966592C3-9028-BAC5-3DC0-D3F5E783D29D}"/>
              </a:ext>
            </a:extLst>
          </p:cNvPr>
          <p:cNvSpPr txBox="1"/>
          <p:nvPr/>
        </p:nvSpPr>
        <p:spPr>
          <a:xfrm>
            <a:off x="628650" y="6484753"/>
            <a:ext cx="317182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3-8-1-1 | IC 3-8-1-34 | IC 3-8-2-7(a)(4) | IC 20-26-4-6</a:t>
            </a:r>
          </a:p>
        </p:txBody>
      </p:sp>
      <p:sp>
        <p:nvSpPr>
          <p:cNvPr id="4" name="Slide Number Placeholder 3">
            <a:extLst>
              <a:ext uri="{FF2B5EF4-FFF2-40B4-BE49-F238E27FC236}">
                <a16:creationId xmlns:a16="http://schemas.microsoft.com/office/drawing/2014/main" id="{3CD890C6-6694-01EE-09E1-C3BF7D3D42F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196C149-9339-4AF9-9793-87B88BD86C41}" type="slidenum">
              <a:rPr kumimoji="0" lang="en-US" sz="1000" b="0" i="0" u="none" strike="noStrike" kern="1200" cap="none" spc="0" normalizeH="0" baseline="0" noProof="0" smtClean="0">
                <a:ln>
                  <a:noFill/>
                </a:ln>
                <a:solidFill>
                  <a:srgbClr val="2E2B21">
                    <a:lumMod val="90000"/>
                    <a:lumOff val="10000"/>
                  </a:srgb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2E2B21">
                  <a:lumMod val="90000"/>
                  <a:lumOff val="10000"/>
                </a:srgb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955595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A23A-E5D2-17DE-DDC8-B1539846D369}"/>
              </a:ext>
            </a:extLst>
          </p:cNvPr>
          <p:cNvSpPr>
            <a:spLocks noGrp="1"/>
          </p:cNvSpPr>
          <p:nvPr>
            <p:ph type="title"/>
          </p:nvPr>
        </p:nvSpPr>
        <p:spPr/>
        <p:txBody>
          <a:bodyPr/>
          <a:lstStyle/>
          <a:p>
            <a:r>
              <a:rPr lang="en-US" dirty="0"/>
              <a:t>Other QUALIFICATIONS</a:t>
            </a:r>
          </a:p>
        </p:txBody>
      </p:sp>
      <p:pic>
        <p:nvPicPr>
          <p:cNvPr id="7" name="Picture 6" descr="drawn picture of a chalkboard.">
            <a:extLst>
              <a:ext uri="{FF2B5EF4-FFF2-40B4-BE49-F238E27FC236}">
                <a16:creationId xmlns:a16="http://schemas.microsoft.com/office/drawing/2014/main" id="{BF6D0DC4-139C-3A5F-933A-D6665C1A5A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255838" y="2882446"/>
            <a:ext cx="2781992" cy="3725418"/>
          </a:xfrm>
          <a:prstGeom prst="rect">
            <a:avLst/>
          </a:prstGeom>
        </p:spPr>
      </p:pic>
      <p:sp>
        <p:nvSpPr>
          <p:cNvPr id="3" name="Content Placeholder 2">
            <a:extLst>
              <a:ext uri="{FF2B5EF4-FFF2-40B4-BE49-F238E27FC236}">
                <a16:creationId xmlns:a16="http://schemas.microsoft.com/office/drawing/2014/main" id="{9C7106FD-1968-E00D-6697-F0479BA9DB7D}"/>
              </a:ext>
            </a:extLst>
          </p:cNvPr>
          <p:cNvSpPr>
            <a:spLocks noGrp="1"/>
          </p:cNvSpPr>
          <p:nvPr>
            <p:ph idx="1"/>
          </p:nvPr>
        </p:nvSpPr>
        <p:spPr>
          <a:xfrm>
            <a:off x="676108" y="2311438"/>
            <a:ext cx="10648059" cy="3725418"/>
          </a:xfrm>
        </p:spPr>
        <p:txBody>
          <a:bodyPr>
            <a:noAutofit/>
          </a:bodyPr>
          <a:lstStyle/>
          <a:p>
            <a:r>
              <a:rPr lang="en-US" b="1" dirty="0">
                <a:solidFill>
                  <a:srgbClr val="0070C0"/>
                </a:solidFill>
                <a:latin typeface="Arial Narrow" panose="020B0606020202030204" pitchFamily="34" charset="0"/>
                <a:cs typeface="Arial" panose="020B0604020202020204" pitchFamily="34" charset="0"/>
              </a:rPr>
              <a:t>Can a teacher or non-certified employee hold a school board position in </a:t>
            </a:r>
            <a:br>
              <a:rPr lang="en-US" b="1" dirty="0">
                <a:solidFill>
                  <a:srgbClr val="0070C0"/>
                </a:solidFill>
                <a:latin typeface="Arial Narrow" panose="020B0606020202030204" pitchFamily="34" charset="0"/>
                <a:cs typeface="Arial" panose="020B0604020202020204" pitchFamily="34" charset="0"/>
              </a:rPr>
            </a:br>
            <a:r>
              <a:rPr lang="en-US" b="1" dirty="0">
                <a:solidFill>
                  <a:srgbClr val="0070C0"/>
                </a:solidFill>
                <a:latin typeface="Arial Narrow" panose="020B0606020202030204" pitchFamily="34" charset="0"/>
                <a:cs typeface="Arial" panose="020B0604020202020204" pitchFamily="34" charset="0"/>
              </a:rPr>
              <a:t>the same school corporation for which they are employed?</a:t>
            </a:r>
          </a:p>
          <a:p>
            <a:pPr lvl="1"/>
            <a:r>
              <a:rPr lang="en-US" dirty="0">
                <a:latin typeface="Arial Narrow" panose="020B0606020202030204" pitchFamily="34" charset="0"/>
                <a:cs typeface="Arial" panose="020B0604020202020204" pitchFamily="34" charset="0"/>
              </a:rPr>
              <a:t>No. State law does not permit a teacher or non-certified employee (as defined in IC 20-29-2-11) to be a </a:t>
            </a:r>
            <a:br>
              <a:rPr lang="en-US" dirty="0">
                <a:latin typeface="Arial Narrow" panose="020B0606020202030204" pitchFamily="34" charset="0"/>
                <a:cs typeface="Arial" panose="020B0604020202020204" pitchFamily="34" charset="0"/>
              </a:rPr>
            </a:br>
            <a:r>
              <a:rPr lang="en-US" dirty="0">
                <a:latin typeface="Arial Narrow" panose="020B0606020202030204" pitchFamily="34" charset="0"/>
                <a:cs typeface="Arial" panose="020B0604020202020204" pitchFamily="34" charset="0"/>
              </a:rPr>
              <a:t>member of the governing body of the same school corporation they are employed.</a:t>
            </a:r>
          </a:p>
          <a:p>
            <a:r>
              <a:rPr lang="en-US" b="1" dirty="0">
                <a:solidFill>
                  <a:srgbClr val="297FD5"/>
                </a:solidFill>
                <a:latin typeface="Arial Narrow" panose="020B0606020202030204" pitchFamily="34" charset="0"/>
                <a:cs typeface="Arial" panose="020B0604020202020204" pitchFamily="34" charset="0"/>
              </a:rPr>
              <a:t>Can I run for elected office with a felony conviction?</a:t>
            </a:r>
          </a:p>
          <a:p>
            <a:pPr marL="265176" marR="0" lvl="1" indent="-137160" algn="l" defTabSz="914400" rtl="0" eaLnBrk="1" fontAlgn="auto" latinLnBrk="0" hangingPunct="1">
              <a:lnSpc>
                <a:spcPct val="90000"/>
              </a:lnSpc>
              <a:spcBef>
                <a:spcPts val="200"/>
              </a:spcBef>
              <a:spcAft>
                <a:spcPts val="400"/>
              </a:spcAft>
              <a:buClr>
                <a:srgbClr val="9CBEBD"/>
              </a:buClr>
              <a:buSzTx/>
              <a:buFont typeface="Wingdings 3" pitchFamily="18" charset="2"/>
              <a:buChar char=""/>
              <a:tabLst/>
              <a:defRPr/>
            </a:pPr>
            <a:r>
              <a:rPr kumimoji="0" lang="en-US" sz="18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Arial" panose="020B0604020202020204" pitchFamily="34" charset="0"/>
              </a:rPr>
              <a:t>A person who has been convicted of a felony is disqualified from being a candidate</a:t>
            </a:r>
          </a:p>
          <a:p>
            <a:pPr marL="128016" marR="0" lvl="1" indent="0" algn="l" defTabSz="914400" rtl="0" eaLnBrk="1" fontAlgn="auto" latinLnBrk="0" hangingPunct="1">
              <a:lnSpc>
                <a:spcPct val="90000"/>
              </a:lnSpc>
              <a:spcBef>
                <a:spcPts val="200"/>
              </a:spcBef>
              <a:spcAft>
                <a:spcPts val="400"/>
              </a:spcAft>
              <a:buClr>
                <a:srgbClr val="9CBEBD"/>
              </a:buClr>
              <a:buSzTx/>
              <a:buNone/>
              <a:tabLst/>
              <a:defRPr/>
            </a:pPr>
            <a:r>
              <a:rPr kumimoji="0" lang="en-US" sz="18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Arial" panose="020B0604020202020204" pitchFamily="34" charset="0"/>
              </a:rPr>
              <a:t>   for an elected office (except a federal office) or assuming an office</a:t>
            </a:r>
          </a:p>
          <a:p>
            <a:pPr lvl="2">
              <a:buClr>
                <a:srgbClr val="9CBEBD"/>
              </a:buClr>
              <a:defRPr/>
            </a:pPr>
            <a:r>
              <a:rPr lang="en-US" sz="1600" dirty="0">
                <a:solidFill>
                  <a:srgbClr val="2E2B21"/>
                </a:solidFill>
                <a:latin typeface="Arial Narrow" panose="020B0606020202030204" pitchFamily="34" charset="0"/>
                <a:cs typeface="Arial" panose="020B0604020202020204" pitchFamily="34" charset="0"/>
              </a:rPr>
              <a:t>Felony means a conviction of a crime where a person can be imprisoned for more than 1 year</a:t>
            </a:r>
          </a:p>
          <a:p>
            <a:pPr lvl="3"/>
            <a:endParaRPr lang="en-US" dirty="0">
              <a:latin typeface="Arial Narrow" panose="020B0606020202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537046-A93D-DC73-B5D2-E3562D6AD9A3}"/>
              </a:ext>
            </a:extLst>
          </p:cNvPr>
          <p:cNvSpPr txBox="1"/>
          <p:nvPr/>
        </p:nvSpPr>
        <p:spPr>
          <a:xfrm>
            <a:off x="676108" y="6208662"/>
            <a:ext cx="241149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IC 20-26-4-9 | IC 20-26-4-11  | IC 3-8-1-5</a:t>
            </a:r>
          </a:p>
        </p:txBody>
      </p:sp>
      <p:sp>
        <p:nvSpPr>
          <p:cNvPr id="4" name="Slide Number Placeholder 3">
            <a:extLst>
              <a:ext uri="{FF2B5EF4-FFF2-40B4-BE49-F238E27FC236}">
                <a16:creationId xmlns:a16="http://schemas.microsoft.com/office/drawing/2014/main" id="{235888CF-8DE8-152D-4240-82926B97B3F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196C149-9339-4AF9-9793-87B88BD86C41}" type="slidenum">
              <a:rPr kumimoji="0" lang="en-US" sz="1000" b="0" i="0" u="none" strike="noStrike" kern="1200" cap="none" spc="0" normalizeH="0" baseline="0" noProof="0" smtClean="0">
                <a:ln>
                  <a:noFill/>
                </a:ln>
                <a:solidFill>
                  <a:srgbClr val="2E2B21">
                    <a:lumMod val="90000"/>
                    <a:lumOff val="10000"/>
                  </a:srgb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2E2B21">
                  <a:lumMod val="90000"/>
                  <a:lumOff val="10000"/>
                </a:srgb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74528899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3126-50C7-7ABC-8931-3A4B1BF1879B}"/>
              </a:ext>
            </a:extLst>
          </p:cNvPr>
          <p:cNvSpPr>
            <a:spLocks noGrp="1"/>
          </p:cNvSpPr>
          <p:nvPr>
            <p:ph type="title"/>
          </p:nvPr>
        </p:nvSpPr>
        <p:spPr/>
        <p:txBody>
          <a:bodyPr/>
          <a:lstStyle/>
          <a:p>
            <a:r>
              <a:rPr lang="en-US" dirty="0"/>
              <a:t>Filing Timeline &amp; CAN-34 Petition Overview </a:t>
            </a:r>
          </a:p>
        </p:txBody>
      </p:sp>
      <p:sp>
        <p:nvSpPr>
          <p:cNvPr id="5" name="Slide Number Placeholder 4">
            <a:extLst>
              <a:ext uri="{FF2B5EF4-FFF2-40B4-BE49-F238E27FC236}">
                <a16:creationId xmlns:a16="http://schemas.microsoft.com/office/drawing/2014/main" id="{468F7424-E7C2-57C3-9D55-9BB04E1C4E0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196C149-9339-4AF9-9793-87B88BD86C41}" type="slidenum">
              <a:rPr kumimoji="0" lang="en-US" sz="1000" b="0" i="0" u="none" strike="noStrike" kern="1200" cap="none" spc="0" normalizeH="0" baseline="0" noProof="0" smtClean="0">
                <a:ln>
                  <a:noFill/>
                </a:ln>
                <a:solidFill>
                  <a:srgbClr val="2E2B21">
                    <a:lumMod val="90000"/>
                    <a:lumOff val="10000"/>
                  </a:srgb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2E2B21">
                  <a:lumMod val="90000"/>
                  <a:lumOff val="10000"/>
                </a:srgbClr>
              </a:solidFill>
              <a:effectLst/>
              <a:uLnTx/>
              <a:uFillTx/>
              <a:latin typeface="Tw Cen MT Condensed" panose="020B0606020104020203"/>
              <a:ea typeface="+mn-ea"/>
              <a:cs typeface="+mn-cs"/>
            </a:endParaRPr>
          </a:p>
        </p:txBody>
      </p:sp>
      <p:sp>
        <p:nvSpPr>
          <p:cNvPr id="8" name="Content Placeholder 2">
            <a:extLst>
              <a:ext uri="{FF2B5EF4-FFF2-40B4-BE49-F238E27FC236}">
                <a16:creationId xmlns:a16="http://schemas.microsoft.com/office/drawing/2014/main" id="{3A2EEC11-1733-F67B-6FC8-FF5CE364DD42}"/>
              </a:ext>
            </a:extLst>
          </p:cNvPr>
          <p:cNvSpPr txBox="1">
            <a:spLocks/>
          </p:cNvSpPr>
          <p:nvPr/>
        </p:nvSpPr>
        <p:spPr>
          <a:xfrm>
            <a:off x="657226" y="2247900"/>
            <a:ext cx="11229782" cy="4222804"/>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CBEBD"/>
              </a:buClr>
              <a:buSzPct val="100000"/>
              <a:buNone/>
              <a:tabLst/>
              <a:defRPr/>
            </a:pPr>
            <a:r>
              <a:rPr kumimoji="0" lang="en-US" sz="2400" b="1" i="0" u="none" strike="noStrike" kern="1200" cap="none" spc="0" normalizeH="0" baseline="0" noProof="0" dirty="0">
                <a:ln>
                  <a:noFill/>
                </a:ln>
                <a:solidFill>
                  <a:srgbClr val="2E2B21"/>
                </a:solidFill>
                <a:effectLst/>
                <a:highlight>
                  <a:srgbClr val="FFFF00"/>
                </a:highlight>
                <a:uLnTx/>
                <a:uFillTx/>
                <a:latin typeface="Arial Narrow" panose="020B0606020202030204" pitchFamily="34" charset="0"/>
                <a:ea typeface="+mn-ea"/>
                <a:cs typeface="+mn-cs"/>
              </a:rPr>
              <a:t>NOW: Collect signatures of registered voters </a:t>
            </a:r>
            <a:r>
              <a:rPr kumimoji="0" lang="en-US" sz="2400" b="1"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within election district using the CAN-34 Petition Form</a:t>
            </a:r>
          </a:p>
          <a:p>
            <a:pPr marL="0" marR="0" lvl="0" indent="0" algn="l" defTabSz="914400" rtl="0" eaLnBrk="1" fontAlgn="auto" latinLnBrk="0" hangingPunct="1">
              <a:lnSpc>
                <a:spcPct val="100000"/>
              </a:lnSpc>
              <a:spcBef>
                <a:spcPts val="0"/>
              </a:spcBef>
              <a:spcAft>
                <a:spcPts val="0"/>
              </a:spcAft>
              <a:buClr>
                <a:srgbClr val="9CBEBD"/>
              </a:buClr>
              <a:buSzPct val="100000"/>
              <a:buNone/>
              <a:tabLst/>
              <a:defRPr/>
            </a:pPr>
            <a:endParaRPr kumimoji="0" lang="en-US" sz="100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endParaRPr>
          </a:p>
          <a:p>
            <a:pPr marL="462661" lvl="1" indent="-288925">
              <a:lnSpc>
                <a:spcPct val="100000"/>
              </a:lnSpc>
              <a:spcBef>
                <a:spcPts val="0"/>
              </a:spcBef>
              <a:spcAft>
                <a:spcPts val="0"/>
              </a:spcAft>
              <a:buClr>
                <a:srgbClr val="9CBEBD"/>
              </a:buClr>
              <a:buSzPct val="100000"/>
              <a:buFont typeface="Wingdings" panose="05000000000000000000" pitchFamily="2" charset="2"/>
              <a:buChar char="§"/>
              <a:defRPr/>
            </a:pPr>
            <a:r>
              <a:rPr lang="en-US" sz="2000" b="1" dirty="0">
                <a:solidFill>
                  <a:srgbClr val="2E2B21"/>
                </a:solidFill>
                <a:latin typeface="Arial Narrow" panose="020B0606020202030204" pitchFamily="34" charset="0"/>
              </a:rPr>
              <a:t>School board members elected </a:t>
            </a:r>
            <a:r>
              <a:rPr lang="en-US" sz="2000" b="1" u="sng" dirty="0">
                <a:solidFill>
                  <a:srgbClr val="2E2B21"/>
                </a:solidFill>
                <a:latin typeface="Arial Narrow" panose="020B0606020202030204" pitchFamily="34" charset="0"/>
              </a:rPr>
              <a:t>at-large</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r>
              <a:rPr lang="en-US" sz="1800" dirty="0">
                <a:solidFill>
                  <a:srgbClr val="2E2B21"/>
                </a:solidFill>
                <a:latin typeface="Arial Narrow" panose="020B0606020202030204" pitchFamily="34" charset="0"/>
              </a:rPr>
              <a:t>All voters of the election district vote on the race and can vote for more than one person to serve on the school board</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r>
              <a:rPr kumimoji="0" lang="en-US" sz="180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Signatures can come from any registered voter</a:t>
            </a:r>
            <a:r>
              <a:rPr lang="en-US" sz="1800" dirty="0">
                <a:solidFill>
                  <a:srgbClr val="2E2B21"/>
                </a:solidFill>
                <a:latin typeface="Arial Narrow" panose="020B0606020202030204" pitchFamily="34" charset="0"/>
              </a:rPr>
              <a:t> within the school corporation boundaries</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endParaRPr lang="en-US" sz="900" dirty="0">
              <a:solidFill>
                <a:srgbClr val="2E2B21"/>
              </a:solidFill>
              <a:latin typeface="Arial Narrow" panose="020B0606020202030204" pitchFamily="34" charset="0"/>
            </a:endParaRPr>
          </a:p>
          <a:p>
            <a:pPr marL="462661" lvl="1" indent="-288925">
              <a:lnSpc>
                <a:spcPct val="100000"/>
              </a:lnSpc>
              <a:spcBef>
                <a:spcPts val="0"/>
              </a:spcBef>
              <a:spcAft>
                <a:spcPts val="0"/>
              </a:spcAft>
              <a:buClr>
                <a:srgbClr val="9CBEBD"/>
              </a:buClr>
              <a:buSzPct val="100000"/>
              <a:buFont typeface="Wingdings" panose="05000000000000000000" pitchFamily="2" charset="2"/>
              <a:buChar char="§"/>
              <a:defRPr/>
            </a:pPr>
            <a:r>
              <a:rPr lang="en-US" sz="2000" b="1" dirty="0">
                <a:solidFill>
                  <a:srgbClr val="2E2B21"/>
                </a:solidFill>
                <a:latin typeface="Arial Narrow" panose="020B0606020202030204" pitchFamily="34" charset="0"/>
              </a:rPr>
              <a:t>School board members are elected by district BUT voted on in the “at-large” style</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r>
              <a:rPr lang="en-US" sz="1800" dirty="0">
                <a:solidFill>
                  <a:srgbClr val="2E2B21"/>
                </a:solidFill>
                <a:latin typeface="Arial Narrow" panose="020B0606020202030204" pitchFamily="34" charset="0"/>
              </a:rPr>
              <a:t>Generally, the district is created for residency/geographic balance purposes though all voters within the school corporation boundaries vote on the school board seats</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r>
              <a:rPr lang="en-US" sz="1800" dirty="0">
                <a:solidFill>
                  <a:srgbClr val="2E2B21"/>
                </a:solidFill>
                <a:latin typeface="Arial Narrow" panose="020B0606020202030204" pitchFamily="34" charset="0"/>
              </a:rPr>
              <a:t>Signatures can come from any registered voter within the school corporation boundaries</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endParaRPr lang="en-US" sz="1000" dirty="0">
              <a:solidFill>
                <a:srgbClr val="2E2B21"/>
              </a:solidFill>
              <a:latin typeface="Arial Narrow" panose="020B0606020202030204" pitchFamily="34" charset="0"/>
            </a:endParaRPr>
          </a:p>
          <a:p>
            <a:pPr marL="462661" lvl="1" indent="-288925">
              <a:lnSpc>
                <a:spcPct val="100000"/>
              </a:lnSpc>
              <a:spcBef>
                <a:spcPts val="0"/>
              </a:spcBef>
              <a:spcAft>
                <a:spcPts val="0"/>
              </a:spcAft>
              <a:buClr>
                <a:srgbClr val="9CBEBD"/>
              </a:buClr>
              <a:buSzPct val="100000"/>
              <a:buFont typeface="Wingdings" panose="05000000000000000000" pitchFamily="2" charset="2"/>
              <a:buChar char="§"/>
              <a:defRPr/>
            </a:pPr>
            <a:r>
              <a:rPr lang="en-US" sz="2000" b="1" dirty="0">
                <a:solidFill>
                  <a:srgbClr val="2E2B21"/>
                </a:solidFill>
                <a:latin typeface="Arial Narrow" panose="020B0606020202030204" pitchFamily="34" charset="0"/>
              </a:rPr>
              <a:t>School board members are elected by district and only by voters in their district</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r>
              <a:rPr lang="en-US" sz="1800" dirty="0">
                <a:solidFill>
                  <a:srgbClr val="2E2B21"/>
                </a:solidFill>
                <a:latin typeface="Arial Narrow" panose="020B0606020202030204" pitchFamily="34" charset="0"/>
              </a:rPr>
              <a:t>Signature can only come from a registered voter within the “smaller’ internal election district</a:t>
            </a: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endParaRPr lang="en-US" sz="1000" dirty="0">
              <a:solidFill>
                <a:srgbClr val="2E2B21"/>
              </a:solidFill>
              <a:latin typeface="Arial Narrow" panose="020B0606020202030204" pitchFamily="34" charset="0"/>
            </a:endParaRPr>
          </a:p>
          <a:p>
            <a:pPr marL="356616" lvl="2" indent="0">
              <a:lnSpc>
                <a:spcPct val="100000"/>
              </a:lnSpc>
              <a:spcBef>
                <a:spcPts val="0"/>
              </a:spcBef>
              <a:spcAft>
                <a:spcPts val="0"/>
              </a:spcAft>
              <a:buClr>
                <a:srgbClr val="9CBEBD"/>
              </a:buClr>
              <a:buSzPct val="100000"/>
              <a:buNone/>
              <a:defRPr/>
            </a:pPr>
            <a:endParaRPr lang="en-US" sz="800" dirty="0">
              <a:solidFill>
                <a:srgbClr val="2E2B21"/>
              </a:solidFill>
              <a:latin typeface="Arial Narrow" panose="020B0606020202030204" pitchFamily="34" charset="0"/>
            </a:endParaRPr>
          </a:p>
          <a:p>
            <a:pPr marL="645541" lvl="2" indent="-288925">
              <a:lnSpc>
                <a:spcPct val="100000"/>
              </a:lnSpc>
              <a:spcBef>
                <a:spcPts val="0"/>
              </a:spcBef>
              <a:spcAft>
                <a:spcPts val="0"/>
              </a:spcAft>
              <a:buClr>
                <a:srgbClr val="9CBEBD"/>
              </a:buClr>
              <a:buSzPct val="100000"/>
              <a:buFont typeface="Wingdings" panose="05000000000000000000" pitchFamily="2" charset="2"/>
              <a:buChar char="§"/>
              <a:defRPr/>
            </a:pPr>
            <a:endParaRPr kumimoji="0" lang="en-US" sz="120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4450342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E04F-A64B-19F0-0870-9181C56B3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F16C2-E45C-0040-F918-DDE27AE46B0C}"/>
              </a:ext>
            </a:extLst>
          </p:cNvPr>
          <p:cNvSpPr>
            <a:spLocks noGrp="1"/>
          </p:cNvSpPr>
          <p:nvPr>
            <p:ph type="title"/>
          </p:nvPr>
        </p:nvSpPr>
        <p:spPr>
          <a:xfrm>
            <a:off x="1024128" y="585216"/>
            <a:ext cx="10240772" cy="1499616"/>
          </a:xfrm>
        </p:spPr>
        <p:txBody>
          <a:bodyPr/>
          <a:lstStyle/>
          <a:p>
            <a:r>
              <a:rPr lang="en-US" dirty="0"/>
              <a:t>Filing Timeline &amp; CAN-34 Petition Overview (1) </a:t>
            </a:r>
          </a:p>
        </p:txBody>
      </p:sp>
      <p:sp>
        <p:nvSpPr>
          <p:cNvPr id="5" name="Slide Number Placeholder 4">
            <a:extLst>
              <a:ext uri="{FF2B5EF4-FFF2-40B4-BE49-F238E27FC236}">
                <a16:creationId xmlns:a16="http://schemas.microsoft.com/office/drawing/2014/main" id="{2BF83CFA-6F4C-A6E7-DB08-89B861E7D88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196C149-9339-4AF9-9793-87B88BD86C41}" type="slidenum">
              <a:rPr kumimoji="0" lang="en-US" sz="1000" b="0" i="0" u="none" strike="noStrike" kern="1200" cap="none" spc="0" normalizeH="0" baseline="0" noProof="0" smtClean="0">
                <a:ln>
                  <a:noFill/>
                </a:ln>
                <a:solidFill>
                  <a:srgbClr val="2E2B21">
                    <a:lumMod val="90000"/>
                    <a:lumOff val="10000"/>
                  </a:srgb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2E2B21">
                  <a:lumMod val="90000"/>
                  <a:lumOff val="10000"/>
                </a:srgbClr>
              </a:solidFill>
              <a:effectLst/>
              <a:uLnTx/>
              <a:uFillTx/>
              <a:latin typeface="Tw Cen MT Condensed" panose="020B0606020104020203"/>
              <a:ea typeface="+mn-ea"/>
              <a:cs typeface="+mn-cs"/>
            </a:endParaRPr>
          </a:p>
        </p:txBody>
      </p:sp>
      <p:sp>
        <p:nvSpPr>
          <p:cNvPr id="8" name="Content Placeholder 2">
            <a:extLst>
              <a:ext uri="{FF2B5EF4-FFF2-40B4-BE49-F238E27FC236}">
                <a16:creationId xmlns:a16="http://schemas.microsoft.com/office/drawing/2014/main" id="{E36B9BA3-ABB9-9C5C-DC09-C90E0DEE1C88}"/>
              </a:ext>
            </a:extLst>
          </p:cNvPr>
          <p:cNvSpPr txBox="1">
            <a:spLocks/>
          </p:cNvSpPr>
          <p:nvPr/>
        </p:nvSpPr>
        <p:spPr>
          <a:xfrm>
            <a:off x="481109" y="2286000"/>
            <a:ext cx="11229782" cy="4184704"/>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gn="ctr">
              <a:lnSpc>
                <a:spcPct val="100000"/>
              </a:lnSpc>
              <a:spcBef>
                <a:spcPts val="0"/>
              </a:spcBef>
              <a:spcAft>
                <a:spcPts val="0"/>
              </a:spcAft>
              <a:buClr>
                <a:srgbClr val="9CBEBD"/>
              </a:buClr>
              <a:buNone/>
              <a:defRPr/>
            </a:pPr>
            <a:r>
              <a:rPr lang="en-US" sz="2000" dirty="0">
                <a:solidFill>
                  <a:srgbClr val="2E2B21"/>
                </a:solidFill>
                <a:latin typeface="Arial Narrow" panose="020B0606020202030204" pitchFamily="34" charset="0"/>
              </a:rPr>
              <a:t>Most school board candidates need </a:t>
            </a:r>
            <a:r>
              <a:rPr lang="en-US" sz="2000" dirty="0">
                <a:solidFill>
                  <a:srgbClr val="2E2B21"/>
                </a:solidFill>
                <a:highlight>
                  <a:srgbClr val="FFFF00"/>
                </a:highlight>
                <a:latin typeface="Arial Narrow" panose="020B0606020202030204" pitchFamily="34" charset="0"/>
              </a:rPr>
              <a:t>10 certified signatures of registered voters </a:t>
            </a:r>
            <a:r>
              <a:rPr lang="en-US" sz="2000" dirty="0">
                <a:solidFill>
                  <a:srgbClr val="2E2B21"/>
                </a:solidFill>
                <a:latin typeface="Arial Narrow" panose="020B0606020202030204" pitchFamily="34" charset="0"/>
              </a:rPr>
              <a:t>in the election district as described in the previous slide. A few school corporations use different guidelines (mostly in Lake County) and the signature count differs.</a:t>
            </a:r>
          </a:p>
          <a:p>
            <a:pPr marL="0" indent="0" algn="ctr">
              <a:lnSpc>
                <a:spcPct val="100000"/>
              </a:lnSpc>
              <a:spcBef>
                <a:spcPts val="0"/>
              </a:spcBef>
              <a:spcAft>
                <a:spcPts val="0"/>
              </a:spcAft>
              <a:buClr>
                <a:srgbClr val="9CBEBD"/>
              </a:buClr>
              <a:buNone/>
              <a:defRPr/>
            </a:pPr>
            <a:endParaRPr lang="en-US" sz="800" dirty="0">
              <a:solidFill>
                <a:srgbClr val="2E2B21"/>
              </a:solidFill>
              <a:latin typeface="+mj-lt"/>
            </a:endParaRPr>
          </a:p>
          <a:p>
            <a:pPr marL="0" indent="0" algn="ctr">
              <a:lnSpc>
                <a:spcPct val="100000"/>
              </a:lnSpc>
              <a:spcBef>
                <a:spcPts val="0"/>
              </a:spcBef>
              <a:spcAft>
                <a:spcPts val="0"/>
              </a:spcAft>
              <a:buClr>
                <a:srgbClr val="9CBEBD"/>
              </a:buClr>
              <a:buNone/>
              <a:defRPr/>
            </a:pPr>
            <a:r>
              <a:rPr lang="en-US" sz="2800" u="sng" dirty="0">
                <a:solidFill>
                  <a:srgbClr val="2E2B21"/>
                </a:solidFill>
                <a:latin typeface="+mj-lt"/>
              </a:rPr>
              <a:t>School Corporation Plan is the definitive resource to confirm how each school board seat is elected.</a:t>
            </a:r>
          </a:p>
          <a:p>
            <a:pPr marL="0" marR="0" lvl="0" indent="0" algn="l" defTabSz="914400" rtl="0" eaLnBrk="1" fontAlgn="auto" latinLnBrk="0" hangingPunct="1">
              <a:lnSpc>
                <a:spcPct val="100000"/>
              </a:lnSpc>
              <a:spcBef>
                <a:spcPts val="0"/>
              </a:spcBef>
              <a:spcAft>
                <a:spcPts val="400"/>
              </a:spcAft>
              <a:buClr>
                <a:srgbClr val="9CBEBD"/>
              </a:buClr>
              <a:buSzPct val="100000"/>
              <a:buNone/>
              <a:tabLst/>
              <a:defRPr/>
            </a:pPr>
            <a:endParaRPr lang="en-US" sz="1000" dirty="0">
              <a:solidFill>
                <a:srgbClr val="2E2B21"/>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400"/>
              </a:spcAft>
              <a:buClr>
                <a:srgbClr val="9CBEBD"/>
              </a:buClr>
              <a:buSzPct val="100000"/>
              <a:buNone/>
              <a:tabLst/>
              <a:defRPr/>
            </a:pPr>
            <a:r>
              <a:rPr lang="en-US" sz="2000" b="1" dirty="0">
                <a:solidFill>
                  <a:srgbClr val="2E2B21"/>
                </a:solidFill>
                <a:highlight>
                  <a:srgbClr val="FFFF00"/>
                </a:highlight>
                <a:latin typeface="Arial Narrow" panose="020B0606020202030204" pitchFamily="34" charset="0"/>
              </a:rPr>
              <a:t>May 19 to June 18, 2026 (NOON): CAN-34, CAN-12 Filing Period</a:t>
            </a:r>
            <a:endParaRPr kumimoji="0" lang="en-US" sz="2000" b="1" i="0" u="none" strike="noStrike" kern="1200" cap="none" spc="0" normalizeH="0" baseline="0" noProof="0" dirty="0">
              <a:ln>
                <a:noFill/>
              </a:ln>
              <a:solidFill>
                <a:srgbClr val="2E2B21"/>
              </a:solidFill>
              <a:effectLst/>
              <a:highlight>
                <a:srgbClr val="FFFF00"/>
              </a:highlight>
              <a:uLnTx/>
              <a:uFillTx/>
              <a:latin typeface="Arial Narrow" panose="020B0606020202030204" pitchFamily="34" charset="0"/>
              <a:ea typeface="+mn-ea"/>
              <a:cs typeface="+mn-cs"/>
            </a:endParaRPr>
          </a:p>
          <a:p>
            <a:pPr marL="462661" lvl="1" indent="-288925">
              <a:lnSpc>
                <a:spcPct val="100000"/>
              </a:lnSpc>
              <a:spcBef>
                <a:spcPts val="0"/>
              </a:spcBef>
              <a:buClr>
                <a:srgbClr val="9CBEBD"/>
              </a:buClr>
              <a:buSzPct val="100000"/>
              <a:buFont typeface="Wingdings" panose="05000000000000000000" pitchFamily="2" charset="2"/>
              <a:buChar char="§"/>
              <a:defRPr/>
            </a:pPr>
            <a:r>
              <a:rPr kumimoji="0" lang="en-US"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Complete the consent on the back of the CAN-34 on at least one petition</a:t>
            </a:r>
          </a:p>
          <a:p>
            <a:pPr marL="462661" lvl="1" indent="-288925">
              <a:lnSpc>
                <a:spcPct val="100000"/>
              </a:lnSpc>
              <a:spcBef>
                <a:spcPts val="0"/>
              </a:spcBef>
              <a:buClr>
                <a:srgbClr val="9CBEBD"/>
              </a:buClr>
              <a:buSzPct val="100000"/>
              <a:buFont typeface="Wingdings" panose="05000000000000000000" pitchFamily="2" charset="2"/>
              <a:buChar char="§"/>
              <a:defRPr/>
            </a:pPr>
            <a:r>
              <a:rPr kumimoji="0" lang="en-US"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File CAN-34 petitions with county VR official where the largest percentage of </a:t>
            </a:r>
            <a:r>
              <a:rPr kumimoji="0" lang="en-US" b="0" i="0" u="none" kern="1200" cap="none" spc="0" normalizeH="0" baseline="0" noProof="0" dirty="0">
                <a:ln>
                  <a:noFill/>
                </a:ln>
                <a:solidFill>
                  <a:srgbClr val="2E2B21"/>
                </a:solidFill>
                <a:effectLst/>
                <a:uLnTx/>
                <a:uFillTx/>
                <a:latin typeface="Arial Narrow" panose="020B0606020202030204" pitchFamily="34" charset="0"/>
                <a:ea typeface="+mn-ea"/>
                <a:cs typeface="+mn-cs"/>
              </a:rPr>
              <a:t>voters </a:t>
            </a:r>
            <a:r>
              <a:rPr lang="en-US" dirty="0">
                <a:solidFill>
                  <a:srgbClr val="2E2B21"/>
                </a:solidFill>
                <a:latin typeface="Arial Narrow" panose="020B0606020202030204" pitchFamily="34" charset="0"/>
              </a:rPr>
              <a:t>based on the </a:t>
            </a:r>
            <a:r>
              <a:rPr kumimoji="0" lang="en-US" b="0" i="0" u="none" kern="1200" cap="none" spc="0" normalizeH="0" baseline="0" noProof="0" dirty="0">
                <a:ln>
                  <a:noFill/>
                </a:ln>
                <a:solidFill>
                  <a:srgbClr val="2E2B21"/>
                </a:solidFill>
                <a:effectLst/>
                <a:uLnTx/>
                <a:uFillTx/>
                <a:latin typeface="Arial Narrow" panose="020B0606020202030204" pitchFamily="34" charset="0"/>
                <a:ea typeface="+mn-ea"/>
                <a:cs typeface="+mn-cs"/>
              </a:rPr>
              <a:t>2020 census population of</a:t>
            </a:r>
            <a:r>
              <a:rPr kumimoji="0" lang="en-US"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 the school corporation reside</a:t>
            </a:r>
          </a:p>
          <a:p>
            <a:pPr marL="645541" lvl="2" indent="-288925">
              <a:lnSpc>
                <a:spcPct val="100000"/>
              </a:lnSpc>
              <a:spcBef>
                <a:spcPts val="0"/>
              </a:spcBef>
              <a:buClr>
                <a:srgbClr val="9CBEBD"/>
              </a:buClr>
              <a:buFont typeface="Wingdings" panose="05000000000000000000" pitchFamily="2" charset="2"/>
              <a:buChar char="§"/>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“Largest” county processes all</a:t>
            </a:r>
            <a:r>
              <a:rPr lang="en-US" sz="1600" dirty="0">
                <a:solidFill>
                  <a:srgbClr val="2E2B21"/>
                </a:solidFill>
                <a:latin typeface="Arial Narrow" panose="020B0606020202030204" pitchFamily="34" charset="0"/>
              </a:rPr>
              <a:t> CAN-34</a:t>
            </a: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 petitions (</a:t>
            </a:r>
            <a:r>
              <a:rPr lang="en-US" sz="1600" dirty="0">
                <a:solidFill>
                  <a:srgbClr val="2E2B21"/>
                </a:solidFill>
                <a:latin typeface="Arial Narrow" panose="020B0606020202030204" pitchFamily="34" charset="0"/>
              </a:rPr>
              <a:t>Note: This is diff</a:t>
            </a:r>
            <a:r>
              <a:rPr kumimoji="0" lang="en-US" sz="1600" b="0" i="0" u="none" strike="noStrike" kern="1200" cap="none" spc="0" normalizeH="0" baseline="0" noProof="0" dirty="0" err="1">
                <a:ln>
                  <a:noFill/>
                </a:ln>
                <a:solidFill>
                  <a:srgbClr val="2E2B21"/>
                </a:solidFill>
                <a:effectLst/>
                <a:uLnTx/>
                <a:uFillTx/>
                <a:latin typeface="Arial Narrow" panose="020B0606020202030204" pitchFamily="34" charset="0"/>
                <a:ea typeface="+mn-ea"/>
                <a:cs typeface="+mn-cs"/>
              </a:rPr>
              <a:t>erent</a:t>
            </a: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 than other types of petitions used to gain ballot access)</a:t>
            </a:r>
          </a:p>
          <a:p>
            <a:pPr marL="462661" lvl="1" indent="-288925">
              <a:lnSpc>
                <a:spcPct val="100000"/>
              </a:lnSpc>
              <a:spcBef>
                <a:spcPts val="0"/>
              </a:spcBef>
              <a:buClr>
                <a:srgbClr val="9CBEBD"/>
              </a:buClr>
              <a:buSzPct val="100000"/>
              <a:buFont typeface="Wingdings" panose="05000000000000000000" pitchFamily="2" charset="2"/>
              <a:buChar char="§"/>
              <a:defRPr/>
            </a:pPr>
            <a:r>
              <a:rPr lang="en-US" dirty="0">
                <a:solidFill>
                  <a:srgbClr val="2E2B21"/>
                </a:solidFill>
                <a:latin typeface="Arial Narrow" panose="020B0606020202030204" pitchFamily="34" charset="0"/>
              </a:rPr>
              <a:t>File the CAN-12 Statement of Economic Interests at the same time as the CAN-34 petition (in most counties*)</a:t>
            </a:r>
          </a:p>
          <a:p>
            <a:pPr marL="645541" lvl="2" indent="-288925">
              <a:lnSpc>
                <a:spcPct val="100000"/>
              </a:lnSpc>
              <a:spcBef>
                <a:spcPts val="0"/>
              </a:spcBef>
              <a:buClr>
                <a:srgbClr val="9CBEBD"/>
              </a:buClr>
              <a:buSzPct val="100000"/>
              <a:buFont typeface="Wingdings" panose="05000000000000000000" pitchFamily="2" charset="2"/>
              <a:buChar char="§"/>
              <a:defRPr/>
            </a:pPr>
            <a:r>
              <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rPr>
              <a:t>CAN-12 reflects the previous year’s (2025) financial activity, not the year in which the report is filed (2026).</a:t>
            </a:r>
          </a:p>
          <a:p>
            <a:pPr marL="645541" lvl="2" indent="-288925">
              <a:lnSpc>
                <a:spcPct val="100000"/>
              </a:lnSpc>
              <a:spcBef>
                <a:spcPts val="0"/>
              </a:spcBef>
              <a:buClr>
                <a:srgbClr val="9CBEBD"/>
              </a:buClr>
              <a:buSzPct val="100000"/>
              <a:buFont typeface="Wingdings" panose="05000000000000000000" pitchFamily="2" charset="2"/>
              <a:buChar char="§"/>
              <a:defRPr/>
            </a:pPr>
            <a:r>
              <a:rPr lang="en-US" sz="1600" dirty="0">
                <a:solidFill>
                  <a:srgbClr val="2E2B21"/>
                </a:solidFill>
                <a:latin typeface="Arial Narrow" panose="020B0606020202030204" pitchFamily="34" charset="0"/>
              </a:rPr>
              <a:t>*Six counties (Allen, LaPorte, Madison, Marion, Vanderburgh &amp; Vigo) have a separate board of registration. In these counties, you must first file the CAN-34 with the VR office. Once the petitions are certified, then you must take the VR certified CAN-34 petitions to the county election board or clerk to officially file to run for office. This requires the CAN-12 to be filed with the CAN-34 petitions/consent.</a:t>
            </a:r>
            <a:endParaRPr kumimoji="0" lang="en-US" sz="1600" b="0" i="0" u="none" strike="noStrike" kern="1200" cap="none" spc="0" normalizeH="0" baseline="0" noProof="0" dirty="0">
              <a:ln>
                <a:noFill/>
              </a:ln>
              <a:solidFill>
                <a:srgbClr val="2E2B21"/>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998104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FB7258-F687-922F-FAE9-9AF72D1D2E4E}"/>
              </a:ext>
              <a:ext uri="{C183D7F6-B498-43B3-948B-1728B52AA6E4}">
                <adec:decorative xmlns:adec="http://schemas.microsoft.com/office/drawing/2017/decorative" val="1"/>
              </a:ext>
            </a:extLst>
          </p:cNvPr>
          <p:cNvSpPr/>
          <p:nvPr/>
        </p:nvSpPr>
        <p:spPr>
          <a:xfrm>
            <a:off x="0" y="0"/>
            <a:ext cx="3168502" cy="685800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6" name="Title 1">
            <a:extLst>
              <a:ext uri="{FF2B5EF4-FFF2-40B4-BE49-F238E27FC236}">
                <a16:creationId xmlns:a16="http://schemas.microsoft.com/office/drawing/2014/main" id="{58D55593-340E-B0C3-7D68-869F4869BD5D}"/>
              </a:ext>
            </a:extLst>
          </p:cNvPr>
          <p:cNvSpPr txBox="1">
            <a:spLocks noGrp="1"/>
          </p:cNvSpPr>
          <p:nvPr>
            <p:ph type="title" idx="4294967295"/>
          </p:nvPr>
        </p:nvSpPr>
        <p:spPr>
          <a:xfrm rot="16200000">
            <a:off x="-1388427" y="2259236"/>
            <a:ext cx="5748656" cy="2057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914400" rtl="0" eaLnBrk="1" latinLnBrk="0" hangingPunct="1">
              <a:lnSpc>
                <a:spcPct val="80000"/>
              </a:lnSpc>
              <a:spcBef>
                <a:spcPct val="0"/>
              </a:spcBef>
              <a:buNone/>
              <a:defRPr sz="5000" b="0" kern="1200" cap="all" spc="200" baseline="0">
                <a:solidFill>
                  <a:schemeClr val="bg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800" b="0" i="0" u="sng" strike="noStrike" kern="1200" cap="all" spc="200" normalizeH="0" baseline="0" noProof="0" dirty="0">
                <a:ln>
                  <a:noFill/>
                </a:ln>
                <a:solidFill>
                  <a:srgbClr val="FFFFFF"/>
                </a:solidFill>
                <a:effectLst/>
                <a:uLnTx/>
                <a:uFillTx/>
                <a:latin typeface="Tw Cen MT Condensed" panose="020B0606020104020203"/>
                <a:ea typeface="+mj-ea"/>
                <a:cs typeface="+mj-cs"/>
              </a:rPr>
              <a:t>Petition Processing</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all" spc="200" normalizeH="0" baseline="0" noProof="0" dirty="0">
                <a:ln>
                  <a:noFill/>
                </a:ln>
                <a:solidFill>
                  <a:srgbClr val="FFFFFF"/>
                </a:solidFill>
                <a:effectLst/>
                <a:uLnTx/>
                <a:uFillTx/>
                <a:latin typeface="Tw Cen MT Condensed" panose="020B0606020104020203"/>
                <a:ea typeface="+mj-ea"/>
                <a:cs typeface="+mj-cs"/>
              </a:rPr>
              <a:t>2026 can-34 example (front)</a:t>
            </a:r>
          </a:p>
        </p:txBody>
      </p:sp>
      <p:pic>
        <p:nvPicPr>
          <p:cNvPr id="7" name="Picture 6" descr="Image of the state of Indiana CAN-34 petition: Petition of Nomination and Consent for School Board Office Elected in 2026.">
            <a:extLst>
              <a:ext uri="{FF2B5EF4-FFF2-40B4-BE49-F238E27FC236}">
                <a16:creationId xmlns:a16="http://schemas.microsoft.com/office/drawing/2014/main" id="{D938CECB-8A56-BF5A-5E33-308DF6D4D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629" y="199574"/>
            <a:ext cx="8383170" cy="6458851"/>
          </a:xfrm>
          <a:prstGeom prst="rect">
            <a:avLst/>
          </a:prstGeom>
        </p:spPr>
      </p:pic>
    </p:spTree>
    <p:extLst>
      <p:ext uri="{BB962C8B-B14F-4D97-AF65-F5344CB8AC3E}">
        <p14:creationId xmlns:p14="http://schemas.microsoft.com/office/powerpoint/2010/main" val="3382018366"/>
      </p:ext>
    </p:extLst>
  </p:cSld>
  <p:clrMapOvr>
    <a:masterClrMapping/>
  </p:clrMapOvr>
  <p:transition spd="slow">
    <p:push dir="u"/>
  </p:transition>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3459</TotalTime>
  <Words>4106</Words>
  <Application>Microsoft Office PowerPoint</Application>
  <PresentationFormat>Widescreen</PresentationFormat>
  <Paragraphs>360</Paragraphs>
  <Slides>36</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Aptos</vt:lpstr>
      <vt:lpstr>Aptos Display</vt:lpstr>
      <vt:lpstr>Arial</vt:lpstr>
      <vt:lpstr>Arial Narrow</vt:lpstr>
      <vt:lpstr>Calibri</vt:lpstr>
      <vt:lpstr>Tw Cen MT</vt:lpstr>
      <vt:lpstr>Tw Cen MT Condensed</vt:lpstr>
      <vt:lpstr>Wingdings</vt:lpstr>
      <vt:lpstr>Wingdings 3</vt:lpstr>
      <vt:lpstr>Office Theme</vt:lpstr>
      <vt:lpstr>Integral</vt:lpstr>
      <vt:lpstr>Running for School  Board Office in the 2026 Election Cycle</vt:lpstr>
      <vt:lpstr>ACRONYMS</vt:lpstr>
      <vt:lpstr>Running for  School Board Office</vt:lpstr>
      <vt:lpstr>candidate QUALIFICATIONS (1)</vt:lpstr>
      <vt:lpstr>candidate QUALIFICATIONS (2)</vt:lpstr>
      <vt:lpstr>Other QUALIFICATIONS</vt:lpstr>
      <vt:lpstr>Filing Timeline &amp; CAN-34 Petition Overview </vt:lpstr>
      <vt:lpstr>Filing Timeline &amp; CAN-34 Petition Overview (1) </vt:lpstr>
      <vt:lpstr>Petition Processing 2026 can-34 example (front)</vt:lpstr>
      <vt:lpstr>Candidate Name Designations</vt:lpstr>
      <vt:lpstr>CAN-34 PETITIONER SECTION</vt:lpstr>
      <vt:lpstr>REQUIRED CAN-34 PETITION ELEMENTS</vt:lpstr>
      <vt:lpstr>Other CAN-34 PETITION ELEMENTS</vt:lpstr>
      <vt:lpstr>Other PETITION ELEMENTS</vt:lpstr>
      <vt:lpstr>Petition Processing 2026 can-34 Example (back)</vt:lpstr>
      <vt:lpstr>Candidate’s consent</vt:lpstr>
      <vt:lpstr>Candidate’s consent (1)</vt:lpstr>
      <vt:lpstr>Petition Certification</vt:lpstr>
      <vt:lpstr>Petition Certification (1)</vt:lpstr>
      <vt:lpstr>Write-in candidates for school board</vt:lpstr>
      <vt:lpstr>CANDIDATE CHALLENGES: CAN-1</vt:lpstr>
      <vt:lpstr>Ballot Placement &amp;  Election Certification</vt:lpstr>
      <vt:lpstr>Office Order Placement</vt:lpstr>
      <vt:lpstr>Candidate Groupings</vt:lpstr>
      <vt:lpstr>Sample Ballot Marion County 2024 General Election School Board Office is listed after all of the other offices on the ballot but before their judicial retention questions</vt:lpstr>
      <vt:lpstr>Tabulation &amp; Certification</vt:lpstr>
      <vt:lpstr>Campaign Finance &amp;  School Board Candidates</vt:lpstr>
      <vt:lpstr>When to Open a Candidate’s  Committee (CFA-1)</vt:lpstr>
      <vt:lpstr>Filing CFA-4 Forms</vt:lpstr>
      <vt:lpstr>Filing CFA-11 Forms</vt:lpstr>
      <vt:lpstr>All OPEN committees are responsible for TIMELY FILING campaign finance reports,  according to the state’s schedule, UNTIL  the committee is eligible to file a  final/disbands report.   NEW! ALL elected officeholders must  maintain an open campaign finance  committee until they no longer hold  elected office and are no longer a candidate. (IC 3-5-2.1-16(b))</vt:lpstr>
      <vt:lpstr>Disclaimers</vt:lpstr>
      <vt:lpstr>Other Disclaimers</vt:lpstr>
      <vt:lpstr>Campaign Finance Resources</vt:lpstr>
      <vt:lpstr>FILLING A SCHOOL BOARD ELECTED OFFICE VACANCY BEGINNING IN 2027</vt:lpstr>
      <vt:lpstr>Questions?</vt:lpstr>
    </vt:vector>
  </TitlesOfParts>
  <Company>Indiana Office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Nussmeyer, Angela M</dc:creator>
  <cp:lastModifiedBy>Nussmeyer, Angela M</cp:lastModifiedBy>
  <cp:revision>9</cp:revision>
  <dcterms:created xsi:type="dcterms:W3CDTF">2026-02-23T22:01:19Z</dcterms:created>
  <dcterms:modified xsi:type="dcterms:W3CDTF">2026-03-03T19:59:37Z</dcterms:modified>
</cp:coreProperties>
</file>