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8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9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10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11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1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1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1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18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19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20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21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5" r:id="rId5"/>
    <p:sldMasterId id="2147483686" r:id="rId6"/>
    <p:sldMasterId id="2147483705" r:id="rId7"/>
    <p:sldMasterId id="2147483697" r:id="rId8"/>
    <p:sldMasterId id="2147483706" r:id="rId9"/>
    <p:sldMasterId id="2147483709" r:id="rId10"/>
    <p:sldMasterId id="2147483714" r:id="rId11"/>
    <p:sldMasterId id="2147483720" r:id="rId12"/>
    <p:sldMasterId id="2147483725" r:id="rId13"/>
    <p:sldMasterId id="2147483728" r:id="rId14"/>
    <p:sldMasterId id="2147483733" r:id="rId15"/>
    <p:sldMasterId id="2147483739" r:id="rId16"/>
    <p:sldMasterId id="2147483743" r:id="rId17"/>
    <p:sldMasterId id="2147483746" r:id="rId18"/>
    <p:sldMasterId id="2147483751" r:id="rId19"/>
    <p:sldMasterId id="2147483757" r:id="rId20"/>
    <p:sldMasterId id="2147483763" r:id="rId21"/>
    <p:sldMasterId id="2147483766" r:id="rId22"/>
    <p:sldMasterId id="2147483771" r:id="rId23"/>
    <p:sldMasterId id="2147483777" r:id="rId24"/>
  </p:sldMasterIdLst>
  <p:sldIdLst>
    <p:sldId id="262" r:id="rId25"/>
    <p:sldId id="271" r:id="rId26"/>
    <p:sldId id="272" r:id="rId27"/>
    <p:sldId id="273" r:id="rId28"/>
    <p:sldId id="277" r:id="rId29"/>
    <p:sldId id="278" r:id="rId30"/>
    <p:sldId id="279" r:id="rId31"/>
    <p:sldId id="285" r:id="rId32"/>
    <p:sldId id="280" r:id="rId33"/>
    <p:sldId id="274" r:id="rId34"/>
    <p:sldId id="281" r:id="rId35"/>
    <p:sldId id="287" r:id="rId36"/>
    <p:sldId id="282" r:id="rId37"/>
    <p:sldId id="289" r:id="rId38"/>
    <p:sldId id="288" r:id="rId39"/>
    <p:sldId id="286" r:id="rId40"/>
    <p:sldId id="283" r:id="rId41"/>
    <p:sldId id="290" r:id="rId42"/>
    <p:sldId id="275" r:id="rId43"/>
    <p:sldId id="276" r:id="rId44"/>
    <p:sldId id="270" r:id="rId45"/>
    <p:sldId id="266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C74B7C-9231-4226-B18B-2AED3CD5A00D}" v="132" dt="2025-12-11T18:27:35.5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4673" autoAdjust="0"/>
  </p:normalViewPr>
  <p:slideViewPr>
    <p:cSldViewPr snapToGrid="0">
      <p:cViewPr varScale="1">
        <p:scale>
          <a:sx n="97" d="100"/>
          <a:sy n="97" d="100"/>
        </p:scale>
        <p:origin x="96" y="17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2.xml"/><Relationship Id="rId39" Type="http://schemas.openxmlformats.org/officeDocument/2006/relationships/slide" Target="slides/slide15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10.xml"/><Relationship Id="rId42" Type="http://schemas.openxmlformats.org/officeDocument/2006/relationships/slide" Target="slides/slide1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5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slide" Target="slides/slide16.xml"/><Relationship Id="rId45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7.xml"/><Relationship Id="rId44" Type="http://schemas.openxmlformats.org/officeDocument/2006/relationships/slide" Target="slides/slide2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slide" Target="slides/slide19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slide" Target="slides/slide22.xml"/><Relationship Id="rId20" Type="http://schemas.openxmlformats.org/officeDocument/2006/relationships/slideMaster" Target="slideMasters/slideMaster17.xml"/><Relationship Id="rId41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4394" y="3119948"/>
            <a:ext cx="11263211" cy="986518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IN ALL CAPS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77CED0C2-71F0-CC39-4433-1A3F912BEB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258" y="1394109"/>
            <a:ext cx="1147912" cy="1523778"/>
          </a:xfrm>
          <a:prstGeom prst="rect">
            <a:avLst/>
          </a:prstGeom>
          <a:effectLst/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6F35E813-E2D4-E980-82F4-817BDE9551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4394" y="4120061"/>
            <a:ext cx="11263210" cy="37242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8CAD121D-F573-E840-0C43-2C18B2D26A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3654" y="4473726"/>
            <a:ext cx="11263210" cy="3064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Month Year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1AA855-CF4A-C310-36DE-DF2A6A022367}"/>
              </a:ext>
            </a:extLst>
          </p:cNvPr>
          <p:cNvCxnSpPr>
            <a:cxnSpLocks/>
          </p:cNvCxnSpPr>
          <p:nvPr userDrawn="1"/>
        </p:nvCxnSpPr>
        <p:spPr>
          <a:xfrm>
            <a:off x="4997151" y="4022542"/>
            <a:ext cx="2197699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670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Multiline) &amp; 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A7CF873-91A9-FD9A-89A8-4C3AC0D239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774" y="644514"/>
            <a:ext cx="10612079" cy="893131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MULTILINE SLIDE TITLE </a:t>
            </a:r>
            <a:br>
              <a:rPr lang="en-US" dirty="0"/>
            </a:br>
            <a:r>
              <a:rPr lang="en-US" dirty="0"/>
              <a:t>IN ALL CAPS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0AF17-170D-9C60-4395-34AF5F9C8DB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95993" y="1829808"/>
            <a:ext cx="5216137" cy="449942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41E35A0-FA48-9C92-29EC-016D3E0FFF8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379870" y="1829809"/>
            <a:ext cx="5216137" cy="449942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8077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2970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5376EB-916D-ADEA-1E70-68EF04F12DA7}"/>
              </a:ext>
            </a:extLst>
          </p:cNvPr>
          <p:cNvSpPr/>
          <p:nvPr userDrawn="1"/>
        </p:nvSpPr>
        <p:spPr>
          <a:xfrm>
            <a:off x="0" y="-35320"/>
            <a:ext cx="12192000" cy="689332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42AE7E-7027-3C41-BAF7-DA090A766F3C}"/>
              </a:ext>
            </a:extLst>
          </p:cNvPr>
          <p:cNvSpPr/>
          <p:nvPr userDrawn="1"/>
        </p:nvSpPr>
        <p:spPr>
          <a:xfrm>
            <a:off x="0" y="-3532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52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5376EB-916D-ADEA-1E70-68EF04F12DA7}"/>
              </a:ext>
            </a:extLst>
          </p:cNvPr>
          <p:cNvSpPr/>
          <p:nvPr userDrawn="1"/>
        </p:nvSpPr>
        <p:spPr>
          <a:xfrm>
            <a:off x="0" y="-35320"/>
            <a:ext cx="12192000" cy="6893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42AE7E-7027-3C41-BAF7-DA090A766F3C}"/>
              </a:ext>
            </a:extLst>
          </p:cNvPr>
          <p:cNvSpPr/>
          <p:nvPr userDrawn="1"/>
        </p:nvSpPr>
        <p:spPr>
          <a:xfrm>
            <a:off x="0" y="-3532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6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5376EB-916D-ADEA-1E70-68EF04F12DA7}"/>
              </a:ext>
            </a:extLst>
          </p:cNvPr>
          <p:cNvSpPr/>
          <p:nvPr userDrawn="1"/>
        </p:nvSpPr>
        <p:spPr>
          <a:xfrm>
            <a:off x="0" y="-35320"/>
            <a:ext cx="12192000" cy="68933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42AE7E-7027-3C41-BAF7-DA090A766F3C}"/>
              </a:ext>
            </a:extLst>
          </p:cNvPr>
          <p:cNvSpPr/>
          <p:nvPr userDrawn="1"/>
        </p:nvSpPr>
        <p:spPr>
          <a:xfrm>
            <a:off x="0" y="-3532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45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5376EB-916D-ADEA-1E70-68EF04F12DA7}"/>
              </a:ext>
            </a:extLst>
          </p:cNvPr>
          <p:cNvSpPr/>
          <p:nvPr userDrawn="1"/>
        </p:nvSpPr>
        <p:spPr>
          <a:xfrm>
            <a:off x="0" y="-35320"/>
            <a:ext cx="12192000" cy="68933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42AE7E-7027-3C41-BAF7-DA090A766F3C}"/>
              </a:ext>
            </a:extLst>
          </p:cNvPr>
          <p:cNvSpPr/>
          <p:nvPr userDrawn="1"/>
        </p:nvSpPr>
        <p:spPr>
          <a:xfrm>
            <a:off x="0" y="-3532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23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5376EB-916D-ADEA-1E70-68EF04F12DA7}"/>
              </a:ext>
            </a:extLst>
          </p:cNvPr>
          <p:cNvSpPr/>
          <p:nvPr userDrawn="1"/>
        </p:nvSpPr>
        <p:spPr>
          <a:xfrm>
            <a:off x="0" y="-35320"/>
            <a:ext cx="12192000" cy="6893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42AE7E-7027-3C41-BAF7-DA090A766F3C}"/>
              </a:ext>
            </a:extLst>
          </p:cNvPr>
          <p:cNvSpPr/>
          <p:nvPr userDrawn="1"/>
        </p:nvSpPr>
        <p:spPr>
          <a:xfrm>
            <a:off x="0" y="-3532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7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19A7E8F-D4A3-42EA-C513-A5259DC19535}"/>
              </a:ext>
            </a:extLst>
          </p:cNvPr>
          <p:cNvGrpSpPr/>
          <p:nvPr userDrawn="1"/>
        </p:nvGrpSpPr>
        <p:grpSpPr>
          <a:xfrm>
            <a:off x="0" y="1913283"/>
            <a:ext cx="12192000" cy="3060009"/>
            <a:chOff x="0" y="1913283"/>
            <a:chExt cx="12192000" cy="306000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00580D7-6FA5-7869-6375-120B0503C91C}"/>
                </a:ext>
              </a:extLst>
            </p:cNvPr>
            <p:cNvSpPr/>
            <p:nvPr userDrawn="1"/>
          </p:nvSpPr>
          <p:spPr>
            <a:xfrm>
              <a:off x="0" y="1913283"/>
              <a:ext cx="12192000" cy="30314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EECE3AA-47A1-84AD-7AF7-2132C83DD0DA}"/>
                </a:ext>
              </a:extLst>
            </p:cNvPr>
            <p:cNvSpPr/>
            <p:nvPr userDrawn="1"/>
          </p:nvSpPr>
          <p:spPr>
            <a:xfrm>
              <a:off x="0" y="1941857"/>
              <a:ext cx="12192000" cy="30314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A46442BA-A6F2-EC9A-791E-CFEA2D3BE382}"/>
              </a:ext>
            </a:extLst>
          </p:cNvPr>
          <p:cNvSpPr txBox="1">
            <a:spLocks/>
          </p:cNvSpPr>
          <p:nvPr userDrawn="1"/>
        </p:nvSpPr>
        <p:spPr>
          <a:xfrm>
            <a:off x="464394" y="3082063"/>
            <a:ext cx="11263211" cy="58338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accent1"/>
                </a:solidFill>
              </a:rPr>
              <a:t>CONTACT INFORMATION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E69B0C0-492D-E377-4939-BDE8A6D4D2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565" y="1709923"/>
            <a:ext cx="973654" cy="1292462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D07077A-92B6-7CBF-D1CD-4B96D27F6F7A}"/>
              </a:ext>
            </a:extLst>
          </p:cNvPr>
          <p:cNvCxnSpPr>
            <a:cxnSpLocks/>
          </p:cNvCxnSpPr>
          <p:nvPr userDrawn="1"/>
        </p:nvCxnSpPr>
        <p:spPr>
          <a:xfrm>
            <a:off x="4997150" y="3647158"/>
            <a:ext cx="2197699" cy="0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EE5719C-DB19-D598-7E68-3BCC5CB92AA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2623" y="3863770"/>
            <a:ext cx="11306754" cy="86335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400"/>
              </a:lnSpc>
              <a:buNone/>
              <a:defRPr lang="en-US" dirty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Employee Name</a:t>
            </a:r>
          </a:p>
          <a:p>
            <a:pPr lvl="0"/>
            <a:r>
              <a:rPr lang="en-US" dirty="0"/>
              <a:t>email@dhs.in.gov</a:t>
            </a:r>
          </a:p>
        </p:txBody>
      </p:sp>
    </p:spTree>
    <p:extLst>
      <p:ext uri="{BB962C8B-B14F-4D97-AF65-F5344CB8AC3E}">
        <p14:creationId xmlns:p14="http://schemas.microsoft.com/office/powerpoint/2010/main" val="2634680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 (Multi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19A7E8F-D4A3-42EA-C513-A5259DC19535}"/>
              </a:ext>
            </a:extLst>
          </p:cNvPr>
          <p:cNvGrpSpPr/>
          <p:nvPr userDrawn="1"/>
        </p:nvGrpSpPr>
        <p:grpSpPr>
          <a:xfrm>
            <a:off x="0" y="1913283"/>
            <a:ext cx="12192000" cy="3060009"/>
            <a:chOff x="0" y="1913283"/>
            <a:chExt cx="12192000" cy="306000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00580D7-6FA5-7869-6375-120B0503C91C}"/>
                </a:ext>
              </a:extLst>
            </p:cNvPr>
            <p:cNvSpPr/>
            <p:nvPr userDrawn="1"/>
          </p:nvSpPr>
          <p:spPr>
            <a:xfrm>
              <a:off x="0" y="1913283"/>
              <a:ext cx="12192000" cy="30314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EECE3AA-47A1-84AD-7AF7-2132C83DD0DA}"/>
                </a:ext>
              </a:extLst>
            </p:cNvPr>
            <p:cNvSpPr/>
            <p:nvPr userDrawn="1"/>
          </p:nvSpPr>
          <p:spPr>
            <a:xfrm>
              <a:off x="0" y="1941857"/>
              <a:ext cx="12192000" cy="30314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A46442BA-A6F2-EC9A-791E-CFEA2D3BE382}"/>
              </a:ext>
            </a:extLst>
          </p:cNvPr>
          <p:cNvSpPr txBox="1">
            <a:spLocks/>
          </p:cNvSpPr>
          <p:nvPr userDrawn="1"/>
        </p:nvSpPr>
        <p:spPr>
          <a:xfrm>
            <a:off x="464394" y="3082063"/>
            <a:ext cx="11263211" cy="58338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accent1"/>
                </a:solidFill>
              </a:rPr>
              <a:t>CONTACT INFORMATION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E69B0C0-492D-E377-4939-BDE8A6D4D2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565" y="1709923"/>
            <a:ext cx="973654" cy="1292462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D07077A-92B6-7CBF-D1CD-4B96D27F6F7A}"/>
              </a:ext>
            </a:extLst>
          </p:cNvPr>
          <p:cNvCxnSpPr>
            <a:cxnSpLocks/>
          </p:cNvCxnSpPr>
          <p:nvPr userDrawn="1"/>
        </p:nvCxnSpPr>
        <p:spPr>
          <a:xfrm>
            <a:off x="4997150" y="3647158"/>
            <a:ext cx="2197699" cy="0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EE5719C-DB19-D598-7E68-3BCC5CB92AA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5441" y="3863770"/>
            <a:ext cx="5554423" cy="94187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400"/>
              </a:lnSpc>
              <a:buNone/>
              <a:defRPr lang="en-US" dirty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Employee Name</a:t>
            </a:r>
          </a:p>
          <a:p>
            <a:pPr lvl="0"/>
            <a:r>
              <a:rPr lang="en-US" dirty="0"/>
              <a:t>email@dhs.in.gov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5710B01-B522-0F02-7534-D33107E078D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62138" y="3863769"/>
            <a:ext cx="5554421" cy="94187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400"/>
              </a:lnSpc>
              <a:buNone/>
              <a:defRPr lang="en-US" dirty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Employee Name</a:t>
            </a:r>
          </a:p>
          <a:p>
            <a:pPr lvl="0"/>
            <a:r>
              <a:rPr lang="en-US" dirty="0"/>
              <a:t>email@dhs.in.gov</a:t>
            </a:r>
          </a:p>
        </p:txBody>
      </p:sp>
    </p:spTree>
    <p:extLst>
      <p:ext uri="{BB962C8B-B14F-4D97-AF65-F5344CB8AC3E}">
        <p14:creationId xmlns:p14="http://schemas.microsoft.com/office/powerpoint/2010/main" val="707130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19A7E8F-D4A3-42EA-C513-A5259DC19535}"/>
              </a:ext>
            </a:extLst>
          </p:cNvPr>
          <p:cNvGrpSpPr/>
          <p:nvPr userDrawn="1"/>
        </p:nvGrpSpPr>
        <p:grpSpPr>
          <a:xfrm>
            <a:off x="0" y="1913283"/>
            <a:ext cx="12192000" cy="3060009"/>
            <a:chOff x="0" y="1913283"/>
            <a:chExt cx="12192000" cy="306000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00580D7-6FA5-7869-6375-120B0503C91C}"/>
                </a:ext>
              </a:extLst>
            </p:cNvPr>
            <p:cNvSpPr/>
            <p:nvPr userDrawn="1"/>
          </p:nvSpPr>
          <p:spPr>
            <a:xfrm>
              <a:off x="0" y="1913283"/>
              <a:ext cx="12192000" cy="30314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EECE3AA-47A1-84AD-7AF7-2132C83DD0DA}"/>
                </a:ext>
              </a:extLst>
            </p:cNvPr>
            <p:cNvSpPr/>
            <p:nvPr userDrawn="1"/>
          </p:nvSpPr>
          <p:spPr>
            <a:xfrm>
              <a:off x="0" y="1941857"/>
              <a:ext cx="12192000" cy="30314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A46442BA-A6F2-EC9A-791E-CFEA2D3BE382}"/>
              </a:ext>
            </a:extLst>
          </p:cNvPr>
          <p:cNvSpPr txBox="1">
            <a:spLocks/>
          </p:cNvSpPr>
          <p:nvPr userDrawn="1"/>
        </p:nvSpPr>
        <p:spPr>
          <a:xfrm>
            <a:off x="464394" y="2972184"/>
            <a:ext cx="11263211" cy="120626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chemeClr val="accent1"/>
                </a:solidFill>
              </a:rPr>
              <a:t>QUESTIONS?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E69B0C0-492D-E377-4939-BDE8A6D4D2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565" y="1709923"/>
            <a:ext cx="973654" cy="1292462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D07077A-92B6-7CBF-D1CD-4B96D27F6F7A}"/>
              </a:ext>
            </a:extLst>
          </p:cNvPr>
          <p:cNvCxnSpPr>
            <a:cxnSpLocks/>
          </p:cNvCxnSpPr>
          <p:nvPr userDrawn="1"/>
        </p:nvCxnSpPr>
        <p:spPr>
          <a:xfrm>
            <a:off x="4997150" y="4086698"/>
            <a:ext cx="2197699" cy="0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961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Multi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4394" y="2943347"/>
            <a:ext cx="11263211" cy="171254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MULTILINE TITLE</a:t>
            </a:r>
            <a:br>
              <a:rPr lang="en-US" dirty="0"/>
            </a:br>
            <a:r>
              <a:rPr lang="en-US" dirty="0"/>
              <a:t>IN ALL CAPS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77CED0C2-71F0-CC39-4433-1A3F912BEB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258" y="1127251"/>
            <a:ext cx="1147912" cy="1523778"/>
          </a:xfrm>
          <a:prstGeom prst="rect">
            <a:avLst/>
          </a:prstGeom>
          <a:effectLst/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A4AE8022-FCD3-3A69-7EF9-1969075058D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4394" y="4663840"/>
            <a:ext cx="11263210" cy="37242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C2291974-0211-C930-4AE9-60C287DF55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3654" y="5012208"/>
            <a:ext cx="11263210" cy="3064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Month Year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1DFD3C7-6A9C-2721-DF31-D105E1B2D82F}"/>
              </a:ext>
            </a:extLst>
          </p:cNvPr>
          <p:cNvCxnSpPr>
            <a:cxnSpLocks/>
          </p:cNvCxnSpPr>
          <p:nvPr userDrawn="1"/>
        </p:nvCxnSpPr>
        <p:spPr>
          <a:xfrm>
            <a:off x="4997151" y="4579832"/>
            <a:ext cx="2197699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593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19A7E8F-D4A3-42EA-C513-A5259DC19535}"/>
              </a:ext>
            </a:extLst>
          </p:cNvPr>
          <p:cNvGrpSpPr/>
          <p:nvPr userDrawn="1"/>
        </p:nvGrpSpPr>
        <p:grpSpPr>
          <a:xfrm>
            <a:off x="0" y="1913283"/>
            <a:ext cx="12192000" cy="3060009"/>
            <a:chOff x="0" y="1913283"/>
            <a:chExt cx="12192000" cy="306000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00580D7-6FA5-7869-6375-120B0503C91C}"/>
                </a:ext>
              </a:extLst>
            </p:cNvPr>
            <p:cNvSpPr/>
            <p:nvPr userDrawn="1"/>
          </p:nvSpPr>
          <p:spPr>
            <a:xfrm>
              <a:off x="0" y="1913283"/>
              <a:ext cx="12192000" cy="30314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EECE3AA-47A1-84AD-7AF7-2132C83DD0DA}"/>
                </a:ext>
              </a:extLst>
            </p:cNvPr>
            <p:cNvSpPr/>
            <p:nvPr userDrawn="1"/>
          </p:nvSpPr>
          <p:spPr>
            <a:xfrm>
              <a:off x="0" y="1941857"/>
              <a:ext cx="12192000" cy="30314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A46442BA-A6F2-EC9A-791E-CFEA2D3BE382}"/>
              </a:ext>
            </a:extLst>
          </p:cNvPr>
          <p:cNvSpPr txBox="1">
            <a:spLocks/>
          </p:cNvSpPr>
          <p:nvPr userDrawn="1"/>
        </p:nvSpPr>
        <p:spPr>
          <a:xfrm>
            <a:off x="464394" y="2972184"/>
            <a:ext cx="11263211" cy="120626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chemeClr val="accent1"/>
                </a:solidFill>
              </a:rPr>
              <a:t>THANK YOU!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E69B0C0-492D-E377-4939-BDE8A6D4D2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565" y="1709923"/>
            <a:ext cx="973654" cy="1292462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8245E5C-2655-B0A0-EC43-EA882E50D12B}"/>
              </a:ext>
            </a:extLst>
          </p:cNvPr>
          <p:cNvCxnSpPr>
            <a:cxnSpLocks/>
          </p:cNvCxnSpPr>
          <p:nvPr userDrawn="1"/>
        </p:nvCxnSpPr>
        <p:spPr>
          <a:xfrm>
            <a:off x="4997150" y="4086698"/>
            <a:ext cx="2197699" cy="0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828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3894546E-4B8A-C572-5CCC-6C1A26D088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159" y="3109535"/>
            <a:ext cx="1690514" cy="2244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47520D-E0CE-4DF4-2BBD-24C886D21A9E}"/>
              </a:ext>
            </a:extLst>
          </p:cNvPr>
          <p:cNvSpPr txBox="1">
            <a:spLocks/>
          </p:cNvSpPr>
          <p:nvPr userDrawn="1"/>
        </p:nvSpPr>
        <p:spPr>
          <a:xfrm>
            <a:off x="464394" y="1577635"/>
            <a:ext cx="11263211" cy="120626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/>
              <a:t>THE END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3D0D41A-FA7F-0E66-601F-6E7E336C22BC}"/>
              </a:ext>
            </a:extLst>
          </p:cNvPr>
          <p:cNvCxnSpPr>
            <a:cxnSpLocks/>
          </p:cNvCxnSpPr>
          <p:nvPr userDrawn="1"/>
        </p:nvCxnSpPr>
        <p:spPr>
          <a:xfrm>
            <a:off x="4997150" y="2692148"/>
            <a:ext cx="2197699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005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End w/ Combine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786A01D-DE31-56A4-6C8A-D3138034AD3B}"/>
              </a:ext>
            </a:extLst>
          </p:cNvPr>
          <p:cNvGrpSpPr/>
          <p:nvPr userDrawn="1"/>
        </p:nvGrpSpPr>
        <p:grpSpPr>
          <a:xfrm>
            <a:off x="1886767" y="3109535"/>
            <a:ext cx="8437285" cy="2244045"/>
            <a:chOff x="1886767" y="3109535"/>
            <a:chExt cx="8437285" cy="2244045"/>
          </a:xfrm>
        </p:grpSpPr>
        <p:pic>
          <p:nvPicPr>
            <p:cNvPr id="11" name="Picture 10" descr="Logo&#10;&#10;Description automatically generated">
              <a:extLst>
                <a:ext uri="{FF2B5EF4-FFF2-40B4-BE49-F238E27FC236}">
                  <a16:creationId xmlns:a16="http://schemas.microsoft.com/office/drawing/2014/main" id="{3894546E-4B8A-C572-5CCC-6C1A26D088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9159" y="3109535"/>
              <a:ext cx="1690514" cy="2244045"/>
            </a:xfrm>
            <a:prstGeom prst="rect">
              <a:avLst/>
            </a:prstGeom>
          </p:spPr>
        </p:pic>
        <p:pic>
          <p:nvPicPr>
            <p:cNvPr id="12" name="Picture 11" descr="Logo&#10;&#10;Description automatically generated">
              <a:extLst>
                <a:ext uri="{FF2B5EF4-FFF2-40B4-BE49-F238E27FC236}">
                  <a16:creationId xmlns:a16="http://schemas.microsoft.com/office/drawing/2014/main" id="{F1F53E85-68F1-46DA-AACC-25D004558B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4111" y="3365704"/>
              <a:ext cx="1281448" cy="1282318"/>
            </a:xfrm>
            <a:prstGeom prst="rect">
              <a:avLst/>
            </a:prstGeom>
          </p:spPr>
        </p:pic>
        <p:pic>
          <p:nvPicPr>
            <p:cNvPr id="13" name="Picture 12" descr="Logo&#10;&#10;Description automatically generated">
              <a:extLst>
                <a:ext uri="{FF2B5EF4-FFF2-40B4-BE49-F238E27FC236}">
                  <a16:creationId xmlns:a16="http://schemas.microsoft.com/office/drawing/2014/main" id="{EE53E0D7-66DB-1D1B-9F7A-8CC9CC3FCF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2605" y="3348044"/>
              <a:ext cx="1281447" cy="1282318"/>
            </a:xfrm>
            <a:prstGeom prst="rect">
              <a:avLst/>
            </a:prstGeom>
          </p:spPr>
        </p:pic>
        <p:pic>
          <p:nvPicPr>
            <p:cNvPr id="14" name="Picture 13" descr="Logo&#10;&#10;Description automatically generated">
              <a:extLst>
                <a:ext uri="{FF2B5EF4-FFF2-40B4-BE49-F238E27FC236}">
                  <a16:creationId xmlns:a16="http://schemas.microsoft.com/office/drawing/2014/main" id="{0DBA7386-2F14-494C-C9D8-CE5874691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6767" y="3365704"/>
              <a:ext cx="1281447" cy="1282318"/>
            </a:xfrm>
            <a:prstGeom prst="rect">
              <a:avLst/>
            </a:prstGeom>
          </p:spPr>
        </p:pic>
        <p:pic>
          <p:nvPicPr>
            <p:cNvPr id="15" name="Picture 14" descr="Logo&#10;&#10;Description automatically generated">
              <a:extLst>
                <a:ext uri="{FF2B5EF4-FFF2-40B4-BE49-F238E27FC236}">
                  <a16:creationId xmlns:a16="http://schemas.microsoft.com/office/drawing/2014/main" id="{498091F3-3A10-F18D-0399-407558ACE2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5260" y="3348044"/>
              <a:ext cx="1281447" cy="128231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53F2BD6-516C-E62A-D987-378B6E289AA1}"/>
              </a:ext>
            </a:extLst>
          </p:cNvPr>
          <p:cNvSpPr txBox="1">
            <a:spLocks/>
          </p:cNvSpPr>
          <p:nvPr userDrawn="1"/>
        </p:nvSpPr>
        <p:spPr>
          <a:xfrm>
            <a:off x="464394" y="1577635"/>
            <a:ext cx="11263211" cy="120626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/>
              <a:t>THE END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75EE345-69A7-6A56-160A-E1479A7FD5E7}"/>
              </a:ext>
            </a:extLst>
          </p:cNvPr>
          <p:cNvCxnSpPr>
            <a:cxnSpLocks/>
          </p:cNvCxnSpPr>
          <p:nvPr userDrawn="1"/>
        </p:nvCxnSpPr>
        <p:spPr>
          <a:xfrm>
            <a:off x="4997150" y="2692148"/>
            <a:ext cx="2197699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439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4394" y="3119948"/>
            <a:ext cx="11263211" cy="986518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IN ALL CAPS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F35E813-E2D4-E980-82F4-817BDE9551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4394" y="4120061"/>
            <a:ext cx="11263210" cy="37242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8CAD121D-F573-E840-0C43-2C18B2D26A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3654" y="4473726"/>
            <a:ext cx="11263210" cy="3064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Month Year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1AA855-CF4A-C310-36DE-DF2A6A022367}"/>
              </a:ext>
            </a:extLst>
          </p:cNvPr>
          <p:cNvCxnSpPr>
            <a:cxnSpLocks/>
          </p:cNvCxnSpPr>
          <p:nvPr userDrawn="1"/>
        </p:nvCxnSpPr>
        <p:spPr>
          <a:xfrm>
            <a:off x="4997151" y="4022542"/>
            <a:ext cx="2197699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A94D4A3F-B7A0-93A0-7DF8-C6086002C5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629" y="1388888"/>
            <a:ext cx="1522742" cy="1523777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AC5288AB-924A-C04F-6261-994A9C8D08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7450" y="5775823"/>
            <a:ext cx="615683" cy="81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38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Multi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4394" y="2943347"/>
            <a:ext cx="11263211" cy="171254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MULTILINE TITLE</a:t>
            </a:r>
            <a:br>
              <a:rPr lang="en-US" dirty="0"/>
            </a:br>
            <a:r>
              <a:rPr lang="en-US" dirty="0"/>
              <a:t>IN ALL CAPS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4AE8022-FCD3-3A69-7EF9-1969075058D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4394" y="4663840"/>
            <a:ext cx="11263210" cy="37242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C2291974-0211-C930-4AE9-60C287DF55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3654" y="5012208"/>
            <a:ext cx="11263210" cy="3064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Month Year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1DFD3C7-6A9C-2721-DF31-D105E1B2D82F}"/>
              </a:ext>
            </a:extLst>
          </p:cNvPr>
          <p:cNvCxnSpPr>
            <a:cxnSpLocks/>
          </p:cNvCxnSpPr>
          <p:nvPr userDrawn="1"/>
        </p:nvCxnSpPr>
        <p:spPr>
          <a:xfrm>
            <a:off x="4997151" y="4579832"/>
            <a:ext cx="2197699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1232133-8CD3-6E63-39E3-5E51838B1E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629" y="1127252"/>
            <a:ext cx="1522742" cy="1523777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B048F1D-5B90-E2B2-5E47-5581198560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7450" y="5775823"/>
            <a:ext cx="615683" cy="81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562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White 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3402C4-BD8E-36E5-04C6-E56695DF4CAA}"/>
              </a:ext>
            </a:extLst>
          </p:cNvPr>
          <p:cNvSpPr/>
          <p:nvPr userDrawn="1"/>
        </p:nvSpPr>
        <p:spPr>
          <a:xfrm>
            <a:off x="0" y="0"/>
            <a:ext cx="12192000" cy="3851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C9C989-91BD-9A68-BF6D-DD064FDE24C9}"/>
              </a:ext>
            </a:extLst>
          </p:cNvPr>
          <p:cNvSpPr/>
          <p:nvPr userDrawn="1"/>
        </p:nvSpPr>
        <p:spPr>
          <a:xfrm>
            <a:off x="0" y="0"/>
            <a:ext cx="12192000" cy="357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3233758"/>
            <a:ext cx="10515600" cy="963738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HEADING IN ALL CAPS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2048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additional text if needed.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0D7320-FA3C-8988-CDEF-22D4C5960315}"/>
              </a:ext>
            </a:extLst>
          </p:cNvPr>
          <p:cNvCxnSpPr>
            <a:cxnSpLocks/>
          </p:cNvCxnSpPr>
          <p:nvPr userDrawn="1"/>
        </p:nvCxnSpPr>
        <p:spPr>
          <a:xfrm>
            <a:off x="4997150" y="4120645"/>
            <a:ext cx="2197699" cy="0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F5D0DC61-F95C-3BC5-C5E0-D1FA1E8D2C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474" y="1932386"/>
            <a:ext cx="1147051" cy="114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1476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White Section Header (Multi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F0275A2-C613-C45D-88B0-D7A907BA15E9}"/>
              </a:ext>
            </a:extLst>
          </p:cNvPr>
          <p:cNvSpPr/>
          <p:nvPr userDrawn="1"/>
        </p:nvSpPr>
        <p:spPr>
          <a:xfrm>
            <a:off x="0" y="0"/>
            <a:ext cx="12192000" cy="3851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87AD88-4FD9-95EF-A561-ADFB377F3B61}"/>
              </a:ext>
            </a:extLst>
          </p:cNvPr>
          <p:cNvSpPr/>
          <p:nvPr userDrawn="1"/>
        </p:nvSpPr>
        <p:spPr>
          <a:xfrm>
            <a:off x="0" y="0"/>
            <a:ext cx="12192000" cy="357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2880556"/>
            <a:ext cx="10515600" cy="1729013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MULTILINE HEADING</a:t>
            </a:r>
            <a:br>
              <a:rPr lang="en-US" dirty="0"/>
            </a:br>
            <a:r>
              <a:rPr lang="en-US" dirty="0"/>
              <a:t>IN ALL CAPS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616937"/>
            <a:ext cx="10515600" cy="15001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additional text if needed.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6EA478-779E-52F5-DFCB-B83B4D603187}"/>
              </a:ext>
            </a:extLst>
          </p:cNvPr>
          <p:cNvCxnSpPr>
            <a:cxnSpLocks/>
          </p:cNvCxnSpPr>
          <p:nvPr userDrawn="1"/>
        </p:nvCxnSpPr>
        <p:spPr>
          <a:xfrm>
            <a:off x="4997150" y="4536676"/>
            <a:ext cx="2197699" cy="0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839C7C40-F7C5-733C-80E6-6CA323574E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474" y="1622356"/>
            <a:ext cx="1147051" cy="114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9393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lor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807C92-F6C2-135E-3DA8-C395C81E7133}"/>
              </a:ext>
            </a:extLst>
          </p:cNvPr>
          <p:cNvSpPr/>
          <p:nvPr userDrawn="1"/>
        </p:nvSpPr>
        <p:spPr>
          <a:xfrm>
            <a:off x="0" y="-35320"/>
            <a:ext cx="12192000" cy="6893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83EC1D-6A90-14BD-9855-4DC609120FED}"/>
              </a:ext>
            </a:extLst>
          </p:cNvPr>
          <p:cNvSpPr>
            <a:spLocks/>
          </p:cNvSpPr>
          <p:nvPr userDrawn="1"/>
        </p:nvSpPr>
        <p:spPr>
          <a:xfrm>
            <a:off x="0" y="-3532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4393" y="3143497"/>
            <a:ext cx="11263211" cy="963738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 IN ALL CAPS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4393" y="4114603"/>
            <a:ext cx="11263211" cy="15001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additional text if needed.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3898E3F-3C14-FE7A-192E-0A2F63E9F2A2}"/>
              </a:ext>
            </a:extLst>
          </p:cNvPr>
          <p:cNvCxnSpPr>
            <a:cxnSpLocks/>
          </p:cNvCxnSpPr>
          <p:nvPr userDrawn="1"/>
        </p:nvCxnSpPr>
        <p:spPr>
          <a:xfrm>
            <a:off x="4997150" y="4034342"/>
            <a:ext cx="2197699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8C7D99EF-B8E2-895B-5918-51AF96C17D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474" y="1834757"/>
            <a:ext cx="1147051" cy="114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3358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Section Header (Multi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082886-B323-588D-4E25-2C161442FC49}"/>
              </a:ext>
            </a:extLst>
          </p:cNvPr>
          <p:cNvSpPr>
            <a:spLocks/>
          </p:cNvSpPr>
          <p:nvPr userDrawn="1"/>
        </p:nvSpPr>
        <p:spPr>
          <a:xfrm>
            <a:off x="0" y="-35320"/>
            <a:ext cx="12192000" cy="6893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A540D4-54D6-4BCD-D07B-11EC2A149547}"/>
              </a:ext>
            </a:extLst>
          </p:cNvPr>
          <p:cNvSpPr>
            <a:spLocks/>
          </p:cNvSpPr>
          <p:nvPr userDrawn="1"/>
        </p:nvSpPr>
        <p:spPr>
          <a:xfrm>
            <a:off x="0" y="-3532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4393" y="2880553"/>
            <a:ext cx="11263211" cy="1729013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MULTILINE HEADING</a:t>
            </a:r>
            <a:br>
              <a:rPr lang="en-US" dirty="0"/>
            </a:br>
            <a:r>
              <a:rPr lang="en-US" dirty="0"/>
              <a:t>IN ALL CAPS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4393" y="4616934"/>
            <a:ext cx="11263211" cy="15001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additional text if needed.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227AA9-BFF3-8D57-87A5-0890E5338A33}"/>
              </a:ext>
            </a:extLst>
          </p:cNvPr>
          <p:cNvCxnSpPr>
            <a:cxnSpLocks/>
          </p:cNvCxnSpPr>
          <p:nvPr userDrawn="1"/>
        </p:nvCxnSpPr>
        <p:spPr>
          <a:xfrm>
            <a:off x="4997150" y="4536673"/>
            <a:ext cx="2197699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8EB4DA83-296E-ADF5-F6EA-7E38337941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474" y="1614985"/>
            <a:ext cx="1147051" cy="114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694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46999-DC97-DD96-C40A-BE3D030F53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774" y="595531"/>
            <a:ext cx="10612079" cy="5190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 IN ALL CAPS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D4D5095-B008-D407-85CD-AD0B1B8322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95993" y="1428505"/>
            <a:ext cx="11000014" cy="490073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0609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White 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3402C4-BD8E-36E5-04C6-E56695DF4CAA}"/>
              </a:ext>
            </a:extLst>
          </p:cNvPr>
          <p:cNvSpPr/>
          <p:nvPr userDrawn="1"/>
        </p:nvSpPr>
        <p:spPr>
          <a:xfrm>
            <a:off x="0" y="0"/>
            <a:ext cx="12192000" cy="3851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C9C989-91BD-9A68-BF6D-DD064FDE24C9}"/>
              </a:ext>
            </a:extLst>
          </p:cNvPr>
          <p:cNvSpPr/>
          <p:nvPr userDrawn="1"/>
        </p:nvSpPr>
        <p:spPr>
          <a:xfrm>
            <a:off x="0" y="0"/>
            <a:ext cx="12192000" cy="357125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3233758"/>
            <a:ext cx="10515600" cy="963738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HEADING IN ALL CAPS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2048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additional text if needed.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E6A9EAB-754E-0154-B48E-93E3D5D23D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300" y="1925018"/>
            <a:ext cx="864699" cy="114783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0D7320-FA3C-8988-CDEF-22D4C5960315}"/>
              </a:ext>
            </a:extLst>
          </p:cNvPr>
          <p:cNvCxnSpPr>
            <a:cxnSpLocks/>
          </p:cNvCxnSpPr>
          <p:nvPr userDrawn="1"/>
        </p:nvCxnSpPr>
        <p:spPr>
          <a:xfrm>
            <a:off x="4997150" y="4120645"/>
            <a:ext cx="2197699" cy="0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901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Multiline)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6119D50-538A-7678-45A0-DF4360FACB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774" y="644514"/>
            <a:ext cx="10612079" cy="893131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MULTILINE SLIDE TITLE </a:t>
            </a:r>
            <a:br>
              <a:rPr lang="en-US" dirty="0"/>
            </a:br>
            <a:r>
              <a:rPr lang="en-US" dirty="0"/>
              <a:t>IN ALL CAPS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DBB2AD7-FA47-C022-E7E8-E383FA069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993" y="1829596"/>
            <a:ext cx="11000014" cy="449964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59073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0260E-3864-920D-3452-18EA0853D0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774" y="595531"/>
            <a:ext cx="10612079" cy="5190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 IN ALL CAPS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FFF6B-2B5B-CC6A-FC65-25C6800634B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95993" y="1428504"/>
            <a:ext cx="5216137" cy="490073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E35EB50-6524-F307-361B-94AB9315E6C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79870" y="1428505"/>
            <a:ext cx="5216137" cy="490073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00206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Multiline) &amp; 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EE085B7-3563-369B-37F0-EA386EE750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774" y="644514"/>
            <a:ext cx="10612079" cy="893131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MULTILINE SLIDE TITLE </a:t>
            </a:r>
            <a:br>
              <a:rPr lang="en-US" dirty="0"/>
            </a:br>
            <a:r>
              <a:rPr lang="en-US" dirty="0"/>
              <a:t>IN ALL CAPS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F86BDEF-5503-0D77-4963-BEAC55A13839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95993" y="1829808"/>
            <a:ext cx="5216137" cy="449942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FD8F01-E8D4-5618-C622-A6259EBB99B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379870" y="1829809"/>
            <a:ext cx="5216137" cy="449942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72137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48831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5376EB-916D-ADEA-1E70-68EF04F12DA7}"/>
              </a:ext>
            </a:extLst>
          </p:cNvPr>
          <p:cNvSpPr/>
          <p:nvPr userDrawn="1"/>
        </p:nvSpPr>
        <p:spPr>
          <a:xfrm>
            <a:off x="0" y="-35320"/>
            <a:ext cx="12192000" cy="6893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42AE7E-7027-3C41-BAF7-DA090A766F3C}"/>
              </a:ext>
            </a:extLst>
          </p:cNvPr>
          <p:cNvSpPr/>
          <p:nvPr userDrawn="1"/>
        </p:nvSpPr>
        <p:spPr>
          <a:xfrm>
            <a:off x="0" y="-3532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62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5376EB-916D-ADEA-1E70-68EF04F12DA7}"/>
              </a:ext>
            </a:extLst>
          </p:cNvPr>
          <p:cNvSpPr/>
          <p:nvPr userDrawn="1"/>
        </p:nvSpPr>
        <p:spPr>
          <a:xfrm>
            <a:off x="0" y="-35320"/>
            <a:ext cx="12192000" cy="6893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42AE7E-7027-3C41-BAF7-DA090A766F3C}"/>
              </a:ext>
            </a:extLst>
          </p:cNvPr>
          <p:cNvSpPr/>
          <p:nvPr userDrawn="1"/>
        </p:nvSpPr>
        <p:spPr>
          <a:xfrm>
            <a:off x="0" y="-3532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779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5376EB-916D-ADEA-1E70-68EF04F12DA7}"/>
              </a:ext>
            </a:extLst>
          </p:cNvPr>
          <p:cNvSpPr/>
          <p:nvPr userDrawn="1"/>
        </p:nvSpPr>
        <p:spPr>
          <a:xfrm>
            <a:off x="0" y="-35320"/>
            <a:ext cx="12192000" cy="68933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42AE7E-7027-3C41-BAF7-DA090A766F3C}"/>
              </a:ext>
            </a:extLst>
          </p:cNvPr>
          <p:cNvSpPr/>
          <p:nvPr userDrawn="1"/>
        </p:nvSpPr>
        <p:spPr>
          <a:xfrm>
            <a:off x="0" y="-3532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606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5376EB-916D-ADEA-1E70-68EF04F12DA7}"/>
              </a:ext>
            </a:extLst>
          </p:cNvPr>
          <p:cNvSpPr/>
          <p:nvPr userDrawn="1"/>
        </p:nvSpPr>
        <p:spPr>
          <a:xfrm>
            <a:off x="0" y="-35320"/>
            <a:ext cx="12192000" cy="68933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42AE7E-7027-3C41-BAF7-DA090A766F3C}"/>
              </a:ext>
            </a:extLst>
          </p:cNvPr>
          <p:cNvSpPr/>
          <p:nvPr userDrawn="1"/>
        </p:nvSpPr>
        <p:spPr>
          <a:xfrm>
            <a:off x="0" y="-3532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997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4394" y="3119948"/>
            <a:ext cx="11263211" cy="986518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IN ALL CAPS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F35E813-E2D4-E980-82F4-817BDE9551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4394" y="4120061"/>
            <a:ext cx="11263210" cy="37242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8CAD121D-F573-E840-0C43-2C18B2D26A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3654" y="4473726"/>
            <a:ext cx="11263210" cy="3064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Month Year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1AA855-CF4A-C310-36DE-DF2A6A022367}"/>
              </a:ext>
            </a:extLst>
          </p:cNvPr>
          <p:cNvCxnSpPr>
            <a:cxnSpLocks/>
          </p:cNvCxnSpPr>
          <p:nvPr userDrawn="1"/>
        </p:nvCxnSpPr>
        <p:spPr>
          <a:xfrm>
            <a:off x="4997151" y="4022542"/>
            <a:ext cx="2197699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6E14B1A1-455C-DD6F-8086-ED5F3AB4ED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278" y="1388888"/>
            <a:ext cx="1522743" cy="152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766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Multi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4394" y="2943347"/>
            <a:ext cx="11263211" cy="171254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MULTILINE TITLE</a:t>
            </a:r>
            <a:br>
              <a:rPr lang="en-US" dirty="0"/>
            </a:br>
            <a:r>
              <a:rPr lang="en-US" dirty="0"/>
              <a:t>IN ALL CAPS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4AE8022-FCD3-3A69-7EF9-1969075058D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4394" y="4663840"/>
            <a:ext cx="11263210" cy="37242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C2291974-0211-C930-4AE9-60C287DF55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3654" y="5012208"/>
            <a:ext cx="11263210" cy="3064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Month Year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1DFD3C7-6A9C-2721-DF31-D105E1B2D82F}"/>
              </a:ext>
            </a:extLst>
          </p:cNvPr>
          <p:cNvCxnSpPr>
            <a:cxnSpLocks/>
          </p:cNvCxnSpPr>
          <p:nvPr userDrawn="1"/>
        </p:nvCxnSpPr>
        <p:spPr>
          <a:xfrm>
            <a:off x="4997151" y="4579832"/>
            <a:ext cx="2197699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1E8EBBCD-3E54-BF7C-6C45-293C34CF38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278" y="1127252"/>
            <a:ext cx="1522743" cy="152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09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White Section Header (Multi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F0275A2-C613-C45D-88B0-D7A907BA15E9}"/>
              </a:ext>
            </a:extLst>
          </p:cNvPr>
          <p:cNvSpPr/>
          <p:nvPr userDrawn="1"/>
        </p:nvSpPr>
        <p:spPr>
          <a:xfrm>
            <a:off x="0" y="0"/>
            <a:ext cx="12192000" cy="3851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87AD88-4FD9-95EF-A561-ADFB377F3B61}"/>
              </a:ext>
            </a:extLst>
          </p:cNvPr>
          <p:cNvSpPr/>
          <p:nvPr userDrawn="1"/>
        </p:nvSpPr>
        <p:spPr>
          <a:xfrm>
            <a:off x="0" y="0"/>
            <a:ext cx="12192000" cy="357125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2880556"/>
            <a:ext cx="10515600" cy="1729013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MULTILINE HEADING</a:t>
            </a:r>
            <a:br>
              <a:rPr lang="en-US" dirty="0"/>
            </a:br>
            <a:r>
              <a:rPr lang="en-US" dirty="0"/>
              <a:t>IN ALL CAPS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616937"/>
            <a:ext cx="10515600" cy="15001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additional text if needed.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DC8225B-C11A-A3F5-929C-50B5013CD6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300" y="1614989"/>
            <a:ext cx="864699" cy="114783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6EA478-779E-52F5-DFCB-B83B4D603187}"/>
              </a:ext>
            </a:extLst>
          </p:cNvPr>
          <p:cNvCxnSpPr>
            <a:cxnSpLocks/>
          </p:cNvCxnSpPr>
          <p:nvPr userDrawn="1"/>
        </p:nvCxnSpPr>
        <p:spPr>
          <a:xfrm>
            <a:off x="4997150" y="4536676"/>
            <a:ext cx="2197699" cy="0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0023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White 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3402C4-BD8E-36E5-04C6-E56695DF4CAA}"/>
              </a:ext>
            </a:extLst>
          </p:cNvPr>
          <p:cNvSpPr/>
          <p:nvPr userDrawn="1"/>
        </p:nvSpPr>
        <p:spPr>
          <a:xfrm>
            <a:off x="0" y="0"/>
            <a:ext cx="12192000" cy="3851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C9C989-91BD-9A68-BF6D-DD064FDE24C9}"/>
              </a:ext>
            </a:extLst>
          </p:cNvPr>
          <p:cNvSpPr/>
          <p:nvPr userDrawn="1"/>
        </p:nvSpPr>
        <p:spPr>
          <a:xfrm>
            <a:off x="0" y="0"/>
            <a:ext cx="12192000" cy="357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3233758"/>
            <a:ext cx="10515600" cy="963738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HEADING IN ALL CAPS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2048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additional text if needed.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0D7320-FA3C-8988-CDEF-22D4C5960315}"/>
              </a:ext>
            </a:extLst>
          </p:cNvPr>
          <p:cNvCxnSpPr>
            <a:cxnSpLocks/>
          </p:cNvCxnSpPr>
          <p:nvPr userDrawn="1"/>
        </p:nvCxnSpPr>
        <p:spPr>
          <a:xfrm>
            <a:off x="4997150" y="4120645"/>
            <a:ext cx="2197699" cy="0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7A3B00D9-AE30-1A43-DF9F-58B23BAE2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475" y="1932386"/>
            <a:ext cx="1147051" cy="114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8109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White Section Header (Multi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F0275A2-C613-C45D-88B0-D7A907BA15E9}"/>
              </a:ext>
            </a:extLst>
          </p:cNvPr>
          <p:cNvSpPr/>
          <p:nvPr userDrawn="1"/>
        </p:nvSpPr>
        <p:spPr>
          <a:xfrm>
            <a:off x="0" y="0"/>
            <a:ext cx="12192000" cy="3851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87AD88-4FD9-95EF-A561-ADFB377F3B61}"/>
              </a:ext>
            </a:extLst>
          </p:cNvPr>
          <p:cNvSpPr/>
          <p:nvPr userDrawn="1"/>
        </p:nvSpPr>
        <p:spPr>
          <a:xfrm>
            <a:off x="0" y="0"/>
            <a:ext cx="12192000" cy="357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2880556"/>
            <a:ext cx="10515600" cy="1729013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MULTILINE HEADING</a:t>
            </a:r>
            <a:br>
              <a:rPr lang="en-US" dirty="0"/>
            </a:br>
            <a:r>
              <a:rPr lang="en-US" dirty="0"/>
              <a:t>IN ALL CAPS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616937"/>
            <a:ext cx="10515600" cy="15001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additional text if needed.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6EA478-779E-52F5-DFCB-B83B4D603187}"/>
              </a:ext>
            </a:extLst>
          </p:cNvPr>
          <p:cNvCxnSpPr>
            <a:cxnSpLocks/>
          </p:cNvCxnSpPr>
          <p:nvPr userDrawn="1"/>
        </p:nvCxnSpPr>
        <p:spPr>
          <a:xfrm>
            <a:off x="4997150" y="4536676"/>
            <a:ext cx="2197699" cy="0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D013B0BF-A220-2D62-0B76-0550FCE003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475" y="1622357"/>
            <a:ext cx="1147051" cy="114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2832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lor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807C92-F6C2-135E-3DA8-C395C81E7133}"/>
              </a:ext>
            </a:extLst>
          </p:cNvPr>
          <p:cNvSpPr/>
          <p:nvPr userDrawn="1"/>
        </p:nvSpPr>
        <p:spPr>
          <a:xfrm>
            <a:off x="0" y="-35320"/>
            <a:ext cx="12192000" cy="6893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83EC1D-6A90-14BD-9855-4DC609120F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-3532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4393" y="3143497"/>
            <a:ext cx="11263211" cy="963738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 IN ALL CAPS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4393" y="4114603"/>
            <a:ext cx="11263211" cy="15001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additional text if needed.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3898E3F-3C14-FE7A-192E-0A2F63E9F2A2}"/>
              </a:ext>
            </a:extLst>
          </p:cNvPr>
          <p:cNvCxnSpPr>
            <a:cxnSpLocks/>
          </p:cNvCxnSpPr>
          <p:nvPr userDrawn="1"/>
        </p:nvCxnSpPr>
        <p:spPr>
          <a:xfrm>
            <a:off x="4997150" y="4034342"/>
            <a:ext cx="2197699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2A2B0320-13A9-1542-BAA2-03F4A6933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475" y="1834757"/>
            <a:ext cx="1147051" cy="114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837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Section Header (Multi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082886-B323-588D-4E25-2C161442FC4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-35320"/>
            <a:ext cx="12192000" cy="6893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A540D4-54D6-4BCD-D07B-11EC2A1495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-3532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4393" y="2880553"/>
            <a:ext cx="11263211" cy="1729013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MULTILINE HEADING</a:t>
            </a:r>
            <a:br>
              <a:rPr lang="en-US" dirty="0"/>
            </a:br>
            <a:r>
              <a:rPr lang="en-US" dirty="0"/>
              <a:t>IN ALL CAPS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4393" y="4616934"/>
            <a:ext cx="11263211" cy="15001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additional text if needed.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227AA9-BFF3-8D57-87A5-0890E5338A33}"/>
              </a:ext>
            </a:extLst>
          </p:cNvPr>
          <p:cNvCxnSpPr>
            <a:cxnSpLocks/>
          </p:cNvCxnSpPr>
          <p:nvPr userDrawn="1"/>
        </p:nvCxnSpPr>
        <p:spPr>
          <a:xfrm>
            <a:off x="4997150" y="4536673"/>
            <a:ext cx="2197699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4DADFBC7-A6AA-663C-1ACD-E7CD0275FB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475" y="1614985"/>
            <a:ext cx="1147051" cy="114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225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23BB5-215C-E4E2-70EB-0D33046CF1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774" y="595531"/>
            <a:ext cx="10612079" cy="5190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 IN ALL CAPS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CD977FE-D6CA-867B-D24A-ADCF6E84D56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95993" y="1428505"/>
            <a:ext cx="11000014" cy="490073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78985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Multiline)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0D93CC3-516A-20CE-28BE-43F8F0E416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774" y="644514"/>
            <a:ext cx="10612079" cy="893131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MULTILINE SLIDE TITLE </a:t>
            </a:r>
            <a:br>
              <a:rPr lang="en-US" dirty="0"/>
            </a:br>
            <a:r>
              <a:rPr lang="en-US" dirty="0"/>
              <a:t>IN ALL CAPS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2E22571-E8D9-2AC3-B4FE-1F82BA977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993" y="1829596"/>
            <a:ext cx="11000014" cy="449964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37168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F6B13-1638-555C-233E-7AF6B72E61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774" y="595531"/>
            <a:ext cx="10612079" cy="5190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 IN ALL CAPS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7E209-B95D-ED99-8B81-A0298CCCF67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95993" y="1428504"/>
            <a:ext cx="5216137" cy="490073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D61367F-E0C7-2AB3-E1DE-6E27D051584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79870" y="1428505"/>
            <a:ext cx="5216137" cy="490073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0181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Multiline) &amp; 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7197F1C-A57F-C8A5-290A-7E6FE3B61B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774" y="644514"/>
            <a:ext cx="10612079" cy="893131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MULTILINE SLIDE TITLE </a:t>
            </a:r>
            <a:br>
              <a:rPr lang="en-US" dirty="0"/>
            </a:br>
            <a:r>
              <a:rPr lang="en-US" dirty="0"/>
              <a:t>IN ALL CAPS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58DF8ED-BC0C-1B22-3778-2AB3FA447AE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95993" y="1829808"/>
            <a:ext cx="5216137" cy="449942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BF4A804-9AD4-4132-133B-3B0FAF84B54A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379870" y="1829809"/>
            <a:ext cx="5216137" cy="449942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67308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18624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5376EB-916D-ADEA-1E70-68EF04F12DA7}"/>
              </a:ext>
            </a:extLst>
          </p:cNvPr>
          <p:cNvSpPr/>
          <p:nvPr userDrawn="1"/>
        </p:nvSpPr>
        <p:spPr>
          <a:xfrm>
            <a:off x="0" y="-27369"/>
            <a:ext cx="12192000" cy="6893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42AE7E-7027-3C41-BAF7-DA090A766F3C}"/>
              </a:ext>
            </a:extLst>
          </p:cNvPr>
          <p:cNvSpPr/>
          <p:nvPr userDrawn="1"/>
        </p:nvSpPr>
        <p:spPr>
          <a:xfrm>
            <a:off x="0" y="-3532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26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lor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807C92-F6C2-135E-3DA8-C395C81E7133}"/>
              </a:ext>
            </a:extLst>
          </p:cNvPr>
          <p:cNvSpPr/>
          <p:nvPr userDrawn="1"/>
        </p:nvSpPr>
        <p:spPr>
          <a:xfrm>
            <a:off x="0" y="-35320"/>
            <a:ext cx="12192000" cy="6893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83EC1D-6A90-14BD-9855-4DC609120FED}"/>
              </a:ext>
            </a:extLst>
          </p:cNvPr>
          <p:cNvSpPr>
            <a:spLocks/>
          </p:cNvSpPr>
          <p:nvPr userDrawn="1"/>
        </p:nvSpPr>
        <p:spPr>
          <a:xfrm>
            <a:off x="0" y="-3532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4393" y="3143497"/>
            <a:ext cx="11263211" cy="963738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 IN ALL CAPS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4393" y="4114603"/>
            <a:ext cx="11263211" cy="15001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additional text if needed.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E6A9EAB-754E-0154-B48E-93E3D5D23D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300" y="1834757"/>
            <a:ext cx="864699" cy="114783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3898E3F-3C14-FE7A-192E-0A2F63E9F2A2}"/>
              </a:ext>
            </a:extLst>
          </p:cNvPr>
          <p:cNvCxnSpPr>
            <a:cxnSpLocks/>
          </p:cNvCxnSpPr>
          <p:nvPr userDrawn="1"/>
        </p:nvCxnSpPr>
        <p:spPr>
          <a:xfrm>
            <a:off x="4997150" y="4034342"/>
            <a:ext cx="2197699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2804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Blue 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5376EB-916D-ADEA-1E70-68EF04F12DA7}"/>
              </a:ext>
            </a:extLst>
          </p:cNvPr>
          <p:cNvSpPr/>
          <p:nvPr userDrawn="1"/>
        </p:nvSpPr>
        <p:spPr>
          <a:xfrm>
            <a:off x="0" y="-27369"/>
            <a:ext cx="12192000" cy="6893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42AE7E-7027-3C41-BAF7-DA090A766F3C}"/>
              </a:ext>
            </a:extLst>
          </p:cNvPr>
          <p:cNvSpPr/>
          <p:nvPr userDrawn="1"/>
        </p:nvSpPr>
        <p:spPr>
          <a:xfrm>
            <a:off x="0" y="-3532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993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5376EB-916D-ADEA-1E70-68EF04F12DA7}"/>
              </a:ext>
            </a:extLst>
          </p:cNvPr>
          <p:cNvSpPr/>
          <p:nvPr userDrawn="1"/>
        </p:nvSpPr>
        <p:spPr>
          <a:xfrm>
            <a:off x="0" y="-27369"/>
            <a:ext cx="12192000" cy="68933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42AE7E-7027-3C41-BAF7-DA090A766F3C}"/>
              </a:ext>
            </a:extLst>
          </p:cNvPr>
          <p:cNvSpPr/>
          <p:nvPr userDrawn="1"/>
        </p:nvSpPr>
        <p:spPr>
          <a:xfrm>
            <a:off x="0" y="-3532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83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4394" y="3119948"/>
            <a:ext cx="11263211" cy="986518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IN ALL CAPS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F35E813-E2D4-E980-82F4-817BDE9551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4394" y="4120061"/>
            <a:ext cx="11263210" cy="37242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8CAD121D-F573-E840-0C43-2C18B2D26A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3654" y="4473726"/>
            <a:ext cx="11263210" cy="3064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Month Year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1AA855-CF4A-C310-36DE-DF2A6A022367}"/>
              </a:ext>
            </a:extLst>
          </p:cNvPr>
          <p:cNvCxnSpPr>
            <a:cxnSpLocks/>
          </p:cNvCxnSpPr>
          <p:nvPr userDrawn="1"/>
        </p:nvCxnSpPr>
        <p:spPr>
          <a:xfrm>
            <a:off x="4997151" y="4022542"/>
            <a:ext cx="2197699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AC5288AB-924A-C04F-6261-994A9C8D08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7450" y="5775823"/>
            <a:ext cx="615683" cy="817279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3CD50F6-A146-33B3-4EFD-1AE01E3B04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279" y="1388887"/>
            <a:ext cx="1522742" cy="152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004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Multi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4394" y="2943347"/>
            <a:ext cx="11263211" cy="171254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MULTILINE TITLE</a:t>
            </a:r>
            <a:br>
              <a:rPr lang="en-US" dirty="0"/>
            </a:br>
            <a:r>
              <a:rPr lang="en-US" dirty="0"/>
              <a:t>IN ALL CAPS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4AE8022-FCD3-3A69-7EF9-1969075058D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4394" y="4663840"/>
            <a:ext cx="11263210" cy="37242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C2291974-0211-C930-4AE9-60C287DF55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3654" y="5012208"/>
            <a:ext cx="11263210" cy="3064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Month Year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1DFD3C7-6A9C-2721-DF31-D105E1B2D82F}"/>
              </a:ext>
            </a:extLst>
          </p:cNvPr>
          <p:cNvCxnSpPr>
            <a:cxnSpLocks/>
          </p:cNvCxnSpPr>
          <p:nvPr userDrawn="1"/>
        </p:nvCxnSpPr>
        <p:spPr>
          <a:xfrm>
            <a:off x="4997151" y="4579832"/>
            <a:ext cx="2197699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B048F1D-5B90-E2B2-5E47-5581198560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7450" y="5775823"/>
            <a:ext cx="615683" cy="817279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4CA6D17-8600-68F3-23A5-5FE8106A49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279" y="1135098"/>
            <a:ext cx="1522742" cy="152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433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White 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3402C4-BD8E-36E5-04C6-E56695DF4CAA}"/>
              </a:ext>
            </a:extLst>
          </p:cNvPr>
          <p:cNvSpPr/>
          <p:nvPr userDrawn="1"/>
        </p:nvSpPr>
        <p:spPr>
          <a:xfrm>
            <a:off x="0" y="0"/>
            <a:ext cx="12192000" cy="3851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C9C989-91BD-9A68-BF6D-DD064FDE24C9}"/>
              </a:ext>
            </a:extLst>
          </p:cNvPr>
          <p:cNvSpPr/>
          <p:nvPr userDrawn="1"/>
        </p:nvSpPr>
        <p:spPr>
          <a:xfrm>
            <a:off x="0" y="0"/>
            <a:ext cx="12192000" cy="3571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3233758"/>
            <a:ext cx="10515600" cy="963738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HEADING IN ALL CAPS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2048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additional text if needed.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0D7320-FA3C-8988-CDEF-22D4C5960315}"/>
              </a:ext>
            </a:extLst>
          </p:cNvPr>
          <p:cNvCxnSpPr>
            <a:cxnSpLocks/>
          </p:cNvCxnSpPr>
          <p:nvPr userDrawn="1"/>
        </p:nvCxnSpPr>
        <p:spPr>
          <a:xfrm>
            <a:off x="4997150" y="4120645"/>
            <a:ext cx="2197699" cy="0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A86B2D7-48FD-1BCD-7569-522F70BC57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474" y="1932386"/>
            <a:ext cx="1147051" cy="114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444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White Section Header (Multi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F0275A2-C613-C45D-88B0-D7A907BA15E9}"/>
              </a:ext>
            </a:extLst>
          </p:cNvPr>
          <p:cNvSpPr/>
          <p:nvPr userDrawn="1"/>
        </p:nvSpPr>
        <p:spPr>
          <a:xfrm>
            <a:off x="0" y="0"/>
            <a:ext cx="12192000" cy="3851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87AD88-4FD9-95EF-A561-ADFB377F3B61}"/>
              </a:ext>
            </a:extLst>
          </p:cNvPr>
          <p:cNvSpPr/>
          <p:nvPr userDrawn="1"/>
        </p:nvSpPr>
        <p:spPr>
          <a:xfrm>
            <a:off x="0" y="0"/>
            <a:ext cx="12192000" cy="3571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2880556"/>
            <a:ext cx="10515600" cy="1729013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MULTILINE HEADING </a:t>
            </a:r>
            <a:br>
              <a:rPr lang="en-US" dirty="0"/>
            </a:br>
            <a:r>
              <a:rPr lang="en-US" dirty="0"/>
              <a:t>IN ALL CAPS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616937"/>
            <a:ext cx="10515600" cy="15001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additional text if needed.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6EA478-779E-52F5-DFCB-B83B4D603187}"/>
              </a:ext>
            </a:extLst>
          </p:cNvPr>
          <p:cNvCxnSpPr>
            <a:cxnSpLocks/>
          </p:cNvCxnSpPr>
          <p:nvPr userDrawn="1"/>
        </p:nvCxnSpPr>
        <p:spPr>
          <a:xfrm>
            <a:off x="4997150" y="4536676"/>
            <a:ext cx="2197699" cy="0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35A3E53-5B55-510D-BA79-0DE415BAA4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474" y="1629724"/>
            <a:ext cx="1147051" cy="114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74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lor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807C92-F6C2-135E-3DA8-C395C81E7133}"/>
              </a:ext>
            </a:extLst>
          </p:cNvPr>
          <p:cNvSpPr/>
          <p:nvPr userDrawn="1"/>
        </p:nvSpPr>
        <p:spPr>
          <a:xfrm>
            <a:off x="0" y="-35320"/>
            <a:ext cx="12192000" cy="6893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83EC1D-6A90-14BD-9855-4DC609120FED}"/>
              </a:ext>
            </a:extLst>
          </p:cNvPr>
          <p:cNvSpPr>
            <a:spLocks/>
          </p:cNvSpPr>
          <p:nvPr userDrawn="1"/>
        </p:nvSpPr>
        <p:spPr>
          <a:xfrm>
            <a:off x="0" y="-3532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4393" y="3143497"/>
            <a:ext cx="11263211" cy="963738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 IN ALL CAPS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4393" y="4114603"/>
            <a:ext cx="11263211" cy="15001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additional text if needed.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3898E3F-3C14-FE7A-192E-0A2F63E9F2A2}"/>
              </a:ext>
            </a:extLst>
          </p:cNvPr>
          <p:cNvCxnSpPr>
            <a:cxnSpLocks/>
          </p:cNvCxnSpPr>
          <p:nvPr userDrawn="1"/>
        </p:nvCxnSpPr>
        <p:spPr>
          <a:xfrm>
            <a:off x="4997150" y="4034342"/>
            <a:ext cx="2197699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D85E0DA-F9C4-CD1D-A63B-9189B872E7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474" y="1834757"/>
            <a:ext cx="1147051" cy="114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7481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Section Header (Multi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082886-B323-588D-4E25-2C161442FC49}"/>
              </a:ext>
            </a:extLst>
          </p:cNvPr>
          <p:cNvSpPr>
            <a:spLocks/>
          </p:cNvSpPr>
          <p:nvPr userDrawn="1"/>
        </p:nvSpPr>
        <p:spPr>
          <a:xfrm>
            <a:off x="0" y="-35320"/>
            <a:ext cx="12192000" cy="6893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A540D4-54D6-4BCD-D07B-11EC2A149547}"/>
              </a:ext>
            </a:extLst>
          </p:cNvPr>
          <p:cNvSpPr>
            <a:spLocks/>
          </p:cNvSpPr>
          <p:nvPr userDrawn="1"/>
        </p:nvSpPr>
        <p:spPr>
          <a:xfrm>
            <a:off x="0" y="-3532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4393" y="2880553"/>
            <a:ext cx="11263211" cy="1729013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MULTILINE HEADING</a:t>
            </a:r>
            <a:br>
              <a:rPr lang="en-US" dirty="0"/>
            </a:br>
            <a:r>
              <a:rPr lang="en-US" dirty="0"/>
              <a:t>IN ALL CAPS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4393" y="4616934"/>
            <a:ext cx="11263211" cy="15001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additional text if needed.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227AA9-BFF3-8D57-87A5-0890E5338A33}"/>
              </a:ext>
            </a:extLst>
          </p:cNvPr>
          <p:cNvCxnSpPr>
            <a:cxnSpLocks/>
          </p:cNvCxnSpPr>
          <p:nvPr userDrawn="1"/>
        </p:nvCxnSpPr>
        <p:spPr>
          <a:xfrm>
            <a:off x="4997150" y="4536673"/>
            <a:ext cx="2197699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4CD246C8-21DE-E5C9-D856-CA98742E03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474" y="1616473"/>
            <a:ext cx="1147051" cy="114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124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B231E-B6E5-DC15-DEA1-65CA1056BD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774" y="595531"/>
            <a:ext cx="10612079" cy="5190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 IN ALL CAPS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DF43E03-C2BE-088C-34F6-5137B364D7A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95993" y="1428505"/>
            <a:ext cx="11000014" cy="490073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98681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Multiline)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A98BFAA-6B38-7AEB-3CC4-3EA1C1D6C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774" y="644514"/>
            <a:ext cx="10612079" cy="893131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MULTILINE SLIDE TITLE </a:t>
            </a:r>
            <a:br>
              <a:rPr lang="en-US" dirty="0"/>
            </a:br>
            <a:r>
              <a:rPr lang="en-US" dirty="0"/>
              <a:t>IN ALL CAPS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9CEE214-0584-C6F7-6012-D99500775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993" y="1829596"/>
            <a:ext cx="11000014" cy="449964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298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Section Header (Multi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082886-B323-588D-4E25-2C161442FC49}"/>
              </a:ext>
            </a:extLst>
          </p:cNvPr>
          <p:cNvSpPr>
            <a:spLocks/>
          </p:cNvSpPr>
          <p:nvPr userDrawn="1"/>
        </p:nvSpPr>
        <p:spPr>
          <a:xfrm>
            <a:off x="0" y="-35320"/>
            <a:ext cx="12192000" cy="6893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A540D4-54D6-4BCD-D07B-11EC2A149547}"/>
              </a:ext>
            </a:extLst>
          </p:cNvPr>
          <p:cNvSpPr>
            <a:spLocks/>
          </p:cNvSpPr>
          <p:nvPr userDrawn="1"/>
        </p:nvSpPr>
        <p:spPr>
          <a:xfrm>
            <a:off x="0" y="-3532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4393" y="2880553"/>
            <a:ext cx="11263211" cy="1729013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MULTILINE HEADING</a:t>
            </a:r>
            <a:br>
              <a:rPr lang="en-US" dirty="0"/>
            </a:br>
            <a:r>
              <a:rPr lang="en-US" dirty="0"/>
              <a:t>IN ALL CAPS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4393" y="4616934"/>
            <a:ext cx="11263211" cy="15001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additional text if needed.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DC8225B-C11A-A3F5-929C-50B5013CD6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300" y="1614986"/>
            <a:ext cx="864699" cy="114783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227AA9-BFF3-8D57-87A5-0890E5338A33}"/>
              </a:ext>
            </a:extLst>
          </p:cNvPr>
          <p:cNvCxnSpPr>
            <a:cxnSpLocks/>
          </p:cNvCxnSpPr>
          <p:nvPr userDrawn="1"/>
        </p:nvCxnSpPr>
        <p:spPr>
          <a:xfrm>
            <a:off x="4997150" y="4536673"/>
            <a:ext cx="2197699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9873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7BFC2-D520-F413-A00A-3D89D828A2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774" y="595531"/>
            <a:ext cx="10612079" cy="5190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 IN ALL CAPS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FFBCA-0CFF-2F38-86AE-0CE7AAB1C1B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95993" y="1428504"/>
            <a:ext cx="5216137" cy="490073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B2A9B38-F4DB-238A-01B6-F16B5356DC8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79870" y="1428505"/>
            <a:ext cx="5216137" cy="490073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42971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Multiline) &amp; 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9B31D6E-8176-500A-4C06-011263220A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774" y="644514"/>
            <a:ext cx="10612079" cy="893131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MULTILINE SLIDE TITLE </a:t>
            </a:r>
            <a:br>
              <a:rPr lang="en-US" dirty="0"/>
            </a:br>
            <a:r>
              <a:rPr lang="en-US" dirty="0"/>
              <a:t>IN ALL CAPS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0F959F5-A71B-6B16-A943-9C8B7FE4A6F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95993" y="1829808"/>
            <a:ext cx="5216137" cy="449942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569F568-31F0-B79D-CB4B-CD4E10F21BA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379870" y="1829809"/>
            <a:ext cx="5216137" cy="449942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73042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81392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5376EB-916D-ADEA-1E70-68EF04F12DA7}"/>
              </a:ext>
            </a:extLst>
          </p:cNvPr>
          <p:cNvSpPr/>
          <p:nvPr userDrawn="1"/>
        </p:nvSpPr>
        <p:spPr>
          <a:xfrm>
            <a:off x="0" y="-35320"/>
            <a:ext cx="12192000" cy="6893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42AE7E-7027-3C41-BAF7-DA090A766F3C}"/>
              </a:ext>
            </a:extLst>
          </p:cNvPr>
          <p:cNvSpPr/>
          <p:nvPr userDrawn="1"/>
        </p:nvSpPr>
        <p:spPr>
          <a:xfrm>
            <a:off x="0" y="-3532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109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5376EB-916D-ADEA-1E70-68EF04F12DA7}"/>
              </a:ext>
            </a:extLst>
          </p:cNvPr>
          <p:cNvSpPr/>
          <p:nvPr userDrawn="1"/>
        </p:nvSpPr>
        <p:spPr>
          <a:xfrm>
            <a:off x="0" y="-35320"/>
            <a:ext cx="12192000" cy="68933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42AE7E-7027-3C41-BAF7-DA090A766F3C}"/>
              </a:ext>
            </a:extLst>
          </p:cNvPr>
          <p:cNvSpPr/>
          <p:nvPr userDrawn="1"/>
        </p:nvSpPr>
        <p:spPr>
          <a:xfrm>
            <a:off x="0" y="-3532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7341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old 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5376EB-916D-ADEA-1E70-68EF04F12DA7}"/>
              </a:ext>
            </a:extLst>
          </p:cNvPr>
          <p:cNvSpPr/>
          <p:nvPr userDrawn="1"/>
        </p:nvSpPr>
        <p:spPr>
          <a:xfrm>
            <a:off x="0" y="-35320"/>
            <a:ext cx="12192000" cy="6893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42AE7E-7027-3C41-BAF7-DA090A766F3C}"/>
              </a:ext>
            </a:extLst>
          </p:cNvPr>
          <p:cNvSpPr/>
          <p:nvPr userDrawn="1"/>
        </p:nvSpPr>
        <p:spPr>
          <a:xfrm>
            <a:off x="0" y="-3532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969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5376EB-916D-ADEA-1E70-68EF04F12DA7}"/>
              </a:ext>
            </a:extLst>
          </p:cNvPr>
          <p:cNvSpPr/>
          <p:nvPr userDrawn="1"/>
        </p:nvSpPr>
        <p:spPr>
          <a:xfrm>
            <a:off x="0" y="-35320"/>
            <a:ext cx="12192000" cy="6893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42AE7E-7027-3C41-BAF7-DA090A766F3C}"/>
              </a:ext>
            </a:extLst>
          </p:cNvPr>
          <p:cNvSpPr/>
          <p:nvPr userDrawn="1"/>
        </p:nvSpPr>
        <p:spPr>
          <a:xfrm>
            <a:off x="0" y="-3532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377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5376EB-916D-ADEA-1E70-68EF04F12DA7}"/>
              </a:ext>
            </a:extLst>
          </p:cNvPr>
          <p:cNvSpPr/>
          <p:nvPr userDrawn="1"/>
        </p:nvSpPr>
        <p:spPr>
          <a:xfrm>
            <a:off x="0" y="-35320"/>
            <a:ext cx="12192000" cy="68933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42AE7E-7027-3C41-BAF7-DA090A766F3C}"/>
              </a:ext>
            </a:extLst>
          </p:cNvPr>
          <p:cNvSpPr/>
          <p:nvPr userDrawn="1"/>
        </p:nvSpPr>
        <p:spPr>
          <a:xfrm>
            <a:off x="0" y="-3532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79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4394" y="3119948"/>
            <a:ext cx="11263211" cy="986518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IN ALL CAPS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F35E813-E2D4-E980-82F4-817BDE9551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4394" y="4120061"/>
            <a:ext cx="11263210" cy="37242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4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8CAD121D-F573-E840-0C43-2C18B2D26A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3654" y="4473726"/>
            <a:ext cx="11263210" cy="3064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Year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1AA855-CF4A-C310-36DE-DF2A6A022367}"/>
              </a:ext>
            </a:extLst>
          </p:cNvPr>
          <p:cNvCxnSpPr>
            <a:cxnSpLocks/>
          </p:cNvCxnSpPr>
          <p:nvPr userDrawn="1"/>
        </p:nvCxnSpPr>
        <p:spPr>
          <a:xfrm>
            <a:off x="4997151" y="4022542"/>
            <a:ext cx="2197699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04091E2-211C-FF32-1261-D58F757ECE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279" y="1388886"/>
            <a:ext cx="1522742" cy="1523777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127C7C3-3FEE-2FB9-952A-39AA4813FE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7450" y="5775823"/>
            <a:ext cx="615683" cy="81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771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Multi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4394" y="2943347"/>
            <a:ext cx="11263211" cy="171254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MULTILINE TITLE</a:t>
            </a:r>
            <a:br>
              <a:rPr lang="en-US" dirty="0"/>
            </a:br>
            <a:r>
              <a:rPr lang="en-US" dirty="0"/>
              <a:t>IN ALL CAPS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4AE8022-FCD3-3A69-7EF9-1969075058D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4394" y="4663840"/>
            <a:ext cx="11263210" cy="37242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4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C2291974-0211-C930-4AE9-60C287DF55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3654" y="5012208"/>
            <a:ext cx="11263210" cy="3064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Year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1DFD3C7-6A9C-2721-DF31-D105E1B2D82F}"/>
              </a:ext>
            </a:extLst>
          </p:cNvPr>
          <p:cNvCxnSpPr>
            <a:cxnSpLocks/>
          </p:cNvCxnSpPr>
          <p:nvPr userDrawn="1"/>
        </p:nvCxnSpPr>
        <p:spPr>
          <a:xfrm>
            <a:off x="4997151" y="4579832"/>
            <a:ext cx="2197699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DA3E297C-C94A-A502-D7A6-74F27B48A8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279" y="1130547"/>
            <a:ext cx="1522742" cy="1523777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F509339-69C5-9C3F-D590-2BF78BFFC9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7450" y="5775823"/>
            <a:ext cx="615683" cy="81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1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DCE294D-706C-BC53-8958-7C7243DDD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774" y="595531"/>
            <a:ext cx="10612079" cy="5190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 IN ALL CAPS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D344C0E-2384-80A7-CCD4-590E87C4960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95993" y="1428505"/>
            <a:ext cx="11000014" cy="490073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883090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White 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BE3C286-5914-6CF5-EE2F-F22147BFD277}"/>
              </a:ext>
            </a:extLst>
          </p:cNvPr>
          <p:cNvSpPr/>
          <p:nvPr userDrawn="1"/>
        </p:nvSpPr>
        <p:spPr>
          <a:xfrm>
            <a:off x="9149233" y="0"/>
            <a:ext cx="3042767" cy="3851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A72877-3156-93D3-86C6-2F6D143B79BB}"/>
              </a:ext>
            </a:extLst>
          </p:cNvPr>
          <p:cNvSpPr/>
          <p:nvPr userDrawn="1"/>
        </p:nvSpPr>
        <p:spPr>
          <a:xfrm>
            <a:off x="6096001" y="0"/>
            <a:ext cx="3053233" cy="3851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4E7F34-52FD-F389-E8A7-99437DEA9EF5}"/>
              </a:ext>
            </a:extLst>
          </p:cNvPr>
          <p:cNvSpPr/>
          <p:nvPr userDrawn="1"/>
        </p:nvSpPr>
        <p:spPr>
          <a:xfrm>
            <a:off x="0" y="0"/>
            <a:ext cx="3053233" cy="3851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5C0B4B-CA86-4906-8AE1-35B2CA232388}"/>
              </a:ext>
            </a:extLst>
          </p:cNvPr>
          <p:cNvSpPr/>
          <p:nvPr userDrawn="1"/>
        </p:nvSpPr>
        <p:spPr>
          <a:xfrm>
            <a:off x="3053232" y="0"/>
            <a:ext cx="3042767" cy="3851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C9C989-91BD-9A68-BF6D-DD064FDE24C9}"/>
              </a:ext>
            </a:extLst>
          </p:cNvPr>
          <p:cNvSpPr/>
          <p:nvPr userDrawn="1"/>
        </p:nvSpPr>
        <p:spPr>
          <a:xfrm>
            <a:off x="0" y="0"/>
            <a:ext cx="12192000" cy="357125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3233758"/>
            <a:ext cx="10515600" cy="963738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HEADING IN ALL CAPS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2048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additional text if needed.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0D7320-FA3C-8988-CDEF-22D4C5960315}"/>
              </a:ext>
            </a:extLst>
          </p:cNvPr>
          <p:cNvCxnSpPr>
            <a:cxnSpLocks/>
          </p:cNvCxnSpPr>
          <p:nvPr userDrawn="1"/>
        </p:nvCxnSpPr>
        <p:spPr>
          <a:xfrm>
            <a:off x="4997150" y="4120645"/>
            <a:ext cx="2197699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D4B6FA3-CB95-D7CE-D076-1924F26260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474" y="1932386"/>
            <a:ext cx="1147051" cy="114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397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White Section Header (Multi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F52523D-9DF4-A046-0C7B-35DA9868AEA7}"/>
              </a:ext>
            </a:extLst>
          </p:cNvPr>
          <p:cNvSpPr/>
          <p:nvPr userDrawn="1"/>
        </p:nvSpPr>
        <p:spPr>
          <a:xfrm>
            <a:off x="9149233" y="0"/>
            <a:ext cx="3042767" cy="3851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50E878-71B1-99C2-AC6A-F2DB8598C503}"/>
              </a:ext>
            </a:extLst>
          </p:cNvPr>
          <p:cNvSpPr/>
          <p:nvPr userDrawn="1"/>
        </p:nvSpPr>
        <p:spPr>
          <a:xfrm>
            <a:off x="6096001" y="0"/>
            <a:ext cx="3053233" cy="3851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B211FF-371E-5A38-B868-B7386A17DF69}"/>
              </a:ext>
            </a:extLst>
          </p:cNvPr>
          <p:cNvSpPr/>
          <p:nvPr userDrawn="1"/>
        </p:nvSpPr>
        <p:spPr>
          <a:xfrm>
            <a:off x="0" y="0"/>
            <a:ext cx="3053233" cy="3851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9FCA67-F1B0-4F3B-AD56-DB990B6FC0A9}"/>
              </a:ext>
            </a:extLst>
          </p:cNvPr>
          <p:cNvSpPr/>
          <p:nvPr userDrawn="1"/>
        </p:nvSpPr>
        <p:spPr>
          <a:xfrm>
            <a:off x="3053232" y="0"/>
            <a:ext cx="3042767" cy="3851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87AD88-4FD9-95EF-A561-ADFB377F3B61}"/>
              </a:ext>
            </a:extLst>
          </p:cNvPr>
          <p:cNvSpPr/>
          <p:nvPr userDrawn="1"/>
        </p:nvSpPr>
        <p:spPr>
          <a:xfrm>
            <a:off x="0" y="0"/>
            <a:ext cx="12192000" cy="357125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2880556"/>
            <a:ext cx="10515600" cy="1729013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MULTILINE HEADING</a:t>
            </a:r>
            <a:br>
              <a:rPr lang="en-US" dirty="0"/>
            </a:br>
            <a:r>
              <a:rPr lang="en-US" dirty="0"/>
              <a:t>IN ALL CAPS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616937"/>
            <a:ext cx="10515600" cy="15001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additional text if needed.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6EA478-779E-52F5-DFCB-B83B4D603187}"/>
              </a:ext>
            </a:extLst>
          </p:cNvPr>
          <p:cNvCxnSpPr>
            <a:cxnSpLocks/>
          </p:cNvCxnSpPr>
          <p:nvPr userDrawn="1"/>
        </p:nvCxnSpPr>
        <p:spPr>
          <a:xfrm>
            <a:off x="4997150" y="4536676"/>
            <a:ext cx="2197699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7A68CA93-E95E-8E7C-8C5A-14EF0143CF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474" y="1629724"/>
            <a:ext cx="1147051" cy="114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5706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lor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807C92-F6C2-135E-3DA8-C395C81E7133}"/>
              </a:ext>
            </a:extLst>
          </p:cNvPr>
          <p:cNvSpPr/>
          <p:nvPr userDrawn="1"/>
        </p:nvSpPr>
        <p:spPr>
          <a:xfrm>
            <a:off x="0" y="-35320"/>
            <a:ext cx="12192000" cy="6893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83EC1D-6A90-14BD-9855-4DC609120FED}"/>
              </a:ext>
            </a:extLst>
          </p:cNvPr>
          <p:cNvSpPr>
            <a:spLocks/>
          </p:cNvSpPr>
          <p:nvPr userDrawn="1"/>
        </p:nvSpPr>
        <p:spPr>
          <a:xfrm>
            <a:off x="0" y="-3532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4393" y="3143497"/>
            <a:ext cx="11263211" cy="963738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 IN ALL CAPS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4393" y="4114603"/>
            <a:ext cx="11263211" cy="15001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additional text if needed.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3898E3F-3C14-FE7A-192E-0A2F63E9F2A2}"/>
              </a:ext>
            </a:extLst>
          </p:cNvPr>
          <p:cNvCxnSpPr>
            <a:cxnSpLocks/>
          </p:cNvCxnSpPr>
          <p:nvPr userDrawn="1"/>
        </p:nvCxnSpPr>
        <p:spPr>
          <a:xfrm>
            <a:off x="4997150" y="4034342"/>
            <a:ext cx="2197699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DEFB25E6-40AC-3D67-9DCD-F695FD7A31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474" y="1834756"/>
            <a:ext cx="1147051" cy="114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8697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Section Header (Multi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082886-B323-588D-4E25-2C161442FC49}"/>
              </a:ext>
            </a:extLst>
          </p:cNvPr>
          <p:cNvSpPr>
            <a:spLocks/>
          </p:cNvSpPr>
          <p:nvPr userDrawn="1"/>
        </p:nvSpPr>
        <p:spPr>
          <a:xfrm>
            <a:off x="0" y="-35320"/>
            <a:ext cx="12192000" cy="6893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A540D4-54D6-4BCD-D07B-11EC2A149547}"/>
              </a:ext>
            </a:extLst>
          </p:cNvPr>
          <p:cNvSpPr>
            <a:spLocks/>
          </p:cNvSpPr>
          <p:nvPr userDrawn="1"/>
        </p:nvSpPr>
        <p:spPr>
          <a:xfrm>
            <a:off x="0" y="-3532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4393" y="2880553"/>
            <a:ext cx="11263211" cy="1729013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MULTILINE HEADING</a:t>
            </a:r>
            <a:br>
              <a:rPr lang="en-US" dirty="0"/>
            </a:br>
            <a:r>
              <a:rPr lang="en-US" dirty="0"/>
              <a:t>IN ALL CAPS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4393" y="4616934"/>
            <a:ext cx="11263211" cy="15001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additional text if needed.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227AA9-BFF3-8D57-87A5-0890E5338A33}"/>
              </a:ext>
            </a:extLst>
          </p:cNvPr>
          <p:cNvCxnSpPr>
            <a:cxnSpLocks/>
          </p:cNvCxnSpPr>
          <p:nvPr userDrawn="1"/>
        </p:nvCxnSpPr>
        <p:spPr>
          <a:xfrm>
            <a:off x="4997150" y="4536673"/>
            <a:ext cx="2197699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32968A7-83D3-93D2-C1B8-E428BDEE5B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474" y="1614985"/>
            <a:ext cx="1147051" cy="114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23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DCE294D-706C-BC53-8958-7C7243DDD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774" y="595531"/>
            <a:ext cx="10612079" cy="5190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 IN ALL CAPS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D344C0E-2384-80A7-CCD4-590E87C4960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95993" y="1428505"/>
            <a:ext cx="11000014" cy="490073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82383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Multiline)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774" y="644514"/>
            <a:ext cx="10612079" cy="893131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MULTILINE SLIDE TITLE </a:t>
            </a:r>
            <a:br>
              <a:rPr lang="en-US" dirty="0"/>
            </a:br>
            <a:r>
              <a:rPr lang="en-US" dirty="0"/>
              <a:t>IN ALL CAPS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B3C6E40-A161-99C6-3E18-5EC1F82AC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993" y="1829596"/>
            <a:ext cx="11000014" cy="449964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0052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D86CE75-567E-65A5-2548-CA2BA403C9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774" y="595531"/>
            <a:ext cx="10612079" cy="5190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 IN ALL CAPS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3D6B323-3AEE-D3F6-1AE1-11F00C37F44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95993" y="1428504"/>
            <a:ext cx="5216137" cy="490073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A18B4D1-59A6-F4EA-83D8-47FA44EEB8A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79870" y="1428505"/>
            <a:ext cx="5216137" cy="490073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70391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Multiline) &amp; 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A7CF873-91A9-FD9A-89A8-4C3AC0D239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774" y="644514"/>
            <a:ext cx="10612079" cy="893131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MULTILINE SLIDE TITLE </a:t>
            </a:r>
            <a:br>
              <a:rPr lang="en-US" dirty="0"/>
            </a:br>
            <a:r>
              <a:rPr lang="en-US" dirty="0"/>
              <a:t>IN ALL CAPS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0AF17-170D-9C60-4395-34AF5F9C8DB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95993" y="1829808"/>
            <a:ext cx="5216137" cy="449942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41E35A0-FA48-9C92-29EC-016D3E0FFF8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379870" y="1829809"/>
            <a:ext cx="5216137" cy="449942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56990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5935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5376EB-916D-ADEA-1E70-68EF04F12DA7}"/>
              </a:ext>
            </a:extLst>
          </p:cNvPr>
          <p:cNvSpPr/>
          <p:nvPr userDrawn="1"/>
        </p:nvSpPr>
        <p:spPr>
          <a:xfrm>
            <a:off x="0" y="-35320"/>
            <a:ext cx="12192000" cy="68933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42AE7E-7027-3C41-BAF7-DA090A766F3C}"/>
              </a:ext>
            </a:extLst>
          </p:cNvPr>
          <p:cNvSpPr/>
          <p:nvPr userDrawn="1"/>
        </p:nvSpPr>
        <p:spPr>
          <a:xfrm>
            <a:off x="0" y="-3532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05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Multiline)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774" y="644514"/>
            <a:ext cx="10612079" cy="893131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MULTILINE SLIDE TITLE </a:t>
            </a:r>
            <a:br>
              <a:rPr lang="en-US" dirty="0"/>
            </a:br>
            <a:r>
              <a:rPr lang="en-US" dirty="0"/>
              <a:t>IN ALL CAPS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B3C6E40-A161-99C6-3E18-5EC1F82AC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993" y="1829596"/>
            <a:ext cx="11000014" cy="449964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0798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5376EB-916D-ADEA-1E70-68EF04F12DA7}"/>
              </a:ext>
            </a:extLst>
          </p:cNvPr>
          <p:cNvSpPr/>
          <p:nvPr userDrawn="1"/>
        </p:nvSpPr>
        <p:spPr>
          <a:xfrm>
            <a:off x="0" y="-35320"/>
            <a:ext cx="12192000" cy="6893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42AE7E-7027-3C41-BAF7-DA090A766F3C}"/>
              </a:ext>
            </a:extLst>
          </p:cNvPr>
          <p:cNvSpPr/>
          <p:nvPr userDrawn="1"/>
        </p:nvSpPr>
        <p:spPr>
          <a:xfrm>
            <a:off x="0" y="-3532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581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5376EB-916D-ADEA-1E70-68EF04F12DA7}"/>
              </a:ext>
            </a:extLst>
          </p:cNvPr>
          <p:cNvSpPr/>
          <p:nvPr userDrawn="1"/>
        </p:nvSpPr>
        <p:spPr>
          <a:xfrm>
            <a:off x="0" y="-35320"/>
            <a:ext cx="12192000" cy="68933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42AE7E-7027-3C41-BAF7-DA090A766F3C}"/>
              </a:ext>
            </a:extLst>
          </p:cNvPr>
          <p:cNvSpPr/>
          <p:nvPr userDrawn="1"/>
        </p:nvSpPr>
        <p:spPr>
          <a:xfrm>
            <a:off x="0" y="-3532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017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5376EB-916D-ADEA-1E70-68EF04F12DA7}"/>
              </a:ext>
            </a:extLst>
          </p:cNvPr>
          <p:cNvSpPr/>
          <p:nvPr userDrawn="1"/>
        </p:nvSpPr>
        <p:spPr>
          <a:xfrm>
            <a:off x="0" y="-35320"/>
            <a:ext cx="12192000" cy="68933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42AE7E-7027-3C41-BAF7-DA090A766F3C}"/>
              </a:ext>
            </a:extLst>
          </p:cNvPr>
          <p:cNvSpPr/>
          <p:nvPr userDrawn="1"/>
        </p:nvSpPr>
        <p:spPr>
          <a:xfrm>
            <a:off x="0" y="-3532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8581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5376EB-916D-ADEA-1E70-68EF04F12DA7}"/>
              </a:ext>
            </a:extLst>
          </p:cNvPr>
          <p:cNvSpPr/>
          <p:nvPr userDrawn="1"/>
        </p:nvSpPr>
        <p:spPr>
          <a:xfrm>
            <a:off x="0" y="-35320"/>
            <a:ext cx="12192000" cy="68933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42AE7E-7027-3C41-BAF7-DA090A766F3C}"/>
              </a:ext>
            </a:extLst>
          </p:cNvPr>
          <p:cNvSpPr/>
          <p:nvPr userDrawn="1"/>
        </p:nvSpPr>
        <p:spPr>
          <a:xfrm>
            <a:off x="0" y="-3532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6846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5376EB-916D-ADEA-1E70-68EF04F12DA7}"/>
              </a:ext>
            </a:extLst>
          </p:cNvPr>
          <p:cNvSpPr/>
          <p:nvPr userDrawn="1"/>
        </p:nvSpPr>
        <p:spPr>
          <a:xfrm>
            <a:off x="0" y="-35320"/>
            <a:ext cx="12192000" cy="68933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42AE7E-7027-3C41-BAF7-DA090A766F3C}"/>
              </a:ext>
            </a:extLst>
          </p:cNvPr>
          <p:cNvSpPr/>
          <p:nvPr userDrawn="1"/>
        </p:nvSpPr>
        <p:spPr>
          <a:xfrm>
            <a:off x="0" y="-3532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6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D86CE75-567E-65A5-2548-CA2BA403C9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774" y="595531"/>
            <a:ext cx="10612079" cy="5190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 IN ALL CAPS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3D6B323-3AEE-D3F6-1AE1-11F00C37F44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95993" y="1428504"/>
            <a:ext cx="5216137" cy="490073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A18B4D1-59A6-F4EA-83D8-47FA44EEB8A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79870" y="1428505"/>
            <a:ext cx="5216137" cy="490073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545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43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theme" Target="../theme/theme1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5" Type="http://schemas.openxmlformats.org/officeDocument/2006/relationships/theme" Target="../theme/theme15.xml"/><Relationship Id="rId4" Type="http://schemas.openxmlformats.org/officeDocument/2006/relationships/slideLayout" Target="../slideLayouts/slideLayout57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theme" Target="../theme/theme16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theme" Target="../theme/theme17.xml"/><Relationship Id="rId5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6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theme" Target="../theme/theme18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2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5" Type="http://schemas.openxmlformats.org/officeDocument/2006/relationships/theme" Target="../theme/theme19.xml"/><Relationship Id="rId4" Type="http://schemas.openxmlformats.org/officeDocument/2006/relationships/slideLayout" Target="../slideLayouts/slideLayout7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theme" Target="../theme/theme20.xml"/><Relationship Id="rId5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7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1.xml"/><Relationship Id="rId7" Type="http://schemas.openxmlformats.org/officeDocument/2006/relationships/theme" Target="../theme/theme21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5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2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D13798-424A-B1F4-AFA7-1FF5174E19A2}"/>
              </a:ext>
            </a:extLst>
          </p:cNvPr>
          <p:cNvSpPr/>
          <p:nvPr userDrawn="1"/>
        </p:nvSpPr>
        <p:spPr>
          <a:xfrm>
            <a:off x="0" y="-35320"/>
            <a:ext cx="12192000" cy="689332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350905-3E74-6E4D-CE21-08174DFABB39}"/>
              </a:ext>
            </a:extLst>
          </p:cNvPr>
          <p:cNvSpPr/>
          <p:nvPr userDrawn="1"/>
        </p:nvSpPr>
        <p:spPr>
          <a:xfrm>
            <a:off x="0" y="-3532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1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D13798-424A-B1F4-AFA7-1FF5174E19A2}"/>
              </a:ext>
            </a:extLst>
          </p:cNvPr>
          <p:cNvSpPr/>
          <p:nvPr userDrawn="1"/>
        </p:nvSpPr>
        <p:spPr>
          <a:xfrm>
            <a:off x="0" y="-35320"/>
            <a:ext cx="12192000" cy="6893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350905-3E74-6E4D-CE21-08174DFABB39}"/>
              </a:ext>
            </a:extLst>
          </p:cNvPr>
          <p:cNvSpPr/>
          <p:nvPr userDrawn="1"/>
        </p:nvSpPr>
        <p:spPr>
          <a:xfrm>
            <a:off x="0" y="-3532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D75D488-A70E-A0E4-0045-BC03EC6461D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7450" y="5775823"/>
            <a:ext cx="615683" cy="81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29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8061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861ABE6-F518-8978-911D-834A30AD8C7A}"/>
              </a:ext>
            </a:extLst>
          </p:cNvPr>
          <p:cNvSpPr/>
          <p:nvPr userDrawn="1"/>
        </p:nvSpPr>
        <p:spPr>
          <a:xfrm>
            <a:off x="0" y="0"/>
            <a:ext cx="12192000" cy="3851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1F17CF-5E2F-8DB7-238F-032D012C1071}"/>
              </a:ext>
            </a:extLst>
          </p:cNvPr>
          <p:cNvSpPr/>
          <p:nvPr userDrawn="1"/>
        </p:nvSpPr>
        <p:spPr>
          <a:xfrm>
            <a:off x="0" y="0"/>
            <a:ext cx="12192000" cy="357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B23DAA9-1856-B66A-6075-71813F729DC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501" y="192577"/>
            <a:ext cx="925365" cy="93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742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300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D13798-424A-B1F4-AFA7-1FF5174E19A2}"/>
              </a:ext>
            </a:extLst>
          </p:cNvPr>
          <p:cNvSpPr/>
          <p:nvPr userDrawn="1"/>
        </p:nvSpPr>
        <p:spPr>
          <a:xfrm>
            <a:off x="0" y="-35320"/>
            <a:ext cx="12192000" cy="689332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350905-3E74-6E4D-CE21-08174DFABB39}"/>
              </a:ext>
            </a:extLst>
          </p:cNvPr>
          <p:cNvSpPr/>
          <p:nvPr userDrawn="1"/>
        </p:nvSpPr>
        <p:spPr>
          <a:xfrm>
            <a:off x="0" y="-3532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97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89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861ABE6-F518-8978-911D-834A30AD8C7A}"/>
              </a:ext>
            </a:extLst>
          </p:cNvPr>
          <p:cNvSpPr/>
          <p:nvPr userDrawn="1"/>
        </p:nvSpPr>
        <p:spPr>
          <a:xfrm>
            <a:off x="0" y="0"/>
            <a:ext cx="12192000" cy="3851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1F17CF-5E2F-8DB7-238F-032D012C1071}"/>
              </a:ext>
            </a:extLst>
          </p:cNvPr>
          <p:cNvSpPr/>
          <p:nvPr userDrawn="1"/>
        </p:nvSpPr>
        <p:spPr>
          <a:xfrm>
            <a:off x="0" y="0"/>
            <a:ext cx="12192000" cy="357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F30E2BDF-4C6D-F5F4-EE8C-22AB321CECA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757" y="192578"/>
            <a:ext cx="933109" cy="93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46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9026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21E85CA-749B-2DB8-8A04-2931D94EF148}"/>
              </a:ext>
            </a:extLst>
          </p:cNvPr>
          <p:cNvSpPr/>
          <p:nvPr userDrawn="1"/>
        </p:nvSpPr>
        <p:spPr>
          <a:xfrm>
            <a:off x="9149233" y="-35320"/>
            <a:ext cx="3042767" cy="6893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544579-C5A6-096E-7497-A343B7A7DA3B}"/>
              </a:ext>
            </a:extLst>
          </p:cNvPr>
          <p:cNvSpPr/>
          <p:nvPr userDrawn="1"/>
        </p:nvSpPr>
        <p:spPr>
          <a:xfrm>
            <a:off x="6096001" y="-35320"/>
            <a:ext cx="3053233" cy="68933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8FCC42-4ADD-D7A8-132F-E56231501DA7}"/>
              </a:ext>
            </a:extLst>
          </p:cNvPr>
          <p:cNvSpPr/>
          <p:nvPr userDrawn="1"/>
        </p:nvSpPr>
        <p:spPr>
          <a:xfrm>
            <a:off x="0" y="-35320"/>
            <a:ext cx="3053233" cy="6893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CEC762-C800-49FA-6F1C-9A3B4196303C}"/>
              </a:ext>
            </a:extLst>
          </p:cNvPr>
          <p:cNvSpPr/>
          <p:nvPr userDrawn="1"/>
        </p:nvSpPr>
        <p:spPr>
          <a:xfrm>
            <a:off x="3053232" y="-35320"/>
            <a:ext cx="3042767" cy="6893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350905-3E74-6E4D-CE21-08174DFABB39}"/>
              </a:ext>
            </a:extLst>
          </p:cNvPr>
          <p:cNvSpPr/>
          <p:nvPr userDrawn="1"/>
        </p:nvSpPr>
        <p:spPr>
          <a:xfrm>
            <a:off x="0" y="-3532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62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636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5817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80" r:id="rId3"/>
    <p:sldLayoutId id="214748368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FB63C1-6E41-6756-FFBC-CA290E583E76}"/>
              </a:ext>
            </a:extLst>
          </p:cNvPr>
          <p:cNvSpPr/>
          <p:nvPr userDrawn="1"/>
        </p:nvSpPr>
        <p:spPr>
          <a:xfrm>
            <a:off x="9149233" y="0"/>
            <a:ext cx="3042767" cy="3851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35E85A-56CC-26C8-427C-28E40A326CD0}"/>
              </a:ext>
            </a:extLst>
          </p:cNvPr>
          <p:cNvSpPr/>
          <p:nvPr userDrawn="1"/>
        </p:nvSpPr>
        <p:spPr>
          <a:xfrm>
            <a:off x="6096001" y="0"/>
            <a:ext cx="3053233" cy="3851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C7FA3B-6D23-8BE3-1585-C07C86B4E0A7}"/>
              </a:ext>
            </a:extLst>
          </p:cNvPr>
          <p:cNvSpPr/>
          <p:nvPr userDrawn="1"/>
        </p:nvSpPr>
        <p:spPr>
          <a:xfrm>
            <a:off x="0" y="0"/>
            <a:ext cx="3053233" cy="3851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C457E3-07F6-31D2-339B-6A60447A0BE6}"/>
              </a:ext>
            </a:extLst>
          </p:cNvPr>
          <p:cNvSpPr/>
          <p:nvPr userDrawn="1"/>
        </p:nvSpPr>
        <p:spPr>
          <a:xfrm>
            <a:off x="3053232" y="0"/>
            <a:ext cx="3042767" cy="3851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1F17CF-5E2F-8DB7-238F-032D012C1071}"/>
              </a:ext>
            </a:extLst>
          </p:cNvPr>
          <p:cNvSpPr/>
          <p:nvPr userDrawn="1"/>
        </p:nvSpPr>
        <p:spPr>
          <a:xfrm>
            <a:off x="0" y="0"/>
            <a:ext cx="12192000" cy="357125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46A1E11B-096E-EC60-8801-9224AFC3D35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756" y="192577"/>
            <a:ext cx="933110" cy="93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2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6623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861ABE6-F518-8978-911D-834A30AD8C7A}"/>
              </a:ext>
            </a:extLst>
          </p:cNvPr>
          <p:cNvSpPr/>
          <p:nvPr userDrawn="1"/>
        </p:nvSpPr>
        <p:spPr>
          <a:xfrm>
            <a:off x="0" y="0"/>
            <a:ext cx="12192000" cy="3851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1F17CF-5E2F-8DB7-238F-032D012C1071}"/>
              </a:ext>
            </a:extLst>
          </p:cNvPr>
          <p:cNvSpPr/>
          <p:nvPr userDrawn="1"/>
        </p:nvSpPr>
        <p:spPr>
          <a:xfrm>
            <a:off x="0" y="0"/>
            <a:ext cx="12192000" cy="357125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D699EB8-5DA3-B70B-E15F-F2484C73B27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770" y="182562"/>
            <a:ext cx="710965" cy="94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12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708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AF3F4EB-B9C9-D491-3ED1-14DEED90D2D5}"/>
              </a:ext>
            </a:extLst>
          </p:cNvPr>
          <p:cNvSpPr/>
          <p:nvPr userDrawn="1"/>
        </p:nvSpPr>
        <p:spPr>
          <a:xfrm>
            <a:off x="0" y="-35320"/>
            <a:ext cx="12192000" cy="689332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D4181A-9FBD-7A54-26C1-F18734E55278}"/>
              </a:ext>
            </a:extLst>
          </p:cNvPr>
          <p:cNvSpPr/>
          <p:nvPr userDrawn="1"/>
        </p:nvSpPr>
        <p:spPr>
          <a:xfrm>
            <a:off x="0" y="-3532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4" r:id="rId2"/>
    <p:sldLayoutId id="2147483703" r:id="rId3"/>
    <p:sldLayoutId id="2147483702" r:id="rId4"/>
    <p:sldLayoutId id="2147483701" r:id="rId5"/>
    <p:sldLayoutId id="214748369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D13798-424A-B1F4-AFA7-1FF5174E19A2}"/>
              </a:ext>
            </a:extLst>
          </p:cNvPr>
          <p:cNvSpPr/>
          <p:nvPr userDrawn="1"/>
        </p:nvSpPr>
        <p:spPr>
          <a:xfrm>
            <a:off x="0" y="-35320"/>
            <a:ext cx="12192000" cy="689332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350905-3E74-6E4D-CE21-08174DFABB39}"/>
              </a:ext>
            </a:extLst>
          </p:cNvPr>
          <p:cNvSpPr/>
          <p:nvPr userDrawn="1"/>
        </p:nvSpPr>
        <p:spPr>
          <a:xfrm>
            <a:off x="0" y="-3532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40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5154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861ABE6-F518-8978-911D-834A30AD8C7A}"/>
              </a:ext>
            </a:extLst>
          </p:cNvPr>
          <p:cNvSpPr/>
          <p:nvPr userDrawn="1"/>
        </p:nvSpPr>
        <p:spPr>
          <a:xfrm>
            <a:off x="0" y="0"/>
            <a:ext cx="12192000" cy="3851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1F17CF-5E2F-8DB7-238F-032D012C1071}"/>
              </a:ext>
            </a:extLst>
          </p:cNvPr>
          <p:cNvSpPr/>
          <p:nvPr userDrawn="1"/>
        </p:nvSpPr>
        <p:spPr>
          <a:xfrm>
            <a:off x="0" y="0"/>
            <a:ext cx="12192000" cy="357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7AE650F7-2723-7AD0-3E09-27A21A02622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757" y="192578"/>
            <a:ext cx="933109" cy="93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2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4614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elections@iec.in.gov" TargetMode="Externa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6BCEA-09FF-75EE-8127-05E8A2DCF1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ELECTION SECURITY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9E4908-9457-2041-9A4F-55011A613F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Indiana Department of Homeland Security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CAC5A-9458-9424-5DFC-D9AC66D27C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December 2025</a:t>
            </a:r>
          </a:p>
        </p:txBody>
      </p:sp>
    </p:spTree>
    <p:extLst>
      <p:ext uri="{BB962C8B-B14F-4D97-AF65-F5344CB8AC3E}">
        <p14:creationId xmlns:p14="http://schemas.microsoft.com/office/powerpoint/2010/main" val="1401941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11492-9FDE-85AB-7341-03C4DBEE6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ELECTION DAY</a:t>
            </a:r>
          </a:p>
        </p:txBody>
      </p:sp>
    </p:spTree>
    <p:extLst>
      <p:ext uri="{BB962C8B-B14F-4D97-AF65-F5344CB8AC3E}">
        <p14:creationId xmlns:p14="http://schemas.microsoft.com/office/powerpoint/2010/main" val="2272122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6E69F-B3F7-D7F3-AAF9-20BCFC160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HAZARDS</a:t>
            </a:r>
          </a:p>
        </p:txBody>
      </p:sp>
      <p:pic>
        <p:nvPicPr>
          <p:cNvPr id="5" name="Picture 4" descr="Background picture of a lightening bolt">
            <a:extLst>
              <a:ext uri="{FF2B5EF4-FFF2-40B4-BE49-F238E27FC236}">
                <a16:creationId xmlns:a16="http://schemas.microsoft.com/office/drawing/2014/main" id="{70CE486E-DCDF-AC83-383D-18CBD3EF62E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813" y="379562"/>
            <a:ext cx="6858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A9B04-5F16-E2E9-0243-BB56DA43478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Due to the time of year elections are held, severe weather, winter weather, flooding and earthquakes should all be considered.</a:t>
            </a:r>
          </a:p>
          <a:p>
            <a:r>
              <a:rPr lang="en-US" b="1" dirty="0"/>
              <a:t>Severe weather</a:t>
            </a:r>
          </a:p>
          <a:p>
            <a:pPr lvl="1"/>
            <a:r>
              <a:rPr lang="en-US" dirty="0"/>
              <a:t>Multiple ways to receive alerts: weather radios, wireless emergency alerts and outdoor warning sirens.</a:t>
            </a:r>
          </a:p>
          <a:p>
            <a:pPr lvl="2"/>
            <a:r>
              <a:rPr lang="en-US" i="1" dirty="0"/>
              <a:t>Suggested actions</a:t>
            </a:r>
            <a:r>
              <a:rPr lang="en-US" dirty="0"/>
              <a:t>: Depending on the severity of the alert, monitor official weather sources, move staff and voters to designated shelter area and secure the voting systems.</a:t>
            </a:r>
          </a:p>
          <a:p>
            <a:r>
              <a:rPr lang="en-US" b="1" dirty="0"/>
              <a:t>Flooding</a:t>
            </a:r>
          </a:p>
          <a:p>
            <a:pPr lvl="1"/>
            <a:r>
              <a:rPr lang="en-US" dirty="0"/>
              <a:t>Flash floods occur mainly along streams – polling places can determine its risk based on proximity to bodies of water and other low-lying areas.  </a:t>
            </a:r>
          </a:p>
          <a:p>
            <a:pPr lvl="2"/>
            <a:r>
              <a:rPr lang="en-US" i="1" dirty="0"/>
              <a:t>Suggested actions</a:t>
            </a:r>
            <a:r>
              <a:rPr lang="en-US" dirty="0"/>
              <a:t>: Advise staff of weather conditions that are approaching and begin evacuation procedures if necessary; secure voting systems, ballots, poll lists and other election documents. </a:t>
            </a:r>
          </a:p>
        </p:txBody>
      </p:sp>
    </p:spTree>
    <p:extLst>
      <p:ext uri="{BB962C8B-B14F-4D97-AF65-F5344CB8AC3E}">
        <p14:creationId xmlns:p14="http://schemas.microsoft.com/office/powerpoint/2010/main" val="1906502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7E716-798C-6448-571D-7B1024264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HAZARDS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49084-23E8-2365-0C02-1C0907F70DD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b="1" dirty="0"/>
              <a:t>Winter weather</a:t>
            </a:r>
          </a:p>
          <a:p>
            <a:pPr lvl="1"/>
            <a:r>
              <a:rPr lang="en-US" i="1" dirty="0"/>
              <a:t>Suggested actions</a:t>
            </a:r>
            <a:r>
              <a:rPr lang="en-US" dirty="0"/>
              <a:t>: </a:t>
            </a:r>
          </a:p>
          <a:p>
            <a:pPr lvl="2"/>
            <a:r>
              <a:rPr lang="en-US" dirty="0"/>
              <a:t>Have a plan for clearing snow and ice from primary walkways.</a:t>
            </a:r>
          </a:p>
          <a:p>
            <a:pPr lvl="2"/>
            <a:r>
              <a:rPr lang="en-US" dirty="0"/>
              <a:t>Indoor floor surfaces should be kept dry, and waiting lines should be redirected indoors to the extent possible. </a:t>
            </a:r>
          </a:p>
          <a:p>
            <a:r>
              <a:rPr lang="en-US" b="1" dirty="0"/>
              <a:t>Earthquake</a:t>
            </a:r>
          </a:p>
          <a:p>
            <a:pPr lvl="1"/>
            <a:r>
              <a:rPr lang="en-US" dirty="0"/>
              <a:t>Rare, but can happen in Indiana. </a:t>
            </a:r>
          </a:p>
          <a:p>
            <a:pPr lvl="1"/>
            <a:r>
              <a:rPr lang="en-US" i="1" dirty="0"/>
              <a:t>Suggested actions</a:t>
            </a:r>
            <a:r>
              <a:rPr lang="en-US" dirty="0"/>
              <a:t>: </a:t>
            </a:r>
          </a:p>
          <a:p>
            <a:pPr lvl="2"/>
            <a:r>
              <a:rPr lang="en-US" dirty="0"/>
              <a:t>Drop, cover and hold. </a:t>
            </a:r>
          </a:p>
          <a:p>
            <a:pPr lvl="2"/>
            <a:r>
              <a:rPr lang="en-US" dirty="0"/>
              <a:t>When shaking stops, evacuate and begin a basic damage assessment of the facility. </a:t>
            </a:r>
          </a:p>
          <a:p>
            <a:pPr lvl="2"/>
            <a:r>
              <a:rPr lang="en-US" dirty="0"/>
              <a:t>Secure voting systems, ballots, poll lists and other election documents to the extent possible.</a:t>
            </a:r>
          </a:p>
          <a:p>
            <a:pPr lvl="2"/>
            <a:r>
              <a:rPr lang="en-US" dirty="0"/>
              <a:t>Assign staff to stay with injured individuals.</a:t>
            </a:r>
          </a:p>
          <a:p>
            <a:pPr lvl="2"/>
            <a:r>
              <a:rPr lang="en-US" dirty="0"/>
              <a:t>Determine next steps based on present danger, weather and other factors, as well as communicate with county/state election board.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321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C2C06-59FB-A5FE-03B8-2BA5117DB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HUMAN-CAUSED THREATS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4DE66-AB28-9802-B18F-C4B223C8DC1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Poll workers may be the first line of response to incidents disrupting election operations, and should be provided with:</a:t>
            </a:r>
          </a:p>
          <a:p>
            <a:pPr lvl="1"/>
            <a:r>
              <a:rPr lang="en-US" dirty="0"/>
              <a:t>De-escalation techniques</a:t>
            </a:r>
          </a:p>
          <a:p>
            <a:pPr lvl="1"/>
            <a:r>
              <a:rPr lang="en-US" dirty="0"/>
              <a:t>Clear reporting procedures</a:t>
            </a:r>
          </a:p>
          <a:p>
            <a:pPr lvl="1"/>
            <a:r>
              <a:rPr lang="en-US" dirty="0"/>
              <a:t>Emergency contact information</a:t>
            </a:r>
          </a:p>
          <a:p>
            <a:r>
              <a:rPr lang="en-US" b="1" dirty="0"/>
              <a:t>Insider threat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Individual or group who uses their authorized access or special knowledge to cause harm to an organization or entity.</a:t>
            </a:r>
          </a:p>
          <a:p>
            <a:pPr lvl="2"/>
            <a:r>
              <a:rPr lang="en-US" i="1" dirty="0"/>
              <a:t>Potential indicators</a:t>
            </a:r>
            <a:r>
              <a:rPr lang="en-US" dirty="0"/>
              <a:t>: </a:t>
            </a:r>
          </a:p>
          <a:p>
            <a:pPr lvl="3"/>
            <a:r>
              <a:rPr lang="en-US" dirty="0"/>
              <a:t>Attempts to alter or destroy ballots</a:t>
            </a:r>
          </a:p>
          <a:p>
            <a:pPr lvl="3"/>
            <a:r>
              <a:rPr lang="en-US" dirty="0"/>
              <a:t>Turning off security cameras</a:t>
            </a:r>
          </a:p>
          <a:p>
            <a:pPr lvl="3"/>
            <a:r>
              <a:rPr lang="en-US" dirty="0"/>
              <a:t>Unnecessarily copying material</a:t>
            </a:r>
          </a:p>
          <a:p>
            <a:pPr lvl="3"/>
            <a:r>
              <a:rPr lang="en-US" dirty="0"/>
              <a:t>Remotely accessing computer material at odd times</a:t>
            </a:r>
          </a:p>
          <a:p>
            <a:pPr lvl="3"/>
            <a:r>
              <a:rPr lang="en-US" dirty="0"/>
              <a:t>Disregarding computer policies</a:t>
            </a:r>
          </a:p>
          <a:p>
            <a:pPr lvl="3"/>
            <a:r>
              <a:rPr lang="en-US" dirty="0"/>
              <a:t>Intimidating/threatening staff</a:t>
            </a:r>
          </a:p>
        </p:txBody>
      </p:sp>
    </p:spTree>
    <p:extLst>
      <p:ext uri="{BB962C8B-B14F-4D97-AF65-F5344CB8AC3E}">
        <p14:creationId xmlns:p14="http://schemas.microsoft.com/office/powerpoint/2010/main" val="2677150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75085-755A-9124-1394-9FA3C9846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HUMAN-CAUSED THREATS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EFA8B-1DB7-D955-252D-EA674F9D3D8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95993" y="1428505"/>
            <a:ext cx="6106258" cy="4900733"/>
          </a:xfrm>
        </p:spPr>
        <p:txBody>
          <a:bodyPr/>
          <a:lstStyle/>
          <a:p>
            <a:r>
              <a:rPr lang="en-US" b="1" dirty="0"/>
              <a:t>Bomb threat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Written, phone, suspicious package or object.</a:t>
            </a:r>
          </a:p>
          <a:p>
            <a:pPr lvl="1"/>
            <a:r>
              <a:rPr lang="en-US" i="1" dirty="0"/>
              <a:t>Suggested actions</a:t>
            </a:r>
            <a:r>
              <a:rPr lang="en-US" dirty="0"/>
              <a:t>: </a:t>
            </a:r>
          </a:p>
          <a:p>
            <a:pPr lvl="2"/>
            <a:r>
              <a:rPr lang="en-US" dirty="0"/>
              <a:t>Take all threats seriously</a:t>
            </a:r>
          </a:p>
          <a:p>
            <a:pPr lvl="2"/>
            <a:r>
              <a:rPr lang="en-US" dirty="0"/>
              <a:t>Report to Precinct Inspector to determine next steps</a:t>
            </a:r>
          </a:p>
          <a:p>
            <a:pPr lvl="2"/>
            <a:r>
              <a:rPr lang="en-US" dirty="0"/>
              <a:t>Notify law enforcement</a:t>
            </a:r>
          </a:p>
          <a:p>
            <a:pPr lvl="2"/>
            <a:r>
              <a:rPr lang="en-US" dirty="0"/>
              <a:t>Stay away from suspicious object</a:t>
            </a:r>
          </a:p>
          <a:p>
            <a:pPr lvl="2"/>
            <a:r>
              <a:rPr lang="en-US" dirty="0"/>
              <a:t>Evacuate in coordination with law enforcement</a:t>
            </a:r>
          </a:p>
        </p:txBody>
      </p:sp>
      <p:pic>
        <p:nvPicPr>
          <p:cNvPr id="5" name="Picture 4" descr="Snapshot of a Bomb Threat Checklist">
            <a:extLst>
              <a:ext uri="{FF2B5EF4-FFF2-40B4-BE49-F238E27FC236}">
                <a16:creationId xmlns:a16="http://schemas.microsoft.com/office/drawing/2014/main" id="{3971DFCC-19A4-2F82-5EB8-AD423A0C7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307" y="1283884"/>
            <a:ext cx="4583700" cy="51899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2145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8430B-0C51-56E1-0044-078F3223B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HUMAN-CAUSED THREATS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C9B64-DDD9-864B-B1FB-E4DCCB87773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b="1" dirty="0"/>
              <a:t>Active shooter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Active shooter situations are often over within 10-15 minutes.</a:t>
            </a:r>
          </a:p>
          <a:p>
            <a:pPr lvl="1"/>
            <a:r>
              <a:rPr lang="en-US" i="1" dirty="0"/>
              <a:t>Suggested actions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Take note of the two (2) nearest exits of the facility.</a:t>
            </a:r>
          </a:p>
          <a:p>
            <a:pPr lvl="2"/>
            <a:r>
              <a:rPr lang="en-US" dirty="0"/>
              <a:t>Utilize Run, Hide, Fight protocol.</a:t>
            </a:r>
          </a:p>
          <a:p>
            <a:pPr lvl="2"/>
            <a:r>
              <a:rPr lang="en-US" dirty="0"/>
              <a:t>Attempt to evacuate the area</a:t>
            </a:r>
          </a:p>
          <a:p>
            <a:pPr lvl="2"/>
            <a:r>
              <a:rPr lang="en-US" dirty="0"/>
              <a:t>If you are in an office, stay there and secure the door.</a:t>
            </a:r>
          </a:p>
          <a:p>
            <a:pPr lvl="2"/>
            <a:r>
              <a:rPr lang="en-US" dirty="0"/>
              <a:t>If you are in a hallway, get into a room and secure the door. </a:t>
            </a:r>
          </a:p>
          <a:p>
            <a:pPr lvl="2"/>
            <a:r>
              <a:rPr lang="en-US" dirty="0"/>
              <a:t>As a last resort, attempt to take the active shooter down. </a:t>
            </a:r>
          </a:p>
          <a:p>
            <a:pPr lvl="2"/>
            <a:r>
              <a:rPr lang="en-US" dirty="0"/>
              <a:t>Call 911 and notify the Secretary of State (SOS) and Indiana Intelligence Fusion Center (IIFC).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957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E7861-774A-1DF2-4D9F-8FEF40C8C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HUMAN-CAUSED THREATS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ECEC0-2F99-0A89-9A66-E73A186435C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95993" y="1428505"/>
            <a:ext cx="6638820" cy="4900733"/>
          </a:xfrm>
        </p:spPr>
        <p:txBody>
          <a:bodyPr/>
          <a:lstStyle/>
          <a:p>
            <a:r>
              <a:rPr lang="en-US" b="1" dirty="0"/>
              <a:t>Cyberattack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The county election board is responsible for establishing access protocols for voting systems and electronic poll books. </a:t>
            </a:r>
          </a:p>
          <a:p>
            <a:pPr lvl="1"/>
            <a:r>
              <a:rPr lang="en-US" dirty="0"/>
              <a:t>Resources: </a:t>
            </a:r>
          </a:p>
          <a:p>
            <a:pPr lvl="2"/>
            <a:r>
              <a:rPr lang="en-US" b="1" dirty="0"/>
              <a:t>Indiana Election Division</a:t>
            </a:r>
            <a:r>
              <a:rPr lang="en-US" dirty="0"/>
              <a:t>: (317) 232-3939 or Elections@IN.gov </a:t>
            </a:r>
          </a:p>
          <a:p>
            <a:pPr lvl="2"/>
            <a:r>
              <a:rPr lang="en-US" b="1" dirty="0"/>
              <a:t>Indiana Intelligence Fusion Center (IIFC): </a:t>
            </a:r>
            <a:r>
              <a:rPr lang="en-US" dirty="0"/>
              <a:t>(866) 400-IIFC (4432) or IIFC@IIFC.IN.gov </a:t>
            </a:r>
          </a:p>
          <a:p>
            <a:pPr lvl="2"/>
            <a:r>
              <a:rPr lang="en-US" b="1" dirty="0"/>
              <a:t>Indiana Office of Technology (IOT): </a:t>
            </a:r>
            <a:r>
              <a:rPr lang="en-US" dirty="0"/>
              <a:t>(317) 232-3172</a:t>
            </a:r>
          </a:p>
          <a:p>
            <a:r>
              <a:rPr lang="en-US" b="1" dirty="0"/>
              <a:t>Worldwide terrorism event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All elections should continue and remain functional, unless federal or state officials state otherwise. </a:t>
            </a:r>
          </a:p>
        </p:txBody>
      </p:sp>
      <p:pic>
        <p:nvPicPr>
          <p:cNvPr id="5" name="Picture 4" descr="Abstract security icon">
            <a:extLst>
              <a:ext uri="{FF2B5EF4-FFF2-40B4-BE49-F238E27FC236}">
                <a16:creationId xmlns:a16="http://schemas.microsoft.com/office/drawing/2014/main" id="{AE854ADB-B23F-16D3-8229-B15DE9F3D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467" y="1484851"/>
            <a:ext cx="4788040" cy="478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461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6DC57-4F7A-95CA-0946-920D65D4B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TECHNOLOGICAL HAZARDS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585F6-AAC2-70EE-341E-DC57DF8DD16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b="1" dirty="0"/>
              <a:t>Fire</a:t>
            </a:r>
          </a:p>
          <a:p>
            <a:pPr lvl="1"/>
            <a:r>
              <a:rPr lang="en-US" dirty="0"/>
              <a:t>If a fire or fire alarm disrupts election activities, s</a:t>
            </a:r>
            <a:r>
              <a:rPr lang="en-US" i="1" dirty="0"/>
              <a:t>uggested actions include: </a:t>
            </a:r>
          </a:p>
          <a:p>
            <a:pPr lvl="2"/>
            <a:r>
              <a:rPr lang="en-US" dirty="0"/>
              <a:t>Call 911</a:t>
            </a:r>
          </a:p>
          <a:p>
            <a:pPr lvl="2"/>
            <a:r>
              <a:rPr lang="en-US" dirty="0"/>
              <a:t>Evacuate as necessary</a:t>
            </a:r>
          </a:p>
          <a:p>
            <a:pPr lvl="2"/>
            <a:r>
              <a:rPr lang="en-US" dirty="0"/>
              <a:t>Account for all personnel</a:t>
            </a:r>
          </a:p>
          <a:p>
            <a:pPr lvl="2"/>
            <a:r>
              <a:rPr lang="en-US" dirty="0"/>
              <a:t>Secure voting systems and ballots</a:t>
            </a:r>
          </a:p>
          <a:p>
            <a:r>
              <a:rPr lang="en-US" b="1" dirty="0"/>
              <a:t>Utility disruption</a:t>
            </a:r>
          </a:p>
          <a:p>
            <a:pPr lvl="1"/>
            <a:r>
              <a:rPr lang="en-US" dirty="0"/>
              <a:t>Prior to election day, remind utility operators of critical nature of services for the day</a:t>
            </a:r>
          </a:p>
          <a:p>
            <a:pPr lvl="2"/>
            <a:r>
              <a:rPr lang="en-US" dirty="0"/>
              <a:t>Request delay of any maintenance or scheduled work </a:t>
            </a:r>
          </a:p>
          <a:p>
            <a:pPr lvl="1"/>
            <a:r>
              <a:rPr lang="en-US" i="1" dirty="0"/>
              <a:t>Suggested actions: </a:t>
            </a:r>
          </a:p>
          <a:p>
            <a:pPr lvl="2"/>
            <a:r>
              <a:rPr lang="en-US" dirty="0"/>
              <a:t>Purchase/lease supplies from state’s vendors (ex: generators)</a:t>
            </a:r>
          </a:p>
          <a:p>
            <a:pPr lvl="2"/>
            <a:r>
              <a:rPr lang="en-US" dirty="0"/>
              <a:t>Assist voters and staff in the area</a:t>
            </a:r>
          </a:p>
          <a:p>
            <a:pPr lvl="2"/>
            <a:r>
              <a:rPr lang="en-US" dirty="0"/>
              <a:t>Use emergency lighting</a:t>
            </a:r>
          </a:p>
          <a:p>
            <a:pPr lvl="2"/>
            <a:r>
              <a:rPr lang="en-US" dirty="0"/>
              <a:t>Turn off voting equipment</a:t>
            </a:r>
          </a:p>
          <a:p>
            <a:pPr lvl="2"/>
            <a:r>
              <a:rPr lang="en-US" dirty="0"/>
              <a:t>Long-term power outages may affect voting machines</a:t>
            </a:r>
          </a:p>
        </p:txBody>
      </p:sp>
      <p:pic>
        <p:nvPicPr>
          <p:cNvPr id="5" name="Picture 4" descr="Image of a fire">
            <a:extLst>
              <a:ext uri="{FF2B5EF4-FFF2-40B4-BE49-F238E27FC236}">
                <a16:creationId xmlns:a16="http://schemas.microsoft.com/office/drawing/2014/main" id="{56CCD272-15D5-59C9-85EE-BD77E6198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0"/>
          <a:stretch>
            <a:fillRect/>
          </a:stretch>
        </p:blipFill>
        <p:spPr>
          <a:xfrm>
            <a:off x="8842549" y="4274743"/>
            <a:ext cx="3349451" cy="258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12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76BD3-9FCF-ED48-741A-A271DBF35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TECHNOLOGICAL HAZARDS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CE8A3-ABAC-32DF-331B-2FB4338EE31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b="1" dirty="0"/>
              <a:t>Hazardous material incident</a:t>
            </a:r>
            <a:r>
              <a:rPr lang="en-US" dirty="0"/>
              <a:t>: the accidental or intentional release of toxic chemicals or hazardous materials, as well as other emergencies where air quality is threatened.</a:t>
            </a:r>
          </a:p>
          <a:p>
            <a:pPr lvl="1"/>
            <a:r>
              <a:rPr lang="en-US" i="1" dirty="0"/>
              <a:t>Suggested actions</a:t>
            </a:r>
            <a:r>
              <a:rPr lang="en-US" dirty="0"/>
              <a:t>: </a:t>
            </a:r>
          </a:p>
          <a:p>
            <a:pPr lvl="2"/>
            <a:r>
              <a:rPr lang="en-US" b="1" dirty="0"/>
              <a:t>Inside facility </a:t>
            </a:r>
            <a:r>
              <a:rPr lang="en-US" dirty="0"/>
              <a:t>– precinct inspector should determine, along with facility manager, if it is safe to shelter in place or evacuate. Call 911 and secure voting systems and ballots. </a:t>
            </a:r>
          </a:p>
          <a:p>
            <a:pPr lvl="2"/>
            <a:r>
              <a:rPr lang="en-US" b="1" dirty="0"/>
              <a:t>Outside facility </a:t>
            </a:r>
            <a:r>
              <a:rPr lang="en-US" dirty="0"/>
              <a:t>– shelter in place as per orders from emergency responders or local officials, to include: </a:t>
            </a:r>
          </a:p>
          <a:p>
            <a:pPr lvl="3"/>
            <a:r>
              <a:rPr lang="en-US" dirty="0"/>
              <a:t>Close all doors and windows</a:t>
            </a:r>
          </a:p>
          <a:p>
            <a:pPr lvl="3"/>
            <a:r>
              <a:rPr lang="en-US" dirty="0"/>
              <a:t>Turn off all heating and air</a:t>
            </a:r>
          </a:p>
          <a:p>
            <a:pPr lvl="3"/>
            <a:r>
              <a:rPr lang="en-US" dirty="0"/>
              <a:t>Seal any gaps</a:t>
            </a:r>
          </a:p>
          <a:p>
            <a:pPr lvl="3"/>
            <a:r>
              <a:rPr lang="en-US" dirty="0"/>
              <a:t>Turn off exhaust fans</a:t>
            </a:r>
          </a:p>
          <a:p>
            <a:pPr lvl="3"/>
            <a:r>
              <a:rPr lang="en-US" dirty="0"/>
              <a:t>Hold wet handkerchiefs or cloths over nose/mouth</a:t>
            </a:r>
          </a:p>
          <a:p>
            <a:pPr lvl="3"/>
            <a:r>
              <a:rPr lang="en-US" dirty="0"/>
              <a:t>Secure voting systems and ballots</a:t>
            </a:r>
          </a:p>
        </p:txBody>
      </p:sp>
      <p:pic>
        <p:nvPicPr>
          <p:cNvPr id="5" name="Picture 4" descr="Hazardous Material Stamp">
            <a:extLst>
              <a:ext uri="{FF2B5EF4-FFF2-40B4-BE49-F238E27FC236}">
                <a16:creationId xmlns:a16="http://schemas.microsoft.com/office/drawing/2014/main" id="{D78DDE4B-D3EB-9FD2-2F33-EF588AD0B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715" y="4240405"/>
            <a:ext cx="4519731" cy="185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317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025BE-4F73-C1B9-4A1F-8D962B55E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</a:t>
            </a:r>
          </a:p>
        </p:txBody>
      </p:sp>
    </p:spTree>
    <p:extLst>
      <p:ext uri="{BB962C8B-B14F-4D97-AF65-F5344CB8AC3E}">
        <p14:creationId xmlns:p14="http://schemas.microsoft.com/office/powerpoint/2010/main" val="3051468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35B1F-2400-582C-A4C1-42863F1A7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INDIANA DEPARTMENT OF HOMELAND SECURITY</a:t>
            </a:r>
          </a:p>
        </p:txBody>
      </p:sp>
      <p:pic>
        <p:nvPicPr>
          <p:cNvPr id="13" name="Picture 12" descr="Indiana Office of School Safety Logo">
            <a:extLst>
              <a:ext uri="{FF2B5EF4-FFF2-40B4-BE49-F238E27FC236}">
                <a16:creationId xmlns:a16="http://schemas.microsoft.com/office/drawing/2014/main" id="{76D00B94-E564-819E-09A3-BA0FC00C4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410" y="1559921"/>
            <a:ext cx="1761639" cy="1761639"/>
          </a:xfrm>
          <a:prstGeom prst="rect">
            <a:avLst/>
          </a:prstGeom>
        </p:spPr>
      </p:pic>
      <p:pic>
        <p:nvPicPr>
          <p:cNvPr id="11" name="Picture 10" descr="State Fire Marshal Logo">
            <a:extLst>
              <a:ext uri="{FF2B5EF4-FFF2-40B4-BE49-F238E27FC236}">
                <a16:creationId xmlns:a16="http://schemas.microsoft.com/office/drawing/2014/main" id="{4C62A919-92E8-B8CA-3A0F-E6C2384D97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366" y="1559921"/>
            <a:ext cx="1761639" cy="1761639"/>
          </a:xfrm>
          <a:prstGeom prst="rect">
            <a:avLst/>
          </a:prstGeom>
        </p:spPr>
      </p:pic>
      <p:pic>
        <p:nvPicPr>
          <p:cNvPr id="9" name="Picture 8" descr="Indiana State Building Commissioner Logo">
            <a:extLst>
              <a:ext uri="{FF2B5EF4-FFF2-40B4-BE49-F238E27FC236}">
                <a16:creationId xmlns:a16="http://schemas.microsoft.com/office/drawing/2014/main" id="{3D5FB25C-D86A-C172-D0FB-037392D8E3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322" y="1559921"/>
            <a:ext cx="1761639" cy="1761639"/>
          </a:xfrm>
          <a:prstGeom prst="rect">
            <a:avLst/>
          </a:prstGeom>
        </p:spPr>
      </p:pic>
      <p:pic>
        <p:nvPicPr>
          <p:cNvPr id="5" name="Picture 4" descr="Indiana Emergency Medical Services Logo&#10;">
            <a:extLst>
              <a:ext uri="{FF2B5EF4-FFF2-40B4-BE49-F238E27FC236}">
                <a16:creationId xmlns:a16="http://schemas.microsoft.com/office/drawing/2014/main" id="{98D576EB-5AC4-70B0-D88A-C039FB538B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273" y="3766934"/>
            <a:ext cx="1762836" cy="1761639"/>
          </a:xfrm>
          <a:prstGeom prst="rect">
            <a:avLst/>
          </a:prstGeom>
        </p:spPr>
      </p:pic>
      <p:pic>
        <p:nvPicPr>
          <p:cNvPr id="7" name="Picture 6" descr="Emergency Management Indiana Logo">
            <a:extLst>
              <a:ext uri="{FF2B5EF4-FFF2-40B4-BE49-F238E27FC236}">
                <a16:creationId xmlns:a16="http://schemas.microsoft.com/office/drawing/2014/main" id="{E0269A35-D760-987B-6483-516E92920A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418" y="3766933"/>
            <a:ext cx="1761639" cy="176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83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94E77-AB51-EC8A-7A75-688B477C9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CONNECT, PLAN, TRAIN AND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EEC9D-55E9-78CA-E0C7-0BA28BC5954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b="1" dirty="0"/>
              <a:t>Connect</a:t>
            </a:r>
            <a:r>
              <a:rPr lang="en-US" dirty="0"/>
              <a:t> – develop relationships in your community with first responders and emergency management teams to increase vigilance and help with response time should something happen.</a:t>
            </a:r>
            <a:endParaRPr lang="en-US" b="1" dirty="0"/>
          </a:p>
          <a:p>
            <a:r>
              <a:rPr lang="en-US" b="1" dirty="0"/>
              <a:t>Plan</a:t>
            </a:r>
            <a:r>
              <a:rPr lang="en-US" dirty="0"/>
              <a:t> – take the time to plan for these events now. </a:t>
            </a:r>
            <a:endParaRPr lang="en-US" b="1" dirty="0"/>
          </a:p>
          <a:p>
            <a:r>
              <a:rPr lang="en-US" b="1" dirty="0"/>
              <a:t>Train</a:t>
            </a:r>
            <a:r>
              <a:rPr lang="en-US" dirty="0"/>
              <a:t> – provide election workers with training resources and exercise your plans.</a:t>
            </a:r>
          </a:p>
          <a:p>
            <a:r>
              <a:rPr lang="en-US" b="1" dirty="0"/>
              <a:t>Report </a:t>
            </a:r>
            <a:r>
              <a:rPr lang="en-US" dirty="0"/>
              <a:t>–</a:t>
            </a:r>
            <a:r>
              <a:rPr lang="en-US" b="1" dirty="0"/>
              <a:t> </a:t>
            </a:r>
            <a:r>
              <a:rPr lang="en-US" dirty="0"/>
              <a:t>provide employees and volunteers with training resources and plans often to know that plans are effective.</a:t>
            </a:r>
          </a:p>
          <a:p>
            <a:endParaRPr lang="en-US" dirty="0"/>
          </a:p>
          <a:p>
            <a:r>
              <a:rPr lang="en-US" dirty="0"/>
              <a:t>Disasters begin and end local: election administrators and poll workers will be first line of defense and should be prepared to handle any incident that occurs.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000" i="1" dirty="0"/>
              <a:t>For more information – visit CISA.GOV</a:t>
            </a:r>
          </a:p>
        </p:txBody>
      </p:sp>
    </p:spTree>
    <p:extLst>
      <p:ext uri="{BB962C8B-B14F-4D97-AF65-F5344CB8AC3E}">
        <p14:creationId xmlns:p14="http://schemas.microsoft.com/office/powerpoint/2010/main" val="251764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A0816B5-E629-579A-857C-614EBF61984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Contact Information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A6DF98-B985-F968-99CC-DCF6EBEC3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441" y="3863770"/>
            <a:ext cx="3004573" cy="941879"/>
          </a:xfrm>
        </p:spPr>
        <p:txBody>
          <a:bodyPr/>
          <a:lstStyle/>
          <a:p>
            <a:r>
              <a:rPr lang="en-US" dirty="0"/>
              <a:t>CISA</a:t>
            </a:r>
          </a:p>
          <a:p>
            <a:r>
              <a:rPr lang="en-US" sz="2000" dirty="0"/>
              <a:t>central@cisa.dhs.gov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4CF20-6FAF-31CA-15D8-FC9A6E09D10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380014" y="3863769"/>
            <a:ext cx="5554421" cy="941879"/>
          </a:xfrm>
        </p:spPr>
        <p:txBody>
          <a:bodyPr/>
          <a:lstStyle/>
          <a:p>
            <a:r>
              <a:rPr lang="en-US" dirty="0"/>
              <a:t>Indiana Election Commission</a:t>
            </a:r>
          </a:p>
          <a:p>
            <a:r>
              <a:rPr lang="en-US" sz="20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elections@iec.in.gov</a:t>
            </a:r>
            <a:endParaRPr lang="en-US" sz="2000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D998732F-A3C6-BC1F-0EE1-18C1B76AA293}"/>
              </a:ext>
            </a:extLst>
          </p:cNvPr>
          <p:cNvSpPr txBox="1">
            <a:spLocks/>
          </p:cNvSpPr>
          <p:nvPr/>
        </p:nvSpPr>
        <p:spPr>
          <a:xfrm>
            <a:off x="8811986" y="3863768"/>
            <a:ext cx="3004573" cy="94187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IDHS</a:t>
            </a:r>
          </a:p>
          <a:p>
            <a:r>
              <a:rPr lang="en-US" sz="2000" dirty="0"/>
              <a:t>317-232-2222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309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D1511D-F24A-365B-EEB5-F067E79464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The End</a:t>
            </a:r>
            <a:br>
              <a:rPr lang="en-US" dirty="0"/>
            </a:br>
            <a:endParaRPr lang="en-US" dirty="0"/>
          </a:p>
        </p:txBody>
      </p:sp>
      <p:pic>
        <p:nvPicPr>
          <p:cNvPr id="2" name="Picture 1" descr="Indiana DHS Logo">
            <a:extLst>
              <a:ext uri="{FF2B5EF4-FFF2-40B4-BE49-F238E27FC236}">
                <a16:creationId xmlns:a16="http://schemas.microsoft.com/office/drawing/2014/main" id="{010B81E9-4158-D36A-56B4-105E58E96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896" y="5529532"/>
            <a:ext cx="1182208" cy="118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66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C354B-0104-EDEF-8CFF-40A0C878D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IDHS ROLE IN ELECTION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7AC85-2F95-2215-A32E-714336C21FF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95993" y="1428505"/>
            <a:ext cx="5674178" cy="4900733"/>
          </a:xfrm>
        </p:spPr>
        <p:txBody>
          <a:bodyPr/>
          <a:lstStyle/>
          <a:p>
            <a:r>
              <a:rPr lang="en-US" dirty="0"/>
              <a:t>Develop guidance</a:t>
            </a:r>
          </a:p>
          <a:p>
            <a:pPr lvl="1"/>
            <a:r>
              <a:rPr lang="en-US" dirty="0"/>
              <a:t>Ex: 2024 Presidential Election and Polling Place Security Guidance</a:t>
            </a:r>
          </a:p>
          <a:p>
            <a:r>
              <a:rPr lang="en-US" dirty="0"/>
              <a:t>Coordinate and respond to natural, man-made or technological incidents during election process</a:t>
            </a:r>
          </a:p>
          <a:p>
            <a:r>
              <a:rPr lang="en-US" b="1" dirty="0"/>
              <a:t>Remember: every county should develop their own emergency plan that is reviewed, exercised and tested prior to election day</a:t>
            </a:r>
          </a:p>
        </p:txBody>
      </p:sp>
      <p:pic>
        <p:nvPicPr>
          <p:cNvPr id="5" name="Picture 4" descr="2024 Presidential Election &amp; Polling Place Security Guidance doc image">
            <a:extLst>
              <a:ext uri="{FF2B5EF4-FFF2-40B4-BE49-F238E27FC236}">
                <a16:creationId xmlns:a16="http://schemas.microsoft.com/office/drawing/2014/main" id="{8B671807-5B06-E5C0-6292-E7010285D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906" y="1428505"/>
            <a:ext cx="3599550" cy="46912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70080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C0EC3-53C5-C463-2D63-9E1D58DFE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PRE-ELECTION PREPAREDNESS</a:t>
            </a:r>
          </a:p>
        </p:txBody>
      </p:sp>
    </p:spTree>
    <p:extLst>
      <p:ext uri="{BB962C8B-B14F-4D97-AF65-F5344CB8AC3E}">
        <p14:creationId xmlns:p14="http://schemas.microsoft.com/office/powerpoint/2010/main" val="1294039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E961C-9582-018E-ABFC-313175800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2AAA2-3562-126F-7CB3-11146138A2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95993" y="1428505"/>
            <a:ext cx="5925387" cy="4900733"/>
          </a:xfrm>
        </p:spPr>
        <p:txBody>
          <a:bodyPr/>
          <a:lstStyle/>
          <a:p>
            <a:r>
              <a:rPr lang="en-US" dirty="0"/>
              <a:t>The county Emergency Management Agency (EMA) is responsible for developing all-hazards emergency preparedness and response efforts.</a:t>
            </a:r>
          </a:p>
          <a:p>
            <a:r>
              <a:rPr lang="en-US" dirty="0"/>
              <a:t>Months leading up to elections, county election boards should meet with EMA to review:</a:t>
            </a:r>
          </a:p>
          <a:p>
            <a:pPr lvl="1"/>
            <a:r>
              <a:rPr lang="en-US" dirty="0"/>
              <a:t>State and local statutes and regulations regarding election processes</a:t>
            </a:r>
          </a:p>
          <a:p>
            <a:pPr lvl="1"/>
            <a:r>
              <a:rPr lang="en-US" dirty="0"/>
              <a:t>Emergency procedures</a:t>
            </a:r>
          </a:p>
          <a:p>
            <a:pPr lvl="1"/>
            <a:r>
              <a:rPr lang="en-US" dirty="0"/>
              <a:t>Implementation of appropriate training measures for poll workers</a:t>
            </a:r>
          </a:p>
        </p:txBody>
      </p:sp>
      <p:pic>
        <p:nvPicPr>
          <p:cNvPr id="5" name="Picture 4" descr="Cartoon image of man and women in front of an emergency plan checklist">
            <a:extLst>
              <a:ext uri="{FF2B5EF4-FFF2-40B4-BE49-F238E27FC236}">
                <a16:creationId xmlns:a16="http://schemas.microsoft.com/office/drawing/2014/main" id="{BA9203AB-8F39-E27B-B6F2-EC40AE615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235" y="1040004"/>
            <a:ext cx="4777991" cy="477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793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0E0B-530C-CFC2-10BC-15084AA0E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CONTINGENCY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B3980-0829-AC6F-5475-DD8A68531C0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Important things to consider in the event of an incident interfering with election processes:</a:t>
            </a:r>
          </a:p>
          <a:p>
            <a:pPr lvl="1"/>
            <a:r>
              <a:rPr lang="en-US" dirty="0"/>
              <a:t>Plan for relocating polling places</a:t>
            </a:r>
          </a:p>
          <a:p>
            <a:pPr lvl="1"/>
            <a:r>
              <a:rPr lang="en-US" dirty="0"/>
              <a:t>Assign IT staff </a:t>
            </a:r>
          </a:p>
          <a:p>
            <a:pPr lvl="1"/>
            <a:r>
              <a:rPr lang="en-US" dirty="0"/>
              <a:t>Chain of command </a:t>
            </a:r>
          </a:p>
          <a:p>
            <a:pPr lvl="1"/>
            <a:r>
              <a:rPr lang="en-US" dirty="0"/>
              <a:t>Emergency supplies</a:t>
            </a:r>
          </a:p>
          <a:p>
            <a:pPr lvl="1"/>
            <a:r>
              <a:rPr lang="en-US" dirty="0"/>
              <a:t>List of emergency contact information</a:t>
            </a:r>
          </a:p>
          <a:p>
            <a:pPr lvl="1"/>
            <a:r>
              <a:rPr lang="en-US" dirty="0"/>
              <a:t>Identify emergency communications methods </a:t>
            </a:r>
          </a:p>
          <a:p>
            <a:pPr lvl="1"/>
            <a:r>
              <a:rPr lang="en-US" dirty="0"/>
              <a:t>Develop a plan to secure or relocate voting equipment and paper ballots</a:t>
            </a:r>
          </a:p>
          <a:p>
            <a:pPr lvl="1"/>
            <a:r>
              <a:rPr lang="en-US" dirty="0"/>
              <a:t>Designate an alternate meeting place </a:t>
            </a:r>
          </a:p>
          <a:p>
            <a:pPr lvl="1"/>
            <a:r>
              <a:rPr lang="en-US" dirty="0"/>
              <a:t>Develop an action plan for every possible hazard/threat </a:t>
            </a:r>
          </a:p>
          <a:p>
            <a:pPr lvl="1"/>
            <a:r>
              <a:rPr lang="en-US" dirty="0"/>
              <a:t>Develop a communications network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25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4418A-0998-73B6-8055-8A331FBEA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SECURITY AND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F2D2B-DBCD-2F67-DFE8-4C416382278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b="1" dirty="0"/>
              <a:t>Personnel vetting</a:t>
            </a:r>
            <a:r>
              <a:rPr lang="en-US" dirty="0"/>
              <a:t>: Ensure only allowable people are inside polling locations. </a:t>
            </a:r>
          </a:p>
          <a:p>
            <a:r>
              <a:rPr lang="en-US" b="1" dirty="0"/>
              <a:t>Evacuation planning</a:t>
            </a:r>
            <a:r>
              <a:rPr lang="en-US" dirty="0"/>
              <a:t>: Polling officials must ensure each site has emergency preparedness and/or evacuation plans. Plans should include:</a:t>
            </a:r>
          </a:p>
          <a:p>
            <a:pPr lvl="1"/>
            <a:r>
              <a:rPr lang="en-US" dirty="0"/>
              <a:t>How poll workers/voters evacuate </a:t>
            </a:r>
          </a:p>
          <a:p>
            <a:pPr lvl="1"/>
            <a:r>
              <a:rPr lang="en-US" dirty="0"/>
              <a:t>How to accommodate individuals with disabilities</a:t>
            </a:r>
          </a:p>
          <a:p>
            <a:pPr lvl="1"/>
            <a:r>
              <a:rPr lang="en-US" dirty="0"/>
              <a:t>Alternate meeting spots</a:t>
            </a:r>
          </a:p>
          <a:p>
            <a:pPr lvl="1"/>
            <a:r>
              <a:rPr lang="en-US" dirty="0"/>
              <a:t>Methods for accounting personnel </a:t>
            </a:r>
          </a:p>
          <a:p>
            <a:pPr lvl="1"/>
            <a:r>
              <a:rPr lang="en-US" dirty="0"/>
              <a:t>Keeping aisles clear</a:t>
            </a:r>
          </a:p>
        </p:txBody>
      </p:sp>
    </p:spTree>
    <p:extLst>
      <p:ext uri="{BB962C8B-B14F-4D97-AF65-F5344CB8AC3E}">
        <p14:creationId xmlns:p14="http://schemas.microsoft.com/office/powerpoint/2010/main" val="568722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68EB-24FE-B1E4-FF18-13BB97CBD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SECURITY AND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9CFB6-F286-222A-5A2F-9CBC7E73323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b="1" dirty="0"/>
              <a:t>Physical security</a:t>
            </a:r>
            <a:r>
              <a:rPr lang="en-US" dirty="0"/>
              <a:t>: Many polling locations include government buildings, faith-based organizations and schools, which often lower their security posture to allow for voting. </a:t>
            </a:r>
          </a:p>
          <a:p>
            <a:r>
              <a:rPr lang="en-US" dirty="0"/>
              <a:t>The following physical security measures in place will mitigate the risk to polling place sites:</a:t>
            </a:r>
          </a:p>
          <a:p>
            <a:pPr lvl="1"/>
            <a:r>
              <a:rPr lang="en-US" dirty="0"/>
              <a:t>Natural surveillance</a:t>
            </a:r>
          </a:p>
          <a:p>
            <a:pPr lvl="1"/>
            <a:r>
              <a:rPr lang="en-US" dirty="0"/>
              <a:t>Access control</a:t>
            </a:r>
          </a:p>
          <a:p>
            <a:pPr lvl="1"/>
            <a:r>
              <a:rPr lang="en-US" dirty="0"/>
              <a:t>Territoriality</a:t>
            </a:r>
          </a:p>
          <a:p>
            <a:pPr lvl="1"/>
            <a:r>
              <a:rPr lang="en-US" dirty="0"/>
              <a:t>Separate points of entry</a:t>
            </a:r>
          </a:p>
          <a:p>
            <a:pPr lvl="1"/>
            <a:r>
              <a:rPr lang="en-US" dirty="0"/>
              <a:t>Staff awareness</a:t>
            </a:r>
          </a:p>
          <a:p>
            <a:endParaRPr lang="en-US" dirty="0"/>
          </a:p>
        </p:txBody>
      </p:sp>
      <p:pic>
        <p:nvPicPr>
          <p:cNvPr id="7" name="Picture 6" descr="Icon image of a security camera">
            <a:extLst>
              <a:ext uri="{FF2B5EF4-FFF2-40B4-BE49-F238E27FC236}">
                <a16:creationId xmlns:a16="http://schemas.microsoft.com/office/drawing/2014/main" id="{4A472ABC-B74A-AD29-C741-606E246855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938" y="3727938"/>
            <a:ext cx="3130062" cy="313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0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F6DEF-312D-57DF-E0F4-31174BD8D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2E612-7F0D-3471-B940-68167E3099D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Recommended safeguards and resilience measures against cyberattacks:</a:t>
            </a:r>
          </a:p>
          <a:p>
            <a:pPr lvl="1"/>
            <a:r>
              <a:rPr lang="en-US" dirty="0"/>
              <a:t>Protect voter registration</a:t>
            </a:r>
          </a:p>
          <a:p>
            <a:pPr lvl="1"/>
            <a:r>
              <a:rPr lang="en-US" dirty="0"/>
              <a:t>Security training </a:t>
            </a:r>
          </a:p>
          <a:p>
            <a:pPr lvl="1"/>
            <a:r>
              <a:rPr lang="en-US" dirty="0"/>
              <a:t>Have an intrusion detection/prevention system in place</a:t>
            </a:r>
          </a:p>
          <a:p>
            <a:pPr lvl="1"/>
            <a:r>
              <a:rPr lang="en-US" dirty="0"/>
              <a:t>Limit authorized personnel access </a:t>
            </a:r>
          </a:p>
          <a:p>
            <a:pPr lvl="1"/>
            <a:r>
              <a:rPr lang="en-US" dirty="0"/>
              <a:t>Track database changes</a:t>
            </a:r>
          </a:p>
          <a:p>
            <a:pPr lvl="1"/>
            <a:r>
              <a:rPr lang="en-US" dirty="0"/>
              <a:t>Conduct threat and vulnerability tests regularly</a:t>
            </a:r>
          </a:p>
          <a:p>
            <a:pPr lvl="1"/>
            <a:r>
              <a:rPr lang="en-US" dirty="0"/>
              <a:t>Ensure security measures meet federal standards</a:t>
            </a:r>
          </a:p>
          <a:p>
            <a:pPr lvl="1"/>
            <a:r>
              <a:rPr lang="en-US" dirty="0"/>
              <a:t>Multi-factor authentication </a:t>
            </a:r>
          </a:p>
          <a:p>
            <a:pPr lvl="1"/>
            <a:r>
              <a:rPr lang="en-US" dirty="0"/>
              <a:t>Encrypt electronic pollbooks </a:t>
            </a:r>
          </a:p>
          <a:p>
            <a:pPr lvl="1"/>
            <a:r>
              <a:rPr lang="en-US" dirty="0"/>
              <a:t>Independently test voting equipment using industry-accepted protocols </a:t>
            </a:r>
          </a:p>
        </p:txBody>
      </p:sp>
    </p:spTree>
    <p:extLst>
      <p:ext uri="{BB962C8B-B14F-4D97-AF65-F5344CB8AC3E}">
        <p14:creationId xmlns:p14="http://schemas.microsoft.com/office/powerpoint/2010/main" val="425044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DHS Title Slides">
  <a:themeElements>
    <a:clrScheme name="IDHS">
      <a:dk1>
        <a:srgbClr val="182853"/>
      </a:dk1>
      <a:lt1>
        <a:sysClr val="window" lastClr="FFFFFF"/>
      </a:lt1>
      <a:dk2>
        <a:srgbClr val="182853"/>
      </a:dk2>
      <a:lt2>
        <a:srgbClr val="F8F8F8"/>
      </a:lt2>
      <a:accent1>
        <a:srgbClr val="AA1F2E"/>
      </a:accent1>
      <a:accent2>
        <a:srgbClr val="AE852D"/>
      </a:accent2>
      <a:accent3>
        <a:srgbClr val="7AA2D5"/>
      </a:accent3>
      <a:accent4>
        <a:srgbClr val="A7A8A9"/>
      </a:accent4>
      <a:accent5>
        <a:srgbClr val="5F5F5F"/>
      </a:accent5>
      <a:accent6>
        <a:srgbClr val="4D4D4D"/>
      </a:accent6>
      <a:hlink>
        <a:srgbClr val="7AA2D5"/>
      </a:hlink>
      <a:folHlink>
        <a:srgbClr val="7AA2D5"/>
      </a:folHlink>
    </a:clrScheme>
    <a:fontScheme name="IDH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algn="l">
          <a:defRPr sz="1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- IDHS _ v2.potx" id="{3EA1443C-EE50-4D0C-B30E-7717FAD93BFE}" vid="{C64C9F90-49A1-49C9-90A8-658DDFC3F962}"/>
    </a:ext>
  </a:extLst>
</a:theme>
</file>

<file path=ppt/theme/theme10.xml><?xml version="1.0" encoding="utf-8"?>
<a:theme xmlns:a="http://schemas.openxmlformats.org/drawingml/2006/main" name="EMS Title Slides">
  <a:themeElements>
    <a:clrScheme name="IDHS (EMS)">
      <a:dk1>
        <a:srgbClr val="182853"/>
      </a:dk1>
      <a:lt1>
        <a:sysClr val="window" lastClr="FFFFFF"/>
      </a:lt1>
      <a:dk2>
        <a:srgbClr val="182853"/>
      </a:dk2>
      <a:lt2>
        <a:srgbClr val="F8F8F8"/>
      </a:lt2>
      <a:accent1>
        <a:srgbClr val="3958A1"/>
      </a:accent1>
      <a:accent2>
        <a:srgbClr val="AE852D"/>
      </a:accent2>
      <a:accent3>
        <a:srgbClr val="7AA2D5"/>
      </a:accent3>
      <a:accent4>
        <a:srgbClr val="A7A8A9"/>
      </a:accent4>
      <a:accent5>
        <a:srgbClr val="5F5F5F"/>
      </a:accent5>
      <a:accent6>
        <a:srgbClr val="4D4D4D"/>
      </a:accent6>
      <a:hlink>
        <a:srgbClr val="7AA2D5"/>
      </a:hlink>
      <a:folHlink>
        <a:srgbClr val="7AA2D5"/>
      </a:folHlink>
    </a:clrScheme>
    <a:fontScheme name="IDH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algn="l">
          <a:defRPr sz="1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- IDHS _ v2.potx" id="{3EA1443C-EE50-4D0C-B30E-7717FAD93BFE}" vid="{B2D1EE9D-CDC3-4A3A-AF18-F13771BBA06B}"/>
    </a:ext>
  </a:extLst>
</a:theme>
</file>

<file path=ppt/theme/theme11.xml><?xml version="1.0" encoding="utf-8"?>
<a:theme xmlns:a="http://schemas.openxmlformats.org/drawingml/2006/main" name="EMS Section Heading Slides">
  <a:themeElements>
    <a:clrScheme name="IDHS (EMS)">
      <a:dk1>
        <a:srgbClr val="182853"/>
      </a:dk1>
      <a:lt1>
        <a:sysClr val="window" lastClr="FFFFFF"/>
      </a:lt1>
      <a:dk2>
        <a:srgbClr val="182853"/>
      </a:dk2>
      <a:lt2>
        <a:srgbClr val="F8F8F8"/>
      </a:lt2>
      <a:accent1>
        <a:srgbClr val="3958A1"/>
      </a:accent1>
      <a:accent2>
        <a:srgbClr val="AE852D"/>
      </a:accent2>
      <a:accent3>
        <a:srgbClr val="7AA2D5"/>
      </a:accent3>
      <a:accent4>
        <a:srgbClr val="A7A8A9"/>
      </a:accent4>
      <a:accent5>
        <a:srgbClr val="5F5F5F"/>
      </a:accent5>
      <a:accent6>
        <a:srgbClr val="4D4D4D"/>
      </a:accent6>
      <a:hlink>
        <a:srgbClr val="7AA2D5"/>
      </a:hlink>
      <a:folHlink>
        <a:srgbClr val="7AA2D5"/>
      </a:folHlink>
    </a:clrScheme>
    <a:fontScheme name="IDH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IDHS _ v2.potx" id="{3EA1443C-EE50-4D0C-B30E-7717FAD93BFE}" vid="{70082C39-AF05-45CC-9F81-D85093E00F16}"/>
    </a:ext>
  </a:extLst>
</a:theme>
</file>

<file path=ppt/theme/theme12.xml><?xml version="1.0" encoding="utf-8"?>
<a:theme xmlns:a="http://schemas.openxmlformats.org/drawingml/2006/main" name="EMS Content Slides">
  <a:themeElements>
    <a:clrScheme name="IDHS (EMS)">
      <a:dk1>
        <a:srgbClr val="182853"/>
      </a:dk1>
      <a:lt1>
        <a:sysClr val="window" lastClr="FFFFFF"/>
      </a:lt1>
      <a:dk2>
        <a:srgbClr val="182853"/>
      </a:dk2>
      <a:lt2>
        <a:srgbClr val="F8F8F8"/>
      </a:lt2>
      <a:accent1>
        <a:srgbClr val="3958A1"/>
      </a:accent1>
      <a:accent2>
        <a:srgbClr val="AE852D"/>
      </a:accent2>
      <a:accent3>
        <a:srgbClr val="7AA2D5"/>
      </a:accent3>
      <a:accent4>
        <a:srgbClr val="A7A8A9"/>
      </a:accent4>
      <a:accent5>
        <a:srgbClr val="5F5F5F"/>
      </a:accent5>
      <a:accent6>
        <a:srgbClr val="4D4D4D"/>
      </a:accent6>
      <a:hlink>
        <a:srgbClr val="7AA2D5"/>
      </a:hlink>
      <a:folHlink>
        <a:srgbClr val="7AA2D5"/>
      </a:folHlink>
    </a:clrScheme>
    <a:fontScheme name="IDH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IDHS _ v2.potx" id="{3EA1443C-EE50-4D0C-B30E-7717FAD93BFE}" vid="{C8B89C5A-B94A-49DF-A64E-017881BBB022}"/>
    </a:ext>
  </a:extLst>
</a:theme>
</file>

<file path=ppt/theme/theme13.xml><?xml version="1.0" encoding="utf-8"?>
<a:theme xmlns:a="http://schemas.openxmlformats.org/drawingml/2006/main" name="EMS Blank Slides">
  <a:themeElements>
    <a:clrScheme name="IDHS (EMS)">
      <a:dk1>
        <a:srgbClr val="182853"/>
      </a:dk1>
      <a:lt1>
        <a:sysClr val="window" lastClr="FFFFFF"/>
      </a:lt1>
      <a:dk2>
        <a:srgbClr val="182853"/>
      </a:dk2>
      <a:lt2>
        <a:srgbClr val="F8F8F8"/>
      </a:lt2>
      <a:accent1>
        <a:srgbClr val="3958A1"/>
      </a:accent1>
      <a:accent2>
        <a:srgbClr val="AE852D"/>
      </a:accent2>
      <a:accent3>
        <a:srgbClr val="7AA2D5"/>
      </a:accent3>
      <a:accent4>
        <a:srgbClr val="A7A8A9"/>
      </a:accent4>
      <a:accent5>
        <a:srgbClr val="5F5F5F"/>
      </a:accent5>
      <a:accent6>
        <a:srgbClr val="4D4D4D"/>
      </a:accent6>
      <a:hlink>
        <a:srgbClr val="7AA2D5"/>
      </a:hlink>
      <a:folHlink>
        <a:srgbClr val="7AA2D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IDHS _ v2.potx" id="{3EA1443C-EE50-4D0C-B30E-7717FAD93BFE}" vid="{A7866B1B-FF8D-4A3D-9AB6-2CA0B0D1AB52}"/>
    </a:ext>
  </a:extLst>
</a:theme>
</file>

<file path=ppt/theme/theme14.xml><?xml version="1.0" encoding="utf-8"?>
<a:theme xmlns:a="http://schemas.openxmlformats.org/drawingml/2006/main" name="SBC Title Slides">
  <a:themeElements>
    <a:clrScheme name="IDHS (SBC)">
      <a:dk1>
        <a:srgbClr val="182853"/>
      </a:dk1>
      <a:lt1>
        <a:sysClr val="window" lastClr="FFFFFF"/>
      </a:lt1>
      <a:dk2>
        <a:srgbClr val="182853"/>
      </a:dk2>
      <a:lt2>
        <a:srgbClr val="F8F8F8"/>
      </a:lt2>
      <a:accent1>
        <a:srgbClr val="AA1F2E"/>
      </a:accent1>
      <a:accent2>
        <a:srgbClr val="AE852D"/>
      </a:accent2>
      <a:accent3>
        <a:srgbClr val="7AA2D5"/>
      </a:accent3>
      <a:accent4>
        <a:srgbClr val="A7A8A9"/>
      </a:accent4>
      <a:accent5>
        <a:srgbClr val="5F5F5F"/>
      </a:accent5>
      <a:accent6>
        <a:srgbClr val="4D4D4D"/>
      </a:accent6>
      <a:hlink>
        <a:srgbClr val="7AA2D5"/>
      </a:hlink>
      <a:folHlink>
        <a:srgbClr val="7AA2D5"/>
      </a:folHlink>
    </a:clrScheme>
    <a:fontScheme name="IDH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algn="l">
          <a:defRPr sz="1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- IDHS _ v2.potx" id="{3EA1443C-EE50-4D0C-B30E-7717FAD93BFE}" vid="{CFE2A70C-5C79-4A62-A6C8-0B827493961B}"/>
    </a:ext>
  </a:extLst>
</a:theme>
</file>

<file path=ppt/theme/theme15.xml><?xml version="1.0" encoding="utf-8"?>
<a:theme xmlns:a="http://schemas.openxmlformats.org/drawingml/2006/main" name="SBC Section Heading Slides">
  <a:themeElements>
    <a:clrScheme name="IDHS (SBC)">
      <a:dk1>
        <a:srgbClr val="182853"/>
      </a:dk1>
      <a:lt1>
        <a:sysClr val="window" lastClr="FFFFFF"/>
      </a:lt1>
      <a:dk2>
        <a:srgbClr val="182853"/>
      </a:dk2>
      <a:lt2>
        <a:srgbClr val="F8F8F8"/>
      </a:lt2>
      <a:accent1>
        <a:srgbClr val="AA1F2E"/>
      </a:accent1>
      <a:accent2>
        <a:srgbClr val="AE852D"/>
      </a:accent2>
      <a:accent3>
        <a:srgbClr val="7AA2D5"/>
      </a:accent3>
      <a:accent4>
        <a:srgbClr val="A7A8A9"/>
      </a:accent4>
      <a:accent5>
        <a:srgbClr val="5F5F5F"/>
      </a:accent5>
      <a:accent6>
        <a:srgbClr val="4D4D4D"/>
      </a:accent6>
      <a:hlink>
        <a:srgbClr val="7AA2D5"/>
      </a:hlink>
      <a:folHlink>
        <a:srgbClr val="7AA2D5"/>
      </a:folHlink>
    </a:clrScheme>
    <a:fontScheme name="IDH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IDHS _ v2.potx" id="{3EA1443C-EE50-4D0C-B30E-7717FAD93BFE}" vid="{B96091E8-B0B8-49EF-B719-CEE7A9A261F8}"/>
    </a:ext>
  </a:extLst>
</a:theme>
</file>

<file path=ppt/theme/theme16.xml><?xml version="1.0" encoding="utf-8"?>
<a:theme xmlns:a="http://schemas.openxmlformats.org/drawingml/2006/main" name="SBC Content Slides">
  <a:themeElements>
    <a:clrScheme name="IDHS (SBC)">
      <a:dk1>
        <a:srgbClr val="182853"/>
      </a:dk1>
      <a:lt1>
        <a:sysClr val="window" lastClr="FFFFFF"/>
      </a:lt1>
      <a:dk2>
        <a:srgbClr val="182853"/>
      </a:dk2>
      <a:lt2>
        <a:srgbClr val="F8F8F8"/>
      </a:lt2>
      <a:accent1>
        <a:srgbClr val="AA1F2E"/>
      </a:accent1>
      <a:accent2>
        <a:srgbClr val="AE852D"/>
      </a:accent2>
      <a:accent3>
        <a:srgbClr val="7AA2D5"/>
      </a:accent3>
      <a:accent4>
        <a:srgbClr val="A7A8A9"/>
      </a:accent4>
      <a:accent5>
        <a:srgbClr val="5F5F5F"/>
      </a:accent5>
      <a:accent6>
        <a:srgbClr val="4D4D4D"/>
      </a:accent6>
      <a:hlink>
        <a:srgbClr val="7AA2D5"/>
      </a:hlink>
      <a:folHlink>
        <a:srgbClr val="7AA2D5"/>
      </a:folHlink>
    </a:clrScheme>
    <a:fontScheme name="IDH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IDHS _ v2.potx" id="{3EA1443C-EE50-4D0C-B30E-7717FAD93BFE}" vid="{2BB48E2C-C8C3-4819-A9D2-FD281261916F}"/>
    </a:ext>
  </a:extLst>
</a:theme>
</file>

<file path=ppt/theme/theme17.xml><?xml version="1.0" encoding="utf-8"?>
<a:theme xmlns:a="http://schemas.openxmlformats.org/drawingml/2006/main" name="SBC Blank Slides">
  <a:themeElements>
    <a:clrScheme name="IDHS (SBC)">
      <a:dk1>
        <a:srgbClr val="182853"/>
      </a:dk1>
      <a:lt1>
        <a:sysClr val="window" lastClr="FFFFFF"/>
      </a:lt1>
      <a:dk2>
        <a:srgbClr val="182853"/>
      </a:dk2>
      <a:lt2>
        <a:srgbClr val="F8F8F8"/>
      </a:lt2>
      <a:accent1>
        <a:srgbClr val="AA1F2E"/>
      </a:accent1>
      <a:accent2>
        <a:srgbClr val="AE852D"/>
      </a:accent2>
      <a:accent3>
        <a:srgbClr val="7AA2D5"/>
      </a:accent3>
      <a:accent4>
        <a:srgbClr val="A7A8A9"/>
      </a:accent4>
      <a:accent5>
        <a:srgbClr val="5F5F5F"/>
      </a:accent5>
      <a:accent6>
        <a:srgbClr val="4D4D4D"/>
      </a:accent6>
      <a:hlink>
        <a:srgbClr val="7AA2D5"/>
      </a:hlink>
      <a:folHlink>
        <a:srgbClr val="7AA2D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IDHS _ v2.potx" id="{3EA1443C-EE50-4D0C-B30E-7717FAD93BFE}" vid="{45B5E79B-BCA6-445C-8D85-0C7CB871AE06}"/>
    </a:ext>
  </a:extLst>
</a:theme>
</file>

<file path=ppt/theme/theme18.xml><?xml version="1.0" encoding="utf-8"?>
<a:theme xmlns:a="http://schemas.openxmlformats.org/drawingml/2006/main" name="EM Title Slides">
  <a:themeElements>
    <a:clrScheme name="IDHS (EM)">
      <a:dk1>
        <a:srgbClr val="000000"/>
      </a:dk1>
      <a:lt1>
        <a:sysClr val="window" lastClr="FFFFFF"/>
      </a:lt1>
      <a:dk2>
        <a:srgbClr val="000000"/>
      </a:dk2>
      <a:lt2>
        <a:srgbClr val="F8F8F8"/>
      </a:lt2>
      <a:accent1>
        <a:srgbClr val="C72026"/>
      </a:accent1>
      <a:accent2>
        <a:srgbClr val="0076BB"/>
      </a:accent2>
      <a:accent3>
        <a:srgbClr val="F29620"/>
      </a:accent3>
      <a:accent4>
        <a:srgbClr val="2A9947"/>
      </a:accent4>
      <a:accent5>
        <a:srgbClr val="5F5F5F"/>
      </a:accent5>
      <a:accent6>
        <a:srgbClr val="4D4D4D"/>
      </a:accent6>
      <a:hlink>
        <a:srgbClr val="7AA2D5"/>
      </a:hlink>
      <a:folHlink>
        <a:srgbClr val="7AA2D5"/>
      </a:folHlink>
    </a:clrScheme>
    <a:fontScheme name="IDH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algn="l">
          <a:defRPr sz="1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- IDHS _ v2.potx" id="{3EA1443C-EE50-4D0C-B30E-7717FAD93BFE}" vid="{E7EFE775-B5EB-4EE1-BAB3-E3D8834A32ED}"/>
    </a:ext>
  </a:extLst>
</a:theme>
</file>

<file path=ppt/theme/theme19.xml><?xml version="1.0" encoding="utf-8"?>
<a:theme xmlns:a="http://schemas.openxmlformats.org/drawingml/2006/main" name="EM Section Heading Slides">
  <a:themeElements>
    <a:clrScheme name="IDHS (EM)">
      <a:dk1>
        <a:srgbClr val="000000"/>
      </a:dk1>
      <a:lt1>
        <a:sysClr val="window" lastClr="FFFFFF"/>
      </a:lt1>
      <a:dk2>
        <a:srgbClr val="000000"/>
      </a:dk2>
      <a:lt2>
        <a:srgbClr val="F8F8F8"/>
      </a:lt2>
      <a:accent1>
        <a:srgbClr val="C72026"/>
      </a:accent1>
      <a:accent2>
        <a:srgbClr val="0076BB"/>
      </a:accent2>
      <a:accent3>
        <a:srgbClr val="F29620"/>
      </a:accent3>
      <a:accent4>
        <a:srgbClr val="2A9947"/>
      </a:accent4>
      <a:accent5>
        <a:srgbClr val="5F5F5F"/>
      </a:accent5>
      <a:accent6>
        <a:srgbClr val="4D4D4D"/>
      </a:accent6>
      <a:hlink>
        <a:srgbClr val="7AA2D5"/>
      </a:hlink>
      <a:folHlink>
        <a:srgbClr val="7AA2D5"/>
      </a:folHlink>
    </a:clrScheme>
    <a:fontScheme name="IDH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IDHS _ v2.potx" id="{3EA1443C-EE50-4D0C-B30E-7717FAD93BFE}" vid="{E3A069CE-A92F-41E1-A886-A4DE6FFA94C7}"/>
    </a:ext>
  </a:extLst>
</a:theme>
</file>

<file path=ppt/theme/theme2.xml><?xml version="1.0" encoding="utf-8"?>
<a:theme xmlns:a="http://schemas.openxmlformats.org/drawingml/2006/main" name="IDHS Section Heading Slides">
  <a:themeElements>
    <a:clrScheme name="IDHS">
      <a:dk1>
        <a:srgbClr val="182853"/>
      </a:dk1>
      <a:lt1>
        <a:sysClr val="window" lastClr="FFFFFF"/>
      </a:lt1>
      <a:dk2>
        <a:srgbClr val="182853"/>
      </a:dk2>
      <a:lt2>
        <a:srgbClr val="F8F8F8"/>
      </a:lt2>
      <a:accent1>
        <a:srgbClr val="AA1F2E"/>
      </a:accent1>
      <a:accent2>
        <a:srgbClr val="AE852D"/>
      </a:accent2>
      <a:accent3>
        <a:srgbClr val="7AA2D5"/>
      </a:accent3>
      <a:accent4>
        <a:srgbClr val="A7A8A9"/>
      </a:accent4>
      <a:accent5>
        <a:srgbClr val="5F5F5F"/>
      </a:accent5>
      <a:accent6>
        <a:srgbClr val="4D4D4D"/>
      </a:accent6>
      <a:hlink>
        <a:srgbClr val="7AA2D5"/>
      </a:hlink>
      <a:folHlink>
        <a:srgbClr val="7AA2D5"/>
      </a:folHlink>
    </a:clrScheme>
    <a:fontScheme name="IDH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IDHS _ v2.potx" id="{3EA1443C-EE50-4D0C-B30E-7717FAD93BFE}" vid="{077C0253-DDFE-4849-8773-156C198CA3A1}"/>
    </a:ext>
  </a:extLst>
</a:theme>
</file>

<file path=ppt/theme/theme20.xml><?xml version="1.0" encoding="utf-8"?>
<a:theme xmlns:a="http://schemas.openxmlformats.org/drawingml/2006/main" name="EM Content Slides">
  <a:themeElements>
    <a:clrScheme name="IDHS (EM)">
      <a:dk1>
        <a:srgbClr val="000000"/>
      </a:dk1>
      <a:lt1>
        <a:sysClr val="window" lastClr="FFFFFF"/>
      </a:lt1>
      <a:dk2>
        <a:srgbClr val="000000"/>
      </a:dk2>
      <a:lt2>
        <a:srgbClr val="F8F8F8"/>
      </a:lt2>
      <a:accent1>
        <a:srgbClr val="C72026"/>
      </a:accent1>
      <a:accent2>
        <a:srgbClr val="0076BB"/>
      </a:accent2>
      <a:accent3>
        <a:srgbClr val="F29620"/>
      </a:accent3>
      <a:accent4>
        <a:srgbClr val="2A9947"/>
      </a:accent4>
      <a:accent5>
        <a:srgbClr val="5F5F5F"/>
      </a:accent5>
      <a:accent6>
        <a:srgbClr val="4D4D4D"/>
      </a:accent6>
      <a:hlink>
        <a:srgbClr val="7AA2D5"/>
      </a:hlink>
      <a:folHlink>
        <a:srgbClr val="7AA2D5"/>
      </a:folHlink>
    </a:clrScheme>
    <a:fontScheme name="IDH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IDHS _ v2.potx" id="{3EA1443C-EE50-4D0C-B30E-7717FAD93BFE}" vid="{8451C953-0579-415C-9003-D89BA487387F}"/>
    </a:ext>
  </a:extLst>
</a:theme>
</file>

<file path=ppt/theme/theme21.xml><?xml version="1.0" encoding="utf-8"?>
<a:theme xmlns:a="http://schemas.openxmlformats.org/drawingml/2006/main" name="EM Blank Slides">
  <a:themeElements>
    <a:clrScheme name="IDHS (EM)">
      <a:dk1>
        <a:srgbClr val="000000"/>
      </a:dk1>
      <a:lt1>
        <a:sysClr val="window" lastClr="FFFFFF"/>
      </a:lt1>
      <a:dk2>
        <a:srgbClr val="000000"/>
      </a:dk2>
      <a:lt2>
        <a:srgbClr val="F8F8F8"/>
      </a:lt2>
      <a:accent1>
        <a:srgbClr val="C72026"/>
      </a:accent1>
      <a:accent2>
        <a:srgbClr val="0076BB"/>
      </a:accent2>
      <a:accent3>
        <a:srgbClr val="F29620"/>
      </a:accent3>
      <a:accent4>
        <a:srgbClr val="2A9947"/>
      </a:accent4>
      <a:accent5>
        <a:srgbClr val="5F5F5F"/>
      </a:accent5>
      <a:accent6>
        <a:srgbClr val="4D4D4D"/>
      </a:accent6>
      <a:hlink>
        <a:srgbClr val="7AA2D5"/>
      </a:hlink>
      <a:folHlink>
        <a:srgbClr val="7AA2D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IDHS _ v2.potx" id="{3EA1443C-EE50-4D0C-B30E-7717FAD93BFE}" vid="{0F701712-13B3-4080-852A-159573744291}"/>
    </a:ext>
  </a:extLst>
</a:theme>
</file>

<file path=ppt/theme/theme3.xml><?xml version="1.0" encoding="utf-8"?>
<a:theme xmlns:a="http://schemas.openxmlformats.org/drawingml/2006/main" name="IDHS Content Slides">
  <a:themeElements>
    <a:clrScheme name="IDHS">
      <a:dk1>
        <a:srgbClr val="182853"/>
      </a:dk1>
      <a:lt1>
        <a:sysClr val="window" lastClr="FFFFFF"/>
      </a:lt1>
      <a:dk2>
        <a:srgbClr val="182853"/>
      </a:dk2>
      <a:lt2>
        <a:srgbClr val="F8F8F8"/>
      </a:lt2>
      <a:accent1>
        <a:srgbClr val="AA1F2E"/>
      </a:accent1>
      <a:accent2>
        <a:srgbClr val="AE852D"/>
      </a:accent2>
      <a:accent3>
        <a:srgbClr val="7AA2D5"/>
      </a:accent3>
      <a:accent4>
        <a:srgbClr val="A7A8A9"/>
      </a:accent4>
      <a:accent5>
        <a:srgbClr val="5F5F5F"/>
      </a:accent5>
      <a:accent6>
        <a:srgbClr val="4D4D4D"/>
      </a:accent6>
      <a:hlink>
        <a:srgbClr val="7AA2D5"/>
      </a:hlink>
      <a:folHlink>
        <a:srgbClr val="7AA2D5"/>
      </a:folHlink>
    </a:clrScheme>
    <a:fontScheme name="IDH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IDHS _ v2.potx" id="{3EA1443C-EE50-4D0C-B30E-7717FAD93BFE}" vid="{F88CFD49-5085-465D-A945-85792E88F657}"/>
    </a:ext>
  </a:extLst>
</a:theme>
</file>

<file path=ppt/theme/theme4.xml><?xml version="1.0" encoding="utf-8"?>
<a:theme xmlns:a="http://schemas.openxmlformats.org/drawingml/2006/main" name="IDHS Blank Slides">
  <a:themeElements>
    <a:clrScheme name="IDHS">
      <a:dk1>
        <a:srgbClr val="182853"/>
      </a:dk1>
      <a:lt1>
        <a:sysClr val="window" lastClr="FFFFFF"/>
      </a:lt1>
      <a:dk2>
        <a:srgbClr val="182853"/>
      </a:dk2>
      <a:lt2>
        <a:srgbClr val="F8F8F8"/>
      </a:lt2>
      <a:accent1>
        <a:srgbClr val="AA1F2E"/>
      </a:accent1>
      <a:accent2>
        <a:srgbClr val="AE852D"/>
      </a:accent2>
      <a:accent3>
        <a:srgbClr val="7AA2D5"/>
      </a:accent3>
      <a:accent4>
        <a:srgbClr val="A7A8A9"/>
      </a:accent4>
      <a:accent5>
        <a:srgbClr val="5F5F5F"/>
      </a:accent5>
      <a:accent6>
        <a:srgbClr val="4D4D4D"/>
      </a:accent6>
      <a:hlink>
        <a:srgbClr val="7AA2D5"/>
      </a:hlink>
      <a:folHlink>
        <a:srgbClr val="7AA2D5"/>
      </a:folHlink>
    </a:clrScheme>
    <a:fontScheme name="IDH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IDHS _ v2.potx" id="{3EA1443C-EE50-4D0C-B30E-7717FAD93BFE}" vid="{6656BBFF-46C8-4020-A27D-22337CE7F762}"/>
    </a:ext>
  </a:extLst>
</a:theme>
</file>

<file path=ppt/theme/theme5.xml><?xml version="1.0" encoding="utf-8"?>
<a:theme xmlns:a="http://schemas.openxmlformats.org/drawingml/2006/main" name="IDHS Ending Slides">
  <a:themeElements>
    <a:clrScheme name="IDHS">
      <a:dk1>
        <a:srgbClr val="182853"/>
      </a:dk1>
      <a:lt1>
        <a:sysClr val="window" lastClr="FFFFFF"/>
      </a:lt1>
      <a:dk2>
        <a:srgbClr val="182853"/>
      </a:dk2>
      <a:lt2>
        <a:srgbClr val="F8F8F8"/>
      </a:lt2>
      <a:accent1>
        <a:srgbClr val="AA1F2E"/>
      </a:accent1>
      <a:accent2>
        <a:srgbClr val="AE852D"/>
      </a:accent2>
      <a:accent3>
        <a:srgbClr val="7AA2D5"/>
      </a:accent3>
      <a:accent4>
        <a:srgbClr val="A7A8A9"/>
      </a:accent4>
      <a:accent5>
        <a:srgbClr val="5F5F5F"/>
      </a:accent5>
      <a:accent6>
        <a:srgbClr val="4D4D4D"/>
      </a:accent6>
      <a:hlink>
        <a:srgbClr val="7AA2D5"/>
      </a:hlink>
      <a:folHlink>
        <a:srgbClr val="7AA2D5"/>
      </a:folHlink>
    </a:clrScheme>
    <a:fontScheme name="IDH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IDHS _ v2.potx" id="{3EA1443C-EE50-4D0C-B30E-7717FAD93BFE}" vid="{CA9FC77D-62EC-4024-B964-4E08372E5EC7}"/>
    </a:ext>
  </a:extLst>
</a:theme>
</file>

<file path=ppt/theme/theme6.xml><?xml version="1.0" encoding="utf-8"?>
<a:theme xmlns:a="http://schemas.openxmlformats.org/drawingml/2006/main" name="SFM Title Slides">
  <a:themeElements>
    <a:clrScheme name="IDHS (SFM)">
      <a:dk1>
        <a:srgbClr val="1B355E"/>
      </a:dk1>
      <a:lt1>
        <a:sysClr val="window" lastClr="FFFFFF"/>
      </a:lt1>
      <a:dk2>
        <a:srgbClr val="1B355E"/>
      </a:dk2>
      <a:lt2>
        <a:srgbClr val="F8F8F8"/>
      </a:lt2>
      <a:accent1>
        <a:srgbClr val="EF3C31"/>
      </a:accent1>
      <a:accent2>
        <a:srgbClr val="E6923E"/>
      </a:accent2>
      <a:accent3>
        <a:srgbClr val="7AA2D5"/>
      </a:accent3>
      <a:accent4>
        <a:srgbClr val="A7A8A9"/>
      </a:accent4>
      <a:accent5>
        <a:srgbClr val="5F5F5F"/>
      </a:accent5>
      <a:accent6>
        <a:srgbClr val="4D4D4D"/>
      </a:accent6>
      <a:hlink>
        <a:srgbClr val="7AA2D5"/>
      </a:hlink>
      <a:folHlink>
        <a:srgbClr val="7AA2D5"/>
      </a:folHlink>
    </a:clrScheme>
    <a:fontScheme name="IDH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algn="l">
          <a:defRPr sz="1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- IDHS _ v2.potx" id="{3EA1443C-EE50-4D0C-B30E-7717FAD93BFE}" vid="{B086FA8A-496F-4762-8E0C-569EF06D85EF}"/>
    </a:ext>
  </a:extLst>
</a:theme>
</file>

<file path=ppt/theme/theme7.xml><?xml version="1.0" encoding="utf-8"?>
<a:theme xmlns:a="http://schemas.openxmlformats.org/drawingml/2006/main" name="SFM Section Heading Slides">
  <a:themeElements>
    <a:clrScheme name="IDHS (SFM)">
      <a:dk1>
        <a:srgbClr val="1B355E"/>
      </a:dk1>
      <a:lt1>
        <a:sysClr val="window" lastClr="FFFFFF"/>
      </a:lt1>
      <a:dk2>
        <a:srgbClr val="1B355E"/>
      </a:dk2>
      <a:lt2>
        <a:srgbClr val="F8F8F8"/>
      </a:lt2>
      <a:accent1>
        <a:srgbClr val="EF3C31"/>
      </a:accent1>
      <a:accent2>
        <a:srgbClr val="E6923E"/>
      </a:accent2>
      <a:accent3>
        <a:srgbClr val="7AA2D5"/>
      </a:accent3>
      <a:accent4>
        <a:srgbClr val="A7A8A9"/>
      </a:accent4>
      <a:accent5>
        <a:srgbClr val="5F5F5F"/>
      </a:accent5>
      <a:accent6>
        <a:srgbClr val="4D4D4D"/>
      </a:accent6>
      <a:hlink>
        <a:srgbClr val="7AA2D5"/>
      </a:hlink>
      <a:folHlink>
        <a:srgbClr val="7AA2D5"/>
      </a:folHlink>
    </a:clrScheme>
    <a:fontScheme name="IDH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IDHS _ v2.potx" id="{3EA1443C-EE50-4D0C-B30E-7717FAD93BFE}" vid="{C2D54940-7E6C-4586-AC33-93B39961F0D9}"/>
    </a:ext>
  </a:extLst>
</a:theme>
</file>

<file path=ppt/theme/theme8.xml><?xml version="1.0" encoding="utf-8"?>
<a:theme xmlns:a="http://schemas.openxmlformats.org/drawingml/2006/main" name="SFM Content Slides">
  <a:themeElements>
    <a:clrScheme name="IDHS (SFM)">
      <a:dk1>
        <a:srgbClr val="1B355E"/>
      </a:dk1>
      <a:lt1>
        <a:sysClr val="window" lastClr="FFFFFF"/>
      </a:lt1>
      <a:dk2>
        <a:srgbClr val="1B355E"/>
      </a:dk2>
      <a:lt2>
        <a:srgbClr val="F8F8F8"/>
      </a:lt2>
      <a:accent1>
        <a:srgbClr val="EF3C31"/>
      </a:accent1>
      <a:accent2>
        <a:srgbClr val="E6923E"/>
      </a:accent2>
      <a:accent3>
        <a:srgbClr val="7AA2D5"/>
      </a:accent3>
      <a:accent4>
        <a:srgbClr val="A7A8A9"/>
      </a:accent4>
      <a:accent5>
        <a:srgbClr val="5F5F5F"/>
      </a:accent5>
      <a:accent6>
        <a:srgbClr val="4D4D4D"/>
      </a:accent6>
      <a:hlink>
        <a:srgbClr val="7AA2D5"/>
      </a:hlink>
      <a:folHlink>
        <a:srgbClr val="7AA2D5"/>
      </a:folHlink>
    </a:clrScheme>
    <a:fontScheme name="IDH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IDHS _ v2.potx" id="{3EA1443C-EE50-4D0C-B30E-7717FAD93BFE}" vid="{C4C600B1-BB89-4501-A75D-FEF8D1E6CD33}"/>
    </a:ext>
  </a:extLst>
</a:theme>
</file>

<file path=ppt/theme/theme9.xml><?xml version="1.0" encoding="utf-8"?>
<a:theme xmlns:a="http://schemas.openxmlformats.org/drawingml/2006/main" name="SFM Blank Slides">
  <a:themeElements>
    <a:clrScheme name="IDHS (SFM)">
      <a:dk1>
        <a:srgbClr val="1B355E"/>
      </a:dk1>
      <a:lt1>
        <a:sysClr val="window" lastClr="FFFFFF"/>
      </a:lt1>
      <a:dk2>
        <a:srgbClr val="1B355E"/>
      </a:dk2>
      <a:lt2>
        <a:srgbClr val="F8F8F8"/>
      </a:lt2>
      <a:accent1>
        <a:srgbClr val="EF3C31"/>
      </a:accent1>
      <a:accent2>
        <a:srgbClr val="E6923E"/>
      </a:accent2>
      <a:accent3>
        <a:srgbClr val="7AA2D5"/>
      </a:accent3>
      <a:accent4>
        <a:srgbClr val="A7A8A9"/>
      </a:accent4>
      <a:accent5>
        <a:srgbClr val="5F5F5F"/>
      </a:accent5>
      <a:accent6>
        <a:srgbClr val="4D4D4D"/>
      </a:accent6>
      <a:hlink>
        <a:srgbClr val="7AA2D5"/>
      </a:hlink>
      <a:folHlink>
        <a:srgbClr val="7AA2D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IDHS _ v2.potx" id="{3EA1443C-EE50-4D0C-B30E-7717FAD93BFE}" vid="{21647F1F-FA77-4881-9218-7295E53B7B9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db5066c-6899-482b-9ea0-5145f9da9989" xsi:nil="true"/>
    <lcf76f155ced4ddcb4097134ff3c332f xmlns="83546a3d-c366-4e7d-9def-e8218ff15a6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53DDF50DF3F4488AC8CD0CA9E5211D" ma:contentTypeVersion="13" ma:contentTypeDescription="Create a new document." ma:contentTypeScope="" ma:versionID="5339b6dc69bc39eb7e0d289d3a1b9aa4">
  <xsd:schema xmlns:xsd="http://www.w3.org/2001/XMLSchema" xmlns:xs="http://www.w3.org/2001/XMLSchema" xmlns:p="http://schemas.microsoft.com/office/2006/metadata/properties" xmlns:ns2="1f0ee22a-7fcb-4426-928e-c3a562a7f10f" xmlns:ns3="83546a3d-c366-4e7d-9def-e8218ff15a67" xmlns:ns4="ddb5066c-6899-482b-9ea0-5145f9da9989" targetNamespace="http://schemas.microsoft.com/office/2006/metadata/properties" ma:root="true" ma:fieldsID="5402b064fc86f547a4ad1e507a5cf096" ns2:_="" ns3:_="" ns4:_="">
    <xsd:import namespace="1f0ee22a-7fcb-4426-928e-c3a562a7f10f"/>
    <xsd:import namespace="83546a3d-c366-4e7d-9def-e8218ff15a67"/>
    <xsd:import namespace="ddb5066c-6899-482b-9ea0-5145f9da998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4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0ee22a-7fcb-4426-928e-c3a562a7f10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546a3d-c366-4e7d-9def-e8218ff15a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2675d46-00a0-495e-b90c-e7abf5d36b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b5066c-6899-482b-9ea0-5145f9da998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d4dcb01-e3de-4cbd-a330-6c4a34272f83}" ma:internalName="TaxCatchAll" ma:showField="CatchAllData" ma:web="1f0ee22a-7fcb-4426-928e-c3a562a7f1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9F6603-1821-485C-A48E-6A292D9E3856}">
  <ds:schemaRefs>
    <ds:schemaRef ds:uri="http://schemas.microsoft.com/office/2006/metadata/properties"/>
    <ds:schemaRef ds:uri="http://schemas.microsoft.com/office/infopath/2007/PartnerControls"/>
    <ds:schemaRef ds:uri="ddb5066c-6899-482b-9ea0-5145f9da9989"/>
    <ds:schemaRef ds:uri="83546a3d-c366-4e7d-9def-e8218ff15a67"/>
  </ds:schemaRefs>
</ds:datastoreItem>
</file>

<file path=customXml/itemProps2.xml><?xml version="1.0" encoding="utf-8"?>
<ds:datastoreItem xmlns:ds="http://schemas.openxmlformats.org/officeDocument/2006/customXml" ds:itemID="{EEC7077A-044E-4425-9511-CE0C605874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E55471-BD9E-4D8A-A61C-55A631237C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0ee22a-7fcb-4426-928e-c3a562a7f10f"/>
    <ds:schemaRef ds:uri="83546a3d-c366-4e7d-9def-e8218ff15a67"/>
    <ds:schemaRef ds:uri="ddb5066c-6899-482b-9ea0-5145f9da99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2199bfba-a409-4f13-b0c4-18b45933d88d}" enabled="0" method="" siteId="{2199bfba-a409-4f13-b0c4-18b45933d88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PowerPoint - IDHS (1)</Template>
  <TotalTime>1918</TotalTime>
  <Words>1293</Words>
  <Application>Microsoft Office PowerPoint</Application>
  <PresentationFormat>Widescreen</PresentationFormat>
  <Paragraphs>166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21</vt:i4>
      </vt:variant>
      <vt:variant>
        <vt:lpstr>Slide Titles</vt:lpstr>
      </vt:variant>
      <vt:variant>
        <vt:i4>22</vt:i4>
      </vt:variant>
    </vt:vector>
  </HeadingPairs>
  <TitlesOfParts>
    <vt:vector size="44" baseType="lpstr">
      <vt:lpstr>Arial</vt:lpstr>
      <vt:lpstr>IDHS Title Slides</vt:lpstr>
      <vt:lpstr>IDHS Section Heading Slides</vt:lpstr>
      <vt:lpstr>IDHS Content Slides</vt:lpstr>
      <vt:lpstr>IDHS Blank Slides</vt:lpstr>
      <vt:lpstr>IDHS Ending Slides</vt:lpstr>
      <vt:lpstr>SFM Title Slides</vt:lpstr>
      <vt:lpstr>SFM Section Heading Slides</vt:lpstr>
      <vt:lpstr>SFM Content Slides</vt:lpstr>
      <vt:lpstr>SFM Blank Slides</vt:lpstr>
      <vt:lpstr>EMS Title Slides</vt:lpstr>
      <vt:lpstr>EMS Section Heading Slides</vt:lpstr>
      <vt:lpstr>EMS Content Slides</vt:lpstr>
      <vt:lpstr>EMS Blank Slides</vt:lpstr>
      <vt:lpstr>SBC Title Slides</vt:lpstr>
      <vt:lpstr>SBC Section Heading Slides</vt:lpstr>
      <vt:lpstr>SBC Content Slides</vt:lpstr>
      <vt:lpstr>SBC Blank Slides</vt:lpstr>
      <vt:lpstr>EM Title Slides</vt:lpstr>
      <vt:lpstr>EM Section Heading Slides</vt:lpstr>
      <vt:lpstr>EM Content Slides</vt:lpstr>
      <vt:lpstr>EM Blank Slides</vt:lpstr>
      <vt:lpstr>ELECTION SECURITY</vt:lpstr>
      <vt:lpstr>INDIANA DEPARTMENT OF HOMELAND SECURITY</vt:lpstr>
      <vt:lpstr>IDHS ROLE IN ELECTION SECURITY</vt:lpstr>
      <vt:lpstr>PRE-ELECTION PREPAREDNESS</vt:lpstr>
      <vt:lpstr>EMERGENCY PLANNING</vt:lpstr>
      <vt:lpstr>CONTINGENCY PLANNING</vt:lpstr>
      <vt:lpstr>SITE SECURITY AND ACCESS</vt:lpstr>
      <vt:lpstr>SITE SECURITY AND ACCESS</vt:lpstr>
      <vt:lpstr>CYBERSECURITY</vt:lpstr>
      <vt:lpstr>ELECTION DAY</vt:lpstr>
      <vt:lpstr>NATURAL HAZARDS</vt:lpstr>
      <vt:lpstr>NATURAL HAZARDS</vt:lpstr>
      <vt:lpstr>HUMAN-CAUSED THREATS</vt:lpstr>
      <vt:lpstr>HUMAN-CAUSED THREATS</vt:lpstr>
      <vt:lpstr>HUMAN-CAUSED THREATS</vt:lpstr>
      <vt:lpstr>HUMAN-CAUSED THREATS</vt:lpstr>
      <vt:lpstr>TECHNOLOGICAL HAZARDS</vt:lpstr>
      <vt:lpstr>TECHNOLOGICAL HAZARDS</vt:lpstr>
      <vt:lpstr>FINAL THOUGHTS</vt:lpstr>
      <vt:lpstr>CONNECT, PLAN, TRAIN AND REPORT</vt:lpstr>
      <vt:lpstr>Contact Information</vt:lpstr>
      <vt:lpstr>The End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Dessauer, Elizabeth (DHS)</dc:creator>
  <cp:lastModifiedBy>Nussmeyer, Angela M</cp:lastModifiedBy>
  <cp:revision>2</cp:revision>
  <dcterms:created xsi:type="dcterms:W3CDTF">2025-12-09T17:50:36Z</dcterms:created>
  <dcterms:modified xsi:type="dcterms:W3CDTF">2025-12-12T19:31:41Z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0x010100A953DDF50DF3F4488AC8CD0CA9E5211D</vt:lpwstr>
  </property>
  <property fmtid="{D5CDD505-2E9C-101B-9397-08002B2CF9AE}" pid="4" name="_dlc_DocIdItemGuid">
    <vt:lpwstr>e5713e13-695a-4ace-b040-c2813336210d</vt:lpwstr>
  </property>
</Properties>
</file>