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9" r:id="rId3"/>
    <p:sldId id="287" r:id="rId4"/>
    <p:sldId id="264" r:id="rId5"/>
    <p:sldId id="261" r:id="rId6"/>
    <p:sldId id="257" r:id="rId7"/>
    <p:sldId id="288" r:id="rId8"/>
    <p:sldId id="281" r:id="rId9"/>
    <p:sldId id="258" r:id="rId10"/>
    <p:sldId id="265" r:id="rId11"/>
    <p:sldId id="276" r:id="rId12"/>
    <p:sldId id="290" r:id="rId13"/>
    <p:sldId id="267" r:id="rId14"/>
    <p:sldId id="260" r:id="rId15"/>
    <p:sldId id="269" r:id="rId16"/>
    <p:sldId id="277" r:id="rId17"/>
  </p:sldIdLst>
  <p:sldSz cx="18288000" cy="10287000"/>
  <p:notesSz cx="6858000" cy="9144000"/>
  <p:embeddedFontLst>
    <p:embeddedFont>
      <p:font typeface="Barlow Semi Condensed" panose="00000506000000000000" pitchFamily="2" charset="0"/>
      <p:regular r:id="rId19"/>
      <p:bold r:id="rId20"/>
      <p:italic r:id="rId21"/>
      <p:boldItalic r:id="rId22"/>
    </p:embeddedFont>
    <p:embeddedFont>
      <p:font typeface="Bebas Neue" panose="020B0606020202050201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rand Hote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77585-8CDE-4018-85B7-312E0BA073CA}" v="143" dt="2023-12-04T17:00:18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ycha, Valerie S" userId="e5ed3580-8ece-4be1-ab53-4d80a62114df" providerId="ADAL" clId="{F0D77585-8CDE-4018-85B7-312E0BA073CA}"/>
    <pc:docChg chg="undo custSel addSld delSld modSld sldOrd">
      <pc:chgData name="Warycha, Valerie S" userId="e5ed3580-8ece-4be1-ab53-4d80a62114df" providerId="ADAL" clId="{F0D77585-8CDE-4018-85B7-312E0BA073CA}" dt="2023-12-05T14:39:12.407" v="8453" actId="1076"/>
      <pc:docMkLst>
        <pc:docMk/>
      </pc:docMkLst>
      <pc:sldChg chg="delSp modSp mod">
        <pc:chgData name="Warycha, Valerie S" userId="e5ed3580-8ece-4be1-ab53-4d80a62114df" providerId="ADAL" clId="{F0D77585-8CDE-4018-85B7-312E0BA073CA}" dt="2023-12-04T16:37:09.747" v="7547" actId="20577"/>
        <pc:sldMkLst>
          <pc:docMk/>
          <pc:sldMk cId="0" sldId="256"/>
        </pc:sldMkLst>
        <pc:spChg chg="mod">
          <ac:chgData name="Warycha, Valerie S" userId="e5ed3580-8ece-4be1-ab53-4d80a62114df" providerId="ADAL" clId="{F0D77585-8CDE-4018-85B7-312E0BA073CA}" dt="2023-11-29T17:53:56.707" v="233" actId="1076"/>
          <ac:spMkLst>
            <pc:docMk/>
            <pc:sldMk cId="0" sldId="256"/>
            <ac:spMk id="89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7:49:16.922" v="57" actId="478"/>
          <ac:spMkLst>
            <pc:docMk/>
            <pc:sldMk cId="0" sldId="256"/>
            <ac:spMk id="90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4T16:37:09.747" v="7547" actId="20577"/>
          <ac:spMkLst>
            <pc:docMk/>
            <pc:sldMk cId="0" sldId="256"/>
            <ac:spMk id="91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17:48:47.340" v="34" actId="478"/>
          <ac:spMkLst>
            <pc:docMk/>
            <pc:sldMk cId="0" sldId="256"/>
            <ac:spMk id="92" creationId="{00000000-0000-0000-0000-000000000000}"/>
          </ac:spMkLst>
        </pc:spChg>
        <pc:picChg chg="del mod">
          <ac:chgData name="Warycha, Valerie S" userId="e5ed3580-8ece-4be1-ab53-4d80a62114df" providerId="ADAL" clId="{F0D77585-8CDE-4018-85B7-312E0BA073CA}" dt="2023-11-29T17:50:00.649" v="69" actId="478"/>
          <ac:picMkLst>
            <pc:docMk/>
            <pc:sldMk cId="0" sldId="256"/>
            <ac:picMk id="85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7:49:49.742" v="64" actId="1076"/>
          <ac:picMkLst>
            <pc:docMk/>
            <pc:sldMk cId="0" sldId="256"/>
            <ac:picMk id="86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7:49:58.111" v="67" actId="1076"/>
          <ac:picMkLst>
            <pc:docMk/>
            <pc:sldMk cId="0" sldId="256"/>
            <ac:picMk id="87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7:49:53.016" v="65" actId="1076"/>
          <ac:picMkLst>
            <pc:docMk/>
            <pc:sldMk cId="0" sldId="256"/>
            <ac:picMk id="94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7:49:55.266" v="66" actId="1076"/>
          <ac:picMkLst>
            <pc:docMk/>
            <pc:sldMk cId="0" sldId="256"/>
            <ac:picMk id="95" creationId="{00000000-0000-0000-0000-000000000000}"/>
          </ac:picMkLst>
        </pc:picChg>
      </pc:sldChg>
      <pc:sldChg chg="addSp delSp modSp mod ord">
        <pc:chgData name="Warycha, Valerie S" userId="e5ed3580-8ece-4be1-ab53-4d80a62114df" providerId="ADAL" clId="{F0D77585-8CDE-4018-85B7-312E0BA073CA}" dt="2023-11-30T13:34:06.389" v="4311" actId="113"/>
        <pc:sldMkLst>
          <pc:docMk/>
          <pc:sldMk cId="0" sldId="257"/>
        </pc:sldMkLst>
        <pc:spChg chg="add del">
          <ac:chgData name="Warycha, Valerie S" userId="e5ed3580-8ece-4be1-ab53-4d80a62114df" providerId="ADAL" clId="{F0D77585-8CDE-4018-85B7-312E0BA073CA}" dt="2023-11-29T18:04:56.178" v="529"/>
          <ac:spMkLst>
            <pc:docMk/>
            <pc:sldMk cId="0" sldId="257"/>
            <ac:spMk id="2" creationId="{EC32CF82-DAC4-8597-C7FA-6829CB35C153}"/>
          </ac:spMkLst>
        </pc:spChg>
        <pc:spChg chg="add del">
          <ac:chgData name="Warycha, Valerie S" userId="e5ed3580-8ece-4be1-ab53-4d80a62114df" providerId="ADAL" clId="{F0D77585-8CDE-4018-85B7-312E0BA073CA}" dt="2023-11-29T18:05:00.255" v="533"/>
          <ac:spMkLst>
            <pc:docMk/>
            <pc:sldMk cId="0" sldId="257"/>
            <ac:spMk id="3" creationId="{663A999B-1C98-269E-0C0B-B50DCAF2A2AF}"/>
          </ac:spMkLst>
        </pc:spChg>
        <pc:spChg chg="add del">
          <ac:chgData name="Warycha, Valerie S" userId="e5ed3580-8ece-4be1-ab53-4d80a62114df" providerId="ADAL" clId="{F0D77585-8CDE-4018-85B7-312E0BA073CA}" dt="2023-11-29T18:05:05.151" v="535"/>
          <ac:spMkLst>
            <pc:docMk/>
            <pc:sldMk cId="0" sldId="257"/>
            <ac:spMk id="4" creationId="{955F5D75-5469-82EF-F5F6-F98E2F3BCBA3}"/>
          </ac:spMkLst>
        </pc:spChg>
        <pc:spChg chg="add mod">
          <ac:chgData name="Warycha, Valerie S" userId="e5ed3580-8ece-4be1-ab53-4d80a62114df" providerId="ADAL" clId="{F0D77585-8CDE-4018-85B7-312E0BA073CA}" dt="2023-11-30T13:34:06.389" v="4311" actId="113"/>
          <ac:spMkLst>
            <pc:docMk/>
            <pc:sldMk cId="0" sldId="257"/>
            <ac:spMk id="5" creationId="{88A266DF-477E-4041-431A-DB06581370FD}"/>
          </ac:spMkLst>
        </pc:spChg>
        <pc:spChg chg="add del mod">
          <ac:chgData name="Warycha, Valerie S" userId="e5ed3580-8ece-4be1-ab53-4d80a62114df" providerId="ADAL" clId="{F0D77585-8CDE-4018-85B7-312E0BA073CA}" dt="2023-11-29T20:49:56.296" v="2390" actId="478"/>
          <ac:spMkLst>
            <pc:docMk/>
            <pc:sldMk cId="0" sldId="257"/>
            <ac:spMk id="6" creationId="{9C41CA68-0D30-819B-107E-129862EEE847}"/>
          </ac:spMkLst>
        </pc:spChg>
        <pc:spChg chg="add del mod">
          <ac:chgData name="Warycha, Valerie S" userId="e5ed3580-8ece-4be1-ab53-4d80a62114df" providerId="ADAL" clId="{F0D77585-8CDE-4018-85B7-312E0BA073CA}" dt="2023-11-29T18:43:49.657" v="1298"/>
          <ac:spMkLst>
            <pc:docMk/>
            <pc:sldMk cId="0" sldId="257"/>
            <ac:spMk id="7" creationId="{BEC6C4DB-0C02-5521-8F99-7FB1ABC2337C}"/>
          </ac:spMkLst>
        </pc:spChg>
        <pc:spChg chg="add del mod">
          <ac:chgData name="Warycha, Valerie S" userId="e5ed3580-8ece-4be1-ab53-4d80a62114df" providerId="ADAL" clId="{F0D77585-8CDE-4018-85B7-312E0BA073CA}" dt="2023-11-29T20:49:45.554" v="2388" actId="478"/>
          <ac:spMkLst>
            <pc:docMk/>
            <pc:sldMk cId="0" sldId="257"/>
            <ac:spMk id="8" creationId="{D7AB685F-2B1F-27FE-E0C7-159479A390FB}"/>
          </ac:spMkLst>
        </pc:spChg>
        <pc:spChg chg="del">
          <ac:chgData name="Warycha, Valerie S" userId="e5ed3580-8ece-4be1-ab53-4d80a62114df" providerId="ADAL" clId="{F0D77585-8CDE-4018-85B7-312E0BA073CA}" dt="2023-11-29T18:01:54.586" v="425" actId="478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20:59:42.424" v="2980" actId="1076"/>
          <ac:spMkLst>
            <pc:docMk/>
            <pc:sldMk cId="0" sldId="257"/>
            <ac:spMk id="106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18:03:06.445" v="497"/>
          <ac:spMkLst>
            <pc:docMk/>
            <pc:sldMk cId="0" sldId="257"/>
            <ac:spMk id="108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18:07:18.243" v="587" actId="478"/>
          <ac:spMkLst>
            <pc:docMk/>
            <pc:sldMk cId="0" sldId="257"/>
            <ac:spMk id="110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02:46.176" v="492" actId="478"/>
          <ac:spMkLst>
            <pc:docMk/>
            <pc:sldMk cId="0" sldId="257"/>
            <ac:spMk id="111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01:57.726" v="426" actId="478"/>
          <ac:spMkLst>
            <pc:docMk/>
            <pc:sldMk cId="0" sldId="257"/>
            <ac:spMk id="112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01:52.267" v="424" actId="478"/>
          <ac:spMkLst>
            <pc:docMk/>
            <pc:sldMk cId="0" sldId="257"/>
            <ac:spMk id="113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1-29T18:01:49.521" v="423" actId="478"/>
          <ac:picMkLst>
            <pc:docMk/>
            <pc:sldMk cId="0" sldId="257"/>
            <ac:picMk id="103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03:08.065" v="498" actId="478"/>
          <ac:picMkLst>
            <pc:docMk/>
            <pc:sldMk cId="0" sldId="257"/>
            <ac:picMk id="104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03:06.445" v="495" actId="478"/>
          <ac:picMkLst>
            <pc:docMk/>
            <pc:sldMk cId="0" sldId="257"/>
            <ac:picMk id="107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21:07:53.744" v="3351" actId="1076"/>
          <ac:picMkLst>
            <pc:docMk/>
            <pc:sldMk cId="0" sldId="257"/>
            <ac:picMk id="109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8:02:31.582" v="491" actId="1076"/>
          <ac:picMkLst>
            <pc:docMk/>
            <pc:sldMk cId="0" sldId="257"/>
            <ac:picMk id="114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8:02:29.021" v="490" actId="1076"/>
          <ac:picMkLst>
            <pc:docMk/>
            <pc:sldMk cId="0" sldId="257"/>
            <ac:picMk id="115" creationId="{00000000-0000-0000-0000-000000000000}"/>
          </ac:picMkLst>
        </pc:picChg>
      </pc:sldChg>
      <pc:sldChg chg="addSp delSp modSp mod ord">
        <pc:chgData name="Warycha, Valerie S" userId="e5ed3580-8ece-4be1-ab53-4d80a62114df" providerId="ADAL" clId="{F0D77585-8CDE-4018-85B7-312E0BA073CA}" dt="2023-12-04T16:41:39.168" v="7560" actId="20577"/>
        <pc:sldMkLst>
          <pc:docMk/>
          <pc:sldMk cId="0" sldId="258"/>
        </pc:sldMkLst>
        <pc:spChg chg="add mod">
          <ac:chgData name="Warycha, Valerie S" userId="e5ed3580-8ece-4be1-ab53-4d80a62114df" providerId="ADAL" clId="{F0D77585-8CDE-4018-85B7-312E0BA073CA}" dt="2023-12-04T16:41:39.168" v="7560" actId="20577"/>
          <ac:spMkLst>
            <pc:docMk/>
            <pc:sldMk cId="0" sldId="258"/>
            <ac:spMk id="3" creationId="{0FAF6357-53EC-EC5E-69CA-339B3FBF2258}"/>
          </ac:spMkLst>
        </pc:spChg>
        <pc:spChg chg="mod">
          <ac:chgData name="Warycha, Valerie S" userId="e5ed3580-8ece-4be1-ab53-4d80a62114df" providerId="ADAL" clId="{F0D77585-8CDE-4018-85B7-312E0BA073CA}" dt="2023-11-30T14:00:59.762" v="5288" actId="1076"/>
          <ac:spMkLst>
            <pc:docMk/>
            <pc:sldMk cId="0" sldId="258"/>
            <ac:spMk id="126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30T13:59:18.692" v="5238" actId="478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4:03:04.340" v="5346" actId="1076"/>
          <ac:spMkLst>
            <pc:docMk/>
            <pc:sldMk cId="0" sldId="258"/>
            <ac:spMk id="128" creationId="{00000000-0000-0000-0000-000000000000}"/>
          </ac:spMkLst>
        </pc:spChg>
        <pc:spChg chg="add del mod">
          <ac:chgData name="Warycha, Valerie S" userId="e5ed3580-8ece-4be1-ab53-4d80a62114df" providerId="ADAL" clId="{F0D77585-8CDE-4018-85B7-312E0BA073CA}" dt="2023-11-30T13:59:14.126" v="5237" actId="1076"/>
          <ac:spMkLst>
            <pc:docMk/>
            <pc:sldMk cId="0" sldId="258"/>
            <ac:spMk id="131" creationId="{00000000-0000-0000-0000-000000000000}"/>
          </ac:spMkLst>
        </pc:spChg>
        <pc:spChg chg="add del mod">
          <ac:chgData name="Warycha, Valerie S" userId="e5ed3580-8ece-4be1-ab53-4d80a62114df" providerId="ADAL" clId="{F0D77585-8CDE-4018-85B7-312E0BA073CA}" dt="2023-11-30T13:56:47.075" v="4980" actId="47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4:02:45.656" v="5343" actId="20577"/>
          <ac:spMkLst>
            <pc:docMk/>
            <pc:sldMk cId="0" sldId="258"/>
            <ac:spMk id="133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4:01:51.790" v="5335" actId="14100"/>
          <ac:spMkLst>
            <pc:docMk/>
            <pc:sldMk cId="0" sldId="258"/>
            <ac:spMk id="134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30T13:59:25.177" v="5239" actId="478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4:02:52.226" v="5345" actId="20577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4:05:29.519" v="5555" actId="1076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3:59:03.028" v="5235" actId="1076"/>
          <ac:spMkLst>
            <pc:docMk/>
            <pc:sldMk cId="0" sldId="258"/>
            <ac:spMk id="139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30T13:58:58.100" v="5234" actId="478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30T13:59:10.177" v="5236" actId="1076"/>
          <ac:spMkLst>
            <pc:docMk/>
            <pc:sldMk cId="0" sldId="258"/>
            <ac:spMk id="141" creationId="{00000000-0000-0000-0000-000000000000}"/>
          </ac:spMkLst>
        </pc:spChg>
        <pc:picChg chg="mod">
          <ac:chgData name="Warycha, Valerie S" userId="e5ed3580-8ece-4be1-ab53-4d80a62114df" providerId="ADAL" clId="{F0D77585-8CDE-4018-85B7-312E0BA073CA}" dt="2023-11-30T14:04:28.372" v="5546" actId="1076"/>
          <ac:picMkLst>
            <pc:docMk/>
            <pc:sldMk cId="0" sldId="258"/>
            <ac:picMk id="124" creationId="{00000000-0000-0000-0000-000000000000}"/>
          </ac:picMkLst>
        </pc:picChg>
      </pc:sldChg>
      <pc:sldChg chg="del">
        <pc:chgData name="Warycha, Valerie S" userId="e5ed3580-8ece-4be1-ab53-4d80a62114df" providerId="ADAL" clId="{F0D77585-8CDE-4018-85B7-312E0BA073CA}" dt="2023-12-04T16:47:40.438" v="7569" actId="47"/>
        <pc:sldMkLst>
          <pc:docMk/>
          <pc:sldMk cId="0" sldId="259"/>
        </pc:sldMkLst>
      </pc:sldChg>
      <pc:sldChg chg="addSp delSp modSp mod ord">
        <pc:chgData name="Warycha, Valerie S" userId="e5ed3580-8ece-4be1-ab53-4d80a62114df" providerId="ADAL" clId="{F0D77585-8CDE-4018-85B7-312E0BA073CA}" dt="2023-12-05T14:39:12.407" v="8453" actId="1076"/>
        <pc:sldMkLst>
          <pc:docMk/>
          <pc:sldMk cId="0" sldId="260"/>
        </pc:sldMkLst>
        <pc:spChg chg="add mod">
          <ac:chgData name="Warycha, Valerie S" userId="e5ed3580-8ece-4be1-ab53-4d80a62114df" providerId="ADAL" clId="{F0D77585-8CDE-4018-85B7-312E0BA073CA}" dt="2023-12-04T16:29:20.042" v="7074" actId="1076"/>
          <ac:spMkLst>
            <pc:docMk/>
            <pc:sldMk cId="0" sldId="260"/>
            <ac:spMk id="2" creationId="{E7F4187B-8E7B-0E2A-58FE-5090BC6BF6C8}"/>
          </ac:spMkLst>
        </pc:spChg>
        <pc:spChg chg="mod">
          <ac:chgData name="Warycha, Valerie S" userId="e5ed3580-8ece-4be1-ab53-4d80a62114df" providerId="ADAL" clId="{F0D77585-8CDE-4018-85B7-312E0BA073CA}" dt="2023-12-05T14:39:12.407" v="8453" actId="1076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4T16:28:03.964" v="6978" actId="1076"/>
          <ac:spMkLst>
            <pc:docMk/>
            <pc:sldMk cId="0" sldId="260"/>
            <ac:spMk id="164" creationId="{00000000-0000-0000-0000-000000000000}"/>
          </ac:spMkLst>
        </pc:spChg>
        <pc:picChg chg="mod">
          <ac:chgData name="Warycha, Valerie S" userId="e5ed3580-8ece-4be1-ab53-4d80a62114df" providerId="ADAL" clId="{F0D77585-8CDE-4018-85B7-312E0BA073CA}" dt="2023-12-04T16:28:00.486" v="6977" actId="1076"/>
          <ac:picMkLst>
            <pc:docMk/>
            <pc:sldMk cId="0" sldId="260"/>
            <ac:picMk id="161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30T14:07:19.507" v="5561" actId="478"/>
          <ac:picMkLst>
            <pc:docMk/>
            <pc:sldMk cId="0" sldId="260"/>
            <ac:picMk id="162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2-05T14:19:27.748" v="8040" actId="1076"/>
          <ac:picMkLst>
            <pc:docMk/>
            <pc:sldMk cId="0" sldId="260"/>
            <ac:picMk id="167" creationId="{00000000-0000-0000-0000-000000000000}"/>
          </ac:picMkLst>
        </pc:picChg>
      </pc:sldChg>
      <pc:sldChg chg="delSp modSp mod ord modNotes">
        <pc:chgData name="Warycha, Valerie S" userId="e5ed3580-8ece-4be1-ab53-4d80a62114df" providerId="ADAL" clId="{F0D77585-8CDE-4018-85B7-312E0BA073CA}" dt="2023-11-29T20:48:47.998" v="2384" actId="1076"/>
        <pc:sldMkLst>
          <pc:docMk/>
          <pc:sldMk cId="0" sldId="261"/>
        </pc:sldMkLst>
        <pc:spChg chg="mod">
          <ac:chgData name="Warycha, Valerie S" userId="e5ed3580-8ece-4be1-ab53-4d80a62114df" providerId="ADAL" clId="{F0D77585-8CDE-4018-85B7-312E0BA073CA}" dt="2023-11-29T20:41:10.076" v="1967" actId="20577"/>
          <ac:spMkLst>
            <pc:docMk/>
            <pc:sldMk cId="0" sldId="261"/>
            <ac:spMk id="177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40:49.053" v="1950" actId="478"/>
          <ac:spMkLst>
            <pc:docMk/>
            <pc:sldMk cId="0" sldId="261"/>
            <ac:spMk id="178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20:45:51.047" v="2340" actId="478"/>
          <ac:spMkLst>
            <pc:docMk/>
            <pc:sldMk cId="0" sldId="261"/>
            <ac:spMk id="179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44:17.523" v="2125" actId="478"/>
          <ac:spMkLst>
            <pc:docMk/>
            <pc:sldMk cId="0" sldId="261"/>
            <ac:spMk id="180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20:48:26.141" v="2381" actId="14100"/>
          <ac:spMkLst>
            <pc:docMk/>
            <pc:sldMk cId="0" sldId="261"/>
            <ac:spMk id="181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44:21.048" v="2126" actId="478"/>
          <ac:spMkLst>
            <pc:docMk/>
            <pc:sldMk cId="0" sldId="261"/>
            <ac:spMk id="182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44:23.517" v="2127" actId="478"/>
          <ac:spMkLst>
            <pc:docMk/>
            <pc:sldMk cId="0" sldId="261"/>
            <ac:spMk id="183" creationId="{00000000-0000-0000-0000-000000000000}"/>
          </ac:spMkLst>
        </pc:spChg>
        <pc:picChg chg="mod">
          <ac:chgData name="Warycha, Valerie S" userId="e5ed3580-8ece-4be1-ab53-4d80a62114df" providerId="ADAL" clId="{F0D77585-8CDE-4018-85B7-312E0BA073CA}" dt="2023-11-29T20:48:47.998" v="2384" actId="1076"/>
          <ac:picMkLst>
            <pc:docMk/>
            <pc:sldMk cId="0" sldId="261"/>
            <ac:picMk id="176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20:48:40.793" v="2383" actId="1076"/>
          <ac:picMkLst>
            <pc:docMk/>
            <pc:sldMk cId="0" sldId="261"/>
            <ac:picMk id="184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20:48:35.057" v="2382" actId="1076"/>
          <ac:picMkLst>
            <pc:docMk/>
            <pc:sldMk cId="0" sldId="261"/>
            <ac:picMk id="185" creationId="{00000000-0000-0000-0000-000000000000}"/>
          </ac:picMkLst>
        </pc:picChg>
      </pc:sldChg>
      <pc:sldChg chg="del">
        <pc:chgData name="Warycha, Valerie S" userId="e5ed3580-8ece-4be1-ab53-4d80a62114df" providerId="ADAL" clId="{F0D77585-8CDE-4018-85B7-312E0BA073CA}" dt="2023-12-04T16:47:41.477" v="7570" actId="47"/>
        <pc:sldMkLst>
          <pc:docMk/>
          <pc:sldMk cId="0" sldId="262"/>
        </pc:sldMkLst>
      </pc:sldChg>
      <pc:sldChg chg="del">
        <pc:chgData name="Warycha, Valerie S" userId="e5ed3580-8ece-4be1-ab53-4d80a62114df" providerId="ADAL" clId="{F0D77585-8CDE-4018-85B7-312E0BA073CA}" dt="2023-12-04T16:47:42.046" v="7571" actId="47"/>
        <pc:sldMkLst>
          <pc:docMk/>
          <pc:sldMk cId="0" sldId="263"/>
        </pc:sldMkLst>
      </pc:sldChg>
      <pc:sldChg chg="addSp delSp modSp mod ord modNotes">
        <pc:chgData name="Warycha, Valerie S" userId="e5ed3580-8ece-4be1-ab53-4d80a62114df" providerId="ADAL" clId="{F0D77585-8CDE-4018-85B7-312E0BA073CA}" dt="2023-11-29T20:36:41.581" v="1904" actId="478"/>
        <pc:sldMkLst>
          <pc:docMk/>
          <pc:sldMk cId="0" sldId="264"/>
        </pc:sldMkLst>
        <pc:spChg chg="add mod">
          <ac:chgData name="Warycha, Valerie S" userId="e5ed3580-8ece-4be1-ab53-4d80a62114df" providerId="ADAL" clId="{F0D77585-8CDE-4018-85B7-312E0BA073CA}" dt="2023-11-29T20:32:34.257" v="1863" actId="14100"/>
          <ac:spMkLst>
            <pc:docMk/>
            <pc:sldMk cId="0" sldId="264"/>
            <ac:spMk id="2" creationId="{C761DE6D-5A44-FCDE-311C-33D56216FDF9}"/>
          </ac:spMkLst>
        </pc:spChg>
        <pc:spChg chg="add mod">
          <ac:chgData name="Warycha, Valerie S" userId="e5ed3580-8ece-4be1-ab53-4d80a62114df" providerId="ADAL" clId="{F0D77585-8CDE-4018-85B7-312E0BA073CA}" dt="2023-11-29T20:33:31.162" v="1870" actId="1076"/>
          <ac:spMkLst>
            <pc:docMk/>
            <pc:sldMk cId="0" sldId="264"/>
            <ac:spMk id="3" creationId="{1E67F38A-E2C2-5FBC-45BE-C1984D4A558D}"/>
          </ac:spMkLst>
        </pc:spChg>
        <pc:spChg chg="add mod">
          <ac:chgData name="Warycha, Valerie S" userId="e5ed3580-8ece-4be1-ab53-4d80a62114df" providerId="ADAL" clId="{F0D77585-8CDE-4018-85B7-312E0BA073CA}" dt="2023-11-29T20:36:40.048" v="1903" actId="1076"/>
          <ac:spMkLst>
            <pc:docMk/>
            <pc:sldMk cId="0" sldId="264"/>
            <ac:spMk id="4" creationId="{2FA4FFEE-76F7-4E64-AC51-1D343FF3EF57}"/>
          </ac:spMkLst>
        </pc:spChg>
        <pc:spChg chg="add del mod">
          <ac:chgData name="Warycha, Valerie S" userId="e5ed3580-8ece-4be1-ab53-4d80a62114df" providerId="ADAL" clId="{F0D77585-8CDE-4018-85B7-312E0BA073CA}" dt="2023-11-29T20:34:09.345" v="1876"/>
          <ac:spMkLst>
            <pc:docMk/>
            <pc:sldMk cId="0" sldId="264"/>
            <ac:spMk id="5" creationId="{4B2AF249-917E-84E1-2B65-670D42B760AE}"/>
          </ac:spMkLst>
        </pc:spChg>
        <pc:spChg chg="add del mod">
          <ac:chgData name="Warycha, Valerie S" userId="e5ed3580-8ece-4be1-ab53-4d80a62114df" providerId="ADAL" clId="{F0D77585-8CDE-4018-85B7-312E0BA073CA}" dt="2023-11-29T20:34:16.843" v="1878"/>
          <ac:spMkLst>
            <pc:docMk/>
            <pc:sldMk cId="0" sldId="264"/>
            <ac:spMk id="6" creationId="{4988DBB9-D366-F97A-809F-7CE048FAE0D9}"/>
          </ac:spMkLst>
        </pc:spChg>
        <pc:spChg chg="del">
          <ac:chgData name="Warycha, Valerie S" userId="e5ed3580-8ece-4be1-ab53-4d80a62114df" providerId="ADAL" clId="{F0D77585-8CDE-4018-85B7-312E0BA073CA}" dt="2023-11-29T20:26:29.861" v="1656" actId="478"/>
          <ac:spMkLst>
            <pc:docMk/>
            <pc:sldMk cId="0" sldId="264"/>
            <ac:spMk id="227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7:20.629" v="1670" actId="478"/>
          <ac:spMkLst>
            <pc:docMk/>
            <pc:sldMk cId="0" sldId="264"/>
            <ac:spMk id="232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7:24.407" v="1671" actId="478"/>
          <ac:spMkLst>
            <pc:docMk/>
            <pc:sldMk cId="0" sldId="264"/>
            <ac:spMk id="233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7:27.392" v="1673" actId="478"/>
          <ac:spMkLst>
            <pc:docMk/>
            <pc:sldMk cId="0" sldId="264"/>
            <ac:spMk id="234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20:28:38.491" v="1706" actId="1076"/>
          <ac:spMkLst>
            <pc:docMk/>
            <pc:sldMk cId="0" sldId="264"/>
            <ac:spMk id="235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24.329" v="1654" actId="478"/>
          <ac:spMkLst>
            <pc:docMk/>
            <pc:sldMk cId="0" sldId="264"/>
            <ac:spMk id="236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42.740" v="1660" actId="478"/>
          <ac:spMkLst>
            <pc:docMk/>
            <pc:sldMk cId="0" sldId="264"/>
            <ac:spMk id="237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51.845" v="1663" actId="478"/>
          <ac:spMkLst>
            <pc:docMk/>
            <pc:sldMk cId="0" sldId="264"/>
            <ac:spMk id="238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20:35:20.314" v="1889" actId="478"/>
          <ac:spMkLst>
            <pc:docMk/>
            <pc:sldMk cId="0" sldId="264"/>
            <ac:spMk id="239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27.135" v="1655" actId="478"/>
          <ac:spMkLst>
            <pc:docMk/>
            <pc:sldMk cId="0" sldId="264"/>
            <ac:spMk id="240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39.640" v="1659" actId="478"/>
          <ac:spMkLst>
            <pc:docMk/>
            <pc:sldMk cId="0" sldId="264"/>
            <ac:spMk id="241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54.761" v="1664" actId="478"/>
          <ac:spMkLst>
            <pc:docMk/>
            <pc:sldMk cId="0" sldId="264"/>
            <ac:spMk id="242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20:28:46.211" v="1709"/>
          <ac:spMkLst>
            <pc:docMk/>
            <pc:sldMk cId="0" sldId="264"/>
            <ac:spMk id="243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33.386" v="1657" actId="478"/>
          <ac:spMkLst>
            <pc:docMk/>
            <pc:sldMk cId="0" sldId="264"/>
            <ac:spMk id="244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45.599" v="1661" actId="478"/>
          <ac:spMkLst>
            <pc:docMk/>
            <pc:sldMk cId="0" sldId="264"/>
            <ac:spMk id="245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6:57.830" v="1665" actId="478"/>
          <ac:spMkLst>
            <pc:docMk/>
            <pc:sldMk cId="0" sldId="264"/>
            <ac:spMk id="246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20:27:26.179" v="1672" actId="478"/>
          <ac:spMkLst>
            <pc:docMk/>
            <pc:sldMk cId="0" sldId="264"/>
            <ac:spMk id="247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1-29T20:26:21.390" v="1653" actId="478"/>
          <ac:picMkLst>
            <pc:docMk/>
            <pc:sldMk cId="0" sldId="264"/>
            <ac:picMk id="225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20:26:47.750" v="1662" actId="478"/>
          <ac:picMkLst>
            <pc:docMk/>
            <pc:sldMk cId="0" sldId="264"/>
            <ac:picMk id="228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20:26:36.627" v="1658" actId="478"/>
          <ac:picMkLst>
            <pc:docMk/>
            <pc:sldMk cId="0" sldId="264"/>
            <ac:picMk id="229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20:27:38.514" v="1677" actId="1076"/>
          <ac:picMkLst>
            <pc:docMk/>
            <pc:sldMk cId="0" sldId="264"/>
            <ac:picMk id="230" creationId="{00000000-0000-0000-0000-000000000000}"/>
          </ac:picMkLst>
        </pc:picChg>
        <pc:picChg chg="del mod">
          <ac:chgData name="Warycha, Valerie S" userId="e5ed3580-8ece-4be1-ab53-4d80a62114df" providerId="ADAL" clId="{F0D77585-8CDE-4018-85B7-312E0BA073CA}" dt="2023-11-29T20:36:41.581" v="1904" actId="478"/>
          <ac:picMkLst>
            <pc:docMk/>
            <pc:sldMk cId="0" sldId="264"/>
            <ac:picMk id="248" creationId="{00000000-0000-0000-0000-000000000000}"/>
          </ac:picMkLst>
        </pc:picChg>
      </pc:sldChg>
      <pc:sldChg chg="delSp modSp mod ord">
        <pc:chgData name="Warycha, Valerie S" userId="e5ed3580-8ece-4be1-ab53-4d80a62114df" providerId="ADAL" clId="{F0D77585-8CDE-4018-85B7-312E0BA073CA}" dt="2023-12-01T20:31:09.048" v="5622" actId="1076"/>
        <pc:sldMkLst>
          <pc:docMk/>
          <pc:sldMk cId="0" sldId="265"/>
        </pc:sldMkLst>
        <pc:spChg chg="mod">
          <ac:chgData name="Warycha, Valerie S" userId="e5ed3580-8ece-4be1-ab53-4d80a62114df" providerId="ADAL" clId="{F0D77585-8CDE-4018-85B7-312E0BA073CA}" dt="2023-11-30T14:18:18.937" v="5608" actId="1076"/>
          <ac:spMkLst>
            <pc:docMk/>
            <pc:sldMk cId="0" sldId="265"/>
            <ac:spMk id="255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1T20:31:09.048" v="5622" actId="1076"/>
          <ac:spMkLst>
            <pc:docMk/>
            <pc:sldMk cId="0" sldId="265"/>
            <ac:spMk id="256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1-30T14:07:08.841" v="5558" actId="478"/>
          <ac:picMkLst>
            <pc:docMk/>
            <pc:sldMk cId="0" sldId="265"/>
            <ac:picMk id="253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30T14:07:10.344" v="5559" actId="478"/>
          <ac:picMkLst>
            <pc:docMk/>
            <pc:sldMk cId="0" sldId="265"/>
            <ac:picMk id="257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30T14:07:11.864" v="5560" actId="478"/>
          <ac:picMkLst>
            <pc:docMk/>
            <pc:sldMk cId="0" sldId="265"/>
            <ac:picMk id="258" creationId="{00000000-0000-0000-0000-000000000000}"/>
          </ac:picMkLst>
        </pc:picChg>
      </pc:sldChg>
      <pc:sldChg chg="del">
        <pc:chgData name="Warycha, Valerie S" userId="e5ed3580-8ece-4be1-ab53-4d80a62114df" providerId="ADAL" clId="{F0D77585-8CDE-4018-85B7-312E0BA073CA}" dt="2023-12-04T16:47:42.510" v="7572" actId="47"/>
        <pc:sldMkLst>
          <pc:docMk/>
          <pc:sldMk cId="0" sldId="266"/>
        </pc:sldMkLst>
      </pc:sldChg>
      <pc:sldChg chg="addSp delSp modSp mod ord modNotes">
        <pc:chgData name="Warycha, Valerie S" userId="e5ed3580-8ece-4be1-ab53-4d80a62114df" providerId="ADAL" clId="{F0D77585-8CDE-4018-85B7-312E0BA073CA}" dt="2023-12-04T17:00:18.992" v="7687" actId="14100"/>
        <pc:sldMkLst>
          <pc:docMk/>
          <pc:sldMk cId="0" sldId="267"/>
        </pc:sldMkLst>
        <pc:spChg chg="del">
          <ac:chgData name="Warycha, Valerie S" userId="e5ed3580-8ece-4be1-ab53-4d80a62114df" providerId="ADAL" clId="{F0D77585-8CDE-4018-85B7-312E0BA073CA}" dt="2023-12-04T15:01:41.658" v="6023" actId="478"/>
          <ac:spMkLst>
            <pc:docMk/>
            <pc:sldMk cId="0" sldId="267"/>
            <ac:spMk id="301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4T15:01:43.862" v="6024" actId="478"/>
          <ac:spMkLst>
            <pc:docMk/>
            <pc:sldMk cId="0" sldId="267"/>
            <ac:spMk id="302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4T15:01:28.131" v="6017" actId="478"/>
          <ac:spMkLst>
            <pc:docMk/>
            <pc:sldMk cId="0" sldId="267"/>
            <ac:spMk id="303" creationId="{00000000-0000-0000-0000-000000000000}"/>
          </ac:spMkLst>
        </pc:spChg>
        <pc:spChg chg="add del mod">
          <ac:chgData name="Warycha, Valerie S" userId="e5ed3580-8ece-4be1-ab53-4d80a62114df" providerId="ADAL" clId="{F0D77585-8CDE-4018-85B7-312E0BA073CA}" dt="2023-12-04T16:59:08.312" v="7595" actId="20577"/>
          <ac:spMkLst>
            <pc:docMk/>
            <pc:sldMk cId="0" sldId="267"/>
            <ac:spMk id="304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4T16:59:36.676" v="7686" actId="20577"/>
          <ac:spMkLst>
            <pc:docMk/>
            <pc:sldMk cId="0" sldId="267"/>
            <ac:spMk id="305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4T15:01:37.218" v="6021" actId="478"/>
          <ac:spMkLst>
            <pc:docMk/>
            <pc:sldMk cId="0" sldId="267"/>
            <ac:spMk id="306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4T15:01:39.606" v="6022" actId="478"/>
          <ac:spMkLst>
            <pc:docMk/>
            <pc:sldMk cId="0" sldId="267"/>
            <ac:spMk id="307" creationId="{00000000-0000-0000-0000-000000000000}"/>
          </ac:spMkLst>
        </pc:spChg>
        <pc:grpChg chg="del">
          <ac:chgData name="Warycha, Valerie S" userId="e5ed3580-8ece-4be1-ab53-4d80a62114df" providerId="ADAL" clId="{F0D77585-8CDE-4018-85B7-312E0BA073CA}" dt="2023-12-04T15:01:32.487" v="6019" actId="478"/>
          <ac:grpSpMkLst>
            <pc:docMk/>
            <pc:sldMk cId="0" sldId="267"/>
            <ac:grpSpMk id="291" creationId="{00000000-0000-0000-0000-000000000000}"/>
          </ac:grpSpMkLst>
        </pc:grpChg>
        <pc:grpChg chg="del">
          <ac:chgData name="Warycha, Valerie S" userId="e5ed3580-8ece-4be1-ab53-4d80a62114df" providerId="ADAL" clId="{F0D77585-8CDE-4018-85B7-312E0BA073CA}" dt="2023-12-04T15:01:30.287" v="6018" actId="478"/>
          <ac:grpSpMkLst>
            <pc:docMk/>
            <pc:sldMk cId="0" sldId="267"/>
            <ac:grpSpMk id="296" creationId="{00000000-0000-0000-0000-000000000000}"/>
          </ac:grpSpMkLst>
        </pc:grpChg>
        <pc:picChg chg="add del">
          <ac:chgData name="Warycha, Valerie S" userId="e5ed3580-8ece-4be1-ab53-4d80a62114df" providerId="ADAL" clId="{F0D77585-8CDE-4018-85B7-312E0BA073CA}" dt="2023-12-04T15:43:21.731" v="6539" actId="21"/>
          <ac:picMkLst>
            <pc:docMk/>
            <pc:sldMk cId="0" sldId="267"/>
            <ac:picMk id="3" creationId="{C890AFCB-EEED-0814-19B4-56BC69C31558}"/>
          </ac:picMkLst>
        </pc:picChg>
        <pc:picChg chg="del">
          <ac:chgData name="Warycha, Valerie S" userId="e5ed3580-8ece-4be1-ab53-4d80a62114df" providerId="ADAL" clId="{F0D77585-8CDE-4018-85B7-312E0BA073CA}" dt="2023-12-04T15:01:34.177" v="6020" actId="478"/>
          <ac:picMkLst>
            <pc:docMk/>
            <pc:sldMk cId="0" sldId="267"/>
            <ac:picMk id="289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2-04T16:00:47.999" v="6643" actId="478"/>
          <ac:picMkLst>
            <pc:docMk/>
            <pc:sldMk cId="0" sldId="267"/>
            <ac:picMk id="290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2-04T15:01:48.010" v="6025" actId="1076"/>
          <ac:picMkLst>
            <pc:docMk/>
            <pc:sldMk cId="0" sldId="267"/>
            <ac:picMk id="310" creationId="{00000000-0000-0000-0000-000000000000}"/>
          </ac:picMkLst>
        </pc:picChg>
        <pc:picChg chg="add del mod">
          <ac:chgData name="Warycha, Valerie S" userId="e5ed3580-8ece-4be1-ab53-4d80a62114df" providerId="ADAL" clId="{F0D77585-8CDE-4018-85B7-312E0BA073CA}" dt="2023-12-04T15:58:35.253" v="6638"/>
          <ac:picMkLst>
            <pc:docMk/>
            <pc:sldMk cId="0" sldId="267"/>
            <ac:picMk id="1026" creationId="{1F8B3BBF-31AA-BC1C-FB7F-F23EED116C0B}"/>
          </ac:picMkLst>
        </pc:picChg>
        <pc:picChg chg="add mod">
          <ac:chgData name="Warycha, Valerie S" userId="e5ed3580-8ece-4be1-ab53-4d80a62114df" providerId="ADAL" clId="{F0D77585-8CDE-4018-85B7-312E0BA073CA}" dt="2023-12-04T17:00:18.992" v="7687" actId="14100"/>
          <ac:picMkLst>
            <pc:docMk/>
            <pc:sldMk cId="0" sldId="267"/>
            <ac:picMk id="1028" creationId="{284B45F7-73AA-63A7-0839-E039CB4E5A78}"/>
          </ac:picMkLst>
        </pc:picChg>
      </pc:sldChg>
      <pc:sldChg chg="del">
        <pc:chgData name="Warycha, Valerie S" userId="e5ed3580-8ece-4be1-ab53-4d80a62114df" providerId="ADAL" clId="{F0D77585-8CDE-4018-85B7-312E0BA073CA}" dt="2023-12-04T16:47:42.980" v="7573" actId="47"/>
        <pc:sldMkLst>
          <pc:docMk/>
          <pc:sldMk cId="0" sldId="268"/>
        </pc:sldMkLst>
      </pc:sldChg>
      <pc:sldChg chg="addSp delSp modSp mod ord">
        <pc:chgData name="Warycha, Valerie S" userId="e5ed3580-8ece-4be1-ab53-4d80a62114df" providerId="ADAL" clId="{F0D77585-8CDE-4018-85B7-312E0BA073CA}" dt="2023-12-04T16:36:41.157" v="7531" actId="1076"/>
        <pc:sldMkLst>
          <pc:docMk/>
          <pc:sldMk cId="0" sldId="269"/>
        </pc:sldMkLst>
        <pc:spChg chg="mod">
          <ac:chgData name="Warycha, Valerie S" userId="e5ed3580-8ece-4be1-ab53-4d80a62114df" providerId="ADAL" clId="{F0D77585-8CDE-4018-85B7-312E0BA073CA}" dt="2023-12-04T16:29:51.603" v="7111" actId="20577"/>
          <ac:spMkLst>
            <pc:docMk/>
            <pc:sldMk cId="0" sldId="269"/>
            <ac:spMk id="345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4T16:36:41.157" v="7531" actId="1076"/>
          <ac:spMkLst>
            <pc:docMk/>
            <pc:sldMk cId="0" sldId="269"/>
            <ac:spMk id="346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4T16:29:55.094" v="7112" actId="478"/>
          <ac:spMkLst>
            <pc:docMk/>
            <pc:sldMk cId="0" sldId="269"/>
            <ac:spMk id="347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1-30T14:06:58.366" v="5557" actId="478"/>
          <ac:picMkLst>
            <pc:docMk/>
            <pc:sldMk cId="0" sldId="269"/>
            <ac:picMk id="344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2-04T16:36:01.775" v="7523" actId="478"/>
          <ac:picMkLst>
            <pc:docMk/>
            <pc:sldMk cId="0" sldId="269"/>
            <ac:picMk id="348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2-04T16:30:02.369" v="7114" actId="1076"/>
          <ac:picMkLst>
            <pc:docMk/>
            <pc:sldMk cId="0" sldId="269"/>
            <ac:picMk id="352" creationId="{00000000-0000-0000-0000-000000000000}"/>
          </ac:picMkLst>
        </pc:picChg>
        <pc:picChg chg="add del mod">
          <ac:chgData name="Warycha, Valerie S" userId="e5ed3580-8ece-4be1-ab53-4d80a62114df" providerId="ADAL" clId="{F0D77585-8CDE-4018-85B7-312E0BA073CA}" dt="2023-12-04T16:35:41.801" v="7518"/>
          <ac:picMkLst>
            <pc:docMk/>
            <pc:sldMk cId="0" sldId="269"/>
            <ac:picMk id="2050" creationId="{440309FA-EC38-35CF-548B-0CF0A1F44F7F}"/>
          </ac:picMkLst>
        </pc:picChg>
        <pc:picChg chg="add mod">
          <ac:chgData name="Warycha, Valerie S" userId="e5ed3580-8ece-4be1-ab53-4d80a62114df" providerId="ADAL" clId="{F0D77585-8CDE-4018-85B7-312E0BA073CA}" dt="2023-12-04T16:36:20.355" v="7527" actId="1076"/>
          <ac:picMkLst>
            <pc:docMk/>
            <pc:sldMk cId="0" sldId="269"/>
            <ac:picMk id="2052" creationId="{8814362E-C218-220D-0C74-B614A1B56A87}"/>
          </ac:picMkLst>
        </pc:picChg>
      </pc:sldChg>
      <pc:sldChg chg="del">
        <pc:chgData name="Warycha, Valerie S" userId="e5ed3580-8ece-4be1-ab53-4d80a62114df" providerId="ADAL" clId="{F0D77585-8CDE-4018-85B7-312E0BA073CA}" dt="2023-12-04T16:47:43.483" v="7574" actId="47"/>
        <pc:sldMkLst>
          <pc:docMk/>
          <pc:sldMk cId="0" sldId="270"/>
        </pc:sldMkLst>
      </pc:sldChg>
      <pc:sldChg chg="del">
        <pc:chgData name="Warycha, Valerie S" userId="e5ed3580-8ece-4be1-ab53-4d80a62114df" providerId="ADAL" clId="{F0D77585-8CDE-4018-85B7-312E0BA073CA}" dt="2023-12-04T16:47:44.029" v="7575" actId="47"/>
        <pc:sldMkLst>
          <pc:docMk/>
          <pc:sldMk cId="0" sldId="271"/>
        </pc:sldMkLst>
      </pc:sldChg>
      <pc:sldChg chg="delSp del mod">
        <pc:chgData name="Warycha, Valerie S" userId="e5ed3580-8ece-4be1-ab53-4d80a62114df" providerId="ADAL" clId="{F0D77585-8CDE-4018-85B7-312E0BA073CA}" dt="2023-12-04T16:47:44.601" v="7576" actId="47"/>
        <pc:sldMkLst>
          <pc:docMk/>
          <pc:sldMk cId="0" sldId="272"/>
        </pc:sldMkLst>
        <pc:picChg chg="del">
          <ac:chgData name="Warycha, Valerie S" userId="e5ed3580-8ece-4be1-ab53-4d80a62114df" providerId="ADAL" clId="{F0D77585-8CDE-4018-85B7-312E0BA073CA}" dt="2023-11-30T14:06:51.531" v="5556" actId="478"/>
          <ac:picMkLst>
            <pc:docMk/>
            <pc:sldMk cId="0" sldId="272"/>
            <ac:picMk id="381" creationId="{00000000-0000-0000-0000-000000000000}"/>
          </ac:picMkLst>
        </pc:picChg>
      </pc:sldChg>
      <pc:sldChg chg="del">
        <pc:chgData name="Warycha, Valerie S" userId="e5ed3580-8ece-4be1-ab53-4d80a62114df" providerId="ADAL" clId="{F0D77585-8CDE-4018-85B7-312E0BA073CA}" dt="2023-12-04T16:47:45.434" v="7577" actId="47"/>
        <pc:sldMkLst>
          <pc:docMk/>
          <pc:sldMk cId="0" sldId="273"/>
        </pc:sldMkLst>
      </pc:sldChg>
      <pc:sldChg chg="del">
        <pc:chgData name="Warycha, Valerie S" userId="e5ed3580-8ece-4be1-ab53-4d80a62114df" providerId="ADAL" clId="{F0D77585-8CDE-4018-85B7-312E0BA073CA}" dt="2023-12-04T16:47:46.020" v="7578" actId="47"/>
        <pc:sldMkLst>
          <pc:docMk/>
          <pc:sldMk cId="0" sldId="274"/>
        </pc:sldMkLst>
      </pc:sldChg>
      <pc:sldChg chg="del">
        <pc:chgData name="Warycha, Valerie S" userId="e5ed3580-8ece-4be1-ab53-4d80a62114df" providerId="ADAL" clId="{F0D77585-8CDE-4018-85B7-312E0BA073CA}" dt="2023-12-04T16:47:46.591" v="7579" actId="47"/>
        <pc:sldMkLst>
          <pc:docMk/>
          <pc:sldMk cId="0" sldId="275"/>
        </pc:sldMkLst>
      </pc:sldChg>
      <pc:sldChg chg="delSp modSp mod ord modNotes">
        <pc:chgData name="Warycha, Valerie S" userId="e5ed3580-8ece-4be1-ab53-4d80a62114df" providerId="ADAL" clId="{F0D77585-8CDE-4018-85B7-312E0BA073CA}" dt="2023-12-05T14:05:26.466" v="7988" actId="5793"/>
        <pc:sldMkLst>
          <pc:docMk/>
          <pc:sldMk cId="0" sldId="276"/>
        </pc:sldMkLst>
        <pc:spChg chg="mod">
          <ac:chgData name="Warycha, Valerie S" userId="e5ed3580-8ece-4be1-ab53-4d80a62114df" providerId="ADAL" clId="{F0D77585-8CDE-4018-85B7-312E0BA073CA}" dt="2023-12-04T14:58:48.340" v="5986" actId="1076"/>
          <ac:spMkLst>
            <pc:docMk/>
            <pc:sldMk cId="0" sldId="276"/>
            <ac:spMk id="459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5T14:05:26.466" v="7988" actId="5793"/>
          <ac:spMkLst>
            <pc:docMk/>
            <pc:sldMk cId="0" sldId="276"/>
            <ac:spMk id="460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1T21:20:57.443" v="5657" actId="478"/>
          <ac:spMkLst>
            <pc:docMk/>
            <pc:sldMk cId="0" sldId="276"/>
            <ac:spMk id="461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1T21:20:54.915" v="5656" actId="478"/>
          <ac:spMkLst>
            <pc:docMk/>
            <pc:sldMk cId="0" sldId="276"/>
            <ac:spMk id="462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1T21:20:49.425" v="5654" actId="478"/>
          <ac:spMkLst>
            <pc:docMk/>
            <pc:sldMk cId="0" sldId="276"/>
            <ac:spMk id="463" creationId="{00000000-0000-0000-0000-000000000000}"/>
          </ac:spMkLst>
        </pc:spChg>
        <pc:picChg chg="mod">
          <ac:chgData name="Warycha, Valerie S" userId="e5ed3580-8ece-4be1-ab53-4d80a62114df" providerId="ADAL" clId="{F0D77585-8CDE-4018-85B7-312E0BA073CA}" dt="2023-12-04T14:58:23.908" v="5981" actId="1076"/>
          <ac:picMkLst>
            <pc:docMk/>
            <pc:sldMk cId="0" sldId="276"/>
            <ac:picMk id="454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30T13:52:37.886" v="4920" actId="478"/>
          <ac:picMkLst>
            <pc:docMk/>
            <pc:sldMk cId="0" sldId="276"/>
            <ac:picMk id="466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30T13:52:39.572" v="4921" actId="478"/>
          <ac:picMkLst>
            <pc:docMk/>
            <pc:sldMk cId="0" sldId="276"/>
            <ac:picMk id="467" creationId="{00000000-0000-0000-0000-000000000000}"/>
          </ac:picMkLst>
        </pc:picChg>
        <pc:picChg chg="del mod">
          <ac:chgData name="Warycha, Valerie S" userId="e5ed3580-8ece-4be1-ab53-4d80a62114df" providerId="ADAL" clId="{F0D77585-8CDE-4018-85B7-312E0BA073CA}" dt="2023-12-01T21:20:44.707" v="5652" actId="478"/>
          <ac:picMkLst>
            <pc:docMk/>
            <pc:sldMk cId="0" sldId="276"/>
            <ac:picMk id="468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2-01T21:20:46.678" v="5653" actId="478"/>
          <ac:picMkLst>
            <pc:docMk/>
            <pc:sldMk cId="0" sldId="276"/>
            <ac:picMk id="469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2-01T21:20:52.242" v="5655" actId="478"/>
          <ac:picMkLst>
            <pc:docMk/>
            <pc:sldMk cId="0" sldId="276"/>
            <ac:picMk id="470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2-01T21:21:02.215" v="5659" actId="478"/>
          <ac:picMkLst>
            <pc:docMk/>
            <pc:sldMk cId="0" sldId="276"/>
            <ac:picMk id="471" creationId="{00000000-0000-0000-0000-000000000000}"/>
          </ac:picMkLst>
        </pc:picChg>
      </pc:sldChg>
      <pc:sldChg chg="addSp delSp modSp mod ord">
        <pc:chgData name="Warycha, Valerie S" userId="e5ed3580-8ece-4be1-ab53-4d80a62114df" providerId="ADAL" clId="{F0D77585-8CDE-4018-85B7-312E0BA073CA}" dt="2023-12-04T16:16:25.701" v="6887"/>
        <pc:sldMkLst>
          <pc:docMk/>
          <pc:sldMk cId="0" sldId="277"/>
        </pc:sldMkLst>
        <pc:spChg chg="mod">
          <ac:chgData name="Warycha, Valerie S" userId="e5ed3580-8ece-4be1-ab53-4d80a62114df" providerId="ADAL" clId="{F0D77585-8CDE-4018-85B7-312E0BA073CA}" dt="2023-11-29T18:12:43.752" v="714" actId="20577"/>
          <ac:spMkLst>
            <pc:docMk/>
            <pc:sldMk cId="0" sldId="277"/>
            <ac:spMk id="479" creationId="{00000000-0000-0000-0000-000000000000}"/>
          </ac:spMkLst>
        </pc:spChg>
        <pc:spChg chg="add del">
          <ac:chgData name="Warycha, Valerie S" userId="e5ed3580-8ece-4be1-ab53-4d80a62114df" providerId="ADAL" clId="{F0D77585-8CDE-4018-85B7-312E0BA073CA}" dt="2023-11-29T18:12:48.069" v="716" actId="478"/>
          <ac:spMkLst>
            <pc:docMk/>
            <pc:sldMk cId="0" sldId="277"/>
            <ac:spMk id="480" creationId="{00000000-0000-0000-0000-000000000000}"/>
          </ac:spMkLst>
        </pc:spChg>
      </pc:sldChg>
      <pc:sldChg chg="del">
        <pc:chgData name="Warycha, Valerie S" userId="e5ed3580-8ece-4be1-ab53-4d80a62114df" providerId="ADAL" clId="{F0D77585-8CDE-4018-85B7-312E0BA073CA}" dt="2023-12-04T16:47:47.693" v="7581" actId="47"/>
        <pc:sldMkLst>
          <pc:docMk/>
          <pc:sldMk cId="0" sldId="278"/>
        </pc:sldMkLst>
      </pc:sldChg>
      <pc:sldChg chg="addSp delSp modSp mod ord">
        <pc:chgData name="Warycha, Valerie S" userId="e5ed3580-8ece-4be1-ab53-4d80a62114df" providerId="ADAL" clId="{F0D77585-8CDE-4018-85B7-312E0BA073CA}" dt="2023-11-29T19:43:42.647" v="1516" actId="1076"/>
        <pc:sldMkLst>
          <pc:docMk/>
          <pc:sldMk cId="0" sldId="279"/>
        </pc:sldMkLst>
        <pc:spChg chg="add del mod">
          <ac:chgData name="Warycha, Valerie S" userId="e5ed3580-8ece-4be1-ab53-4d80a62114df" providerId="ADAL" clId="{F0D77585-8CDE-4018-85B7-312E0BA073CA}" dt="2023-11-29T18:17:07.456" v="813"/>
          <ac:spMkLst>
            <pc:docMk/>
            <pc:sldMk cId="0" sldId="279"/>
            <ac:spMk id="2" creationId="{B3D62C99-26D3-1B7A-FB63-0B53FD681CAB}"/>
          </ac:spMkLst>
        </pc:spChg>
        <pc:spChg chg="add del mod">
          <ac:chgData name="Warycha, Valerie S" userId="e5ed3580-8ece-4be1-ab53-4d80a62114df" providerId="ADAL" clId="{F0D77585-8CDE-4018-85B7-312E0BA073CA}" dt="2023-11-29T18:14:45.822" v="790"/>
          <ac:spMkLst>
            <pc:docMk/>
            <pc:sldMk cId="0" sldId="279"/>
            <ac:spMk id="3" creationId="{66C88462-4546-391E-05BC-E23D574BC0D3}"/>
          </ac:spMkLst>
        </pc:spChg>
        <pc:spChg chg="add del mod">
          <ac:chgData name="Warycha, Valerie S" userId="e5ed3580-8ece-4be1-ab53-4d80a62114df" providerId="ADAL" clId="{F0D77585-8CDE-4018-85B7-312E0BA073CA}" dt="2023-11-29T19:42:44.572" v="1506" actId="478"/>
          <ac:spMkLst>
            <pc:docMk/>
            <pc:sldMk cId="0" sldId="279"/>
            <ac:spMk id="4" creationId="{A2909D8B-BCED-8623-C627-3527947A89F1}"/>
          </ac:spMkLst>
        </pc:spChg>
        <pc:spChg chg="mod">
          <ac:chgData name="Warycha, Valerie S" userId="e5ed3580-8ece-4be1-ab53-4d80a62114df" providerId="ADAL" clId="{F0D77585-8CDE-4018-85B7-312E0BA073CA}" dt="2023-11-29T19:38:33.114" v="1496" actId="1076"/>
          <ac:spMkLst>
            <pc:docMk/>
            <pc:sldMk cId="0" sldId="279"/>
            <ac:spMk id="573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19:38:33.114" v="1496" actId="1076"/>
          <ac:spMkLst>
            <pc:docMk/>
            <pc:sldMk cId="0" sldId="279"/>
            <ac:spMk id="574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18:13:53.778" v="781" actId="1076"/>
          <ac:spMkLst>
            <pc:docMk/>
            <pc:sldMk cId="0" sldId="279"/>
            <ac:spMk id="576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1-29T18:17:35.778" v="819" actId="478"/>
          <ac:spMkLst>
            <pc:docMk/>
            <pc:sldMk cId="0" sldId="279"/>
            <ac:spMk id="577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12:54.283" v="717" actId="478"/>
          <ac:spMkLst>
            <pc:docMk/>
            <pc:sldMk cId="0" sldId="279"/>
            <ac:spMk id="578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12:57.360" v="718" actId="478"/>
          <ac:spMkLst>
            <pc:docMk/>
            <pc:sldMk cId="0" sldId="279"/>
            <ac:spMk id="579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13:03.358" v="720" actId="478"/>
          <ac:spMkLst>
            <pc:docMk/>
            <pc:sldMk cId="0" sldId="279"/>
            <ac:spMk id="580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13:00.668" v="719" actId="478"/>
          <ac:spMkLst>
            <pc:docMk/>
            <pc:sldMk cId="0" sldId="279"/>
            <ac:spMk id="581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13:06.058" v="721" actId="478"/>
          <ac:spMkLst>
            <pc:docMk/>
            <pc:sldMk cId="0" sldId="279"/>
            <ac:spMk id="582" creationId="{00000000-0000-0000-0000-000000000000}"/>
          </ac:spMkLst>
        </pc:spChg>
        <pc:grpChg chg="mod">
          <ac:chgData name="Warycha, Valerie S" userId="e5ed3580-8ece-4be1-ab53-4d80a62114df" providerId="ADAL" clId="{F0D77585-8CDE-4018-85B7-312E0BA073CA}" dt="2023-11-29T19:43:42.647" v="1516" actId="1076"/>
          <ac:grpSpMkLst>
            <pc:docMk/>
            <pc:sldMk cId="0" sldId="279"/>
            <ac:grpSpMk id="572" creationId="{00000000-0000-0000-0000-000000000000}"/>
          </ac:grpSpMkLst>
        </pc:grpChg>
        <pc:picChg chg="add del mod">
          <ac:chgData name="Warycha, Valerie S" userId="e5ed3580-8ece-4be1-ab53-4d80a62114df" providerId="ADAL" clId="{F0D77585-8CDE-4018-85B7-312E0BA073CA}" dt="2023-11-29T19:41:40.517" v="1503" actId="21"/>
          <ac:picMkLst>
            <pc:docMk/>
            <pc:sldMk cId="0" sldId="279"/>
            <ac:picMk id="6" creationId="{C07FE4AE-D4C0-754A-D02C-D736373EC2A5}"/>
          </ac:picMkLst>
        </pc:picChg>
        <pc:picChg chg="add mod ord">
          <ac:chgData name="Warycha, Valerie S" userId="e5ed3580-8ece-4be1-ab53-4d80a62114df" providerId="ADAL" clId="{F0D77585-8CDE-4018-85B7-312E0BA073CA}" dt="2023-11-29T19:43:26.797" v="1514" actId="1076"/>
          <ac:picMkLst>
            <pc:docMk/>
            <pc:sldMk cId="0" sldId="279"/>
            <ac:picMk id="8" creationId="{E70F3019-3CD6-4A69-B0D8-5198B2AA362E}"/>
          </ac:picMkLst>
        </pc:picChg>
        <pc:picChg chg="mod">
          <ac:chgData name="Warycha, Valerie S" userId="e5ed3580-8ece-4be1-ab53-4d80a62114df" providerId="ADAL" clId="{F0D77585-8CDE-4018-85B7-312E0BA073CA}" dt="2023-11-29T18:17:16.196" v="815" actId="1076"/>
          <ac:picMkLst>
            <pc:docMk/>
            <pc:sldMk cId="0" sldId="279"/>
            <ac:picMk id="571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13:09.172" v="722" actId="478"/>
          <ac:picMkLst>
            <pc:docMk/>
            <pc:sldMk cId="0" sldId="279"/>
            <ac:picMk id="575" creationId="{00000000-0000-0000-0000-000000000000}"/>
          </ac:picMkLst>
        </pc:picChg>
        <pc:picChg chg="mod ord">
          <ac:chgData name="Warycha, Valerie S" userId="e5ed3580-8ece-4be1-ab53-4d80a62114df" providerId="ADAL" clId="{F0D77585-8CDE-4018-85B7-312E0BA073CA}" dt="2023-11-29T19:43:12.473" v="1513" actId="166"/>
          <ac:picMkLst>
            <pc:docMk/>
            <pc:sldMk cId="0" sldId="279"/>
            <ac:picMk id="585" creationId="{00000000-0000-0000-0000-000000000000}"/>
          </ac:picMkLst>
        </pc:picChg>
        <pc:picChg chg="add del mod">
          <ac:chgData name="Warycha, Valerie S" userId="e5ed3580-8ece-4be1-ab53-4d80a62114df" providerId="ADAL" clId="{F0D77585-8CDE-4018-85B7-312E0BA073CA}" dt="2023-11-29T19:38:33.894" v="1497"/>
          <ac:picMkLst>
            <pc:docMk/>
            <pc:sldMk cId="0" sldId="279"/>
            <ac:picMk id="2050" creationId="{9D5CBFA7-1D60-1201-7945-981284047466}"/>
          </ac:picMkLst>
        </pc:picChg>
      </pc:sldChg>
      <pc:sldChg chg="addSp modSp add del mod ord chgLayout">
        <pc:chgData name="Warycha, Valerie S" userId="e5ed3580-8ece-4be1-ab53-4d80a62114df" providerId="ADAL" clId="{F0D77585-8CDE-4018-85B7-312E0BA073CA}" dt="2023-12-04T16:36:48.894" v="7532" actId="47"/>
        <pc:sldMkLst>
          <pc:docMk/>
          <pc:sldMk cId="3947922832" sldId="280"/>
        </pc:sldMkLst>
        <pc:spChg chg="mod">
          <ac:chgData name="Warycha, Valerie S" userId="e5ed3580-8ece-4be1-ab53-4d80a62114df" providerId="ADAL" clId="{F0D77585-8CDE-4018-85B7-312E0BA073CA}" dt="2023-12-04T16:29:33.710" v="7075" actId="6549"/>
          <ac:spMkLst>
            <pc:docMk/>
            <pc:sldMk cId="3947922832" sldId="280"/>
            <ac:spMk id="108" creationId="{00000000-0000-0000-0000-000000000000}"/>
          </ac:spMkLst>
        </pc:spChg>
        <pc:picChg chg="add mod ord">
          <ac:chgData name="Warycha, Valerie S" userId="e5ed3580-8ece-4be1-ab53-4d80a62114df" providerId="ADAL" clId="{F0D77585-8CDE-4018-85B7-312E0BA073CA}" dt="2023-11-29T18:37:09.179" v="1090" actId="167"/>
          <ac:picMkLst>
            <pc:docMk/>
            <pc:sldMk cId="3947922832" sldId="280"/>
            <ac:picMk id="2" creationId="{705088E0-14CE-A9AA-8D7A-EE495562F3FA}"/>
          </ac:picMkLst>
        </pc:picChg>
      </pc:sldChg>
      <pc:sldChg chg="addSp delSp modSp add mod">
        <pc:chgData name="Warycha, Valerie S" userId="e5ed3580-8ece-4be1-ab53-4d80a62114df" providerId="ADAL" clId="{F0D77585-8CDE-4018-85B7-312E0BA073CA}" dt="2023-11-30T13:50:45.629" v="4892" actId="20577"/>
        <pc:sldMkLst>
          <pc:docMk/>
          <pc:sldMk cId="2447239414" sldId="281"/>
        </pc:sldMkLst>
        <pc:spChg chg="add mod">
          <ac:chgData name="Warycha, Valerie S" userId="e5ed3580-8ece-4be1-ab53-4d80a62114df" providerId="ADAL" clId="{F0D77585-8CDE-4018-85B7-312E0BA073CA}" dt="2023-11-30T13:40:40.704" v="4411" actId="1076"/>
          <ac:spMkLst>
            <pc:docMk/>
            <pc:sldMk cId="2447239414" sldId="281"/>
            <ac:spMk id="2" creationId="{896415C7-1586-0E80-5707-40D7F0F6A2D4}"/>
          </ac:spMkLst>
        </pc:spChg>
        <pc:spChg chg="add mod">
          <ac:chgData name="Warycha, Valerie S" userId="e5ed3580-8ece-4be1-ab53-4d80a62114df" providerId="ADAL" clId="{F0D77585-8CDE-4018-85B7-312E0BA073CA}" dt="2023-11-30T13:50:45.629" v="4892" actId="20577"/>
          <ac:spMkLst>
            <pc:docMk/>
            <pc:sldMk cId="2447239414" sldId="281"/>
            <ac:spMk id="3" creationId="{E51BFB20-44FE-88BB-3130-9B8307D3CDEA}"/>
          </ac:spMkLst>
        </pc:spChg>
        <pc:spChg chg="del mod">
          <ac:chgData name="Warycha, Valerie S" userId="e5ed3580-8ece-4be1-ab53-4d80a62114df" providerId="ADAL" clId="{F0D77585-8CDE-4018-85B7-312E0BA073CA}" dt="2023-11-29T21:25:16.894" v="4052" actId="478"/>
          <ac:spMkLst>
            <pc:docMk/>
            <pc:sldMk cId="2447239414" sldId="281"/>
            <ac:spMk id="5" creationId="{88A266DF-477E-4041-431A-DB06581370FD}"/>
          </ac:spMkLst>
        </pc:spChg>
        <pc:spChg chg="mod">
          <ac:chgData name="Warycha, Valerie S" userId="e5ed3580-8ece-4be1-ab53-4d80a62114df" providerId="ADAL" clId="{F0D77585-8CDE-4018-85B7-312E0BA073CA}" dt="2023-11-30T13:43:01.274" v="4544" actId="20577"/>
          <ac:spMkLst>
            <pc:docMk/>
            <pc:sldMk cId="2447239414" sldId="281"/>
            <ac:spMk id="106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1-30T13:38:24.669" v="4362" actId="478"/>
          <ac:picMkLst>
            <pc:docMk/>
            <pc:sldMk cId="2447239414" sldId="281"/>
            <ac:picMk id="109" creationId="{00000000-0000-0000-0000-000000000000}"/>
          </ac:picMkLst>
        </pc:picChg>
        <pc:picChg chg="add mod">
          <ac:chgData name="Warycha, Valerie S" userId="e5ed3580-8ece-4be1-ab53-4d80a62114df" providerId="ADAL" clId="{F0D77585-8CDE-4018-85B7-312E0BA073CA}" dt="2023-11-30T13:40:27.248" v="4410" actId="1076"/>
          <ac:picMkLst>
            <pc:docMk/>
            <pc:sldMk cId="2447239414" sldId="281"/>
            <ac:picMk id="6146" creationId="{9A3E8186-885E-6513-4510-CC0002EFD764}"/>
          </ac:picMkLst>
        </pc:picChg>
        <pc:picChg chg="add del">
          <ac:chgData name="Warycha, Valerie S" userId="e5ed3580-8ece-4be1-ab53-4d80a62114df" providerId="ADAL" clId="{F0D77585-8CDE-4018-85B7-312E0BA073CA}" dt="2023-11-29T21:25:16.894" v="4052" actId="478"/>
          <ac:picMkLst>
            <pc:docMk/>
            <pc:sldMk cId="2447239414" sldId="281"/>
            <ac:picMk id="6148" creationId="{FE02D3E6-7CC2-2718-FB2D-64D1589F68F1}"/>
          </ac:picMkLst>
        </pc:picChg>
      </pc:sldChg>
      <pc:sldChg chg="add del setBg modNotes">
        <pc:chgData name="Warycha, Valerie S" userId="e5ed3580-8ece-4be1-ab53-4d80a62114df" providerId="ADAL" clId="{F0D77585-8CDE-4018-85B7-312E0BA073CA}" dt="2023-11-29T18:43:35.145" v="1294" actId="47"/>
        <pc:sldMkLst>
          <pc:docMk/>
          <pc:sldMk cId="0" sldId="282"/>
        </pc:sldMkLst>
      </pc:sldChg>
      <pc:sldChg chg="modSp add del mod setBg modNotes">
        <pc:chgData name="Warycha, Valerie S" userId="e5ed3580-8ece-4be1-ab53-4d80a62114df" providerId="ADAL" clId="{F0D77585-8CDE-4018-85B7-312E0BA073CA}" dt="2023-11-29T19:46:48.825" v="1613" actId="47"/>
        <pc:sldMkLst>
          <pc:docMk/>
          <pc:sldMk cId="0" sldId="283"/>
        </pc:sldMkLst>
        <pc:picChg chg="mod">
          <ac:chgData name="Warycha, Valerie S" userId="e5ed3580-8ece-4be1-ab53-4d80a62114df" providerId="ADAL" clId="{F0D77585-8CDE-4018-85B7-312E0BA073CA}" dt="2023-11-29T18:37:02.395" v="1088" actId="1076"/>
          <ac:picMkLst>
            <pc:docMk/>
            <pc:sldMk cId="0" sldId="283"/>
            <ac:picMk id="103" creationId="{00000000-0000-0000-0000-000000000000}"/>
          </ac:picMkLst>
        </pc:picChg>
      </pc:sldChg>
      <pc:sldChg chg="addSp delSp modSp add del mod setBg setClrOvrMap">
        <pc:chgData name="Warycha, Valerie S" userId="e5ed3580-8ece-4be1-ab53-4d80a62114df" providerId="ADAL" clId="{F0D77585-8CDE-4018-85B7-312E0BA073CA}" dt="2023-11-30T13:50:52.543" v="4893" actId="47"/>
        <pc:sldMkLst>
          <pc:docMk/>
          <pc:sldMk cId="4193709396" sldId="284"/>
        </pc:sldMkLst>
        <pc:spChg chg="add del">
          <ac:chgData name="Warycha, Valerie S" userId="e5ed3580-8ece-4be1-ab53-4d80a62114df" providerId="ADAL" clId="{F0D77585-8CDE-4018-85B7-312E0BA073CA}" dt="2023-11-29T21:21:05.745" v="4041" actId="22"/>
          <ac:spMkLst>
            <pc:docMk/>
            <pc:sldMk cId="4193709396" sldId="284"/>
            <ac:spMk id="3" creationId="{083361E4-A907-761D-6C71-61FF7140373D}"/>
          </ac:spMkLst>
        </pc:spChg>
        <pc:spChg chg="del">
          <ac:chgData name="Warycha, Valerie S" userId="e5ed3580-8ece-4be1-ab53-4d80a62114df" providerId="ADAL" clId="{F0D77585-8CDE-4018-85B7-312E0BA073CA}" dt="2023-11-29T18:35:18.591" v="1077" actId="478"/>
          <ac:spMkLst>
            <pc:docMk/>
            <pc:sldMk cId="4193709396" sldId="284"/>
            <ac:spMk id="106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35:10.485" v="1074" actId="478"/>
          <ac:spMkLst>
            <pc:docMk/>
            <pc:sldMk cId="4193709396" sldId="284"/>
            <ac:spMk id="108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35:15.033" v="1076" actId="478"/>
          <ac:spMkLst>
            <pc:docMk/>
            <pc:sldMk cId="4193709396" sldId="284"/>
            <ac:spMk id="110" creationId="{00000000-0000-0000-0000-000000000000}"/>
          </ac:spMkLst>
        </pc:spChg>
        <pc:spChg chg="add del">
          <ac:chgData name="Warycha, Valerie S" userId="e5ed3580-8ece-4be1-ab53-4d80a62114df" providerId="ADAL" clId="{F0D77585-8CDE-4018-85B7-312E0BA073CA}" dt="2023-11-29T21:24:21.432" v="4046" actId="26606"/>
          <ac:spMkLst>
            <pc:docMk/>
            <pc:sldMk cId="4193709396" sldId="284"/>
            <ac:spMk id="5127" creationId="{32BC26D8-82FB-445E-AA49-62A77D7C1EE0}"/>
          </ac:spMkLst>
        </pc:spChg>
        <pc:spChg chg="add del">
          <ac:chgData name="Warycha, Valerie S" userId="e5ed3580-8ece-4be1-ab53-4d80a62114df" providerId="ADAL" clId="{F0D77585-8CDE-4018-85B7-312E0BA073CA}" dt="2023-11-29T21:24:21.432" v="4046" actId="26606"/>
          <ac:spMkLst>
            <pc:docMk/>
            <pc:sldMk cId="4193709396" sldId="284"/>
            <ac:spMk id="5129" creationId="{CB44330D-EA18-4254-AA95-EB49948539B8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1" creationId="{29FDB030-9B49-4CED-8CCD-4D99382388AC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2" creationId="{F3060C83-F051-4F0E-ABAD-AA0DFC48B218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3" creationId="{3783CA14-24A1-485C-8B30-D6A5D87987AD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4" creationId="{83C98ABE-055B-441F-B07E-44F97F083C39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5" creationId="{9A97C86A-04D6-40F7-AE84-31AB43E6A846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7" creationId="{FF9F2414-84E8-453E-B1F3-389FDE8192D9}"/>
          </ac:spMkLst>
        </pc:spChg>
        <pc:spChg chg="add del">
          <ac:chgData name="Warycha, Valerie S" userId="e5ed3580-8ece-4be1-ab53-4d80a62114df" providerId="ADAL" clId="{F0D77585-8CDE-4018-85B7-312E0BA073CA}" dt="2023-11-29T21:24:23.305" v="4048" actId="26606"/>
          <ac:spMkLst>
            <pc:docMk/>
            <pc:sldMk cId="4193709396" sldId="284"/>
            <ac:spMk id="5139" creationId="{3ECA69A1-7536-43AC-85EF-C7106179F5ED}"/>
          </ac:spMkLst>
        </pc:spChg>
        <pc:picChg chg="del">
          <ac:chgData name="Warycha, Valerie S" userId="e5ed3580-8ece-4be1-ab53-4d80a62114df" providerId="ADAL" clId="{F0D77585-8CDE-4018-85B7-312E0BA073CA}" dt="2023-11-29T18:35:12.365" v="1075" actId="478"/>
          <ac:picMkLst>
            <pc:docMk/>
            <pc:sldMk cId="4193709396" sldId="284"/>
            <ac:picMk id="104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35:06.033" v="1073" actId="478"/>
          <ac:picMkLst>
            <pc:docMk/>
            <pc:sldMk cId="4193709396" sldId="284"/>
            <ac:picMk id="107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35:24.125" v="1080" actId="478"/>
          <ac:picMkLst>
            <pc:docMk/>
            <pc:sldMk cId="4193709396" sldId="284"/>
            <ac:picMk id="109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35:20.385" v="1078" actId="478"/>
          <ac:picMkLst>
            <pc:docMk/>
            <pc:sldMk cId="4193709396" sldId="284"/>
            <ac:picMk id="114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1-29T18:35:22.443" v="1079" actId="478"/>
          <ac:picMkLst>
            <pc:docMk/>
            <pc:sldMk cId="4193709396" sldId="284"/>
            <ac:picMk id="115" creationId="{00000000-0000-0000-0000-000000000000}"/>
          </ac:picMkLst>
        </pc:picChg>
        <pc:picChg chg="add mod">
          <ac:chgData name="Warycha, Valerie S" userId="e5ed3580-8ece-4be1-ab53-4d80a62114df" providerId="ADAL" clId="{F0D77585-8CDE-4018-85B7-312E0BA073CA}" dt="2023-11-29T21:24:23.305" v="4049" actId="26606"/>
          <ac:picMkLst>
            <pc:docMk/>
            <pc:sldMk cId="4193709396" sldId="284"/>
            <ac:picMk id="5122" creationId="{6490C459-5F5E-DDDD-F72C-8FA89E82BAA2}"/>
          </ac:picMkLst>
        </pc:picChg>
      </pc:sldChg>
      <pc:sldChg chg="add del setBg modNotes">
        <pc:chgData name="Warycha, Valerie S" userId="e5ed3580-8ece-4be1-ab53-4d80a62114df" providerId="ADAL" clId="{F0D77585-8CDE-4018-85B7-312E0BA073CA}" dt="2023-11-30T13:36:02.927" v="4315" actId="47"/>
        <pc:sldMkLst>
          <pc:docMk/>
          <pc:sldMk cId="0" sldId="285"/>
        </pc:sldMkLst>
      </pc:sldChg>
      <pc:sldChg chg="modSp add del mod setBg modNotes">
        <pc:chgData name="Warycha, Valerie S" userId="e5ed3580-8ece-4be1-ab53-4d80a62114df" providerId="ADAL" clId="{F0D77585-8CDE-4018-85B7-312E0BA073CA}" dt="2023-11-30T13:36:01.603" v="4314" actId="47"/>
        <pc:sldMkLst>
          <pc:docMk/>
          <pc:sldMk cId="0" sldId="286"/>
        </pc:sldMkLst>
        <pc:spChg chg="mod">
          <ac:chgData name="Warycha, Valerie S" userId="e5ed3580-8ece-4be1-ab53-4d80a62114df" providerId="ADAL" clId="{F0D77585-8CDE-4018-85B7-312E0BA073CA}" dt="2023-11-29T18:35:30.313" v="1083" actId="1076"/>
          <ac:spMkLst>
            <pc:docMk/>
            <pc:sldMk cId="0" sldId="286"/>
            <ac:spMk id="111" creationId="{00000000-0000-0000-0000-000000000000}"/>
          </ac:spMkLst>
        </pc:spChg>
      </pc:sldChg>
      <pc:sldChg chg="addSp delSp modSp add mod ord">
        <pc:chgData name="Warycha, Valerie S" userId="e5ed3580-8ece-4be1-ab53-4d80a62114df" providerId="ADAL" clId="{F0D77585-8CDE-4018-85B7-312E0BA073CA}" dt="2023-12-04T16:39:52.672" v="7559" actId="1076"/>
        <pc:sldMkLst>
          <pc:docMk/>
          <pc:sldMk cId="2688063649" sldId="287"/>
        </pc:sldMkLst>
        <pc:spChg chg="add mod">
          <ac:chgData name="Warycha, Valerie S" userId="e5ed3580-8ece-4be1-ab53-4d80a62114df" providerId="ADAL" clId="{F0D77585-8CDE-4018-85B7-312E0BA073CA}" dt="2023-12-04T16:39:41.480" v="7557" actId="1076"/>
          <ac:spMkLst>
            <pc:docMk/>
            <pc:sldMk cId="2688063649" sldId="287"/>
            <ac:spMk id="4" creationId="{2848A53B-2334-8C5F-F915-ACD12B40F574}"/>
          </ac:spMkLst>
        </pc:spChg>
        <pc:spChg chg="add mod">
          <ac:chgData name="Warycha, Valerie S" userId="e5ed3580-8ece-4be1-ab53-4d80a62114df" providerId="ADAL" clId="{F0D77585-8CDE-4018-85B7-312E0BA073CA}" dt="2023-12-04T16:39:33.913" v="7556" actId="1076"/>
          <ac:spMkLst>
            <pc:docMk/>
            <pc:sldMk cId="2688063649" sldId="287"/>
            <ac:spMk id="5" creationId="{749D022D-9238-253D-A5B1-99F00938302C}"/>
          </ac:spMkLst>
        </pc:spChg>
        <pc:spChg chg="add del mod">
          <ac:chgData name="Warycha, Valerie S" userId="e5ed3580-8ece-4be1-ab53-4d80a62114df" providerId="ADAL" clId="{F0D77585-8CDE-4018-85B7-312E0BA073CA}" dt="2023-11-29T19:27:47.081" v="1306" actId="478"/>
          <ac:spMkLst>
            <pc:docMk/>
            <pc:sldMk cId="2688063649" sldId="287"/>
            <ac:spMk id="6" creationId="{F1046F29-0CBB-BAE6-1A71-0BBFBFA51C64}"/>
          </ac:spMkLst>
        </pc:spChg>
        <pc:spChg chg="add mod">
          <ac:chgData name="Warycha, Valerie S" userId="e5ed3580-8ece-4be1-ab53-4d80a62114df" providerId="ADAL" clId="{F0D77585-8CDE-4018-85B7-312E0BA073CA}" dt="2023-11-29T19:30:20.262" v="1330" actId="14100"/>
          <ac:spMkLst>
            <pc:docMk/>
            <pc:sldMk cId="2688063649" sldId="287"/>
            <ac:spMk id="7" creationId="{BCA0C32D-91BF-6205-025F-699F48FEC93D}"/>
          </ac:spMkLst>
        </pc:spChg>
        <pc:spChg chg="add mod">
          <ac:chgData name="Warycha, Valerie S" userId="e5ed3580-8ece-4be1-ab53-4d80a62114df" providerId="ADAL" clId="{F0D77585-8CDE-4018-85B7-312E0BA073CA}" dt="2023-12-04T16:39:52.672" v="7559" actId="1076"/>
          <ac:spMkLst>
            <pc:docMk/>
            <pc:sldMk cId="2688063649" sldId="287"/>
            <ac:spMk id="8" creationId="{44DFA4D5-C9BA-CD35-763C-97DFE69A8378}"/>
          </ac:spMkLst>
        </pc:spChg>
        <pc:spChg chg="mod">
          <ac:chgData name="Warycha, Valerie S" userId="e5ed3580-8ece-4be1-ab53-4d80a62114df" providerId="ADAL" clId="{F0D77585-8CDE-4018-85B7-312E0BA073CA}" dt="2023-11-29T19:45:19.928" v="1612" actId="20577"/>
          <ac:spMkLst>
            <pc:docMk/>
            <pc:sldMk cId="2688063649" sldId="287"/>
            <ac:spMk id="106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2-04T16:39:46.544" v="7558" actId="1076"/>
          <ac:spMkLst>
            <pc:docMk/>
            <pc:sldMk cId="2688063649" sldId="287"/>
            <ac:spMk id="108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1-29T18:37:56.236" v="1095" actId="478"/>
          <ac:spMkLst>
            <pc:docMk/>
            <pc:sldMk cId="2688063649" sldId="287"/>
            <ac:spMk id="110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1-29T19:27:43.658" v="1305" actId="478"/>
          <ac:picMkLst>
            <pc:docMk/>
            <pc:sldMk cId="2688063649" sldId="287"/>
            <ac:picMk id="2" creationId="{705088E0-14CE-A9AA-8D7A-EE495562F3FA}"/>
          </ac:picMkLst>
        </pc:picChg>
        <pc:picChg chg="mod">
          <ac:chgData name="Warycha, Valerie S" userId="e5ed3580-8ece-4be1-ab53-4d80a62114df" providerId="ADAL" clId="{F0D77585-8CDE-4018-85B7-312E0BA073CA}" dt="2023-11-29T19:29:09.061" v="1318" actId="1076"/>
          <ac:picMkLst>
            <pc:docMk/>
            <pc:sldMk cId="2688063649" sldId="287"/>
            <ac:picMk id="104" creationId="{00000000-0000-0000-0000-000000000000}"/>
          </ac:picMkLst>
        </pc:picChg>
        <pc:picChg chg="mod">
          <ac:chgData name="Warycha, Valerie S" userId="e5ed3580-8ece-4be1-ab53-4d80a62114df" providerId="ADAL" clId="{F0D77585-8CDE-4018-85B7-312E0BA073CA}" dt="2023-11-29T19:29:15.179" v="1319" actId="1076"/>
          <ac:picMkLst>
            <pc:docMk/>
            <pc:sldMk cId="2688063649" sldId="287"/>
            <ac:picMk id="107" creationId="{00000000-0000-0000-0000-000000000000}"/>
          </ac:picMkLst>
        </pc:picChg>
      </pc:sldChg>
      <pc:sldChg chg="addSp modSp add mod ord">
        <pc:chgData name="Warycha, Valerie S" userId="e5ed3580-8ece-4be1-ab53-4d80a62114df" providerId="ADAL" clId="{F0D77585-8CDE-4018-85B7-312E0BA073CA}" dt="2023-12-05T14:01:11.466" v="7892" actId="1037"/>
        <pc:sldMkLst>
          <pc:docMk/>
          <pc:sldMk cId="3742593911" sldId="288"/>
        </pc:sldMkLst>
        <pc:spChg chg="add mod">
          <ac:chgData name="Warycha, Valerie S" userId="e5ed3580-8ece-4be1-ab53-4d80a62114df" providerId="ADAL" clId="{F0D77585-8CDE-4018-85B7-312E0BA073CA}" dt="2023-11-29T21:11:43.458" v="3483" actId="20577"/>
          <ac:spMkLst>
            <pc:docMk/>
            <pc:sldMk cId="3742593911" sldId="288"/>
            <ac:spMk id="3" creationId="{68F259F6-001A-F9D5-D624-EC67141DF705}"/>
          </ac:spMkLst>
        </pc:spChg>
        <pc:spChg chg="add mod">
          <ac:chgData name="Warycha, Valerie S" userId="e5ed3580-8ece-4be1-ab53-4d80a62114df" providerId="ADAL" clId="{F0D77585-8CDE-4018-85B7-312E0BA073CA}" dt="2023-12-05T13:59:25.115" v="7694" actId="313"/>
          <ac:spMkLst>
            <pc:docMk/>
            <pc:sldMk cId="3742593911" sldId="288"/>
            <ac:spMk id="4" creationId="{DA83D3A9-D856-AD76-EB9F-73D3A51056A2}"/>
          </ac:spMkLst>
        </pc:spChg>
        <pc:spChg chg="add mod">
          <ac:chgData name="Warycha, Valerie S" userId="e5ed3580-8ece-4be1-ab53-4d80a62114df" providerId="ADAL" clId="{F0D77585-8CDE-4018-85B7-312E0BA073CA}" dt="2023-12-05T14:00:51.538" v="7886" actId="20577"/>
          <ac:spMkLst>
            <pc:docMk/>
            <pc:sldMk cId="3742593911" sldId="288"/>
            <ac:spMk id="6" creationId="{871631CE-2D99-1DCD-86AF-AE0278B5856D}"/>
          </ac:spMkLst>
        </pc:spChg>
        <pc:spChg chg="add mod">
          <ac:chgData name="Warycha, Valerie S" userId="e5ed3580-8ece-4be1-ab53-4d80a62114df" providerId="ADAL" clId="{F0D77585-8CDE-4018-85B7-312E0BA073CA}" dt="2023-11-29T21:16:24.387" v="3823" actId="20577"/>
          <ac:spMkLst>
            <pc:docMk/>
            <pc:sldMk cId="3742593911" sldId="288"/>
            <ac:spMk id="7" creationId="{E74951EE-B8B9-FA01-2C63-D935935A2A58}"/>
          </ac:spMkLst>
        </pc:spChg>
        <pc:spChg chg="mod">
          <ac:chgData name="Warycha, Valerie S" userId="e5ed3580-8ece-4be1-ab53-4d80a62114df" providerId="ADAL" clId="{F0D77585-8CDE-4018-85B7-312E0BA073CA}" dt="2023-11-29T21:10:51.135" v="3422" actId="6549"/>
          <ac:spMkLst>
            <pc:docMk/>
            <pc:sldMk cId="3742593911" sldId="288"/>
            <ac:spMk id="106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21:18:05.390" v="4036" actId="20577"/>
          <ac:spMkLst>
            <pc:docMk/>
            <pc:sldMk cId="3742593911" sldId="288"/>
            <ac:spMk id="108" creationId="{00000000-0000-0000-0000-000000000000}"/>
          </ac:spMkLst>
        </pc:spChg>
        <pc:spChg chg="mod">
          <ac:chgData name="Warycha, Valerie S" userId="e5ed3580-8ece-4be1-ab53-4d80a62114df" providerId="ADAL" clId="{F0D77585-8CDE-4018-85B7-312E0BA073CA}" dt="2023-11-29T21:11:12.009" v="3463" actId="20577"/>
          <ac:spMkLst>
            <pc:docMk/>
            <pc:sldMk cId="3742593911" sldId="288"/>
            <ac:spMk id="110" creationId="{00000000-0000-0000-0000-000000000000}"/>
          </ac:spMkLst>
        </pc:spChg>
        <pc:picChg chg="mod">
          <ac:chgData name="Warycha, Valerie S" userId="e5ed3580-8ece-4be1-ab53-4d80a62114df" providerId="ADAL" clId="{F0D77585-8CDE-4018-85B7-312E0BA073CA}" dt="2023-12-05T14:00:27.898" v="7883" actId="1076"/>
          <ac:picMkLst>
            <pc:docMk/>
            <pc:sldMk cId="3742593911" sldId="288"/>
            <ac:picMk id="2" creationId="{705088E0-14CE-A9AA-8D7A-EE495562F3FA}"/>
          </ac:picMkLst>
        </pc:picChg>
        <pc:picChg chg="mod">
          <ac:chgData name="Warycha, Valerie S" userId="e5ed3580-8ece-4be1-ab53-4d80a62114df" providerId="ADAL" clId="{F0D77585-8CDE-4018-85B7-312E0BA073CA}" dt="2023-12-05T14:01:11.466" v="7892" actId="1037"/>
          <ac:picMkLst>
            <pc:docMk/>
            <pc:sldMk cId="3742593911" sldId="288"/>
            <ac:picMk id="109" creationId="{00000000-0000-0000-0000-000000000000}"/>
          </ac:picMkLst>
        </pc:picChg>
      </pc:sldChg>
      <pc:sldChg chg="add del">
        <pc:chgData name="Warycha, Valerie S" userId="e5ed3580-8ece-4be1-ab53-4d80a62114df" providerId="ADAL" clId="{F0D77585-8CDE-4018-85B7-312E0BA073CA}" dt="2023-12-04T16:47:47.138" v="7580" actId="47"/>
        <pc:sldMkLst>
          <pc:docMk/>
          <pc:sldMk cId="2948893605" sldId="289"/>
        </pc:sldMkLst>
      </pc:sldChg>
      <pc:sldChg chg="addSp delSp modSp add mod ord">
        <pc:chgData name="Warycha, Valerie S" userId="e5ed3580-8ece-4be1-ab53-4d80a62114df" providerId="ADAL" clId="{F0D77585-8CDE-4018-85B7-312E0BA073CA}" dt="2023-12-04T16:43:01.223" v="7568" actId="20577"/>
        <pc:sldMkLst>
          <pc:docMk/>
          <pc:sldMk cId="3441739725" sldId="290"/>
        </pc:sldMkLst>
        <pc:spChg chg="add mod">
          <ac:chgData name="Warycha, Valerie S" userId="e5ed3580-8ece-4be1-ab53-4d80a62114df" providerId="ADAL" clId="{F0D77585-8CDE-4018-85B7-312E0BA073CA}" dt="2023-12-04T16:43:01.223" v="7568" actId="20577"/>
          <ac:spMkLst>
            <pc:docMk/>
            <pc:sldMk cId="3441739725" sldId="290"/>
            <ac:spMk id="4" creationId="{2C1A585A-AFF8-A2C7-DB41-8EBA6E366914}"/>
          </ac:spMkLst>
        </pc:spChg>
        <pc:spChg chg="mod">
          <ac:chgData name="Warycha, Valerie S" userId="e5ed3580-8ece-4be1-ab53-4d80a62114df" providerId="ADAL" clId="{F0D77585-8CDE-4018-85B7-312E0BA073CA}" dt="2023-12-04T15:43:41.302" v="6559" actId="20577"/>
          <ac:spMkLst>
            <pc:docMk/>
            <pc:sldMk cId="3441739725" sldId="290"/>
            <ac:spMk id="106" creationId="{00000000-0000-0000-0000-000000000000}"/>
          </ac:spMkLst>
        </pc:spChg>
        <pc:spChg chg="del mod">
          <ac:chgData name="Warycha, Valerie S" userId="e5ed3580-8ece-4be1-ab53-4d80a62114df" providerId="ADAL" clId="{F0D77585-8CDE-4018-85B7-312E0BA073CA}" dt="2023-12-04T15:43:53.514" v="6562" actId="478"/>
          <ac:spMkLst>
            <pc:docMk/>
            <pc:sldMk cId="3441739725" sldId="290"/>
            <ac:spMk id="108" creationId="{00000000-0000-0000-0000-000000000000}"/>
          </ac:spMkLst>
        </pc:spChg>
        <pc:spChg chg="del">
          <ac:chgData name="Warycha, Valerie S" userId="e5ed3580-8ece-4be1-ab53-4d80a62114df" providerId="ADAL" clId="{F0D77585-8CDE-4018-85B7-312E0BA073CA}" dt="2023-12-04T15:43:45.312" v="6560" actId="478"/>
          <ac:spMkLst>
            <pc:docMk/>
            <pc:sldMk cId="3441739725" sldId="290"/>
            <ac:spMk id="110" creationId="{00000000-0000-0000-0000-000000000000}"/>
          </ac:spMkLst>
        </pc:spChg>
        <pc:picChg chg="del">
          <ac:chgData name="Warycha, Valerie S" userId="e5ed3580-8ece-4be1-ab53-4d80a62114df" providerId="ADAL" clId="{F0D77585-8CDE-4018-85B7-312E0BA073CA}" dt="2023-12-04T15:42:53.314" v="6535" actId="478"/>
          <ac:picMkLst>
            <pc:docMk/>
            <pc:sldMk cId="3441739725" sldId="290"/>
            <ac:picMk id="2" creationId="{705088E0-14CE-A9AA-8D7A-EE495562F3FA}"/>
          </ac:picMkLst>
        </pc:picChg>
        <pc:picChg chg="add mod">
          <ac:chgData name="Warycha, Valerie S" userId="e5ed3580-8ece-4be1-ab53-4d80a62114df" providerId="ADAL" clId="{F0D77585-8CDE-4018-85B7-312E0BA073CA}" dt="2023-12-04T15:44:20.438" v="6569" actId="14100"/>
          <ac:picMkLst>
            <pc:docMk/>
            <pc:sldMk cId="3441739725" sldId="290"/>
            <ac:picMk id="3" creationId="{6545DACC-1322-8DC2-F4B9-6C27D8E7F6F6}"/>
          </ac:picMkLst>
        </pc:picChg>
        <pc:picChg chg="del">
          <ac:chgData name="Warycha, Valerie S" userId="e5ed3580-8ece-4be1-ab53-4d80a62114df" providerId="ADAL" clId="{F0D77585-8CDE-4018-85B7-312E0BA073CA}" dt="2023-12-04T15:42:55.343" v="6536" actId="478"/>
          <ac:picMkLst>
            <pc:docMk/>
            <pc:sldMk cId="3441739725" sldId="290"/>
            <ac:picMk id="104" creationId="{00000000-0000-0000-0000-000000000000}"/>
          </ac:picMkLst>
        </pc:picChg>
        <pc:picChg chg="del">
          <ac:chgData name="Warycha, Valerie S" userId="e5ed3580-8ece-4be1-ab53-4d80a62114df" providerId="ADAL" clId="{F0D77585-8CDE-4018-85B7-312E0BA073CA}" dt="2023-12-04T15:42:51.422" v="6534" actId="478"/>
          <ac:picMkLst>
            <pc:docMk/>
            <pc:sldMk cId="3441739725" sldId="290"/>
            <ac:picMk id="10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44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33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82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57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0299" y="7380666"/>
            <a:ext cx="20858752" cy="6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8855" y="-701523"/>
            <a:ext cx="8721973" cy="35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7672" y="-514748"/>
            <a:ext cx="7850225" cy="1192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341675" y="3100012"/>
            <a:ext cx="5581700" cy="60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400450" y="3454427"/>
            <a:ext cx="12479175" cy="27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bg2"/>
                </a:solidFill>
                <a:latin typeface="Grand Hotel"/>
                <a:sym typeface="Grand Hotel"/>
              </a:rPr>
              <a:t>Differences Between Indiana 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bg2"/>
                </a:solidFill>
                <a:latin typeface="Grand Hotel"/>
                <a:sym typeface="Grand Hotel"/>
              </a:rPr>
              <a:t>&amp; Other states 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600" dirty="0">
              <a:solidFill>
                <a:srgbClr val="0E56C4"/>
              </a:solidFill>
              <a:latin typeface="Grand Hotel"/>
              <a:sym typeface="Grand Hote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4981403" y="5080985"/>
            <a:ext cx="7459579" cy="22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E56C4"/>
                </a:solidFill>
                <a:latin typeface="Bebas Neue"/>
                <a:ea typeface="Bebas Neue"/>
                <a:cs typeface="Bebas Neue"/>
                <a:sym typeface="Bebas Neue"/>
              </a:rPr>
              <a:t>Valerie Warycha, Republican Co-Counsel</a:t>
            </a: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dirty="0">
                <a:solidFill>
                  <a:srgbClr val="0E56C4"/>
                </a:solidFill>
                <a:latin typeface="Bebas Neue"/>
                <a:ea typeface="Bebas Neue"/>
                <a:cs typeface="Bebas Neue"/>
                <a:sym typeface="Bebas Neue"/>
              </a:rPr>
              <a:t>Indiana Election Administrator’s Conference December 13, </a:t>
            </a:r>
            <a:r>
              <a:rPr lang="en-US" sz="3499" b="0" i="0" u="none" strike="noStrike" cap="none" dirty="0">
                <a:solidFill>
                  <a:srgbClr val="0E56C4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dirty="0"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98000" y="-2059225"/>
            <a:ext cx="3480849" cy="410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9756" y="272390"/>
            <a:ext cx="1504750" cy="17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17545" y="359372"/>
            <a:ext cx="1114000" cy="13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78852" y="6832573"/>
            <a:ext cx="7119125" cy="452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600297" y="7290850"/>
            <a:ext cx="7185194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63123" y="7569627"/>
            <a:ext cx="7604124" cy="730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3550" y="5452800"/>
            <a:ext cx="3485800" cy="49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4039050" y="461035"/>
            <a:ext cx="1020990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Rank Choice Voting</a:t>
            </a:r>
            <a:endParaRPr dirty="0"/>
          </a:p>
        </p:txBody>
      </p:sp>
      <p:sp>
        <p:nvSpPr>
          <p:cNvPr id="256" name="Google Shape;256;p22"/>
          <p:cNvSpPr txBox="1"/>
          <p:nvPr/>
        </p:nvSpPr>
        <p:spPr>
          <a:xfrm>
            <a:off x="2772250" y="1999790"/>
            <a:ext cx="13131218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2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Voters rank the candidates for a given office by preference on their ballots.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2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If a candidate wins an outright majority of first-preference votes (i.e., 50 percent plus one), he or she will be declared the winner.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2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If, on the other hand, no candidates win an outright majority of first-preference votes, the candidate with the fewest first-preference votes is eliminated.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2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All first-preference votes for the failed candidate are eliminated, second-preference choices on these ballots are then elevated to first-preference.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2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A new tally is conducted to determine whether any candidate has won an outright majority of the adjusted voters.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en-US" sz="32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The process is repeated until a candidate wins a majority of votes cast.</a:t>
            </a:r>
          </a:p>
        </p:txBody>
      </p:sp>
      <p:pic>
        <p:nvPicPr>
          <p:cNvPr id="259" name="Google Shape;2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6400" y="5452800"/>
            <a:ext cx="3485801" cy="499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26" y="-5298"/>
            <a:ext cx="16816574" cy="792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53750" y="7399259"/>
            <a:ext cx="12317501" cy="413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4773" y="7943142"/>
            <a:ext cx="2907625" cy="248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713" y="6357274"/>
            <a:ext cx="2907650" cy="39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3600" y="7507256"/>
            <a:ext cx="2920659" cy="306156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3"/>
          <p:cNvSpPr txBox="1"/>
          <p:nvPr/>
        </p:nvSpPr>
        <p:spPr>
          <a:xfrm>
            <a:off x="5858601" y="645846"/>
            <a:ext cx="676174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Deceased Voters</a:t>
            </a:r>
            <a:endParaRPr dirty="0"/>
          </a:p>
        </p:txBody>
      </p:sp>
      <p:sp>
        <p:nvSpPr>
          <p:cNvPr id="460" name="Google Shape;460;p33"/>
          <p:cNvSpPr txBox="1"/>
          <p:nvPr/>
        </p:nvSpPr>
        <p:spPr>
          <a:xfrm>
            <a:off x="3605004" y="2038844"/>
            <a:ext cx="12500676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A voter who votes early and dies before election day will not have their ballot counted in Indiana. </a:t>
            </a: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Indiana Constitution says must be a citizen to vote. </a:t>
            </a: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Dead people are not citizens and therefore, cannot vote. </a:t>
            </a: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A vote cast by a deceased voter does not invalidate an election </a:t>
            </a:r>
          </a:p>
          <a:p>
            <a:pPr marR="0" lvl="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(IC 3-11.5-4-17)</a:t>
            </a:r>
          </a:p>
        </p:txBody>
      </p:sp>
      <p:pic>
        <p:nvPicPr>
          <p:cNvPr id="464" name="Google Shape;46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05680" y="-235077"/>
            <a:ext cx="3497576" cy="411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79575" y="7521626"/>
            <a:ext cx="2033250" cy="222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1581016" y="1047194"/>
            <a:ext cx="15125968" cy="92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Drop Boxes</a:t>
            </a:r>
            <a:endParaRPr dirty="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325" y="6526098"/>
            <a:ext cx="4421725" cy="49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59" y="680908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2841" y="565907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45DACC-1322-8DC2-F4B9-6C27D8E7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59" y="2747390"/>
            <a:ext cx="9854922" cy="7539610"/>
          </a:xfrm>
          <a:prstGeom prst="rect">
            <a:avLst/>
          </a:prstGeom>
        </p:spPr>
      </p:pic>
      <p:sp>
        <p:nvSpPr>
          <p:cNvPr id="4" name="Google Shape;305;p24">
            <a:extLst>
              <a:ext uri="{FF2B5EF4-FFF2-40B4-BE49-F238E27FC236}">
                <a16:creationId xmlns:a16="http://schemas.microsoft.com/office/drawing/2014/main" id="{2C1A585A-AFF8-A2C7-DB41-8EBA6E366914}"/>
              </a:ext>
            </a:extLst>
          </p:cNvPr>
          <p:cNvSpPr txBox="1"/>
          <p:nvPr/>
        </p:nvSpPr>
        <p:spPr>
          <a:xfrm>
            <a:off x="10818419" y="2637908"/>
            <a:ext cx="5888565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</a:t>
            </a:r>
            <a:r>
              <a:rPr lang="en-US" sz="2400" b="0" i="0" u="none" strike="noStrike" cap="none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rop </a:t>
            </a:r>
            <a:r>
              <a:rPr lang="en-US" sz="2400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</a:t>
            </a:r>
            <a:r>
              <a:rPr lang="en-US" sz="2400" b="0" i="0" u="none" strike="noStrike" cap="none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oxes that are not under direct control of the county election board are prohibited by Indiana law. </a:t>
            </a:r>
          </a:p>
          <a:p>
            <a:pPr marR="0" lvl="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cap="none" dirty="0">
              <a:solidFill>
                <a:srgbClr val="01105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If there is a drop box for another office (ex property tax payment deposit box) in the courthouse, you must put a note saying, “Do not deposit a voted absentee ballot into this box or container. The absentee ballot will not be counted.”</a:t>
            </a:r>
          </a:p>
          <a:p>
            <a:pPr marL="0" marR="0" lvl="0" indent="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1105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IC 3-11-10-24 (f) and (g)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73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352" y="4936479"/>
            <a:ext cx="4381026" cy="548582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 txBox="1"/>
          <p:nvPr/>
        </p:nvSpPr>
        <p:spPr>
          <a:xfrm>
            <a:off x="2553548" y="427530"/>
            <a:ext cx="12978843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Drive-Thru / Curbside Voting</a:t>
            </a:r>
            <a:endParaRPr dirty="0"/>
          </a:p>
        </p:txBody>
      </p:sp>
      <p:sp>
        <p:nvSpPr>
          <p:cNvPr id="305" name="Google Shape;305;p24"/>
          <p:cNvSpPr txBox="1"/>
          <p:nvPr/>
        </p:nvSpPr>
        <p:spPr>
          <a:xfrm>
            <a:off x="705275" y="2222410"/>
            <a:ext cx="15734451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Drive-thru  or curbside voting is not permitted in Indiana.</a:t>
            </a:r>
          </a:p>
          <a:p>
            <a:pPr marL="342900" indent="-342900">
              <a:lnSpc>
                <a:spcPct val="139958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voting locations must be accessible. </a:t>
            </a:r>
            <a:r>
              <a:rPr lang="en-US" sz="2400" b="0" i="0" u="none" strike="noStrike" cap="none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All voting procedures must be authorized by Indiana law.</a:t>
            </a: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There is no HOME RULE in election law (IC 36-1-3-8(12)) </a:t>
            </a:r>
            <a:endParaRPr dirty="0"/>
          </a:p>
        </p:txBody>
      </p:sp>
      <p:pic>
        <p:nvPicPr>
          <p:cNvPr id="308" name="Google Shape;3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1584" y="7382991"/>
            <a:ext cx="2269650" cy="216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96853" y="-173170"/>
            <a:ext cx="3391282" cy="344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865" y="198645"/>
            <a:ext cx="1340949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Drive Thru Voting sign that was a source of state litigation against Harris County.">
            <a:extLst>
              <a:ext uri="{FF2B5EF4-FFF2-40B4-BE49-F238E27FC236}">
                <a16:creationId xmlns:a16="http://schemas.microsoft.com/office/drawing/2014/main" id="{284B45F7-73AA-63A7-0839-E039CB4E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88" y="3420094"/>
            <a:ext cx="10066812" cy="69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515" y="1033153"/>
            <a:ext cx="6625037" cy="66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8139748" y="3014551"/>
            <a:ext cx="9919652" cy="761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Barlow Semi Condensed" panose="00000506000000000000" pitchFamily="2" charset="0"/>
              </a:rPr>
              <a:t>NO</a:t>
            </a:r>
            <a:r>
              <a:rPr lang="en-US" sz="36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 </a:t>
            </a:r>
            <a:r>
              <a:rPr lang="en-US" sz="3600" b="1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equipment has been certified by the Indiana Election Commission to pre-scan. </a:t>
            </a:r>
          </a:p>
          <a:p>
            <a:pPr algn="l"/>
            <a:endParaRPr lang="en-US" sz="3600" b="0" i="0" dirty="0"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283464"/>
            <a:r>
              <a:rPr lang="en-US" sz="3600" b="1" i="1" dirty="0">
                <a:solidFill>
                  <a:schemeClr val="bg2"/>
                </a:solidFill>
                <a:latin typeface="Barlow Semi Condensed" panose="00000506000000000000" pitchFamily="2" charset="0"/>
              </a:rPr>
              <a:t>Indiana Election Commission Advisory Opinion 2022-8 </a:t>
            </a:r>
            <a:r>
              <a:rPr lang="en-US" sz="3600" dirty="0">
                <a:solidFill>
                  <a:schemeClr val="bg2"/>
                </a:solidFill>
                <a:latin typeface="Barlow Semi Condensed" panose="00000506000000000000" pitchFamily="2" charset="0"/>
              </a:rPr>
              <a:t>Advises each county election board that until the Indiana General Assembly amends IC 3-11.5-4-6 or otherwise amends Title 3 of the Indiana Code to authorize the scanning of optical scan absentee ballot cards before election day, which is prohibited by IC 3-11.5-4-6, optical scan absentee ballot cards shall not be scanned before election day. </a:t>
            </a:r>
          </a:p>
          <a:p>
            <a:pPr marL="283464" algn="l"/>
            <a:endParaRPr lang="en-US" sz="3600" dirty="0">
              <a:solidFill>
                <a:schemeClr val="bg2"/>
              </a:solidFill>
              <a:latin typeface="Barlow Semi Condensed" panose="00000506000000000000" pitchFamily="2" charset="0"/>
            </a:endParaRPr>
          </a:p>
          <a:p>
            <a:pPr marL="283464" algn="l"/>
            <a:endParaRPr lang="en-US" sz="3600" b="0" i="0" dirty="0"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dirty="0"/>
          </a:p>
        </p:txBody>
      </p:sp>
      <p:sp>
        <p:nvSpPr>
          <p:cNvPr id="164" name="Google Shape;164;p17"/>
          <p:cNvSpPr txBox="1"/>
          <p:nvPr/>
        </p:nvSpPr>
        <p:spPr>
          <a:xfrm>
            <a:off x="1659199" y="2888372"/>
            <a:ext cx="6127668" cy="307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Pre-Scanning Ballots</a:t>
            </a:r>
            <a:endParaRPr dirty="0"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618" y="7047925"/>
            <a:ext cx="2404382" cy="26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950" y="652402"/>
            <a:ext cx="1948121" cy="27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91407" y="-233402"/>
            <a:ext cx="6056978" cy="3516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6;p35">
            <a:extLst>
              <a:ext uri="{FF2B5EF4-FFF2-40B4-BE49-F238E27FC236}">
                <a16:creationId xmlns:a16="http://schemas.microsoft.com/office/drawing/2014/main" id="{E7F4187B-8E7B-0E2A-58FE-5090BC6BF6C8}"/>
              </a:ext>
            </a:extLst>
          </p:cNvPr>
          <p:cNvSpPr/>
          <p:nvPr/>
        </p:nvSpPr>
        <p:spPr>
          <a:xfrm>
            <a:off x="7433986" y="8691349"/>
            <a:ext cx="705762" cy="831198"/>
          </a:xfrm>
          <a:custGeom>
            <a:avLst/>
            <a:gdLst/>
            <a:ahLst/>
            <a:cxnLst/>
            <a:rect l="l" t="t" r="r" b="b"/>
            <a:pathLst>
              <a:path w="705762" h="831198" extrusionOk="0">
                <a:moveTo>
                  <a:pt x="0" y="0"/>
                </a:moveTo>
                <a:lnTo>
                  <a:pt x="705762" y="0"/>
                </a:lnTo>
                <a:lnTo>
                  <a:pt x="705762" y="831198"/>
                </a:lnTo>
                <a:lnTo>
                  <a:pt x="0" y="831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lue Money Background Dollars Usa Stock Photo 88714093 | Shutterstock">
            <a:extLst>
              <a:ext uri="{FF2B5EF4-FFF2-40B4-BE49-F238E27FC236}">
                <a16:creationId xmlns:a16="http://schemas.microsoft.com/office/drawing/2014/main" id="{8814362E-C218-220D-0C74-B614A1B56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9"/>
          <a:stretch/>
        </p:blipFill>
        <p:spPr bwMode="auto">
          <a:xfrm>
            <a:off x="9248981" y="559314"/>
            <a:ext cx="8765886" cy="62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Google Shape;3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0299" y="7380666"/>
            <a:ext cx="20858752" cy="66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6"/>
          <p:cNvSpPr txBox="1"/>
          <p:nvPr/>
        </p:nvSpPr>
        <p:spPr>
          <a:xfrm>
            <a:off x="947410" y="1038225"/>
            <a:ext cx="682140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Private Funding</a:t>
            </a:r>
            <a:endParaRPr dirty="0"/>
          </a:p>
        </p:txBody>
      </p:sp>
      <p:sp>
        <p:nvSpPr>
          <p:cNvPr id="346" name="Google Shape;346;p26"/>
          <p:cNvSpPr txBox="1"/>
          <p:nvPr/>
        </p:nvSpPr>
        <p:spPr>
          <a:xfrm>
            <a:off x="405834" y="2896644"/>
            <a:ext cx="8103062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CANNOT accept private donations to prepare, administer, or conduct elections or to pay employee staff or temporary employees . </a:t>
            </a: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11053"/>
              </a:solidFill>
              <a:latin typeface="Barlow Semi Condensed"/>
              <a:sym typeface="Barlow Semi Condensed"/>
            </a:endParaRPr>
          </a:p>
          <a:p>
            <a:pPr marL="342900" marR="0" lvl="0" indent="-34290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MAY receive funds from the state or federal government to prepare, administer, or conduct an election. </a:t>
            </a:r>
          </a:p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IC 3-5-3-1</a:t>
            </a:r>
            <a:endParaRPr dirty="0"/>
          </a:p>
        </p:txBody>
      </p:sp>
      <p:pic>
        <p:nvPicPr>
          <p:cNvPr id="349" name="Google Shape;34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20700" y="8174808"/>
            <a:ext cx="6821401" cy="23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8400" y="8664350"/>
            <a:ext cx="8991600" cy="52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" y="7584026"/>
            <a:ext cx="5110999" cy="57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82887" y="7056258"/>
            <a:ext cx="978550" cy="115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EF9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1938" y="221725"/>
            <a:ext cx="8281026" cy="102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67082" y="7179250"/>
            <a:ext cx="22187648" cy="823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70220" y="7541275"/>
            <a:ext cx="5324151" cy="342268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4"/>
          <p:cNvSpPr txBox="1"/>
          <p:nvPr/>
        </p:nvSpPr>
        <p:spPr>
          <a:xfrm>
            <a:off x="5143955" y="2611168"/>
            <a:ext cx="8000100" cy="4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64" b="0" i="0" u="none" strike="noStrike" cap="none" dirty="0">
                <a:solidFill>
                  <a:srgbClr val="0E56C4"/>
                </a:solidFill>
                <a:latin typeface="Grand Hotel"/>
                <a:ea typeface="Grand Hotel"/>
                <a:cs typeface="Grand Hotel"/>
                <a:sym typeface="Grand Hotel"/>
              </a:rPr>
              <a:t>Thank you</a:t>
            </a:r>
            <a:endParaRPr dirty="0"/>
          </a:p>
        </p:txBody>
      </p:sp>
      <p:pic>
        <p:nvPicPr>
          <p:cNvPr id="481" name="Google Shape;48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70235" y="-1071687"/>
            <a:ext cx="5093850" cy="522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45924" y="924421"/>
            <a:ext cx="1095975" cy="128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45918" y="4726959"/>
            <a:ext cx="4381000" cy="548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61114" y="7906438"/>
            <a:ext cx="2113440" cy="230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9514" y="5867400"/>
            <a:ext cx="1929226" cy="2306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517" y="201221"/>
            <a:ext cx="8495916" cy="6030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6"/>
          <p:cNvGrpSpPr/>
          <p:nvPr/>
        </p:nvGrpSpPr>
        <p:grpSpPr>
          <a:xfrm>
            <a:off x="9144000" y="-228600"/>
            <a:ext cx="9144000" cy="11027843"/>
            <a:chOff x="0" y="-57150"/>
            <a:chExt cx="2408296" cy="2904453"/>
          </a:xfrm>
        </p:grpSpPr>
        <p:sp>
          <p:nvSpPr>
            <p:cNvPr id="573" name="Google Shape;573;p36"/>
            <p:cNvSpPr/>
            <p:nvPr/>
          </p:nvSpPr>
          <p:spPr>
            <a:xfrm>
              <a:off x="0" y="0"/>
              <a:ext cx="2408296" cy="2847303"/>
            </a:xfrm>
            <a:custGeom>
              <a:avLst/>
              <a:gdLst/>
              <a:ahLst/>
              <a:cxnLst/>
              <a:rect l="l" t="t" r="r" b="b"/>
              <a:pathLst>
                <a:path w="2408296" h="2847303" extrusionOk="0">
                  <a:moveTo>
                    <a:pt x="0" y="0"/>
                  </a:moveTo>
                  <a:lnTo>
                    <a:pt x="2408296" y="0"/>
                  </a:lnTo>
                  <a:lnTo>
                    <a:pt x="2408296" y="2847303"/>
                  </a:lnTo>
                  <a:lnTo>
                    <a:pt x="0" y="2847303"/>
                  </a:lnTo>
                  <a:close/>
                </a:path>
              </a:pathLst>
            </a:custGeom>
            <a:solidFill>
              <a:srgbClr val="BBE5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Google Shape;574;p36"/>
            <p:cNvSpPr txBox="1"/>
            <p:nvPr/>
          </p:nvSpPr>
          <p:spPr>
            <a:xfrm>
              <a:off x="0" y="-57150"/>
              <a:ext cx="2408296" cy="2904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36"/>
          <p:cNvSpPr txBox="1"/>
          <p:nvPr/>
        </p:nvSpPr>
        <p:spPr>
          <a:xfrm rot="1043903">
            <a:off x="2485828" y="1608045"/>
            <a:ext cx="6201391" cy="249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4" dirty="0">
                <a:solidFill>
                  <a:srgbClr val="004584"/>
                </a:solidFill>
                <a:latin typeface="Grand Hotel"/>
                <a:ea typeface="Grand Hotel"/>
                <a:cs typeface="Grand Hotel"/>
                <a:sym typeface="Grand Hotel"/>
              </a:rPr>
              <a:t>How do I get a question on the ballot?</a:t>
            </a:r>
            <a:r>
              <a:rPr lang="en-US" sz="6994" b="0" i="0" u="none" strike="noStrike" cap="none" dirty="0">
                <a:solidFill>
                  <a:srgbClr val="004584"/>
                </a:solidFill>
                <a:latin typeface="Grand Hotel"/>
                <a:ea typeface="Grand Hotel"/>
                <a:cs typeface="Grand Hotel"/>
                <a:sym typeface="Grand Hotel"/>
              </a:rPr>
              <a:t> </a:t>
            </a:r>
            <a:endParaRPr dirty="0"/>
          </a:p>
        </p:txBody>
      </p:sp>
      <p:pic>
        <p:nvPicPr>
          <p:cNvPr id="583" name="Google Shape;5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25" y="3429000"/>
            <a:ext cx="4854150" cy="587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85925" y="8589525"/>
            <a:ext cx="58674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F3019-3CD6-4A69-B0D8-5198B2AA3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1" y="805021"/>
            <a:ext cx="9143999" cy="7521678"/>
          </a:xfrm>
          <a:prstGeom prst="rect">
            <a:avLst/>
          </a:prstGeom>
        </p:spPr>
      </p:pic>
      <p:pic>
        <p:nvPicPr>
          <p:cNvPr id="585" name="Google Shape;58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4070" y="7358516"/>
            <a:ext cx="2721155" cy="389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136" y="2164390"/>
            <a:ext cx="5271199" cy="91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1581016" y="1047194"/>
            <a:ext cx="15125968" cy="92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b="0" i="0" u="none" strike="noStrike" cap="none" dirty="0">
                <a:solidFill>
                  <a:srgbClr val="0E56C4"/>
                </a:solidFill>
                <a:latin typeface="Grand Hotel"/>
                <a:ea typeface="Grand Hotel"/>
                <a:cs typeface="Grand Hotel"/>
                <a:sym typeface="Grand Hotel"/>
              </a:rPr>
              <a:t>Indiana </a:t>
            </a:r>
            <a:r>
              <a:rPr lang="en-US" sz="9999" dirty="0">
                <a:solidFill>
                  <a:srgbClr val="0E56C4"/>
                </a:solidFill>
                <a:latin typeface="Grand Hotel"/>
                <a:ea typeface="Grand Hotel"/>
                <a:cs typeface="Grand Hotel"/>
                <a:sym typeface="Grand Hotel"/>
              </a:rPr>
              <a:t>B</a:t>
            </a:r>
            <a:r>
              <a:rPr lang="en-US" sz="9999" b="0" i="0" u="none" strike="noStrike" cap="none" dirty="0">
                <a:solidFill>
                  <a:srgbClr val="0E56C4"/>
                </a:solidFill>
                <a:latin typeface="Grand Hotel"/>
                <a:ea typeface="Grand Hotel"/>
                <a:cs typeface="Grand Hotel"/>
                <a:sym typeface="Grand Hotel"/>
              </a:rPr>
              <a:t>allot Question Laws</a:t>
            </a:r>
            <a:endParaRPr dirty="0"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0015" y="2164390"/>
            <a:ext cx="5271199" cy="91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1718922" y="2757633"/>
            <a:ext cx="4851025" cy="797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election that allows the voters to say “yes” or “no” to a public question on the ballot.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referendum can only be put on the ballot if authorized by a state law.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county or town election board cannot print any referendum on the ballot unless the state legislature has already passed a law to permit the referendum to be on the ballot.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cs typeface="Times New Roman" panose="02020603050405020304" pitchFamily="18" charset="0"/>
              </a:rPr>
              <a:t>Example: School Tax Levy or Safety Referendum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(IC 3-10-9-5 </a:t>
            </a:r>
            <a:r>
              <a:rPr lang="en-US" altLang="en-US" sz="28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 36-1-3-8(a)(12))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0325" y="6526098"/>
            <a:ext cx="4421725" cy="49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359" y="680908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92841" y="565907"/>
            <a:ext cx="1138800" cy="13412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8A53B-2334-8C5F-F915-ACD12B40F574}"/>
              </a:ext>
            </a:extLst>
          </p:cNvPr>
          <p:cNvSpPr txBox="1"/>
          <p:nvPr/>
        </p:nvSpPr>
        <p:spPr>
          <a:xfrm>
            <a:off x="1907678" y="2046616"/>
            <a:ext cx="4065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Referendum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022D-9238-253D-A5B1-99F00938302C}"/>
              </a:ext>
            </a:extLst>
          </p:cNvPr>
          <p:cNvSpPr txBox="1"/>
          <p:nvPr/>
        </p:nvSpPr>
        <p:spPr>
          <a:xfrm>
            <a:off x="9792979" y="2046617"/>
            <a:ext cx="4065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BCA0C32D-91BF-6205-025F-699F48FEC93D}"/>
              </a:ext>
            </a:extLst>
          </p:cNvPr>
          <p:cNvSpPr txBox="1"/>
          <p:nvPr/>
        </p:nvSpPr>
        <p:spPr>
          <a:xfrm>
            <a:off x="15152274" y="7476279"/>
            <a:ext cx="1337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4DFA4D5-C9BA-CD35-763C-97DFE69A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015" y="2633297"/>
            <a:ext cx="5157672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law enacted directly by the voters, without being passed by the state legislature or approved by the governor.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Indiana does not allow initiative</a:t>
            </a:r>
            <a:r>
              <a:rPr lang="en-US" altLang="en-US" sz="2800" b="1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Indiana Constitution requires all laws be passed by the state legislature. Article 4, Section 1 of the State Constitution reads in part: “No law shall be enacted, except by bill.”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State Constitution would have to be amended before the voters could pass any initiative.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676" y="-1292970"/>
            <a:ext cx="7167901" cy="764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48699"/>
            <a:ext cx="6643776" cy="34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756" y="1905560"/>
            <a:ext cx="11084910" cy="689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25" y="5127300"/>
            <a:ext cx="4519126" cy="317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9543160" y="2219281"/>
            <a:ext cx="658530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Recalls</a:t>
            </a:r>
            <a:endParaRPr dirty="0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761DE6D-5A44-FCDE-311C-33D56216FDF9}"/>
              </a:ext>
            </a:extLst>
          </p:cNvPr>
          <p:cNvSpPr/>
          <p:nvPr/>
        </p:nvSpPr>
        <p:spPr>
          <a:xfrm rot="19752799">
            <a:off x="234153" y="740654"/>
            <a:ext cx="6045844" cy="409374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7F38A-E2C2-5FBC-45BE-C1984D4A558D}"/>
              </a:ext>
            </a:extLst>
          </p:cNvPr>
          <p:cNvSpPr txBox="1"/>
          <p:nvPr/>
        </p:nvSpPr>
        <p:spPr>
          <a:xfrm>
            <a:off x="1615746" y="863922"/>
            <a:ext cx="47913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low Semi Condensed"/>
                <a:sym typeface="Barlow Semi Condensed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Barlow Semi Condensed"/>
                <a:sym typeface="Barlow Semi Condensed"/>
              </a:rPr>
              <a:t>How do I throw </a:t>
            </a:r>
          </a:p>
          <a:p>
            <a:r>
              <a:rPr lang="en-US" sz="4000" dirty="0">
                <a:solidFill>
                  <a:schemeClr val="bg1"/>
                </a:solidFill>
                <a:latin typeface="Barlow Semi Condensed"/>
                <a:sym typeface="Barlow Semi Condensed"/>
              </a:rPr>
              <a:t>the dog catcher </a:t>
            </a:r>
          </a:p>
          <a:p>
            <a:r>
              <a:rPr lang="en-US" sz="4000" dirty="0">
                <a:solidFill>
                  <a:schemeClr val="bg1"/>
                </a:solidFill>
                <a:latin typeface="Barlow Semi Condensed"/>
                <a:sym typeface="Barlow Semi Condensed"/>
              </a:rPr>
              <a:t>out of office? </a:t>
            </a:r>
          </a:p>
          <a:p>
            <a:r>
              <a:rPr lang="en-US" sz="4000" dirty="0">
                <a:solidFill>
                  <a:schemeClr val="bg1"/>
                </a:solidFill>
                <a:latin typeface="Barlow Semi Condensed"/>
                <a:sym typeface="Barlow Semi Condensed"/>
              </a:rPr>
              <a:t>There are dogs </a:t>
            </a:r>
          </a:p>
          <a:p>
            <a:r>
              <a:rPr lang="en-US" sz="4000" dirty="0">
                <a:solidFill>
                  <a:schemeClr val="bg1"/>
                </a:solidFill>
                <a:latin typeface="Barlow Semi Condensed"/>
                <a:sym typeface="Barlow Semi Condensed"/>
              </a:rPr>
              <a:t>running lose everywhere!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A4FFEE-76F7-4E64-AC51-1D343FF3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301" y="3295673"/>
            <a:ext cx="973754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“recall”?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means a special election held to decide if an elected official should be removed from office before the date the official’s term is scheduled to end.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Indiana allow elected officials to be removed by recall vote?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Indiana Constitution permits state and local officials to be removed only “in the manner provided by law.” (Article 6, Section 8)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currently no Indiana law to permit recall elections, although some other states do allow recall elections.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3200"/>
            <a:ext cx="9283364" cy="553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53650" y="1396225"/>
            <a:ext cx="23398851" cy="34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2525" y="5672148"/>
            <a:ext cx="2948650" cy="292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3980" y="3596850"/>
            <a:ext cx="8420700" cy="576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36762" y="4106077"/>
            <a:ext cx="690675" cy="81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1051815" y="788916"/>
            <a:ext cx="702510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Runoffs</a:t>
            </a:r>
            <a:endParaRPr dirty="0"/>
          </a:p>
        </p:txBody>
      </p:sp>
      <p:sp>
        <p:nvSpPr>
          <p:cNvPr id="181" name="Google Shape;181;p18"/>
          <p:cNvSpPr txBox="1"/>
          <p:nvPr/>
        </p:nvSpPr>
        <p:spPr>
          <a:xfrm>
            <a:off x="11203239" y="3799169"/>
            <a:ext cx="6361441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Usually used if no candidate in the first round receives a majority vote (more than 50%)</a:t>
            </a: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1105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1105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 candidates who received the most votes in the first round or received a certain portion are the candidates in the second round of voting. </a:t>
            </a: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1105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Not used in Indiana. </a:t>
            </a:r>
            <a:endParaRPr sz="2800" dirty="0"/>
          </a:p>
        </p:txBody>
      </p:sp>
      <p:pic>
        <p:nvPicPr>
          <p:cNvPr id="184" name="Google Shape;18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36762" y="6273200"/>
            <a:ext cx="690675" cy="81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36763" y="8410727"/>
            <a:ext cx="690675" cy="81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29200" y="4800950"/>
            <a:ext cx="4246934" cy="24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50036" y="8090575"/>
            <a:ext cx="6595560" cy="22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1581016" y="983895"/>
            <a:ext cx="15125968" cy="92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Party Registration/Open Primary</a:t>
            </a:r>
            <a:endParaRPr dirty="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6525" y="6968058"/>
            <a:ext cx="4421725" cy="49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59" y="680908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2841" y="565907"/>
            <a:ext cx="1138800" cy="1341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A266DF-477E-4041-431A-DB0658137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21" y="2396768"/>
            <a:ext cx="17038320" cy="843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Party Registration in Indiana!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b="1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voter is eligible to vote in an Indiana primary if they are a registered voter.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Voters chose a D or R ballot based off the majority of candidates they voted for in the last general election or intend to vote for at the next general election.  (IC 3-10-1-6)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Primary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Voter of any affiliation may vote in the primary.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Primary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bg2"/>
                </a:solidFill>
                <a:latin typeface="Barlow Semi Condensed" panose="00000506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Voter must be registered as a member of the party to vote in the primary.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chemeClr val="bg2"/>
              </a:solidFill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Barlow Semi Condensed" panose="00000506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14">
            <a:extLst>
              <a:ext uri="{FF2B5EF4-FFF2-40B4-BE49-F238E27FC236}">
                <a16:creationId xmlns:a16="http://schemas.microsoft.com/office/drawing/2014/main" id="{705088E0-14CE-A9AA-8D7A-EE495562F3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1759" y="2976725"/>
            <a:ext cx="5271199" cy="91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26" y="2976725"/>
            <a:ext cx="5271199" cy="91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1581016" y="1047194"/>
            <a:ext cx="15125968" cy="92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b="0" i="0" u="none" strike="noStrike" cap="none" dirty="0">
                <a:solidFill>
                  <a:srgbClr val="0E56C4"/>
                </a:solidFill>
                <a:latin typeface="Grand Hotel"/>
                <a:ea typeface="Grand Hotel"/>
                <a:cs typeface="Grand Hotel"/>
                <a:sym typeface="Grand Hotel"/>
              </a:rPr>
              <a:t>Voter Registration </a:t>
            </a:r>
            <a:endParaRPr dirty="0"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88" y="2976725"/>
            <a:ext cx="5271199" cy="91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1027674" y="4314724"/>
            <a:ext cx="45093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Calibri" panose="020F0502020204030204" pitchFamily="34" charset="0"/>
              </a:rPr>
              <a:t>North Dakota is the only state that does not requires some form of voter registration.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2"/>
              </a:solidFill>
              <a:latin typeface="Barlow Semi Condensed" panose="00000506000000000000" pitchFamily="2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  <a:ea typeface="Calibri" panose="020F0502020204030204" pitchFamily="34" charset="0"/>
              </a:rPr>
              <a:t>Indiana requires all voters to register to vote.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7810" y="6943873"/>
            <a:ext cx="4421725" cy="49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515042" y="3198182"/>
            <a:ext cx="514130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4584"/>
                </a:solidFill>
                <a:latin typeface="Bebas Neue"/>
                <a:sym typeface="Bebas Neue"/>
              </a:rPr>
              <a:t>No Voter Registration </a:t>
            </a:r>
            <a:endParaRPr dirty="0"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359" y="680908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92841" y="565907"/>
            <a:ext cx="1138800" cy="13412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0;p14">
            <a:extLst>
              <a:ext uri="{FF2B5EF4-FFF2-40B4-BE49-F238E27FC236}">
                <a16:creationId xmlns:a16="http://schemas.microsoft.com/office/drawing/2014/main" id="{68F259F6-001A-F9D5-D624-EC67141DF705}"/>
              </a:ext>
            </a:extLst>
          </p:cNvPr>
          <p:cNvSpPr txBox="1"/>
          <p:nvPr/>
        </p:nvSpPr>
        <p:spPr>
          <a:xfrm>
            <a:off x="6671636" y="3198181"/>
            <a:ext cx="514130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4584"/>
                </a:solidFill>
                <a:latin typeface="Bebas Neue"/>
                <a:sym typeface="Bebas Neue"/>
              </a:rPr>
              <a:t>Same Day Registration </a:t>
            </a:r>
            <a:endParaRPr dirty="0"/>
          </a:p>
        </p:txBody>
      </p:sp>
      <p:sp>
        <p:nvSpPr>
          <p:cNvPr id="4" name="Google Shape;110;p14">
            <a:extLst>
              <a:ext uri="{FF2B5EF4-FFF2-40B4-BE49-F238E27FC236}">
                <a16:creationId xmlns:a16="http://schemas.microsoft.com/office/drawing/2014/main" id="{DA83D3A9-D856-AD76-EB9F-73D3A51056A2}"/>
              </a:ext>
            </a:extLst>
          </p:cNvPr>
          <p:cNvSpPr txBox="1"/>
          <p:nvPr/>
        </p:nvSpPr>
        <p:spPr>
          <a:xfrm>
            <a:off x="12631657" y="3198181"/>
            <a:ext cx="514130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4584"/>
                </a:solidFill>
                <a:latin typeface="Bebas Neue"/>
                <a:sym typeface="Bebas Neue"/>
              </a:rPr>
              <a:t>“Felon” Registration 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631CE-2D99-1DCD-86AF-AE0278B5856D}"/>
              </a:ext>
            </a:extLst>
          </p:cNvPr>
          <p:cNvSpPr txBox="1"/>
          <p:nvPr/>
        </p:nvSpPr>
        <p:spPr>
          <a:xfrm>
            <a:off x="12991444" y="3989218"/>
            <a:ext cx="44217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latin typeface="Barlow Semi Condensed" panose="00000506000000000000" pitchFamily="2" charset="0"/>
                <a:ea typeface="Calibri" panose="020F0502020204030204" pitchFamily="34" charset="0"/>
              </a:rPr>
              <a:t>A person may register to vote once no longer incarcerated following conviction of a crime, even if on probation, parole, home detention, or community corrections.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951EE-B8B9-FA01-2C63-D935935A2A58}"/>
              </a:ext>
            </a:extLst>
          </p:cNvPr>
          <p:cNvSpPr txBox="1"/>
          <p:nvPr/>
        </p:nvSpPr>
        <p:spPr>
          <a:xfrm>
            <a:off x="7110110" y="4314725"/>
            <a:ext cx="43960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latin typeface="Barlow Semi Condensed" panose="00000506000000000000" pitchFamily="2" charset="0"/>
                <a:ea typeface="Calibri" panose="020F0502020204030204" pitchFamily="34" charset="0"/>
              </a:rPr>
              <a:t>There is no same day registration in Indiana.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2"/>
              </a:solidFill>
              <a:latin typeface="Barlow Semi Condensed" panose="00000506000000000000" pitchFamily="2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latin typeface="Barlow Semi Condensed" panose="00000506000000000000" pitchFamily="2" charset="0"/>
                <a:ea typeface="Calibri" panose="020F0502020204030204" pitchFamily="34" charset="0"/>
              </a:rPr>
              <a:t>Indiana requires voters to register 29 days prior to election day. </a:t>
            </a:r>
          </a:p>
        </p:txBody>
      </p:sp>
    </p:spTree>
    <p:extLst>
      <p:ext uri="{BB962C8B-B14F-4D97-AF65-F5344CB8AC3E}">
        <p14:creationId xmlns:p14="http://schemas.microsoft.com/office/powerpoint/2010/main" val="374259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1581016" y="1047194"/>
            <a:ext cx="15125968" cy="92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Voter Registrations &amp; Convictions </a:t>
            </a:r>
            <a:endParaRPr dirty="0"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59" y="680908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2841" y="565907"/>
            <a:ext cx="1138800" cy="134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Restoring Voting Rights for Every American - Stand Up America">
            <a:extLst>
              <a:ext uri="{FF2B5EF4-FFF2-40B4-BE49-F238E27FC236}">
                <a16:creationId xmlns:a16="http://schemas.microsoft.com/office/drawing/2014/main" id="{9A3E8186-885E-6513-4510-CC0002EFD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9"/>
          <a:stretch/>
        </p:blipFill>
        <p:spPr bwMode="auto">
          <a:xfrm>
            <a:off x="1581015" y="2422405"/>
            <a:ext cx="11285221" cy="77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415C7-1586-0E80-5707-40D7F0F6A2D4}"/>
              </a:ext>
            </a:extLst>
          </p:cNvPr>
          <p:cNvSpPr txBox="1"/>
          <p:nvPr/>
        </p:nvSpPr>
        <p:spPr>
          <a:xfrm>
            <a:off x="13076145" y="9888907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 from standupamerica.com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BFB20-44FE-88BB-3130-9B8307D3CDEA}"/>
              </a:ext>
            </a:extLst>
          </p:cNvPr>
          <p:cNvSpPr txBox="1"/>
          <p:nvPr/>
        </p:nvSpPr>
        <p:spPr>
          <a:xfrm>
            <a:off x="13444401" y="2770114"/>
            <a:ext cx="4404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Indiana law only prohibits those who have been convicted of a crime and are currently serving their sentence from voting.  </a:t>
            </a:r>
          </a:p>
          <a:p>
            <a:endParaRPr lang="en-US" sz="3200" dirty="0">
              <a:solidFill>
                <a:schemeClr val="bg2"/>
              </a:solidFill>
              <a:latin typeface="Barlow Semi Condensed" panose="00000506000000000000" pitchFamily="2" charset="0"/>
            </a:endParaRPr>
          </a:p>
          <a:p>
            <a:r>
              <a:rPr lang="en-US" sz="3200" dirty="0">
                <a:solidFill>
                  <a:schemeClr val="bg2"/>
                </a:solidFill>
                <a:latin typeface="Barlow Semi Condensed" panose="00000506000000000000" pitchFamily="2" charset="0"/>
              </a:rPr>
              <a:t>If awaiting trial, can vote. </a:t>
            </a:r>
          </a:p>
        </p:txBody>
      </p:sp>
    </p:spTree>
    <p:extLst>
      <p:ext uri="{BB962C8B-B14F-4D97-AF65-F5344CB8AC3E}">
        <p14:creationId xmlns:p14="http://schemas.microsoft.com/office/powerpoint/2010/main" val="244723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F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9850" y="7582450"/>
            <a:ext cx="7315200" cy="167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9850" y="5494363"/>
            <a:ext cx="7315200" cy="167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9850" y="3406275"/>
            <a:ext cx="7315200" cy="167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9850" y="1318175"/>
            <a:ext cx="7315200" cy="167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370" y="4381012"/>
            <a:ext cx="3517650" cy="502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4325" y="977305"/>
            <a:ext cx="1425200" cy="1678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11721638" y="5422589"/>
            <a:ext cx="5500272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dirty="0">
                <a:solidFill>
                  <a:srgbClr val="004584"/>
                </a:solidFill>
                <a:latin typeface="Bebas Neue"/>
                <a:sym typeface="Bebas Neue"/>
              </a:rPr>
              <a:t>Allowed for Small Elections</a:t>
            </a:r>
            <a:endParaRPr dirty="0"/>
          </a:p>
        </p:txBody>
      </p:sp>
      <p:sp>
        <p:nvSpPr>
          <p:cNvPr id="128" name="Google Shape;128;p15"/>
          <p:cNvSpPr txBox="1"/>
          <p:nvPr/>
        </p:nvSpPr>
        <p:spPr>
          <a:xfrm>
            <a:off x="10893754" y="6011672"/>
            <a:ext cx="679724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Alaska, Arizona, Florida, Kansas, Maryland, Missouri, </a:t>
            </a: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Montana, New Mexico, and Wyoming</a:t>
            </a:r>
            <a:endParaRPr sz="2400"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652275" y="6790609"/>
            <a:ext cx="13775724" cy="563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571052"/>
            <a:ext cx="4571176" cy="568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12070479" y="1254598"/>
            <a:ext cx="4084320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dirty="0">
                <a:solidFill>
                  <a:srgbClr val="004584"/>
                </a:solidFill>
                <a:latin typeface="Bebas Neue"/>
                <a:sym typeface="Bebas Neue"/>
              </a:rPr>
              <a:t>Allow all mail elections</a:t>
            </a:r>
            <a:endParaRPr dirty="0"/>
          </a:p>
        </p:txBody>
      </p:sp>
      <p:sp>
        <p:nvSpPr>
          <p:cNvPr id="132" name="Google Shape;132;p15"/>
          <p:cNvSpPr txBox="1"/>
          <p:nvPr/>
        </p:nvSpPr>
        <p:spPr>
          <a:xfrm>
            <a:off x="11123450" y="1456019"/>
            <a:ext cx="1425300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5"/>
          <p:cNvSpPr txBox="1"/>
          <p:nvPr/>
        </p:nvSpPr>
        <p:spPr>
          <a:xfrm>
            <a:off x="10904576" y="1838831"/>
            <a:ext cx="5965748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California, Colorado, Hawaii, Nevada, Oregon, Utah, Vermont, and Washington</a:t>
            </a:r>
            <a:endParaRPr dirty="0"/>
          </a:p>
        </p:txBody>
      </p:sp>
      <p:sp>
        <p:nvSpPr>
          <p:cNvPr id="134" name="Google Shape;134;p15"/>
          <p:cNvSpPr txBox="1"/>
          <p:nvPr/>
        </p:nvSpPr>
        <p:spPr>
          <a:xfrm>
            <a:off x="11174924" y="7514281"/>
            <a:ext cx="4863805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dirty="0">
                <a:solidFill>
                  <a:srgbClr val="004584"/>
                </a:solidFill>
                <a:latin typeface="Bebas Neue"/>
                <a:sym typeface="Bebas Neue"/>
              </a:rPr>
              <a:t>For certain small jurisdictions</a:t>
            </a:r>
            <a:endParaRPr dirty="0"/>
          </a:p>
        </p:txBody>
      </p:sp>
      <p:sp>
        <p:nvSpPr>
          <p:cNvPr id="136" name="Google Shape;136;p15"/>
          <p:cNvSpPr txBox="1"/>
          <p:nvPr/>
        </p:nvSpPr>
        <p:spPr>
          <a:xfrm>
            <a:off x="10900812" y="8297696"/>
            <a:ext cx="5645408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chemeClr val="bg2"/>
                </a:solidFill>
                <a:effectLst/>
                <a:latin typeface="Barlow Semi Condensed" panose="00000506000000000000" pitchFamily="2" charset="0"/>
              </a:rPr>
              <a:t>Idaho, Minnesota, New Jersey, and New Mexico</a:t>
            </a:r>
            <a:endParaRPr sz="2400" dirty="0"/>
          </a:p>
        </p:txBody>
      </p:sp>
      <p:pic>
        <p:nvPicPr>
          <p:cNvPr id="137" name="Google Shape;13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64183" y="7637275"/>
            <a:ext cx="4161730" cy="41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/>
        </p:nvSpPr>
        <p:spPr>
          <a:xfrm>
            <a:off x="1028700" y="991275"/>
            <a:ext cx="6888900" cy="15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dirty="0">
                <a:solidFill>
                  <a:srgbClr val="0E56C4"/>
                </a:solidFill>
                <a:latin typeface="Grand Hotel"/>
                <a:sym typeface="Grand Hotel"/>
              </a:rPr>
              <a:t>Vote by mail</a:t>
            </a:r>
            <a:endParaRPr dirty="0"/>
          </a:p>
        </p:txBody>
      </p:sp>
      <p:sp>
        <p:nvSpPr>
          <p:cNvPr id="139" name="Google Shape;139;p15"/>
          <p:cNvSpPr txBox="1"/>
          <p:nvPr/>
        </p:nvSpPr>
        <p:spPr>
          <a:xfrm>
            <a:off x="12565883" y="3408413"/>
            <a:ext cx="3306074" cy="75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 dirty="0">
                <a:solidFill>
                  <a:srgbClr val="004584"/>
                </a:solidFill>
                <a:latin typeface="Bebas Neue"/>
                <a:sym typeface="Bebas Neue"/>
              </a:rPr>
              <a:t>County Option</a:t>
            </a:r>
            <a:endParaRPr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12070479" y="4179728"/>
            <a:ext cx="3306074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11053"/>
                </a:solidFill>
                <a:latin typeface="Barlow Semi Condensed"/>
                <a:sym typeface="Barlow Semi Condensed"/>
              </a:rPr>
              <a:t>Nebraska and North Dakota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F6357-53EC-EC5E-69CA-339B3FBF2258}"/>
              </a:ext>
            </a:extLst>
          </p:cNvPr>
          <p:cNvSpPr txBox="1"/>
          <p:nvPr/>
        </p:nvSpPr>
        <p:spPr>
          <a:xfrm>
            <a:off x="253768" y="2472314"/>
            <a:ext cx="85201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4000" dirty="0">
                <a:solidFill>
                  <a:schemeClr val="bg2"/>
                </a:solidFill>
                <a:latin typeface="Barlow Semi Condensed" panose="00000506000000000000" pitchFamily="2" charset="0"/>
              </a:rPr>
              <a:t>Indiana allows voting by mail if you meet one of the reasons needed to vote by mail such as out of town on election day or over 65.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1120</Words>
  <Application>Microsoft Office PowerPoint</Application>
  <PresentationFormat>Custom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Grand Hotel</vt:lpstr>
      <vt:lpstr>Bebas Neue</vt:lpstr>
      <vt:lpstr>Barlow Semi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Warycha, Valerie S</dc:creator>
  <cp:lastModifiedBy>Warycha, Valerie S</cp:lastModifiedBy>
  <cp:revision>1</cp:revision>
  <dcterms:modified xsi:type="dcterms:W3CDTF">2023-12-05T14:39:17Z</dcterms:modified>
</cp:coreProperties>
</file>