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776" r:id="rId4"/>
    <p:sldMasterId id="2147483748" r:id="rId5"/>
    <p:sldMasterId id="2147483789" r:id="rId6"/>
  </p:sldMasterIdLst>
  <p:notesMasterIdLst>
    <p:notesMasterId r:id="rId19"/>
  </p:notesMasterIdLst>
  <p:handoutMasterIdLst>
    <p:handoutMasterId r:id="rId20"/>
  </p:handoutMasterIdLst>
  <p:sldIdLst>
    <p:sldId id="313" r:id="rId7"/>
    <p:sldId id="418" r:id="rId8"/>
    <p:sldId id="363" r:id="rId9"/>
    <p:sldId id="364" r:id="rId10"/>
    <p:sldId id="365" r:id="rId11"/>
    <p:sldId id="378" r:id="rId12"/>
    <p:sldId id="417" r:id="rId13"/>
    <p:sldId id="421" r:id="rId14"/>
    <p:sldId id="423" r:id="rId15"/>
    <p:sldId id="413" r:id="rId16"/>
    <p:sldId id="416" r:id="rId17"/>
    <p:sldId id="398" r:id="rId18"/>
  </p:sldIdLst>
  <p:sldSz cx="9144000" cy="6858000" type="screen4x3"/>
  <p:notesSz cx="9144000" cy="6858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mbria" panose="02040503050406030204" pitchFamily="18"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Karla" pitchFamily="2"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da Kelley" initials="MK" lastIdx="2" clrIdx="0">
    <p:extLst>
      <p:ext uri="{19B8F6BF-5375-455C-9EA6-DF929625EA0E}">
        <p15:presenceInfo xmlns:p15="http://schemas.microsoft.com/office/powerpoint/2012/main" userId="Malinda Kel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20"/>
    <a:srgbClr val="3397D7"/>
    <a:srgbClr val="0432FF"/>
    <a:srgbClr val="F14B22"/>
    <a:srgbClr val="1D1D28"/>
    <a:srgbClr val="FF7D45"/>
    <a:srgbClr val="203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89F18-D01B-459B-AC2D-2DEA5CF00EFB}" v="9" dt="2022-12-08T13:14:23.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26"/>
    <p:restoredTop sz="72247" autoAdjust="0"/>
  </p:normalViewPr>
  <p:slideViewPr>
    <p:cSldViewPr snapToGrid="0" snapToObjects="1">
      <p:cViewPr varScale="1">
        <p:scale>
          <a:sx n="130" d="100"/>
          <a:sy n="130" d="100"/>
        </p:scale>
        <p:origin x="666" y="126"/>
      </p:cViewPr>
      <p:guideLst/>
    </p:cSldViewPr>
  </p:slideViewPr>
  <p:notesTextViewPr>
    <p:cViewPr>
      <p:scale>
        <a:sx n="3" d="2"/>
        <a:sy n="3" d="2"/>
      </p:scale>
      <p:origin x="0" y="0"/>
    </p:cViewPr>
  </p:notesTextViewPr>
  <p:notesViewPr>
    <p:cSldViewPr snapToGrid="0" snapToObjects="1">
      <p:cViewPr>
        <p:scale>
          <a:sx n="93" d="100"/>
          <a:sy n="93" d="100"/>
        </p:scale>
        <p:origin x="3760" y="9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openxmlformats.org/officeDocument/2006/relationships/commentAuthors" Target="commentAuthor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51EDC-3877-4644-9906-33D87B88514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EACFC88-750A-4EBE-BE67-9829CEA23527}">
      <dgm:prSet custT="1"/>
      <dgm:spPr/>
      <dgm:t>
        <a:bodyPr/>
        <a:lstStyle/>
        <a:p>
          <a:r>
            <a:rPr lang="en-US" sz="2800" dirty="0"/>
            <a:t>Step by Steps</a:t>
          </a:r>
        </a:p>
      </dgm:t>
    </dgm:pt>
    <dgm:pt modelId="{4F3DF1B2-BA96-4ADC-AF74-2E9C4A375BDC}" type="parTrans" cxnId="{D11839B1-7F42-44C5-B01A-F0DF20376D7F}">
      <dgm:prSet/>
      <dgm:spPr/>
      <dgm:t>
        <a:bodyPr/>
        <a:lstStyle/>
        <a:p>
          <a:endParaRPr lang="en-US"/>
        </a:p>
      </dgm:t>
    </dgm:pt>
    <dgm:pt modelId="{C6B0CEE7-1A4D-48BE-9ADF-285E9D32A7FF}" type="sibTrans" cxnId="{D11839B1-7F42-44C5-B01A-F0DF20376D7F}">
      <dgm:prSet/>
      <dgm:spPr/>
      <dgm:t>
        <a:bodyPr/>
        <a:lstStyle/>
        <a:p>
          <a:endParaRPr lang="en-US"/>
        </a:p>
      </dgm:t>
    </dgm:pt>
    <dgm:pt modelId="{1B76C30E-F01B-4FAF-857C-A23709F6E6EA}">
      <dgm:prSet custT="1"/>
      <dgm:spPr/>
      <dgm:t>
        <a:bodyPr/>
        <a:lstStyle/>
        <a:p>
          <a:r>
            <a:rPr lang="en-US" sz="2800" dirty="0"/>
            <a:t>SOPs</a:t>
          </a:r>
        </a:p>
      </dgm:t>
    </dgm:pt>
    <dgm:pt modelId="{CFB0C0DA-77C7-4EBE-8938-58768BFAFF06}" type="parTrans" cxnId="{E24A37AD-A2CD-4AAF-9B7C-7E92CF056412}">
      <dgm:prSet/>
      <dgm:spPr/>
      <dgm:t>
        <a:bodyPr/>
        <a:lstStyle/>
        <a:p>
          <a:endParaRPr lang="en-US"/>
        </a:p>
      </dgm:t>
    </dgm:pt>
    <dgm:pt modelId="{13B677FD-B02B-423C-940F-608B555CD4C0}" type="sibTrans" cxnId="{E24A37AD-A2CD-4AAF-9B7C-7E92CF056412}">
      <dgm:prSet/>
      <dgm:spPr/>
      <dgm:t>
        <a:bodyPr/>
        <a:lstStyle/>
        <a:p>
          <a:endParaRPr lang="en-US"/>
        </a:p>
      </dgm:t>
    </dgm:pt>
    <dgm:pt modelId="{D6925F04-F3AC-4917-AE1C-F52BF7709FEC}">
      <dgm:prSet custT="1"/>
      <dgm:spPr/>
      <dgm:t>
        <a:bodyPr/>
        <a:lstStyle/>
        <a:p>
          <a:r>
            <a:rPr lang="en-US" sz="2800" dirty="0"/>
            <a:t>Web Training</a:t>
          </a:r>
        </a:p>
      </dgm:t>
    </dgm:pt>
    <dgm:pt modelId="{523B54E6-6493-438C-A44D-1AF7D548765F}" type="parTrans" cxnId="{E007F614-9D48-49A2-8E19-521AF8BB44FC}">
      <dgm:prSet/>
      <dgm:spPr/>
      <dgm:t>
        <a:bodyPr/>
        <a:lstStyle/>
        <a:p>
          <a:endParaRPr lang="en-US"/>
        </a:p>
      </dgm:t>
    </dgm:pt>
    <dgm:pt modelId="{43AC6D1A-3515-4B2F-A669-AE2DE7A3DBBF}" type="sibTrans" cxnId="{E007F614-9D48-49A2-8E19-521AF8BB44FC}">
      <dgm:prSet/>
      <dgm:spPr/>
      <dgm:t>
        <a:bodyPr/>
        <a:lstStyle/>
        <a:p>
          <a:endParaRPr lang="en-US"/>
        </a:p>
      </dgm:t>
    </dgm:pt>
    <dgm:pt modelId="{B7D51E1C-2D83-426D-B9E7-6875096B3515}">
      <dgm:prSet/>
      <dgm:spPr/>
      <dgm:t>
        <a:bodyPr/>
        <a:lstStyle/>
        <a:p>
          <a:r>
            <a:rPr lang="en-US"/>
            <a:t>Calendar</a:t>
          </a:r>
        </a:p>
      </dgm:t>
    </dgm:pt>
    <dgm:pt modelId="{FAF4BFD6-19FD-4185-8CDD-55B79076BF9D}" type="parTrans" cxnId="{A223C55C-6F7D-4A0C-831E-E3B9F380B2C6}">
      <dgm:prSet/>
      <dgm:spPr/>
      <dgm:t>
        <a:bodyPr/>
        <a:lstStyle/>
        <a:p>
          <a:endParaRPr lang="en-US"/>
        </a:p>
      </dgm:t>
    </dgm:pt>
    <dgm:pt modelId="{D3B334BD-1924-4BEC-9195-8DCC18153F78}" type="sibTrans" cxnId="{A223C55C-6F7D-4A0C-831E-E3B9F380B2C6}">
      <dgm:prSet/>
      <dgm:spPr/>
      <dgm:t>
        <a:bodyPr/>
        <a:lstStyle/>
        <a:p>
          <a:endParaRPr lang="en-US"/>
        </a:p>
      </dgm:t>
    </dgm:pt>
    <dgm:pt modelId="{A221B6E8-8058-49E7-AB61-B484B3FEC927}">
      <dgm:prSet/>
      <dgm:spPr/>
      <dgm:t>
        <a:bodyPr/>
        <a:lstStyle/>
        <a:p>
          <a:r>
            <a:rPr lang="en-US"/>
            <a:t>Archive</a:t>
          </a:r>
        </a:p>
      </dgm:t>
    </dgm:pt>
    <dgm:pt modelId="{0EEC912A-2220-4A90-9EBB-3DCB698A6D03}" type="parTrans" cxnId="{8C38710C-A955-4F7E-8588-56D24F74E151}">
      <dgm:prSet/>
      <dgm:spPr/>
      <dgm:t>
        <a:bodyPr/>
        <a:lstStyle/>
        <a:p>
          <a:endParaRPr lang="en-US"/>
        </a:p>
      </dgm:t>
    </dgm:pt>
    <dgm:pt modelId="{BBB5D3FD-DCB1-4C02-BC63-B3BA4B270C88}" type="sibTrans" cxnId="{8C38710C-A955-4F7E-8588-56D24F74E151}">
      <dgm:prSet/>
      <dgm:spPr/>
      <dgm:t>
        <a:bodyPr/>
        <a:lstStyle/>
        <a:p>
          <a:endParaRPr lang="en-US"/>
        </a:p>
      </dgm:t>
    </dgm:pt>
    <dgm:pt modelId="{A447E854-C95C-406B-88FD-311BF6B7121E}">
      <dgm:prSet/>
      <dgm:spPr/>
      <dgm:t>
        <a:bodyPr/>
        <a:lstStyle/>
        <a:p>
          <a:r>
            <a:rPr lang="en-US"/>
            <a:t>Recorded Sessions</a:t>
          </a:r>
        </a:p>
      </dgm:t>
    </dgm:pt>
    <dgm:pt modelId="{B0ED0933-1A97-4E88-9519-3E4BD432C658}" type="parTrans" cxnId="{3B7999CF-81D8-4AD4-877D-B7790EDAE0F0}">
      <dgm:prSet/>
      <dgm:spPr/>
      <dgm:t>
        <a:bodyPr/>
        <a:lstStyle/>
        <a:p>
          <a:endParaRPr lang="en-US"/>
        </a:p>
      </dgm:t>
    </dgm:pt>
    <dgm:pt modelId="{AD2F509F-575F-4203-9EDE-7A01260AF499}" type="sibTrans" cxnId="{3B7999CF-81D8-4AD4-877D-B7790EDAE0F0}">
      <dgm:prSet/>
      <dgm:spPr/>
      <dgm:t>
        <a:bodyPr/>
        <a:lstStyle/>
        <a:p>
          <a:endParaRPr lang="en-US"/>
        </a:p>
      </dgm:t>
    </dgm:pt>
    <dgm:pt modelId="{79FEC62A-AF67-448F-8783-0951117139AA}" type="pres">
      <dgm:prSet presAssocID="{F7F51EDC-3877-4644-9906-33D87B885141}" presName="root" presStyleCnt="0">
        <dgm:presLayoutVars>
          <dgm:dir/>
          <dgm:resizeHandles val="exact"/>
        </dgm:presLayoutVars>
      </dgm:prSet>
      <dgm:spPr/>
    </dgm:pt>
    <dgm:pt modelId="{0F1DF332-699C-459D-B14D-4ADEEECA6259}" type="pres">
      <dgm:prSet presAssocID="{8EACFC88-750A-4EBE-BE67-9829CEA23527}" presName="compNode" presStyleCnt="0"/>
      <dgm:spPr/>
    </dgm:pt>
    <dgm:pt modelId="{5A047379-8EB5-48D9-B9D3-25BEA9667DD5}" type="pres">
      <dgm:prSet presAssocID="{8EACFC88-750A-4EBE-BE67-9829CEA23527}" presName="bgRect" presStyleLbl="bgShp" presStyleIdx="0" presStyleCnt="3"/>
      <dgm:spPr/>
    </dgm:pt>
    <dgm:pt modelId="{BF2D9FEE-4FE1-4114-B039-FA9156A23DBA}" type="pres">
      <dgm:prSet presAssocID="{8EACFC88-750A-4EBE-BE67-9829CEA2352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otprints"/>
        </a:ext>
      </dgm:extLst>
    </dgm:pt>
    <dgm:pt modelId="{9D6535C0-7D38-4B53-B495-95BD55C09CF7}" type="pres">
      <dgm:prSet presAssocID="{8EACFC88-750A-4EBE-BE67-9829CEA23527}" presName="spaceRect" presStyleCnt="0"/>
      <dgm:spPr/>
    </dgm:pt>
    <dgm:pt modelId="{BAB6A678-8343-4A5E-B14E-4C073A7D7CFC}" type="pres">
      <dgm:prSet presAssocID="{8EACFC88-750A-4EBE-BE67-9829CEA23527}" presName="parTx" presStyleLbl="revTx" presStyleIdx="0" presStyleCnt="4">
        <dgm:presLayoutVars>
          <dgm:chMax val="0"/>
          <dgm:chPref val="0"/>
        </dgm:presLayoutVars>
      </dgm:prSet>
      <dgm:spPr/>
    </dgm:pt>
    <dgm:pt modelId="{4365D4E8-8661-47AB-A60D-41D6869B9F12}" type="pres">
      <dgm:prSet presAssocID="{C6B0CEE7-1A4D-48BE-9ADF-285E9D32A7FF}" presName="sibTrans" presStyleCnt="0"/>
      <dgm:spPr/>
    </dgm:pt>
    <dgm:pt modelId="{85CC8407-EF4B-4F8B-8E4A-D929D65E377F}" type="pres">
      <dgm:prSet presAssocID="{1B76C30E-F01B-4FAF-857C-A23709F6E6EA}" presName="compNode" presStyleCnt="0"/>
      <dgm:spPr/>
    </dgm:pt>
    <dgm:pt modelId="{C90107B7-003B-4C48-B0FB-6D615A746F58}" type="pres">
      <dgm:prSet presAssocID="{1B76C30E-F01B-4FAF-857C-A23709F6E6EA}" presName="bgRect" presStyleLbl="bgShp" presStyleIdx="1" presStyleCnt="3"/>
      <dgm:spPr/>
    </dgm:pt>
    <dgm:pt modelId="{E0993766-60ED-40CC-96FD-FA1C34B76AE8}" type="pres">
      <dgm:prSet presAssocID="{1B76C30E-F01B-4FAF-857C-A23709F6E6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028E6E0-CAFD-4D72-9743-1AE2A1EA87A5}" type="pres">
      <dgm:prSet presAssocID="{1B76C30E-F01B-4FAF-857C-A23709F6E6EA}" presName="spaceRect" presStyleCnt="0"/>
      <dgm:spPr/>
    </dgm:pt>
    <dgm:pt modelId="{73C3E470-F6C6-46EF-817F-9C3EBB456467}" type="pres">
      <dgm:prSet presAssocID="{1B76C30E-F01B-4FAF-857C-A23709F6E6EA}" presName="parTx" presStyleLbl="revTx" presStyleIdx="1" presStyleCnt="4">
        <dgm:presLayoutVars>
          <dgm:chMax val="0"/>
          <dgm:chPref val="0"/>
        </dgm:presLayoutVars>
      </dgm:prSet>
      <dgm:spPr/>
    </dgm:pt>
    <dgm:pt modelId="{485236A3-523C-4BEC-BC7E-1A6CCF432E48}" type="pres">
      <dgm:prSet presAssocID="{13B677FD-B02B-423C-940F-608B555CD4C0}" presName="sibTrans" presStyleCnt="0"/>
      <dgm:spPr/>
    </dgm:pt>
    <dgm:pt modelId="{CA6563F4-17CE-4C3E-AC0A-7693550E4BC5}" type="pres">
      <dgm:prSet presAssocID="{D6925F04-F3AC-4917-AE1C-F52BF7709FEC}" presName="compNode" presStyleCnt="0"/>
      <dgm:spPr/>
    </dgm:pt>
    <dgm:pt modelId="{82F84913-33DB-4822-B691-DDDD7E68043E}" type="pres">
      <dgm:prSet presAssocID="{D6925F04-F3AC-4917-AE1C-F52BF7709FEC}" presName="bgRect" presStyleLbl="bgShp" presStyleIdx="2" presStyleCnt="3"/>
      <dgm:spPr/>
    </dgm:pt>
    <dgm:pt modelId="{87B04055-08D4-45B6-B2CB-E247873116FF}" type="pres">
      <dgm:prSet presAssocID="{D6925F04-F3AC-4917-AE1C-F52BF7709F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917C27C1-C132-471E-9D69-62BBEDAF776B}" type="pres">
      <dgm:prSet presAssocID="{D6925F04-F3AC-4917-AE1C-F52BF7709FEC}" presName="spaceRect" presStyleCnt="0"/>
      <dgm:spPr/>
    </dgm:pt>
    <dgm:pt modelId="{2F4A3A15-014A-4E7E-AA41-9AE66DAA408A}" type="pres">
      <dgm:prSet presAssocID="{D6925F04-F3AC-4917-AE1C-F52BF7709FEC}" presName="parTx" presStyleLbl="revTx" presStyleIdx="2" presStyleCnt="4">
        <dgm:presLayoutVars>
          <dgm:chMax val="0"/>
          <dgm:chPref val="0"/>
        </dgm:presLayoutVars>
      </dgm:prSet>
      <dgm:spPr/>
    </dgm:pt>
    <dgm:pt modelId="{DB964883-BADA-4697-94FB-20FB7103BDED}" type="pres">
      <dgm:prSet presAssocID="{D6925F04-F3AC-4917-AE1C-F52BF7709FEC}" presName="desTx" presStyleLbl="revTx" presStyleIdx="3" presStyleCnt="4">
        <dgm:presLayoutVars/>
      </dgm:prSet>
      <dgm:spPr/>
    </dgm:pt>
  </dgm:ptLst>
  <dgm:cxnLst>
    <dgm:cxn modelId="{8C38710C-A955-4F7E-8588-56D24F74E151}" srcId="{D6925F04-F3AC-4917-AE1C-F52BF7709FEC}" destId="{A221B6E8-8058-49E7-AB61-B484B3FEC927}" srcOrd="1" destOrd="0" parTransId="{0EEC912A-2220-4A90-9EBB-3DCB698A6D03}" sibTransId="{BBB5D3FD-DCB1-4C02-BC63-B3BA4B270C88}"/>
    <dgm:cxn modelId="{E007F614-9D48-49A2-8E19-521AF8BB44FC}" srcId="{F7F51EDC-3877-4644-9906-33D87B885141}" destId="{D6925F04-F3AC-4917-AE1C-F52BF7709FEC}" srcOrd="2" destOrd="0" parTransId="{523B54E6-6493-438C-A44D-1AF7D548765F}" sibTransId="{43AC6D1A-3515-4B2F-A669-AE2DE7A3DBBF}"/>
    <dgm:cxn modelId="{C7833521-A1B7-43FA-96DE-05A89B454B47}" type="presOf" srcId="{B7D51E1C-2D83-426D-B9E7-6875096B3515}" destId="{DB964883-BADA-4697-94FB-20FB7103BDED}" srcOrd="0" destOrd="0" presId="urn:microsoft.com/office/officeart/2018/2/layout/IconVerticalSolidList"/>
    <dgm:cxn modelId="{711E7D3D-D5C5-42DD-9B75-A869F4C367E8}" type="presOf" srcId="{A447E854-C95C-406B-88FD-311BF6B7121E}" destId="{DB964883-BADA-4697-94FB-20FB7103BDED}" srcOrd="0" destOrd="2" presId="urn:microsoft.com/office/officeart/2018/2/layout/IconVerticalSolidList"/>
    <dgm:cxn modelId="{A223C55C-6F7D-4A0C-831E-E3B9F380B2C6}" srcId="{D6925F04-F3AC-4917-AE1C-F52BF7709FEC}" destId="{B7D51E1C-2D83-426D-B9E7-6875096B3515}" srcOrd="0" destOrd="0" parTransId="{FAF4BFD6-19FD-4185-8CDD-55B79076BF9D}" sibTransId="{D3B334BD-1924-4BEC-9195-8DCC18153F78}"/>
    <dgm:cxn modelId="{519D6059-FC1D-4BEB-8BB9-63F72FA3996D}" type="presOf" srcId="{D6925F04-F3AC-4917-AE1C-F52BF7709FEC}" destId="{2F4A3A15-014A-4E7E-AA41-9AE66DAA408A}" srcOrd="0" destOrd="0" presId="urn:microsoft.com/office/officeart/2018/2/layout/IconVerticalSolidList"/>
    <dgm:cxn modelId="{3841F49F-C25B-4608-9491-9B6C86FE903B}" type="presOf" srcId="{A221B6E8-8058-49E7-AB61-B484B3FEC927}" destId="{DB964883-BADA-4697-94FB-20FB7103BDED}" srcOrd="0" destOrd="1" presId="urn:microsoft.com/office/officeart/2018/2/layout/IconVerticalSolidList"/>
    <dgm:cxn modelId="{E24A37AD-A2CD-4AAF-9B7C-7E92CF056412}" srcId="{F7F51EDC-3877-4644-9906-33D87B885141}" destId="{1B76C30E-F01B-4FAF-857C-A23709F6E6EA}" srcOrd="1" destOrd="0" parTransId="{CFB0C0DA-77C7-4EBE-8938-58768BFAFF06}" sibTransId="{13B677FD-B02B-423C-940F-608B555CD4C0}"/>
    <dgm:cxn modelId="{1B6CAAB0-B219-490F-9064-FBC89100D658}" type="presOf" srcId="{8EACFC88-750A-4EBE-BE67-9829CEA23527}" destId="{BAB6A678-8343-4A5E-B14E-4C073A7D7CFC}" srcOrd="0" destOrd="0" presId="urn:microsoft.com/office/officeart/2018/2/layout/IconVerticalSolidList"/>
    <dgm:cxn modelId="{D11839B1-7F42-44C5-B01A-F0DF20376D7F}" srcId="{F7F51EDC-3877-4644-9906-33D87B885141}" destId="{8EACFC88-750A-4EBE-BE67-9829CEA23527}" srcOrd="0" destOrd="0" parTransId="{4F3DF1B2-BA96-4ADC-AF74-2E9C4A375BDC}" sibTransId="{C6B0CEE7-1A4D-48BE-9ADF-285E9D32A7FF}"/>
    <dgm:cxn modelId="{A27526BE-5543-4597-AAE3-7A0BAEC53244}" type="presOf" srcId="{1B76C30E-F01B-4FAF-857C-A23709F6E6EA}" destId="{73C3E470-F6C6-46EF-817F-9C3EBB456467}" srcOrd="0" destOrd="0" presId="urn:microsoft.com/office/officeart/2018/2/layout/IconVerticalSolidList"/>
    <dgm:cxn modelId="{67C911C1-D382-45FE-B6A9-E5C69227B80F}" type="presOf" srcId="{F7F51EDC-3877-4644-9906-33D87B885141}" destId="{79FEC62A-AF67-448F-8783-0951117139AA}" srcOrd="0" destOrd="0" presId="urn:microsoft.com/office/officeart/2018/2/layout/IconVerticalSolidList"/>
    <dgm:cxn modelId="{3B7999CF-81D8-4AD4-877D-B7790EDAE0F0}" srcId="{D6925F04-F3AC-4917-AE1C-F52BF7709FEC}" destId="{A447E854-C95C-406B-88FD-311BF6B7121E}" srcOrd="2" destOrd="0" parTransId="{B0ED0933-1A97-4E88-9519-3E4BD432C658}" sibTransId="{AD2F509F-575F-4203-9EDE-7A01260AF499}"/>
    <dgm:cxn modelId="{64C28BD4-99D2-4F31-B632-39D1AC452F14}" type="presParOf" srcId="{79FEC62A-AF67-448F-8783-0951117139AA}" destId="{0F1DF332-699C-459D-B14D-4ADEEECA6259}" srcOrd="0" destOrd="0" presId="urn:microsoft.com/office/officeart/2018/2/layout/IconVerticalSolidList"/>
    <dgm:cxn modelId="{DB4826CA-FFE0-40A8-8803-EB2D4BD6D88A}" type="presParOf" srcId="{0F1DF332-699C-459D-B14D-4ADEEECA6259}" destId="{5A047379-8EB5-48D9-B9D3-25BEA9667DD5}" srcOrd="0" destOrd="0" presId="urn:microsoft.com/office/officeart/2018/2/layout/IconVerticalSolidList"/>
    <dgm:cxn modelId="{8214CA93-2B3B-4122-B8C7-60E6CD803AFD}" type="presParOf" srcId="{0F1DF332-699C-459D-B14D-4ADEEECA6259}" destId="{BF2D9FEE-4FE1-4114-B039-FA9156A23DBA}" srcOrd="1" destOrd="0" presId="urn:microsoft.com/office/officeart/2018/2/layout/IconVerticalSolidList"/>
    <dgm:cxn modelId="{C2AD6A0A-197A-4E6B-AEFB-A8C11495D6CB}" type="presParOf" srcId="{0F1DF332-699C-459D-B14D-4ADEEECA6259}" destId="{9D6535C0-7D38-4B53-B495-95BD55C09CF7}" srcOrd="2" destOrd="0" presId="urn:microsoft.com/office/officeart/2018/2/layout/IconVerticalSolidList"/>
    <dgm:cxn modelId="{6D338FAD-6E27-490B-A13C-25D85BD2A402}" type="presParOf" srcId="{0F1DF332-699C-459D-B14D-4ADEEECA6259}" destId="{BAB6A678-8343-4A5E-B14E-4C073A7D7CFC}" srcOrd="3" destOrd="0" presId="urn:microsoft.com/office/officeart/2018/2/layout/IconVerticalSolidList"/>
    <dgm:cxn modelId="{3FBC52BD-80D1-409F-8C01-DBFB1E18B88D}" type="presParOf" srcId="{79FEC62A-AF67-448F-8783-0951117139AA}" destId="{4365D4E8-8661-47AB-A60D-41D6869B9F12}" srcOrd="1" destOrd="0" presId="urn:microsoft.com/office/officeart/2018/2/layout/IconVerticalSolidList"/>
    <dgm:cxn modelId="{C6B74C2A-6D2C-43BE-872C-E63FB67A74A7}" type="presParOf" srcId="{79FEC62A-AF67-448F-8783-0951117139AA}" destId="{85CC8407-EF4B-4F8B-8E4A-D929D65E377F}" srcOrd="2" destOrd="0" presId="urn:microsoft.com/office/officeart/2018/2/layout/IconVerticalSolidList"/>
    <dgm:cxn modelId="{8B2C7121-3E6B-4131-8CAF-80DBEF64D976}" type="presParOf" srcId="{85CC8407-EF4B-4F8B-8E4A-D929D65E377F}" destId="{C90107B7-003B-4C48-B0FB-6D615A746F58}" srcOrd="0" destOrd="0" presId="urn:microsoft.com/office/officeart/2018/2/layout/IconVerticalSolidList"/>
    <dgm:cxn modelId="{2DF3DCB1-F122-46D2-837B-8EEE6DACA6C0}" type="presParOf" srcId="{85CC8407-EF4B-4F8B-8E4A-D929D65E377F}" destId="{E0993766-60ED-40CC-96FD-FA1C34B76AE8}" srcOrd="1" destOrd="0" presId="urn:microsoft.com/office/officeart/2018/2/layout/IconVerticalSolidList"/>
    <dgm:cxn modelId="{9988D338-DE64-4144-AA75-4355F244D503}" type="presParOf" srcId="{85CC8407-EF4B-4F8B-8E4A-D929D65E377F}" destId="{4028E6E0-CAFD-4D72-9743-1AE2A1EA87A5}" srcOrd="2" destOrd="0" presId="urn:microsoft.com/office/officeart/2018/2/layout/IconVerticalSolidList"/>
    <dgm:cxn modelId="{04B78B53-9AD2-4276-87A1-31A5B65D2252}" type="presParOf" srcId="{85CC8407-EF4B-4F8B-8E4A-D929D65E377F}" destId="{73C3E470-F6C6-46EF-817F-9C3EBB456467}" srcOrd="3" destOrd="0" presId="urn:microsoft.com/office/officeart/2018/2/layout/IconVerticalSolidList"/>
    <dgm:cxn modelId="{A090B881-1917-4B37-AB5A-4522EB0800B2}" type="presParOf" srcId="{79FEC62A-AF67-448F-8783-0951117139AA}" destId="{485236A3-523C-4BEC-BC7E-1A6CCF432E48}" srcOrd="3" destOrd="0" presId="urn:microsoft.com/office/officeart/2018/2/layout/IconVerticalSolidList"/>
    <dgm:cxn modelId="{C60E4CA9-B9C3-43E3-90A4-E41351F22CD1}" type="presParOf" srcId="{79FEC62A-AF67-448F-8783-0951117139AA}" destId="{CA6563F4-17CE-4C3E-AC0A-7693550E4BC5}" srcOrd="4" destOrd="0" presId="urn:microsoft.com/office/officeart/2018/2/layout/IconVerticalSolidList"/>
    <dgm:cxn modelId="{798DEB95-A552-4C8E-B865-5FE0902E5CAF}" type="presParOf" srcId="{CA6563F4-17CE-4C3E-AC0A-7693550E4BC5}" destId="{82F84913-33DB-4822-B691-DDDD7E68043E}" srcOrd="0" destOrd="0" presId="urn:microsoft.com/office/officeart/2018/2/layout/IconVerticalSolidList"/>
    <dgm:cxn modelId="{42754056-2F39-474B-90DB-704B1987B7DC}" type="presParOf" srcId="{CA6563F4-17CE-4C3E-AC0A-7693550E4BC5}" destId="{87B04055-08D4-45B6-B2CB-E247873116FF}" srcOrd="1" destOrd="0" presId="urn:microsoft.com/office/officeart/2018/2/layout/IconVerticalSolidList"/>
    <dgm:cxn modelId="{86102380-95A8-4CC1-901A-26FB40DF5E78}" type="presParOf" srcId="{CA6563F4-17CE-4C3E-AC0A-7693550E4BC5}" destId="{917C27C1-C132-471E-9D69-62BBEDAF776B}" srcOrd="2" destOrd="0" presId="urn:microsoft.com/office/officeart/2018/2/layout/IconVerticalSolidList"/>
    <dgm:cxn modelId="{E7BFD72C-3964-4ECF-B44B-425229948CC0}" type="presParOf" srcId="{CA6563F4-17CE-4C3E-AC0A-7693550E4BC5}" destId="{2F4A3A15-014A-4E7E-AA41-9AE66DAA408A}" srcOrd="3" destOrd="0" presId="urn:microsoft.com/office/officeart/2018/2/layout/IconVerticalSolidList"/>
    <dgm:cxn modelId="{D9BB5D65-241C-418D-B8E2-BED76A508880}" type="presParOf" srcId="{CA6563F4-17CE-4C3E-AC0A-7693550E4BC5}" destId="{DB964883-BADA-4697-94FB-20FB7103BDE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47379-8EB5-48D9-B9D3-25BEA9667DD5}">
      <dsp:nvSpPr>
        <dsp:cNvPr id="0" name=""/>
        <dsp:cNvSpPr/>
      </dsp:nvSpPr>
      <dsp:spPr>
        <a:xfrm>
          <a:off x="0" y="479"/>
          <a:ext cx="4897351" cy="11230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2D9FEE-4FE1-4114-B039-FA9156A23DBA}">
      <dsp:nvSpPr>
        <dsp:cNvPr id="0" name=""/>
        <dsp:cNvSpPr/>
      </dsp:nvSpPr>
      <dsp:spPr>
        <a:xfrm>
          <a:off x="339716" y="253161"/>
          <a:ext cx="617665" cy="6176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B6A678-8343-4A5E-B14E-4C073A7D7CFC}">
      <dsp:nvSpPr>
        <dsp:cNvPr id="0" name=""/>
        <dsp:cNvSpPr/>
      </dsp:nvSpPr>
      <dsp:spPr>
        <a:xfrm>
          <a:off x="1297098" y="479"/>
          <a:ext cx="3600253" cy="112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4" tIns="118854" rIns="118854" bIns="118854" numCol="1" spcCol="1270" anchor="ctr" anchorCtr="0">
          <a:noAutofit/>
        </a:bodyPr>
        <a:lstStyle/>
        <a:p>
          <a:pPr marL="0" lvl="0" indent="0" algn="l" defTabSz="1244600">
            <a:lnSpc>
              <a:spcPct val="90000"/>
            </a:lnSpc>
            <a:spcBef>
              <a:spcPct val="0"/>
            </a:spcBef>
            <a:spcAft>
              <a:spcPct val="35000"/>
            </a:spcAft>
            <a:buNone/>
          </a:pPr>
          <a:r>
            <a:rPr lang="en-US" sz="2800" kern="1200" dirty="0"/>
            <a:t>Step by Steps</a:t>
          </a:r>
        </a:p>
      </dsp:txBody>
      <dsp:txXfrm>
        <a:off x="1297098" y="479"/>
        <a:ext cx="3600253" cy="1123028"/>
      </dsp:txXfrm>
    </dsp:sp>
    <dsp:sp modelId="{C90107B7-003B-4C48-B0FB-6D615A746F58}">
      <dsp:nvSpPr>
        <dsp:cNvPr id="0" name=""/>
        <dsp:cNvSpPr/>
      </dsp:nvSpPr>
      <dsp:spPr>
        <a:xfrm>
          <a:off x="0" y="1404266"/>
          <a:ext cx="4897351" cy="11230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93766-60ED-40CC-96FD-FA1C34B76AE8}">
      <dsp:nvSpPr>
        <dsp:cNvPr id="0" name=""/>
        <dsp:cNvSpPr/>
      </dsp:nvSpPr>
      <dsp:spPr>
        <a:xfrm>
          <a:off x="339716" y="1656947"/>
          <a:ext cx="617665" cy="6176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C3E470-F6C6-46EF-817F-9C3EBB456467}">
      <dsp:nvSpPr>
        <dsp:cNvPr id="0" name=""/>
        <dsp:cNvSpPr/>
      </dsp:nvSpPr>
      <dsp:spPr>
        <a:xfrm>
          <a:off x="1297098" y="1404266"/>
          <a:ext cx="3600253" cy="112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4" tIns="118854" rIns="118854" bIns="118854" numCol="1" spcCol="1270" anchor="ctr" anchorCtr="0">
          <a:noAutofit/>
        </a:bodyPr>
        <a:lstStyle/>
        <a:p>
          <a:pPr marL="0" lvl="0" indent="0" algn="l" defTabSz="1244600">
            <a:lnSpc>
              <a:spcPct val="90000"/>
            </a:lnSpc>
            <a:spcBef>
              <a:spcPct val="0"/>
            </a:spcBef>
            <a:spcAft>
              <a:spcPct val="35000"/>
            </a:spcAft>
            <a:buNone/>
          </a:pPr>
          <a:r>
            <a:rPr lang="en-US" sz="2800" kern="1200" dirty="0"/>
            <a:t>SOPs</a:t>
          </a:r>
        </a:p>
      </dsp:txBody>
      <dsp:txXfrm>
        <a:off x="1297098" y="1404266"/>
        <a:ext cx="3600253" cy="1123028"/>
      </dsp:txXfrm>
    </dsp:sp>
    <dsp:sp modelId="{82F84913-33DB-4822-B691-DDDD7E68043E}">
      <dsp:nvSpPr>
        <dsp:cNvPr id="0" name=""/>
        <dsp:cNvSpPr/>
      </dsp:nvSpPr>
      <dsp:spPr>
        <a:xfrm>
          <a:off x="0" y="2808052"/>
          <a:ext cx="4897351" cy="11230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B04055-08D4-45B6-B2CB-E247873116FF}">
      <dsp:nvSpPr>
        <dsp:cNvPr id="0" name=""/>
        <dsp:cNvSpPr/>
      </dsp:nvSpPr>
      <dsp:spPr>
        <a:xfrm>
          <a:off x="339716" y="3060733"/>
          <a:ext cx="617665" cy="6176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4A3A15-014A-4E7E-AA41-9AE66DAA408A}">
      <dsp:nvSpPr>
        <dsp:cNvPr id="0" name=""/>
        <dsp:cNvSpPr/>
      </dsp:nvSpPr>
      <dsp:spPr>
        <a:xfrm>
          <a:off x="1297098" y="2808052"/>
          <a:ext cx="2203808" cy="112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4" tIns="118854" rIns="118854" bIns="118854" numCol="1" spcCol="1270" anchor="ctr" anchorCtr="0">
          <a:noAutofit/>
        </a:bodyPr>
        <a:lstStyle/>
        <a:p>
          <a:pPr marL="0" lvl="0" indent="0" algn="l" defTabSz="1244600">
            <a:lnSpc>
              <a:spcPct val="90000"/>
            </a:lnSpc>
            <a:spcBef>
              <a:spcPct val="0"/>
            </a:spcBef>
            <a:spcAft>
              <a:spcPct val="35000"/>
            </a:spcAft>
            <a:buNone/>
          </a:pPr>
          <a:r>
            <a:rPr lang="en-US" sz="2800" kern="1200" dirty="0"/>
            <a:t>Web Training</a:t>
          </a:r>
        </a:p>
      </dsp:txBody>
      <dsp:txXfrm>
        <a:off x="1297098" y="2808052"/>
        <a:ext cx="2203808" cy="1123028"/>
      </dsp:txXfrm>
    </dsp:sp>
    <dsp:sp modelId="{DB964883-BADA-4697-94FB-20FB7103BDED}">
      <dsp:nvSpPr>
        <dsp:cNvPr id="0" name=""/>
        <dsp:cNvSpPr/>
      </dsp:nvSpPr>
      <dsp:spPr>
        <a:xfrm>
          <a:off x="3500906" y="2808052"/>
          <a:ext cx="1396445" cy="1123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4" tIns="118854" rIns="118854" bIns="118854" numCol="1" spcCol="1270" anchor="ctr" anchorCtr="0">
          <a:noAutofit/>
        </a:bodyPr>
        <a:lstStyle/>
        <a:p>
          <a:pPr marL="0" lvl="0" indent="0" algn="l" defTabSz="577850">
            <a:lnSpc>
              <a:spcPct val="90000"/>
            </a:lnSpc>
            <a:spcBef>
              <a:spcPct val="0"/>
            </a:spcBef>
            <a:spcAft>
              <a:spcPct val="35000"/>
            </a:spcAft>
            <a:buNone/>
          </a:pPr>
          <a:r>
            <a:rPr lang="en-US" sz="1300" kern="1200"/>
            <a:t>Calendar</a:t>
          </a:r>
        </a:p>
        <a:p>
          <a:pPr marL="0" lvl="0" indent="0" algn="l" defTabSz="577850">
            <a:lnSpc>
              <a:spcPct val="90000"/>
            </a:lnSpc>
            <a:spcBef>
              <a:spcPct val="0"/>
            </a:spcBef>
            <a:spcAft>
              <a:spcPct val="35000"/>
            </a:spcAft>
            <a:buNone/>
          </a:pPr>
          <a:r>
            <a:rPr lang="en-US" sz="1300" kern="1200"/>
            <a:t>Archive</a:t>
          </a:r>
        </a:p>
        <a:p>
          <a:pPr marL="0" lvl="0" indent="0" algn="l" defTabSz="577850">
            <a:lnSpc>
              <a:spcPct val="90000"/>
            </a:lnSpc>
            <a:spcBef>
              <a:spcPct val="0"/>
            </a:spcBef>
            <a:spcAft>
              <a:spcPct val="35000"/>
            </a:spcAft>
            <a:buNone/>
          </a:pPr>
          <a:r>
            <a:rPr lang="en-US" sz="1300" kern="1200"/>
            <a:t>Recorded Sessions</a:t>
          </a:r>
        </a:p>
      </dsp:txBody>
      <dsp:txXfrm>
        <a:off x="3500906" y="2808052"/>
        <a:ext cx="1396445" cy="11230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65909C-D94A-7E46-BBB0-7029316F113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31D592-C593-A341-AEC5-E4221CD0B7D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08487C2-2BDC-624A-AF33-3BF8313DF1AC}" type="datetimeFigureOut">
              <a:rPr lang="en-US" smtClean="0"/>
              <a:t>12/8/2022</a:t>
            </a:fld>
            <a:endParaRPr lang="en-US"/>
          </a:p>
        </p:txBody>
      </p:sp>
      <p:sp>
        <p:nvSpPr>
          <p:cNvPr id="4" name="Footer Placeholder 3">
            <a:extLst>
              <a:ext uri="{FF2B5EF4-FFF2-40B4-BE49-F238E27FC236}">
                <a16:creationId xmlns:a16="http://schemas.microsoft.com/office/drawing/2014/main" id="{B861DFA0-9730-E14E-BB38-E05C1BA5755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0D69C5-81A2-7845-8AB7-7555FFCBF13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CD40CB8-6962-1C41-9158-F75724DC0F37}" type="slidenum">
              <a:rPr lang="en-US" smtClean="0"/>
              <a:t>‹#›</a:t>
            </a:fld>
            <a:endParaRPr lang="en-US"/>
          </a:p>
        </p:txBody>
      </p:sp>
    </p:spTree>
    <p:extLst>
      <p:ext uri="{BB962C8B-B14F-4D97-AF65-F5344CB8AC3E}">
        <p14:creationId xmlns:p14="http://schemas.microsoft.com/office/powerpoint/2010/main" val="13622409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26CEBE8-AF3B-CE41-9A9C-67A34E4650CD}" type="datetimeFigureOut">
              <a:rPr lang="en-US" smtClean="0"/>
              <a:t>12/8/2022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40650F5-EDE1-9846-A74F-FA46A6F11CC2}" type="slidenum">
              <a:rPr lang="en-US" smtClean="0"/>
              <a:t>‹#›</a:t>
            </a:fld>
            <a:endParaRPr lang="en-US"/>
          </a:p>
        </p:txBody>
      </p:sp>
    </p:spTree>
    <p:extLst>
      <p:ext uri="{BB962C8B-B14F-4D97-AF65-F5344CB8AC3E}">
        <p14:creationId xmlns:p14="http://schemas.microsoft.com/office/powerpoint/2010/main" val="28829625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On the home page, there is a menu bar for the most frequently used functions across the top that correspond with the step-by-steps on the county portal.</a:t>
            </a:r>
          </a:p>
          <a:p>
            <a:endParaRPr lang="en-US" dirty="0"/>
          </a:p>
          <a:p>
            <a:r>
              <a:rPr lang="en-US" dirty="0"/>
              <a:t>There is a quick link menu that takes you to the County Portal for Build Notes, Recorded Web Training Sessions, Step by Step documents and a Calendar.</a:t>
            </a:r>
          </a:p>
          <a:p>
            <a:endParaRPr lang="en-US" dirty="0"/>
          </a:p>
          <a:p>
            <a:r>
              <a:rPr lang="en-US" dirty="0"/>
              <a:t>The easy access hopper menu provides links to upcoming to-do and notification items.</a:t>
            </a:r>
          </a:p>
        </p:txBody>
      </p:sp>
    </p:spTree>
    <p:extLst>
      <p:ext uri="{BB962C8B-B14F-4D97-AF65-F5344CB8AC3E}">
        <p14:creationId xmlns:p14="http://schemas.microsoft.com/office/powerpoint/2010/main" val="23001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SVRS menus are laid out logically by their function</a:t>
            </a:r>
          </a:p>
          <a:p>
            <a:endParaRPr lang="en-US" dirty="0"/>
          </a:p>
          <a:p>
            <a:r>
              <a:rPr lang="en-US" dirty="0"/>
              <a:t>We will begin with Voter</a:t>
            </a:r>
          </a:p>
        </p:txBody>
      </p:sp>
    </p:spTree>
    <p:extLst>
      <p:ext uri="{BB962C8B-B14F-4D97-AF65-F5344CB8AC3E}">
        <p14:creationId xmlns:p14="http://schemas.microsoft.com/office/powerpoint/2010/main" val="114246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We also have a County Portal where you can find detailed step-by-steps with screenshots.</a:t>
            </a:r>
          </a:p>
          <a:p>
            <a:endParaRPr lang="en-US" dirty="0"/>
          </a:p>
          <a:p>
            <a:r>
              <a:rPr lang="en-US" dirty="0"/>
              <a:t>You can also access copies of the standard operating procedures from the Secretary of State.</a:t>
            </a:r>
          </a:p>
          <a:p>
            <a:endParaRPr lang="en-US" dirty="0"/>
          </a:p>
          <a:p>
            <a:r>
              <a:rPr lang="en-US" dirty="0"/>
              <a:t>And you can access the web training calendar or access previously recorded training sessions.</a:t>
            </a:r>
          </a:p>
        </p:txBody>
      </p:sp>
    </p:spTree>
    <p:extLst>
      <p:ext uri="{BB962C8B-B14F-4D97-AF65-F5344CB8AC3E}">
        <p14:creationId xmlns:p14="http://schemas.microsoft.com/office/powerpoint/2010/main" val="169702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SVRS menus are laid out logically by their function</a:t>
            </a:r>
          </a:p>
          <a:p>
            <a:endParaRPr lang="en-US" dirty="0"/>
          </a:p>
          <a:p>
            <a:r>
              <a:rPr lang="en-US" dirty="0"/>
              <a:t>We will begin with Voter</a:t>
            </a:r>
          </a:p>
        </p:txBody>
      </p:sp>
    </p:spTree>
    <p:extLst>
      <p:ext uri="{BB962C8B-B14F-4D97-AF65-F5344CB8AC3E}">
        <p14:creationId xmlns:p14="http://schemas.microsoft.com/office/powerpoint/2010/main" val="102394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0998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l="-1000" t="-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67DF-A027-6445-A7B0-F2893C844CA9}"/>
              </a:ext>
            </a:extLst>
          </p:cNvPr>
          <p:cNvSpPr>
            <a:spLocks noGrp="1"/>
          </p:cNvSpPr>
          <p:nvPr>
            <p:ph type="ctrTitle" hasCustomPrompt="1"/>
          </p:nvPr>
        </p:nvSpPr>
        <p:spPr>
          <a:xfrm>
            <a:off x="980506" y="2454143"/>
            <a:ext cx="5116142" cy="1994474"/>
          </a:xfrm>
        </p:spPr>
        <p:txBody>
          <a:bodyPr anchor="b">
            <a:noAutofit/>
          </a:bodyPr>
          <a:lstStyle>
            <a:lvl1pPr algn="l">
              <a:defRPr sz="4950" b="1" i="0">
                <a:solidFill>
                  <a:schemeClr val="bg1"/>
                </a:solidFill>
                <a:latin typeface="Georgia" panose="02040502050405020303" pitchFamily="18" charset="0"/>
              </a:defRPr>
            </a:lvl1pPr>
          </a:lstStyle>
          <a:p>
            <a:r>
              <a:rPr lang="en-US" dirty="0"/>
              <a:t>Presentation Cover Slide</a:t>
            </a:r>
          </a:p>
        </p:txBody>
      </p:sp>
      <p:sp>
        <p:nvSpPr>
          <p:cNvPr id="3" name="Subtitle 2">
            <a:extLst>
              <a:ext uri="{FF2B5EF4-FFF2-40B4-BE49-F238E27FC236}">
                <a16:creationId xmlns:a16="http://schemas.microsoft.com/office/drawing/2014/main" id="{89004291-98EF-4346-8036-A746158F42C5}"/>
              </a:ext>
            </a:extLst>
          </p:cNvPr>
          <p:cNvSpPr>
            <a:spLocks noGrp="1"/>
          </p:cNvSpPr>
          <p:nvPr>
            <p:ph type="subTitle" idx="1" hasCustomPrompt="1"/>
          </p:nvPr>
        </p:nvSpPr>
        <p:spPr>
          <a:xfrm>
            <a:off x="980510" y="4554047"/>
            <a:ext cx="4294229" cy="913691"/>
          </a:xfrm>
        </p:spPr>
        <p:txBody>
          <a:bodyPr/>
          <a:lstStyle>
            <a:lvl1pPr marL="0" indent="0" algn="l">
              <a:buNone/>
              <a:defRPr sz="1800" spc="75" baseline="0">
                <a:solidFill>
                  <a:srgbClr val="F14B22"/>
                </a:solidFill>
                <a:latin typeface="Karla" pitchFamily="2" charset="0"/>
                <a:ea typeface="Karla"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SHORT SUBHEADING CAN GO HERE </a:t>
            </a:r>
          </a:p>
        </p:txBody>
      </p:sp>
      <p:pic>
        <p:nvPicPr>
          <p:cNvPr id="13" name="Picture 12">
            <a:extLst>
              <a:ext uri="{FF2B5EF4-FFF2-40B4-BE49-F238E27FC236}">
                <a16:creationId xmlns:a16="http://schemas.microsoft.com/office/drawing/2014/main" id="{4B29D559-B43D-2F40-81F1-463A7A7671E6}"/>
              </a:ext>
            </a:extLst>
          </p:cNvPr>
          <p:cNvPicPr>
            <a:picLocks noChangeAspect="1"/>
          </p:cNvPicPr>
          <p:nvPr userDrawn="1"/>
        </p:nvPicPr>
        <p:blipFill>
          <a:blip r:embed="rId3"/>
          <a:stretch>
            <a:fillRect/>
          </a:stretch>
        </p:blipFill>
        <p:spPr>
          <a:xfrm>
            <a:off x="1038534" y="1547575"/>
            <a:ext cx="1386168" cy="412147"/>
          </a:xfrm>
          <a:prstGeom prst="rect">
            <a:avLst/>
          </a:prstGeom>
        </p:spPr>
      </p:pic>
      <p:sp>
        <p:nvSpPr>
          <p:cNvPr id="9" name="TextBox 8">
            <a:extLst>
              <a:ext uri="{FF2B5EF4-FFF2-40B4-BE49-F238E27FC236}">
                <a16:creationId xmlns:a16="http://schemas.microsoft.com/office/drawing/2014/main" id="{762634DF-3B14-E649-83FA-AC963BCAFA17}"/>
              </a:ext>
            </a:extLst>
          </p:cNvPr>
          <p:cNvSpPr txBox="1"/>
          <p:nvPr userDrawn="1"/>
        </p:nvSpPr>
        <p:spPr>
          <a:xfrm>
            <a:off x="6971043" y="170822"/>
            <a:ext cx="2042328" cy="196208"/>
          </a:xfrm>
          <a:prstGeom prst="rect">
            <a:avLst/>
          </a:prstGeom>
          <a:noFill/>
        </p:spPr>
        <p:txBody>
          <a:bodyPr wrap="square" rtlCol="0">
            <a:spAutoFit/>
          </a:bodyPr>
          <a:lstStyle/>
          <a:p>
            <a:pPr algn="r"/>
            <a:fld id="{FD6ADF75-4D70-8141-ACA1-808CA8C7268E}" type="datetime4">
              <a:rPr lang="en-US" sz="675" b="0" i="0" kern="1200" spc="75" baseline="0" smtClean="0">
                <a:solidFill>
                  <a:srgbClr val="F14B22"/>
                </a:solidFill>
                <a:latin typeface="Karla" pitchFamily="2" charset="0"/>
                <a:ea typeface="Karla" pitchFamily="2" charset="0"/>
                <a:cs typeface="+mn-cs"/>
              </a:rPr>
              <a:t>December 8, 2022</a:t>
            </a:fld>
            <a:endParaRPr lang="en-US" sz="675" b="0" i="0" kern="1200" spc="75" baseline="0" dirty="0">
              <a:solidFill>
                <a:srgbClr val="F14B22"/>
              </a:solidFill>
              <a:latin typeface="Karla" pitchFamily="2" charset="0"/>
              <a:ea typeface="Karla" pitchFamily="2" charset="0"/>
              <a:cs typeface="+mn-cs"/>
            </a:endParaRPr>
          </a:p>
        </p:txBody>
      </p:sp>
    </p:spTree>
    <p:extLst>
      <p:ext uri="{BB962C8B-B14F-4D97-AF65-F5344CB8AC3E}">
        <p14:creationId xmlns:p14="http://schemas.microsoft.com/office/powerpoint/2010/main" val="156827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2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4542240" y="11"/>
            <a:ext cx="4601765" cy="6723529"/>
          </a:xfrm>
        </p:spPr>
        <p:txBody>
          <a:bodyPr/>
          <a:lstStyle/>
          <a:p>
            <a:endParaRPr lang="en-US" dirty="0"/>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690005" y="3141102"/>
            <a:ext cx="3655026" cy="2777372"/>
          </a:xfrm>
        </p:spPr>
        <p:txBody>
          <a:bodyPr>
            <a:normAutofit/>
          </a:bodyPr>
          <a:lstStyle>
            <a:lvl1pPr>
              <a:defRPr sz="15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693151" y="2454603"/>
            <a:ext cx="3171038" cy="449452"/>
          </a:xfrm>
        </p:spPr>
        <p:txBody>
          <a:bodyPr anchor="ctr"/>
          <a:lstStyle>
            <a:lvl1pPr marL="0" indent="0" algn="l">
              <a:buNone/>
              <a:defRPr sz="1800" spc="75" baseline="0">
                <a:solidFill>
                  <a:srgbClr val="F14B22"/>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OPTIONAL SUBHEADING</a:t>
            </a:r>
          </a:p>
        </p:txBody>
      </p:sp>
      <p:sp>
        <p:nvSpPr>
          <p:cNvPr id="8" name="Title 1">
            <a:extLst>
              <a:ext uri="{FF2B5EF4-FFF2-40B4-BE49-F238E27FC236}">
                <a16:creationId xmlns:a16="http://schemas.microsoft.com/office/drawing/2014/main" id="{2A1DF940-809A-0A4F-8F4F-E7B600977279}"/>
              </a:ext>
            </a:extLst>
          </p:cNvPr>
          <p:cNvSpPr>
            <a:spLocks noGrp="1"/>
          </p:cNvSpPr>
          <p:nvPr>
            <p:ph type="title" hasCustomPrompt="1"/>
          </p:nvPr>
        </p:nvSpPr>
        <p:spPr>
          <a:xfrm>
            <a:off x="693606" y="1118938"/>
            <a:ext cx="3624233" cy="1304488"/>
          </a:xfrm>
        </p:spPr>
        <p:txBody>
          <a:bodyPr anchor="b">
            <a:noAutofit/>
          </a:bodyPr>
          <a:lstStyle>
            <a:lvl1pPr>
              <a:defRPr sz="3600" b="1" i="0">
                <a:solidFill>
                  <a:srgbClr val="1D1D28"/>
                </a:solidFill>
                <a:latin typeface="Georgia" panose="02040502050405020303" pitchFamily="18" charset="0"/>
              </a:defRPr>
            </a:lvl1pPr>
          </a:lstStyle>
          <a:p>
            <a:r>
              <a:rPr lang="en-US" dirty="0"/>
              <a:t>Photo Slide 2b</a:t>
            </a:r>
          </a:p>
        </p:txBody>
      </p:sp>
    </p:spTree>
    <p:extLst>
      <p:ext uri="{BB962C8B-B14F-4D97-AF65-F5344CB8AC3E}">
        <p14:creationId xmlns:p14="http://schemas.microsoft.com/office/powerpoint/2010/main" val="24228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478B34CE-A362-6B45-BEF1-462234232F98}"/>
              </a:ext>
            </a:extLst>
          </p:cNvPr>
          <p:cNvSpPr>
            <a:spLocks noGrp="1"/>
          </p:cNvSpPr>
          <p:nvPr>
            <p:ph type="pic" sz="quarter" idx="13"/>
          </p:nvPr>
        </p:nvSpPr>
        <p:spPr>
          <a:xfrm>
            <a:off x="504749" y="737006"/>
            <a:ext cx="4032504" cy="5383988"/>
          </a:xfrm>
        </p:spPr>
        <p:txBody>
          <a:bodyPr/>
          <a:lstStyle/>
          <a:p>
            <a:endParaRPr lang="en-US"/>
          </a:p>
        </p:txBody>
      </p:sp>
      <p:sp>
        <p:nvSpPr>
          <p:cNvPr id="16" name="Content Placeholder 2">
            <a:extLst>
              <a:ext uri="{FF2B5EF4-FFF2-40B4-BE49-F238E27FC236}">
                <a16:creationId xmlns:a16="http://schemas.microsoft.com/office/drawing/2014/main" id="{110709C7-7CDB-B043-95AC-729CB3A1EB73}"/>
              </a:ext>
            </a:extLst>
          </p:cNvPr>
          <p:cNvSpPr>
            <a:spLocks noGrp="1"/>
          </p:cNvSpPr>
          <p:nvPr>
            <p:ph idx="15" hasCustomPrompt="1"/>
          </p:nvPr>
        </p:nvSpPr>
        <p:spPr>
          <a:xfrm>
            <a:off x="4976257" y="3134568"/>
            <a:ext cx="3655026" cy="2777372"/>
          </a:xfrm>
        </p:spPr>
        <p:txBody>
          <a:bodyPr>
            <a:normAutofit/>
          </a:bodyPr>
          <a:lstStyle>
            <a:lvl1pPr>
              <a:defRPr sz="15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7" name="Subtitle 2">
            <a:extLst>
              <a:ext uri="{FF2B5EF4-FFF2-40B4-BE49-F238E27FC236}">
                <a16:creationId xmlns:a16="http://schemas.microsoft.com/office/drawing/2014/main" id="{C11437B6-8613-2B43-B220-69A62A7E492D}"/>
              </a:ext>
            </a:extLst>
          </p:cNvPr>
          <p:cNvSpPr>
            <a:spLocks noGrp="1"/>
          </p:cNvSpPr>
          <p:nvPr>
            <p:ph type="subTitle" idx="16" hasCustomPrompt="1"/>
          </p:nvPr>
        </p:nvSpPr>
        <p:spPr>
          <a:xfrm>
            <a:off x="4979401" y="2448069"/>
            <a:ext cx="3171038" cy="449452"/>
          </a:xfrm>
        </p:spPr>
        <p:txBody>
          <a:bodyPr anchor="ctr"/>
          <a:lstStyle>
            <a:lvl1pPr marL="0" indent="0" algn="l">
              <a:buNone/>
              <a:defRPr sz="1800" spc="75" baseline="0">
                <a:solidFill>
                  <a:srgbClr val="F14B22"/>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OPTIONAL SUBHEADING</a:t>
            </a:r>
          </a:p>
        </p:txBody>
      </p:sp>
      <p:sp>
        <p:nvSpPr>
          <p:cNvPr id="11" name="Title 1">
            <a:extLst>
              <a:ext uri="{FF2B5EF4-FFF2-40B4-BE49-F238E27FC236}">
                <a16:creationId xmlns:a16="http://schemas.microsoft.com/office/drawing/2014/main" id="{AE06BC79-75DF-0F41-A9E6-88A47E106597}"/>
              </a:ext>
            </a:extLst>
          </p:cNvPr>
          <p:cNvSpPr>
            <a:spLocks noGrp="1"/>
          </p:cNvSpPr>
          <p:nvPr>
            <p:ph type="title" hasCustomPrompt="1"/>
          </p:nvPr>
        </p:nvSpPr>
        <p:spPr>
          <a:xfrm>
            <a:off x="4979856" y="1118938"/>
            <a:ext cx="3624233" cy="1304488"/>
          </a:xfrm>
        </p:spPr>
        <p:txBody>
          <a:bodyPr anchor="b">
            <a:noAutofit/>
          </a:bodyPr>
          <a:lstStyle>
            <a:lvl1pPr>
              <a:defRPr sz="3600" b="1" i="0">
                <a:solidFill>
                  <a:srgbClr val="1D1D28"/>
                </a:solidFill>
                <a:latin typeface="Georgia" panose="02040502050405020303" pitchFamily="18" charset="0"/>
              </a:defRPr>
            </a:lvl1pPr>
          </a:lstStyle>
          <a:p>
            <a:r>
              <a:rPr lang="en-US" dirty="0"/>
              <a:t>Photo Slide 3a</a:t>
            </a:r>
          </a:p>
        </p:txBody>
      </p:sp>
    </p:spTree>
    <p:extLst>
      <p:ext uri="{BB962C8B-B14F-4D97-AF65-F5344CB8AC3E}">
        <p14:creationId xmlns:p14="http://schemas.microsoft.com/office/powerpoint/2010/main" val="39771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23B05794-3286-EC4A-B8B9-5D961324E574}"/>
              </a:ext>
            </a:extLst>
          </p:cNvPr>
          <p:cNvSpPr>
            <a:spLocks noGrp="1"/>
          </p:cNvSpPr>
          <p:nvPr>
            <p:ph type="pic" sz="quarter" idx="13"/>
          </p:nvPr>
        </p:nvSpPr>
        <p:spPr>
          <a:xfrm>
            <a:off x="4553712" y="737006"/>
            <a:ext cx="4032504" cy="5383988"/>
          </a:xfrm>
        </p:spPr>
        <p:txBody>
          <a:bodyPr/>
          <a:lstStyle/>
          <a:p>
            <a:endParaRPr lang="en-US"/>
          </a:p>
        </p:txBody>
      </p:sp>
      <p:sp>
        <p:nvSpPr>
          <p:cNvPr id="15" name="Content Placeholder 2">
            <a:extLst>
              <a:ext uri="{FF2B5EF4-FFF2-40B4-BE49-F238E27FC236}">
                <a16:creationId xmlns:a16="http://schemas.microsoft.com/office/drawing/2014/main" id="{10ACF5CA-781A-D84A-84AB-3CB37B8539D3}"/>
              </a:ext>
            </a:extLst>
          </p:cNvPr>
          <p:cNvSpPr>
            <a:spLocks noGrp="1"/>
          </p:cNvSpPr>
          <p:nvPr>
            <p:ph idx="15" hasCustomPrompt="1"/>
          </p:nvPr>
        </p:nvSpPr>
        <p:spPr>
          <a:xfrm>
            <a:off x="690007" y="3134568"/>
            <a:ext cx="3655026" cy="2777372"/>
          </a:xfrm>
        </p:spPr>
        <p:txBody>
          <a:bodyPr>
            <a:normAutofit/>
          </a:bodyPr>
          <a:lstStyle>
            <a:lvl1pPr>
              <a:defRPr sz="15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6" name="Subtitle 2">
            <a:extLst>
              <a:ext uri="{FF2B5EF4-FFF2-40B4-BE49-F238E27FC236}">
                <a16:creationId xmlns:a16="http://schemas.microsoft.com/office/drawing/2014/main" id="{A28DC4F4-A469-1F4E-B17C-2423F97930AC}"/>
              </a:ext>
            </a:extLst>
          </p:cNvPr>
          <p:cNvSpPr>
            <a:spLocks noGrp="1"/>
          </p:cNvSpPr>
          <p:nvPr>
            <p:ph type="subTitle" idx="16" hasCustomPrompt="1"/>
          </p:nvPr>
        </p:nvSpPr>
        <p:spPr>
          <a:xfrm>
            <a:off x="693151" y="2448069"/>
            <a:ext cx="3171038" cy="449452"/>
          </a:xfrm>
        </p:spPr>
        <p:txBody>
          <a:bodyPr anchor="ctr"/>
          <a:lstStyle>
            <a:lvl1pPr marL="0" indent="0" algn="l">
              <a:buNone/>
              <a:defRPr sz="1800" spc="75" baseline="0">
                <a:solidFill>
                  <a:srgbClr val="F14B22"/>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OPTIONAL SUBHEADING</a:t>
            </a:r>
          </a:p>
        </p:txBody>
      </p:sp>
      <p:sp>
        <p:nvSpPr>
          <p:cNvPr id="18" name="Title 1">
            <a:extLst>
              <a:ext uri="{FF2B5EF4-FFF2-40B4-BE49-F238E27FC236}">
                <a16:creationId xmlns:a16="http://schemas.microsoft.com/office/drawing/2014/main" id="{4DF5861F-6754-3C4F-A24A-D3BE98C2C503}"/>
              </a:ext>
            </a:extLst>
          </p:cNvPr>
          <p:cNvSpPr>
            <a:spLocks noGrp="1"/>
          </p:cNvSpPr>
          <p:nvPr>
            <p:ph type="title" hasCustomPrompt="1"/>
          </p:nvPr>
        </p:nvSpPr>
        <p:spPr>
          <a:xfrm>
            <a:off x="707141" y="1118938"/>
            <a:ext cx="3624233" cy="1304488"/>
          </a:xfrm>
        </p:spPr>
        <p:txBody>
          <a:bodyPr anchor="b">
            <a:noAutofit/>
          </a:bodyPr>
          <a:lstStyle>
            <a:lvl1pPr>
              <a:defRPr sz="3600" b="1" i="0">
                <a:solidFill>
                  <a:srgbClr val="1D1D28"/>
                </a:solidFill>
                <a:latin typeface="Georgia" panose="02040502050405020303" pitchFamily="18" charset="0"/>
              </a:defRPr>
            </a:lvl1pPr>
          </a:lstStyle>
          <a:p>
            <a:r>
              <a:rPr lang="en-US" dirty="0"/>
              <a:t>Photo Slide 3b</a:t>
            </a:r>
          </a:p>
        </p:txBody>
      </p:sp>
    </p:spTree>
    <p:extLst>
      <p:ext uri="{BB962C8B-B14F-4D97-AF65-F5344CB8AC3E}">
        <p14:creationId xmlns:p14="http://schemas.microsoft.com/office/powerpoint/2010/main" val="90262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851E8F8F-5C2D-4D44-86D7-41BD68C3A8AC}"/>
              </a:ext>
            </a:extLst>
          </p:cNvPr>
          <p:cNvSpPr>
            <a:spLocks noGrp="1"/>
          </p:cNvSpPr>
          <p:nvPr>
            <p:ph type="pic" sz="quarter" idx="13"/>
          </p:nvPr>
        </p:nvSpPr>
        <p:spPr>
          <a:xfrm>
            <a:off x="3066898" y="0"/>
            <a:ext cx="6077102" cy="6711950"/>
          </a:xfrm>
        </p:spPr>
        <p:txBody>
          <a:bodyPr/>
          <a:lstStyle/>
          <a:p>
            <a:endParaRPr lang="en-US"/>
          </a:p>
        </p:txBody>
      </p:sp>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490573" y="3392403"/>
            <a:ext cx="2156279" cy="1118501"/>
          </a:xfrm>
        </p:spPr>
        <p:txBody>
          <a:bodyPr anchor="b">
            <a:noAutofit/>
          </a:bodyPr>
          <a:lstStyle>
            <a:lvl1pPr>
              <a:defRPr sz="3000" b="1" i="0">
                <a:solidFill>
                  <a:srgbClr val="1D1D28"/>
                </a:solidFill>
                <a:latin typeface="Georgia" panose="02040502050405020303" pitchFamily="18" charset="0"/>
              </a:defRPr>
            </a:lvl1pPr>
          </a:lstStyle>
          <a:p>
            <a:r>
              <a:rPr lang="en-US" dirty="0"/>
              <a:t>Hero Photo Slide 4a</a:t>
            </a:r>
          </a:p>
        </p:txBody>
      </p:sp>
      <p:sp>
        <p:nvSpPr>
          <p:cNvPr id="7" name="Content Placeholder 2">
            <a:extLst>
              <a:ext uri="{FF2B5EF4-FFF2-40B4-BE49-F238E27FC236}">
                <a16:creationId xmlns:a16="http://schemas.microsoft.com/office/drawing/2014/main" id="{5607C7C0-E7A7-B44E-9EC6-FA0ADAEE7A98}"/>
              </a:ext>
            </a:extLst>
          </p:cNvPr>
          <p:cNvSpPr>
            <a:spLocks noGrp="1"/>
          </p:cNvSpPr>
          <p:nvPr>
            <p:ph idx="1" hasCustomPrompt="1"/>
          </p:nvPr>
        </p:nvSpPr>
        <p:spPr>
          <a:xfrm>
            <a:off x="490574" y="4643645"/>
            <a:ext cx="2173283" cy="1038698"/>
          </a:xfrm>
        </p:spPr>
        <p:txBody>
          <a:bodyPr>
            <a:normAutofit/>
          </a:bodyPr>
          <a:lstStyle>
            <a:lvl1pPr marL="0" indent="0">
              <a:buFont typeface="Arial" panose="020B0604020202020204" pitchFamily="34" charset="0"/>
              <a:buNone/>
              <a:defRPr sz="1050">
                <a:solidFill>
                  <a:srgbClr val="1D1D28"/>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This layout is best for showcasing an image or graphic.</a:t>
            </a:r>
          </a:p>
        </p:txBody>
      </p:sp>
    </p:spTree>
    <p:extLst>
      <p:ext uri="{BB962C8B-B14F-4D97-AF65-F5344CB8AC3E}">
        <p14:creationId xmlns:p14="http://schemas.microsoft.com/office/powerpoint/2010/main" val="179660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37982C48-F995-7C42-8F5A-982F18036782}"/>
              </a:ext>
            </a:extLst>
          </p:cNvPr>
          <p:cNvSpPr>
            <a:spLocks noGrp="1"/>
          </p:cNvSpPr>
          <p:nvPr>
            <p:ph type="pic" sz="quarter" idx="13"/>
          </p:nvPr>
        </p:nvSpPr>
        <p:spPr>
          <a:xfrm>
            <a:off x="1" y="11290"/>
            <a:ext cx="6077102" cy="6711950"/>
          </a:xfrm>
        </p:spPr>
        <p:txBody>
          <a:bodyPr/>
          <a:lstStyle/>
          <a:p>
            <a:endParaRPr lang="en-US" dirty="0"/>
          </a:p>
        </p:txBody>
      </p:sp>
      <p:sp>
        <p:nvSpPr>
          <p:cNvPr id="6" name="Title 1">
            <a:extLst>
              <a:ext uri="{FF2B5EF4-FFF2-40B4-BE49-F238E27FC236}">
                <a16:creationId xmlns:a16="http://schemas.microsoft.com/office/drawing/2014/main" id="{DD6E2A6E-BD6F-6948-89B2-29CE2CA236DC}"/>
              </a:ext>
            </a:extLst>
          </p:cNvPr>
          <p:cNvSpPr>
            <a:spLocks noGrp="1"/>
          </p:cNvSpPr>
          <p:nvPr>
            <p:ph type="title" hasCustomPrompt="1"/>
          </p:nvPr>
        </p:nvSpPr>
        <p:spPr>
          <a:xfrm>
            <a:off x="6569700" y="3392403"/>
            <a:ext cx="2156279" cy="1118501"/>
          </a:xfrm>
        </p:spPr>
        <p:txBody>
          <a:bodyPr anchor="b">
            <a:noAutofit/>
          </a:bodyPr>
          <a:lstStyle>
            <a:lvl1pPr>
              <a:defRPr sz="3000" b="1" i="0">
                <a:solidFill>
                  <a:srgbClr val="1D1D28"/>
                </a:solidFill>
                <a:latin typeface="Georgia" panose="02040502050405020303" pitchFamily="18" charset="0"/>
              </a:defRPr>
            </a:lvl1pPr>
          </a:lstStyle>
          <a:p>
            <a:r>
              <a:rPr lang="en-US" dirty="0"/>
              <a:t>Hero Photo Slide 4b</a:t>
            </a:r>
          </a:p>
        </p:txBody>
      </p:sp>
      <p:sp>
        <p:nvSpPr>
          <p:cNvPr id="9" name="Content Placeholder 2">
            <a:extLst>
              <a:ext uri="{FF2B5EF4-FFF2-40B4-BE49-F238E27FC236}">
                <a16:creationId xmlns:a16="http://schemas.microsoft.com/office/drawing/2014/main" id="{4A894672-D06B-7A4C-A4A2-2840CE9944D0}"/>
              </a:ext>
            </a:extLst>
          </p:cNvPr>
          <p:cNvSpPr>
            <a:spLocks noGrp="1"/>
          </p:cNvSpPr>
          <p:nvPr>
            <p:ph idx="1" hasCustomPrompt="1"/>
          </p:nvPr>
        </p:nvSpPr>
        <p:spPr>
          <a:xfrm>
            <a:off x="6569701" y="4643645"/>
            <a:ext cx="2173283" cy="1038698"/>
          </a:xfrm>
        </p:spPr>
        <p:txBody>
          <a:bodyPr>
            <a:normAutofit/>
          </a:bodyPr>
          <a:lstStyle>
            <a:lvl1pPr marL="0" indent="0">
              <a:buFont typeface="Arial" panose="020B0604020202020204" pitchFamily="34" charset="0"/>
              <a:buNone/>
              <a:defRPr sz="1050">
                <a:solidFill>
                  <a:srgbClr val="1D1D28"/>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This layout is best for showcasing an image or graphic.</a:t>
            </a:r>
          </a:p>
        </p:txBody>
      </p:sp>
    </p:spTree>
    <p:extLst>
      <p:ext uri="{BB962C8B-B14F-4D97-AF65-F5344CB8AC3E}">
        <p14:creationId xmlns:p14="http://schemas.microsoft.com/office/powerpoint/2010/main" val="308894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hoto Slide 4b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2">
            <a:extLst>
              <a:ext uri="{FF2B5EF4-FFF2-40B4-BE49-F238E27FC236}">
                <a16:creationId xmlns:a16="http://schemas.microsoft.com/office/drawing/2014/main" id="{87857FD1-32D1-DA44-8CF9-549075DA7F1B}"/>
              </a:ext>
            </a:extLst>
          </p:cNvPr>
          <p:cNvSpPr>
            <a:spLocks noGrp="1"/>
          </p:cNvSpPr>
          <p:nvPr>
            <p:ph type="title" hasCustomPrompt="1"/>
          </p:nvPr>
        </p:nvSpPr>
        <p:spPr>
          <a:xfrm>
            <a:off x="578317" y="635869"/>
            <a:ext cx="7886700" cy="729843"/>
          </a:xfrm>
        </p:spPr>
        <p:txBody>
          <a:bodyPr/>
          <a:lstStyle>
            <a:lvl1pPr algn="ctr">
              <a:defRPr b="1" i="0">
                <a:latin typeface="Georgia" panose="02040502050405020303" pitchFamily="18" charset="0"/>
              </a:defRPr>
            </a:lvl1pPr>
          </a:lstStyle>
          <a:p>
            <a:pPr lvl="0"/>
            <a:r>
              <a:rPr lang="en-US" dirty="0"/>
              <a:t>This Is A Products Page</a:t>
            </a:r>
          </a:p>
        </p:txBody>
      </p:sp>
      <p:sp>
        <p:nvSpPr>
          <p:cNvPr id="7" name="Subtitle 2">
            <a:extLst>
              <a:ext uri="{FF2B5EF4-FFF2-40B4-BE49-F238E27FC236}">
                <a16:creationId xmlns:a16="http://schemas.microsoft.com/office/drawing/2014/main" id="{345F8823-EAC7-0B46-B353-0919A2F968A6}"/>
              </a:ext>
            </a:extLst>
          </p:cNvPr>
          <p:cNvSpPr>
            <a:spLocks noGrp="1"/>
          </p:cNvSpPr>
          <p:nvPr>
            <p:ph type="subTitle" idx="13" hasCustomPrompt="1"/>
          </p:nvPr>
        </p:nvSpPr>
        <p:spPr>
          <a:xfrm>
            <a:off x="572551" y="1387324"/>
            <a:ext cx="7889846" cy="449452"/>
          </a:xfrm>
        </p:spPr>
        <p:txBody>
          <a:bodyPr anchor="ctr"/>
          <a:lstStyle>
            <a:lvl1pPr marL="0" indent="0" algn="ctr">
              <a:buNone/>
              <a:defRPr sz="1800" spc="75" baseline="0">
                <a:solidFill>
                  <a:srgbClr val="F14B22"/>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OPTIONAL SUBHEADING CAN GO HERE </a:t>
            </a:r>
          </a:p>
        </p:txBody>
      </p:sp>
      <p:sp>
        <p:nvSpPr>
          <p:cNvPr id="8" name="Text Placeholder 86">
            <a:extLst>
              <a:ext uri="{FF2B5EF4-FFF2-40B4-BE49-F238E27FC236}">
                <a16:creationId xmlns:a16="http://schemas.microsoft.com/office/drawing/2014/main" id="{963DD9D3-D147-9040-B72C-C1AF9E39293B}"/>
              </a:ext>
            </a:extLst>
          </p:cNvPr>
          <p:cNvSpPr>
            <a:spLocks noGrp="1"/>
          </p:cNvSpPr>
          <p:nvPr>
            <p:ph type="body" sz="quarter" idx="14" hasCustomPrompt="1"/>
          </p:nvPr>
        </p:nvSpPr>
        <p:spPr>
          <a:xfrm>
            <a:off x="1198782" y="3641958"/>
            <a:ext cx="1759744" cy="404813"/>
          </a:xfrm>
        </p:spPr>
        <p:txBody>
          <a:bodyPr/>
          <a:lstStyle>
            <a:lvl1pPr marL="0" indent="0" algn="ctr">
              <a:buNone/>
              <a:defRPr/>
            </a:lvl1pPr>
          </a:lstStyle>
          <a:p>
            <a:pPr lvl="0"/>
            <a:r>
              <a:rPr lang="en-US" dirty="0"/>
              <a:t>NAME IN CAPS</a:t>
            </a:r>
          </a:p>
        </p:txBody>
      </p:sp>
      <p:sp>
        <p:nvSpPr>
          <p:cNvPr id="11" name="Text Placeholder 91">
            <a:extLst>
              <a:ext uri="{FF2B5EF4-FFF2-40B4-BE49-F238E27FC236}">
                <a16:creationId xmlns:a16="http://schemas.microsoft.com/office/drawing/2014/main" id="{83B62DF0-702B-3E4F-A4C8-B0E3FA2E2A62}"/>
              </a:ext>
            </a:extLst>
          </p:cNvPr>
          <p:cNvSpPr>
            <a:spLocks noGrp="1"/>
          </p:cNvSpPr>
          <p:nvPr>
            <p:ph type="body" sz="quarter" idx="16" hasCustomPrompt="1"/>
          </p:nvPr>
        </p:nvSpPr>
        <p:spPr>
          <a:xfrm>
            <a:off x="1177230" y="5074279"/>
            <a:ext cx="1802848" cy="1027127"/>
          </a:xfrm>
        </p:spPr>
        <p:txBody>
          <a:bodyPr anchor="t">
            <a:normAutofit/>
          </a:bodyPr>
          <a:lstStyle>
            <a:lvl1pPr marL="0" marR="0" indent="0" algn="ctr" defTabSz="685766" rtl="0" eaLnBrk="1" fontAlgn="auto" latinLnBrk="0" hangingPunct="1">
              <a:lnSpc>
                <a:spcPct val="150000"/>
              </a:lnSpc>
              <a:spcBef>
                <a:spcPts val="0"/>
              </a:spcBef>
              <a:spcAft>
                <a:spcPts val="0"/>
              </a:spcAft>
              <a:buClrTx/>
              <a:buSzTx/>
              <a:buFont typeface="Arial" panose="020B0604020202020204" pitchFamily="34" charset="0"/>
              <a:buNone/>
              <a:tabLst/>
              <a:defRPr sz="900" b="1">
                <a:solidFill>
                  <a:srgbClr val="F14B22"/>
                </a:solidFill>
              </a:defRPr>
            </a:lvl1pPr>
            <a:lvl2pPr marL="342884" indent="0">
              <a:buNone/>
              <a:defRPr/>
            </a:lvl2pPr>
            <a:lvl3pPr marL="685766" indent="0">
              <a:buNone/>
              <a:defRPr/>
            </a:lvl3pPr>
            <a:lvl4pPr marL="1028649" indent="0">
              <a:buNone/>
              <a:defRPr/>
            </a:lvl4pPr>
            <a:lvl5pPr marL="1371532" indent="0">
              <a:buNone/>
              <a:defRPr/>
            </a:lvl5pPr>
          </a:lstStyle>
          <a:p>
            <a:pPr lvl="0"/>
            <a:r>
              <a:rPr lang="en-US" dirty="0"/>
              <a:t>PRODUCT NAME</a:t>
            </a:r>
          </a:p>
          <a:p>
            <a:pPr lvl="0"/>
            <a:r>
              <a:rPr lang="en-US" dirty="0"/>
              <a:t>PRODUCT NAME</a:t>
            </a:r>
          </a:p>
          <a:p>
            <a:pPr lvl="0"/>
            <a:r>
              <a:rPr lang="en-US" dirty="0"/>
              <a:t>PRODUCT NAME</a:t>
            </a:r>
          </a:p>
        </p:txBody>
      </p:sp>
      <p:sp>
        <p:nvSpPr>
          <p:cNvPr id="12" name="Content Placeholder 46">
            <a:extLst>
              <a:ext uri="{FF2B5EF4-FFF2-40B4-BE49-F238E27FC236}">
                <a16:creationId xmlns:a16="http://schemas.microsoft.com/office/drawing/2014/main" id="{DA810636-AB52-7B46-BDF6-760D87215917}"/>
              </a:ext>
            </a:extLst>
          </p:cNvPr>
          <p:cNvSpPr>
            <a:spLocks noGrp="1"/>
          </p:cNvSpPr>
          <p:nvPr>
            <p:ph sz="quarter" idx="17"/>
          </p:nvPr>
        </p:nvSpPr>
        <p:spPr>
          <a:xfrm>
            <a:off x="1650027" y="2311122"/>
            <a:ext cx="857250" cy="1143000"/>
          </a:xfrm>
          <a:solidFill>
            <a:schemeClr val="bg1"/>
          </a:solidFill>
          <a:ln w="12700">
            <a:solidFill>
              <a:srgbClr val="1D1D28">
                <a:alpha val="34000"/>
              </a:srgbClr>
            </a:solidFill>
          </a:ln>
        </p:spPr>
        <p:txBody>
          <a:bodyPr>
            <a:normAutofit/>
          </a:bodyPr>
          <a:lstStyle>
            <a:lvl1pPr marL="0" indent="0">
              <a:buNone/>
              <a:defRPr sz="900"/>
            </a:lvl1pPr>
          </a:lstStyle>
          <a:p>
            <a:pPr lvl="0"/>
            <a:r>
              <a:rPr lang="en-US" dirty="0"/>
              <a:t>Image</a:t>
            </a:r>
          </a:p>
        </p:txBody>
      </p:sp>
      <p:sp>
        <p:nvSpPr>
          <p:cNvPr id="13" name="Text Placeholder 86">
            <a:extLst>
              <a:ext uri="{FF2B5EF4-FFF2-40B4-BE49-F238E27FC236}">
                <a16:creationId xmlns:a16="http://schemas.microsoft.com/office/drawing/2014/main" id="{B27B6789-126C-2441-984A-0AD00D3F7E81}"/>
              </a:ext>
            </a:extLst>
          </p:cNvPr>
          <p:cNvSpPr>
            <a:spLocks noGrp="1"/>
          </p:cNvSpPr>
          <p:nvPr>
            <p:ph type="body" sz="quarter" idx="18" hasCustomPrompt="1"/>
          </p:nvPr>
        </p:nvSpPr>
        <p:spPr>
          <a:xfrm>
            <a:off x="3692130" y="3641958"/>
            <a:ext cx="1759744" cy="404813"/>
          </a:xfrm>
        </p:spPr>
        <p:txBody>
          <a:bodyPr/>
          <a:lstStyle>
            <a:lvl1pPr marL="0" indent="0" algn="ctr">
              <a:buNone/>
              <a:defRPr/>
            </a:lvl1pPr>
          </a:lstStyle>
          <a:p>
            <a:pPr lvl="0"/>
            <a:r>
              <a:rPr lang="en-US" dirty="0"/>
              <a:t>NAME IN CAPS</a:t>
            </a:r>
          </a:p>
        </p:txBody>
      </p:sp>
      <p:sp>
        <p:nvSpPr>
          <p:cNvPr id="14" name="Text Placeholder 91">
            <a:extLst>
              <a:ext uri="{FF2B5EF4-FFF2-40B4-BE49-F238E27FC236}">
                <a16:creationId xmlns:a16="http://schemas.microsoft.com/office/drawing/2014/main" id="{D312FD83-F77F-3344-81F7-B2D4F5E15BD0}"/>
              </a:ext>
            </a:extLst>
          </p:cNvPr>
          <p:cNvSpPr>
            <a:spLocks noGrp="1"/>
          </p:cNvSpPr>
          <p:nvPr>
            <p:ph type="body" sz="quarter" idx="20" hasCustomPrompt="1"/>
          </p:nvPr>
        </p:nvSpPr>
        <p:spPr>
          <a:xfrm>
            <a:off x="3670578" y="5074279"/>
            <a:ext cx="1802848" cy="1027127"/>
          </a:xfrm>
        </p:spPr>
        <p:txBody>
          <a:bodyPr anchor="t">
            <a:normAutofit/>
          </a:bodyPr>
          <a:lstStyle>
            <a:lvl1pPr marL="0" marR="0" indent="0" algn="ctr" defTabSz="685766" rtl="0" eaLnBrk="1" fontAlgn="auto" latinLnBrk="0" hangingPunct="1">
              <a:lnSpc>
                <a:spcPct val="150000"/>
              </a:lnSpc>
              <a:spcBef>
                <a:spcPts val="0"/>
              </a:spcBef>
              <a:spcAft>
                <a:spcPts val="0"/>
              </a:spcAft>
              <a:buClrTx/>
              <a:buSzTx/>
              <a:buFont typeface="Arial" panose="020B0604020202020204" pitchFamily="34" charset="0"/>
              <a:buNone/>
              <a:tabLst/>
              <a:defRPr sz="900" b="1">
                <a:solidFill>
                  <a:srgbClr val="F14B22"/>
                </a:solidFill>
              </a:defRPr>
            </a:lvl1pPr>
            <a:lvl2pPr marL="342884" indent="0">
              <a:buNone/>
              <a:defRPr/>
            </a:lvl2pPr>
            <a:lvl3pPr marL="685766" indent="0">
              <a:buNone/>
              <a:defRPr/>
            </a:lvl3pPr>
            <a:lvl4pPr marL="1028649" indent="0">
              <a:buNone/>
              <a:defRPr/>
            </a:lvl4pPr>
            <a:lvl5pPr marL="1371532" indent="0">
              <a:buNone/>
              <a:defRPr/>
            </a:lvl5pPr>
          </a:lstStyle>
          <a:p>
            <a:pPr lvl="0"/>
            <a:r>
              <a:rPr lang="en-US" dirty="0"/>
              <a:t>PRODUCT NAME</a:t>
            </a:r>
          </a:p>
          <a:p>
            <a:pPr lvl="0"/>
            <a:r>
              <a:rPr lang="en-US" dirty="0"/>
              <a:t>PRODUCT NAME</a:t>
            </a:r>
          </a:p>
          <a:p>
            <a:pPr lvl="0"/>
            <a:r>
              <a:rPr lang="en-US" dirty="0"/>
              <a:t>PRODUCT NAME</a:t>
            </a:r>
          </a:p>
        </p:txBody>
      </p:sp>
      <p:sp>
        <p:nvSpPr>
          <p:cNvPr id="15" name="Content Placeholder 46">
            <a:extLst>
              <a:ext uri="{FF2B5EF4-FFF2-40B4-BE49-F238E27FC236}">
                <a16:creationId xmlns:a16="http://schemas.microsoft.com/office/drawing/2014/main" id="{A97CA19C-E5B5-A94F-A29B-1B307613B75F}"/>
              </a:ext>
            </a:extLst>
          </p:cNvPr>
          <p:cNvSpPr>
            <a:spLocks noGrp="1"/>
          </p:cNvSpPr>
          <p:nvPr>
            <p:ph sz="quarter" idx="21"/>
          </p:nvPr>
        </p:nvSpPr>
        <p:spPr>
          <a:xfrm>
            <a:off x="4143375" y="2311122"/>
            <a:ext cx="857250" cy="1143000"/>
          </a:xfrm>
          <a:solidFill>
            <a:schemeClr val="bg1"/>
          </a:solidFill>
          <a:ln w="12700">
            <a:solidFill>
              <a:srgbClr val="1D1D28">
                <a:alpha val="34000"/>
              </a:srgbClr>
            </a:solidFill>
          </a:ln>
        </p:spPr>
        <p:txBody>
          <a:bodyPr>
            <a:normAutofit/>
          </a:bodyPr>
          <a:lstStyle>
            <a:lvl1pPr marL="0" indent="0">
              <a:buNone/>
              <a:defRPr sz="900"/>
            </a:lvl1pPr>
          </a:lstStyle>
          <a:p>
            <a:pPr lvl="0"/>
            <a:r>
              <a:rPr lang="en-US" dirty="0"/>
              <a:t>Image</a:t>
            </a:r>
          </a:p>
        </p:txBody>
      </p:sp>
      <p:sp>
        <p:nvSpPr>
          <p:cNvPr id="16" name="Text Placeholder 86">
            <a:extLst>
              <a:ext uri="{FF2B5EF4-FFF2-40B4-BE49-F238E27FC236}">
                <a16:creationId xmlns:a16="http://schemas.microsoft.com/office/drawing/2014/main" id="{737597B5-F9A5-8840-8FFB-2F7AD4595AAF}"/>
              </a:ext>
            </a:extLst>
          </p:cNvPr>
          <p:cNvSpPr>
            <a:spLocks noGrp="1"/>
          </p:cNvSpPr>
          <p:nvPr>
            <p:ph type="body" sz="quarter" idx="22" hasCustomPrompt="1"/>
          </p:nvPr>
        </p:nvSpPr>
        <p:spPr>
          <a:xfrm>
            <a:off x="6193827" y="3641958"/>
            <a:ext cx="1759744" cy="404813"/>
          </a:xfrm>
        </p:spPr>
        <p:txBody>
          <a:bodyPr/>
          <a:lstStyle>
            <a:lvl1pPr marL="0" indent="0" algn="ctr">
              <a:buNone/>
              <a:defRPr/>
            </a:lvl1pPr>
          </a:lstStyle>
          <a:p>
            <a:pPr lvl="0"/>
            <a:r>
              <a:rPr lang="en-US" dirty="0"/>
              <a:t>NAME IN CAPS</a:t>
            </a:r>
          </a:p>
        </p:txBody>
      </p:sp>
      <p:sp>
        <p:nvSpPr>
          <p:cNvPr id="17" name="Text Placeholder 91">
            <a:extLst>
              <a:ext uri="{FF2B5EF4-FFF2-40B4-BE49-F238E27FC236}">
                <a16:creationId xmlns:a16="http://schemas.microsoft.com/office/drawing/2014/main" id="{11237DA7-ED1D-0F45-85F4-DDD5D80F8B1E}"/>
              </a:ext>
            </a:extLst>
          </p:cNvPr>
          <p:cNvSpPr>
            <a:spLocks noGrp="1"/>
          </p:cNvSpPr>
          <p:nvPr>
            <p:ph type="body" sz="quarter" idx="24" hasCustomPrompt="1"/>
          </p:nvPr>
        </p:nvSpPr>
        <p:spPr>
          <a:xfrm>
            <a:off x="6172275" y="5074279"/>
            <a:ext cx="1802848" cy="1027127"/>
          </a:xfrm>
        </p:spPr>
        <p:txBody>
          <a:bodyPr anchor="t">
            <a:normAutofit/>
          </a:bodyPr>
          <a:lstStyle>
            <a:lvl1pPr marL="0" marR="0" indent="0" algn="ctr" defTabSz="685766" rtl="0" eaLnBrk="1" fontAlgn="auto" latinLnBrk="0" hangingPunct="1">
              <a:lnSpc>
                <a:spcPct val="150000"/>
              </a:lnSpc>
              <a:spcBef>
                <a:spcPts val="0"/>
              </a:spcBef>
              <a:spcAft>
                <a:spcPts val="0"/>
              </a:spcAft>
              <a:buClrTx/>
              <a:buSzTx/>
              <a:buFont typeface="Arial" panose="020B0604020202020204" pitchFamily="34" charset="0"/>
              <a:buNone/>
              <a:tabLst/>
              <a:defRPr sz="900" b="1">
                <a:solidFill>
                  <a:srgbClr val="F14B22"/>
                </a:solidFill>
              </a:defRPr>
            </a:lvl1pPr>
            <a:lvl2pPr marL="342884" indent="0">
              <a:buNone/>
              <a:defRPr/>
            </a:lvl2pPr>
            <a:lvl3pPr marL="685766" indent="0">
              <a:buNone/>
              <a:defRPr/>
            </a:lvl3pPr>
            <a:lvl4pPr marL="1028649" indent="0">
              <a:buNone/>
              <a:defRPr/>
            </a:lvl4pPr>
            <a:lvl5pPr marL="1371532" indent="0">
              <a:buNone/>
              <a:defRPr/>
            </a:lvl5pPr>
          </a:lstStyle>
          <a:p>
            <a:pPr lvl="0"/>
            <a:r>
              <a:rPr lang="en-US" dirty="0"/>
              <a:t>PRODUCT NAME</a:t>
            </a:r>
          </a:p>
          <a:p>
            <a:pPr lvl="0"/>
            <a:r>
              <a:rPr lang="en-US" dirty="0"/>
              <a:t>PRODUCT NAME</a:t>
            </a:r>
          </a:p>
          <a:p>
            <a:pPr lvl="0"/>
            <a:r>
              <a:rPr lang="en-US" dirty="0"/>
              <a:t>PRODUCT NAME</a:t>
            </a:r>
          </a:p>
        </p:txBody>
      </p:sp>
      <p:sp>
        <p:nvSpPr>
          <p:cNvPr id="18" name="Content Placeholder 46">
            <a:extLst>
              <a:ext uri="{FF2B5EF4-FFF2-40B4-BE49-F238E27FC236}">
                <a16:creationId xmlns:a16="http://schemas.microsoft.com/office/drawing/2014/main" id="{8960E84E-1240-D64F-9207-8B395BE0095D}"/>
              </a:ext>
            </a:extLst>
          </p:cNvPr>
          <p:cNvSpPr>
            <a:spLocks noGrp="1"/>
          </p:cNvSpPr>
          <p:nvPr>
            <p:ph sz="quarter" idx="25"/>
          </p:nvPr>
        </p:nvSpPr>
        <p:spPr>
          <a:xfrm>
            <a:off x="6645074" y="2311122"/>
            <a:ext cx="857250" cy="1143000"/>
          </a:xfrm>
          <a:solidFill>
            <a:schemeClr val="bg1"/>
          </a:solidFill>
          <a:ln w="12700">
            <a:solidFill>
              <a:srgbClr val="1D1D28">
                <a:alpha val="34000"/>
              </a:srgbClr>
            </a:solidFill>
          </a:ln>
        </p:spPr>
        <p:txBody>
          <a:bodyPr>
            <a:normAutofit/>
          </a:bodyPr>
          <a:lstStyle>
            <a:lvl1pPr marL="0" indent="0">
              <a:buNone/>
              <a:defRPr sz="900"/>
            </a:lvl1pPr>
          </a:lstStyle>
          <a:p>
            <a:pPr lvl="0"/>
            <a:r>
              <a:rPr lang="en-US" dirty="0"/>
              <a:t>Image</a:t>
            </a:r>
          </a:p>
        </p:txBody>
      </p:sp>
      <p:cxnSp>
        <p:nvCxnSpPr>
          <p:cNvPr id="19" name="Straight Connector 18">
            <a:extLst>
              <a:ext uri="{FF2B5EF4-FFF2-40B4-BE49-F238E27FC236}">
                <a16:creationId xmlns:a16="http://schemas.microsoft.com/office/drawing/2014/main" id="{EDCF5BBF-0F69-C544-8166-8088EFA30F9E}"/>
              </a:ext>
            </a:extLst>
          </p:cNvPr>
          <p:cNvCxnSpPr/>
          <p:nvPr userDrawn="1"/>
        </p:nvCxnSpPr>
        <p:spPr>
          <a:xfrm>
            <a:off x="334416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AA079B-66A7-2046-83E8-C8C1057A2C1E}"/>
              </a:ext>
            </a:extLst>
          </p:cNvPr>
          <p:cNvCxnSpPr/>
          <p:nvPr userDrawn="1"/>
        </p:nvCxnSpPr>
        <p:spPr>
          <a:xfrm>
            <a:off x="5829300" y="2366128"/>
            <a:ext cx="0" cy="3780148"/>
          </a:xfrm>
          <a:prstGeom prst="line">
            <a:avLst/>
          </a:prstGeom>
          <a:ln w="19050">
            <a:solidFill>
              <a:srgbClr val="1D1D28">
                <a:alpha val="20000"/>
              </a:srgb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619F786A-86D6-2140-A04D-0129F3F874A4}"/>
              </a:ext>
            </a:extLst>
          </p:cNvPr>
          <p:cNvSpPr>
            <a:spLocks noGrp="1"/>
          </p:cNvSpPr>
          <p:nvPr>
            <p:ph idx="26" hasCustomPrompt="1"/>
          </p:nvPr>
        </p:nvSpPr>
        <p:spPr>
          <a:xfrm>
            <a:off x="1183612" y="4229100"/>
            <a:ext cx="1789697" cy="764006"/>
          </a:xfrm>
        </p:spPr>
        <p:txBody>
          <a:bodyPr>
            <a:normAutofit/>
          </a:bodyPr>
          <a:lstStyle>
            <a:lvl1pPr marL="0" marR="0" indent="0" algn="ctr" defTabSz="685766" rtl="0" eaLnBrk="0" fontAlgn="auto" latinLnBrk="0" hangingPunct="0">
              <a:lnSpc>
                <a:spcPct val="100000"/>
              </a:lnSpc>
              <a:spcBef>
                <a:spcPts val="0"/>
              </a:spcBef>
              <a:spcAft>
                <a:spcPts val="0"/>
              </a:spcAft>
              <a:buClrTx/>
              <a:buSzTx/>
              <a:buFontTx/>
              <a:buNone/>
              <a:tabLst/>
              <a:defRPr sz="825">
                <a:solidFill>
                  <a:srgbClr val="1D1D28"/>
                </a:solidFill>
              </a:defRPr>
            </a:lvl1pPr>
            <a:lvl2pPr marL="342884"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685766" rtl="0" eaLnBrk="0" fontAlgn="auto" latinLnBrk="0" hangingPunct="0">
              <a:lnSpc>
                <a:spcPct val="100000"/>
              </a:lnSpc>
              <a:spcBef>
                <a:spcPts val="0"/>
              </a:spcBef>
              <a:spcAft>
                <a:spcPts val="0"/>
              </a:spcAft>
              <a:buClrTx/>
              <a:buSzTx/>
              <a:buFontTx/>
              <a:buNone/>
              <a:tabLst/>
              <a:defRPr/>
            </a:pPr>
            <a:r>
              <a:rPr lang="en-US" sz="825" b="0" i="0" dirty="0">
                <a:latin typeface="Karla" pitchFamily="2" charset="0"/>
                <a:ea typeface="Karla" pitchFamily="2" charset="0"/>
              </a:rPr>
              <a:t>Short  Description of person, product, suite, etc. Delete products below if not necessary.</a:t>
            </a:r>
            <a:endParaRPr lang="en-US" sz="1800" b="0" i="0" dirty="0">
              <a:latin typeface="Karla" pitchFamily="2" charset="0"/>
              <a:ea typeface="Karla" pitchFamily="2" charset="0"/>
            </a:endParaRPr>
          </a:p>
        </p:txBody>
      </p:sp>
      <p:sp>
        <p:nvSpPr>
          <p:cNvPr id="22" name="Content Placeholder 2">
            <a:extLst>
              <a:ext uri="{FF2B5EF4-FFF2-40B4-BE49-F238E27FC236}">
                <a16:creationId xmlns:a16="http://schemas.microsoft.com/office/drawing/2014/main" id="{D6DF7012-8B39-564D-A694-880FC1FF6AE6}"/>
              </a:ext>
            </a:extLst>
          </p:cNvPr>
          <p:cNvSpPr>
            <a:spLocks noGrp="1"/>
          </p:cNvSpPr>
          <p:nvPr>
            <p:ph idx="27" hasCustomPrompt="1"/>
          </p:nvPr>
        </p:nvSpPr>
        <p:spPr>
          <a:xfrm>
            <a:off x="6173709" y="4229100"/>
            <a:ext cx="1789697" cy="764006"/>
          </a:xfrm>
        </p:spPr>
        <p:txBody>
          <a:bodyPr>
            <a:normAutofit/>
          </a:bodyPr>
          <a:lstStyle>
            <a:lvl1pPr marL="0" marR="0" indent="0" algn="ctr" defTabSz="685766" rtl="0" eaLnBrk="0" fontAlgn="auto" latinLnBrk="0" hangingPunct="0">
              <a:lnSpc>
                <a:spcPct val="100000"/>
              </a:lnSpc>
              <a:spcBef>
                <a:spcPts val="0"/>
              </a:spcBef>
              <a:spcAft>
                <a:spcPts val="0"/>
              </a:spcAft>
              <a:buClrTx/>
              <a:buSzTx/>
              <a:buFontTx/>
              <a:buNone/>
              <a:tabLst/>
              <a:defRPr sz="825">
                <a:solidFill>
                  <a:srgbClr val="1D1D28"/>
                </a:solidFill>
              </a:defRPr>
            </a:lvl1pPr>
            <a:lvl2pPr marL="342884"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685766" rtl="0" eaLnBrk="0" fontAlgn="auto" latinLnBrk="0" hangingPunct="0">
              <a:lnSpc>
                <a:spcPct val="100000"/>
              </a:lnSpc>
              <a:spcBef>
                <a:spcPts val="0"/>
              </a:spcBef>
              <a:spcAft>
                <a:spcPts val="0"/>
              </a:spcAft>
              <a:buClrTx/>
              <a:buSzTx/>
              <a:buFontTx/>
              <a:buNone/>
              <a:tabLst/>
              <a:defRPr/>
            </a:pPr>
            <a:r>
              <a:rPr lang="en-US" sz="825" b="0" i="0" dirty="0">
                <a:latin typeface="Karla" pitchFamily="2" charset="0"/>
                <a:ea typeface="Karla" pitchFamily="2" charset="0"/>
              </a:rPr>
              <a:t>Short  Description of person, product, suite, etc. Delete products below if not necessary.</a:t>
            </a:r>
            <a:endParaRPr lang="en-US" sz="1800" b="0" i="0" dirty="0">
              <a:latin typeface="Karla" pitchFamily="2" charset="0"/>
              <a:ea typeface="Karla" pitchFamily="2" charset="0"/>
            </a:endParaRPr>
          </a:p>
        </p:txBody>
      </p:sp>
      <p:sp>
        <p:nvSpPr>
          <p:cNvPr id="23" name="Content Placeholder 2">
            <a:extLst>
              <a:ext uri="{FF2B5EF4-FFF2-40B4-BE49-F238E27FC236}">
                <a16:creationId xmlns:a16="http://schemas.microsoft.com/office/drawing/2014/main" id="{6AA652B3-1C93-B748-BA12-8F714EF61203}"/>
              </a:ext>
            </a:extLst>
          </p:cNvPr>
          <p:cNvSpPr>
            <a:spLocks noGrp="1"/>
          </p:cNvSpPr>
          <p:nvPr>
            <p:ph idx="28" hasCustomPrompt="1"/>
          </p:nvPr>
        </p:nvSpPr>
        <p:spPr>
          <a:xfrm>
            <a:off x="3677157" y="4229100"/>
            <a:ext cx="1789697" cy="764006"/>
          </a:xfrm>
        </p:spPr>
        <p:txBody>
          <a:bodyPr>
            <a:normAutofit/>
          </a:bodyPr>
          <a:lstStyle>
            <a:lvl1pPr marL="0" marR="0" indent="0" algn="ctr" defTabSz="685766" rtl="0" eaLnBrk="0" fontAlgn="auto" latinLnBrk="0" hangingPunct="0">
              <a:lnSpc>
                <a:spcPct val="100000"/>
              </a:lnSpc>
              <a:spcBef>
                <a:spcPts val="0"/>
              </a:spcBef>
              <a:spcAft>
                <a:spcPts val="0"/>
              </a:spcAft>
              <a:buClrTx/>
              <a:buSzTx/>
              <a:buFontTx/>
              <a:buNone/>
              <a:tabLst/>
              <a:defRPr sz="825">
                <a:solidFill>
                  <a:srgbClr val="1D1D28"/>
                </a:solidFill>
              </a:defRPr>
            </a:lvl1pPr>
            <a:lvl2pPr marL="342884"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685766" rtl="0" eaLnBrk="0" fontAlgn="auto" latinLnBrk="0" hangingPunct="0">
              <a:lnSpc>
                <a:spcPct val="100000"/>
              </a:lnSpc>
              <a:spcBef>
                <a:spcPts val="0"/>
              </a:spcBef>
              <a:spcAft>
                <a:spcPts val="0"/>
              </a:spcAft>
              <a:buClrTx/>
              <a:buSzTx/>
              <a:buFontTx/>
              <a:buNone/>
              <a:tabLst/>
              <a:defRPr/>
            </a:pPr>
            <a:r>
              <a:rPr lang="en-US" sz="825" b="0" i="0" dirty="0">
                <a:latin typeface="Karla" pitchFamily="2" charset="0"/>
                <a:ea typeface="Karla" pitchFamily="2" charset="0"/>
              </a:rPr>
              <a:t>You can add verticals by duplicating and rearranging content. Be sure to realign.</a:t>
            </a:r>
            <a:endParaRPr lang="en-US" sz="1800" b="0" i="0" dirty="0">
              <a:latin typeface="Karla" pitchFamily="2" charset="0"/>
              <a:ea typeface="Karla" pitchFamily="2" charset="0"/>
            </a:endParaRPr>
          </a:p>
        </p:txBody>
      </p:sp>
    </p:spTree>
    <p:extLst>
      <p:ext uri="{BB962C8B-B14F-4D97-AF65-F5344CB8AC3E}">
        <p14:creationId xmlns:p14="http://schemas.microsoft.com/office/powerpoint/2010/main" val="304668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userDrawn="1"/>
        </p:nvSpPr>
        <p:spPr>
          <a:xfrm>
            <a:off x="-22860" y="-3826"/>
            <a:ext cx="918972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125966" y="4540719"/>
            <a:ext cx="6845346" cy="1658211"/>
          </a:xfrm>
        </p:spPr>
        <p:txBody>
          <a:bodyPr numCol="2" spcCol="457200">
            <a:normAutofit/>
          </a:bodyPr>
          <a:lstStyle>
            <a:lvl1pPr marL="0" indent="0">
              <a:buNone/>
              <a:defRPr sz="1350">
                <a:solidFill>
                  <a:srgbClr val="171720"/>
                </a:solidFill>
              </a:defRPr>
            </a:lvl1pPr>
            <a:lvl2pPr marL="342884" indent="0">
              <a:buNone/>
              <a:defRPr>
                <a:solidFill>
                  <a:srgbClr val="171720"/>
                </a:solidFill>
              </a:defRPr>
            </a:lvl2pPr>
            <a:lvl3pPr marL="685766" indent="0">
              <a:buNone/>
              <a:defRPr>
                <a:solidFill>
                  <a:srgbClr val="171720"/>
                </a:solidFill>
              </a:defRPr>
            </a:lvl3pPr>
            <a:lvl4pPr marL="1028649" indent="0">
              <a:buNone/>
              <a:defRPr>
                <a:solidFill>
                  <a:srgbClr val="171720"/>
                </a:solidFill>
              </a:defRPr>
            </a:lvl4pPr>
            <a:lvl5pPr marL="1371532" indent="0">
              <a:buNone/>
              <a:defRPr>
                <a:solidFill>
                  <a:srgbClr val="171720"/>
                </a:solidFill>
              </a:defRPr>
            </a:lvl5pPr>
          </a:lstStyle>
          <a:p>
            <a:pPr lvl="0"/>
            <a:r>
              <a:rPr lang="en-US" dirty="0"/>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134875" y="1966297"/>
            <a:ext cx="6880971" cy="1893195"/>
          </a:xfrm>
        </p:spPr>
        <p:txBody>
          <a:bodyPr numCol="1" anchor="t">
            <a:normAutofit/>
          </a:bodyPr>
          <a:lstStyle>
            <a:lvl1pPr>
              <a:defRPr sz="4500" b="1" i="0">
                <a:solidFill>
                  <a:schemeClr val="bg1"/>
                </a:solidFill>
                <a:latin typeface="Georgia" panose="02040502050405020303" pitchFamily="18" charset="0"/>
              </a:defRPr>
            </a:lvl1pPr>
          </a:lstStyle>
          <a:p>
            <a:r>
              <a:rPr lang="en-US" dirty="0"/>
              <a:t>Big Headline That </a:t>
            </a:r>
            <a:br>
              <a:rPr lang="en-US" dirty="0"/>
            </a:br>
            <a:r>
              <a:rPr lang="en-US" dirty="0"/>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157710" y="1378196"/>
            <a:ext cx="3444775" cy="509588"/>
          </a:xfrm>
        </p:spPr>
        <p:txBody>
          <a:bodyPr>
            <a:normAutofit/>
          </a:bodyPr>
          <a:lstStyle>
            <a:lvl1pPr marL="0" indent="0">
              <a:buNone/>
              <a:defRPr sz="1500" b="1" i="0" spc="75" baseline="0">
                <a:solidFill>
                  <a:srgbClr val="F14B22"/>
                </a:solidFill>
                <a:latin typeface="Karla" pitchFamily="2" charset="0"/>
                <a:ea typeface="Karla" pitchFamily="2" charset="0"/>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SHORT LEAD-IN TEXT ALL CAPS</a:t>
            </a:r>
          </a:p>
        </p:txBody>
      </p:sp>
    </p:spTree>
    <p:extLst>
      <p:ext uri="{BB962C8B-B14F-4D97-AF65-F5344CB8AC3E}">
        <p14:creationId xmlns:p14="http://schemas.microsoft.com/office/powerpoint/2010/main" val="1818998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4576758"/>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7603520"/>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626672"/>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517867" y="930824"/>
            <a:ext cx="6694299" cy="1325563"/>
          </a:xfrm>
        </p:spPr>
        <p:txBody>
          <a:bodyPr anchor="b"/>
          <a:lstStyle>
            <a:lvl1pPr>
              <a:defRPr b="1" i="0">
                <a:solidFill>
                  <a:srgbClr val="1D1D28"/>
                </a:solidFill>
                <a:latin typeface="Georgia" panose="02040502050405020303" pitchFamily="18" charset="0"/>
              </a:defRPr>
            </a:lvl1pPr>
          </a:lstStyle>
          <a:p>
            <a:r>
              <a:rPr lang="en-US" dirty="0"/>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1517867" y="2964750"/>
            <a:ext cx="6694299" cy="2777372"/>
          </a:xfrm>
        </p:spPr>
        <p:txBody>
          <a:bodyPr>
            <a:normAutofit/>
          </a:bodyPr>
          <a:lstStyle>
            <a:lvl1pPr>
              <a:defRPr sz="15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slides with content</a:t>
            </a:r>
          </a:p>
          <a:p>
            <a:pPr lvl="0"/>
            <a:r>
              <a:rPr lang="en-US" dirty="0"/>
              <a:t>Center content vertically on page</a:t>
            </a:r>
          </a:p>
          <a:p>
            <a:pPr lvl="0"/>
            <a:r>
              <a:rPr lang="en-US" dirty="0"/>
              <a:t>Bullets are Karla 20 </a:t>
            </a:r>
            <a:r>
              <a:rPr lang="en-US" dirty="0" err="1"/>
              <a:t>pt</a:t>
            </a:r>
            <a:endParaRPr lang="en-US" dirty="0"/>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1521013" y="2278251"/>
            <a:ext cx="4294229" cy="449452"/>
          </a:xfrm>
        </p:spPr>
        <p:txBody>
          <a:bodyPr anchor="ctr"/>
          <a:lstStyle>
            <a:lvl1pPr marL="0" indent="0" algn="l">
              <a:buNone/>
              <a:defRPr sz="1800" spc="75" baseline="0">
                <a:solidFill>
                  <a:srgbClr val="F14B22"/>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OPTIONAL SUBHEADING CAN GO HERE </a:t>
            </a:r>
          </a:p>
        </p:txBody>
      </p:sp>
    </p:spTree>
    <p:extLst>
      <p:ext uri="{BB962C8B-B14F-4D97-AF65-F5344CB8AC3E}">
        <p14:creationId xmlns:p14="http://schemas.microsoft.com/office/powerpoint/2010/main" val="3615148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3050582"/>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7184828"/>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9104304"/>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0024506"/>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9998116"/>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6701882"/>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81176743"/>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2354221"/>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g Headline Spl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48364-9BCB-0C4B-AF43-B4BFCD6201F1}"/>
              </a:ext>
            </a:extLst>
          </p:cNvPr>
          <p:cNvSpPr/>
          <p:nvPr userDrawn="1"/>
        </p:nvSpPr>
        <p:spPr>
          <a:xfrm>
            <a:off x="-22860" y="-3826"/>
            <a:ext cx="9189720"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ontent Placeholder 2">
            <a:extLst>
              <a:ext uri="{FF2B5EF4-FFF2-40B4-BE49-F238E27FC236}">
                <a16:creationId xmlns:a16="http://schemas.microsoft.com/office/drawing/2014/main" id="{83D5E843-AB59-9D41-9CA2-CE1EBC6A7997}"/>
              </a:ext>
            </a:extLst>
          </p:cNvPr>
          <p:cNvSpPr>
            <a:spLocks noGrp="1"/>
          </p:cNvSpPr>
          <p:nvPr>
            <p:ph idx="1" hasCustomPrompt="1"/>
          </p:nvPr>
        </p:nvSpPr>
        <p:spPr>
          <a:xfrm>
            <a:off x="1125966" y="4540719"/>
            <a:ext cx="6845346" cy="1658211"/>
          </a:xfrm>
        </p:spPr>
        <p:txBody>
          <a:bodyPr numCol="2" spcCol="457200">
            <a:normAutofit/>
          </a:bodyPr>
          <a:lstStyle>
            <a:lvl1pPr marL="0" indent="0">
              <a:buNone/>
              <a:defRPr sz="1350">
                <a:solidFill>
                  <a:srgbClr val="171720"/>
                </a:solidFill>
              </a:defRPr>
            </a:lvl1pPr>
            <a:lvl2pPr marL="342884" indent="0">
              <a:buNone/>
              <a:defRPr>
                <a:solidFill>
                  <a:srgbClr val="171720"/>
                </a:solidFill>
              </a:defRPr>
            </a:lvl2pPr>
            <a:lvl3pPr marL="685766" indent="0">
              <a:buNone/>
              <a:defRPr>
                <a:solidFill>
                  <a:srgbClr val="171720"/>
                </a:solidFill>
              </a:defRPr>
            </a:lvl3pPr>
            <a:lvl4pPr marL="1028649" indent="0">
              <a:buNone/>
              <a:defRPr>
                <a:solidFill>
                  <a:srgbClr val="171720"/>
                </a:solidFill>
              </a:defRPr>
            </a:lvl4pPr>
            <a:lvl5pPr marL="1371532" indent="0">
              <a:buNone/>
              <a:defRPr>
                <a:solidFill>
                  <a:srgbClr val="171720"/>
                </a:solidFill>
              </a:defRPr>
            </a:lvl5pPr>
          </a:lstStyle>
          <a:p>
            <a:pPr lvl="0"/>
            <a:r>
              <a:rPr lang="en-US" dirty="0"/>
              <a:t>This can be an area for paragraph copy where a headline can elaborated upon. Type is Karla size 18 point.  This doesn’t need to be  two columns worth of content but this will overflow automatically into the second column. Drag bottom of text block to equalize content in both columns.</a:t>
            </a:r>
          </a:p>
        </p:txBody>
      </p:sp>
      <p:sp>
        <p:nvSpPr>
          <p:cNvPr id="13" name="Title 1">
            <a:extLst>
              <a:ext uri="{FF2B5EF4-FFF2-40B4-BE49-F238E27FC236}">
                <a16:creationId xmlns:a16="http://schemas.microsoft.com/office/drawing/2014/main" id="{91F9937A-3610-214F-8A3C-AE822AC28286}"/>
              </a:ext>
            </a:extLst>
          </p:cNvPr>
          <p:cNvSpPr>
            <a:spLocks noGrp="1"/>
          </p:cNvSpPr>
          <p:nvPr>
            <p:ph type="title" hasCustomPrompt="1"/>
          </p:nvPr>
        </p:nvSpPr>
        <p:spPr>
          <a:xfrm>
            <a:off x="1134875" y="1966297"/>
            <a:ext cx="6880971" cy="1893195"/>
          </a:xfrm>
        </p:spPr>
        <p:txBody>
          <a:bodyPr numCol="1" anchor="t">
            <a:normAutofit/>
          </a:bodyPr>
          <a:lstStyle>
            <a:lvl1pPr>
              <a:defRPr sz="4500" b="1" i="0">
                <a:solidFill>
                  <a:schemeClr val="bg1"/>
                </a:solidFill>
                <a:latin typeface="Georgia" panose="02040502050405020303" pitchFamily="18" charset="0"/>
              </a:defRPr>
            </a:lvl1pPr>
          </a:lstStyle>
          <a:p>
            <a:r>
              <a:rPr lang="en-US" dirty="0"/>
              <a:t>Big Headline That </a:t>
            </a:r>
            <a:br>
              <a:rPr lang="en-US" dirty="0"/>
            </a:br>
            <a:r>
              <a:rPr lang="en-US" dirty="0"/>
              <a:t>Works Best On 2 Lines </a:t>
            </a:r>
          </a:p>
        </p:txBody>
      </p:sp>
      <p:sp>
        <p:nvSpPr>
          <p:cNvPr id="5" name="Text Placeholder 4">
            <a:extLst>
              <a:ext uri="{FF2B5EF4-FFF2-40B4-BE49-F238E27FC236}">
                <a16:creationId xmlns:a16="http://schemas.microsoft.com/office/drawing/2014/main" id="{2EB8E68C-EB1F-6A42-863D-74EC49305EC9}"/>
              </a:ext>
            </a:extLst>
          </p:cNvPr>
          <p:cNvSpPr>
            <a:spLocks noGrp="1"/>
          </p:cNvSpPr>
          <p:nvPr>
            <p:ph type="body" sz="quarter" idx="10" hasCustomPrompt="1"/>
          </p:nvPr>
        </p:nvSpPr>
        <p:spPr>
          <a:xfrm>
            <a:off x="1157710" y="1378196"/>
            <a:ext cx="3444775" cy="509588"/>
          </a:xfrm>
        </p:spPr>
        <p:txBody>
          <a:bodyPr>
            <a:normAutofit/>
          </a:bodyPr>
          <a:lstStyle>
            <a:lvl1pPr marL="0" indent="0">
              <a:buNone/>
              <a:defRPr sz="1500" b="1" i="0" spc="75" baseline="0">
                <a:solidFill>
                  <a:srgbClr val="F14B22"/>
                </a:solidFill>
                <a:latin typeface="Karla" pitchFamily="2" charset="0"/>
                <a:ea typeface="Karla" pitchFamily="2" charset="0"/>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SHORT LEAD-IN TEXT ALL CAPS</a:t>
            </a:r>
          </a:p>
        </p:txBody>
      </p:sp>
    </p:spTree>
    <p:extLst>
      <p:ext uri="{BB962C8B-B14F-4D97-AF65-F5344CB8AC3E}">
        <p14:creationId xmlns:p14="http://schemas.microsoft.com/office/powerpoint/2010/main" val="1933405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975998" y="598311"/>
            <a:ext cx="3160686"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LEAD IN</a:t>
            </a:r>
          </a:p>
          <a:p>
            <a:pPr lvl="0"/>
            <a:endParaRPr lang="en-US" dirty="0"/>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960542" y="1309511"/>
            <a:ext cx="6694299" cy="700042"/>
          </a:xfrm>
        </p:spPr>
        <p:txBody>
          <a:bodyPr anchor="b">
            <a:noAutofit/>
          </a:bodyPr>
          <a:lstStyle>
            <a:lvl1pPr>
              <a:defRPr sz="4050" b="1" i="0">
                <a:solidFill>
                  <a:srgbClr val="1D1D28"/>
                </a:solidFill>
                <a:latin typeface="Georgia" panose="02040502050405020303" pitchFamily="18" charset="0"/>
              </a:defRPr>
            </a:lvl1pPr>
          </a:lstStyle>
          <a:p>
            <a:r>
              <a:rPr lang="en-US" dirty="0"/>
              <a:t>Table Slide</a:t>
            </a:r>
          </a:p>
        </p:txBody>
      </p:sp>
    </p:spTree>
    <p:extLst>
      <p:ext uri="{BB962C8B-B14F-4D97-AF65-F5344CB8AC3E}">
        <p14:creationId xmlns:p14="http://schemas.microsoft.com/office/powerpoint/2010/main" val="352114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1517867" y="1349269"/>
            <a:ext cx="6694299" cy="1325563"/>
          </a:xfrm>
        </p:spPr>
        <p:txBody>
          <a:bodyPr anchor="b"/>
          <a:lstStyle>
            <a:lvl1pPr>
              <a:defRPr b="1" i="0">
                <a:solidFill>
                  <a:srgbClr val="1D1D28"/>
                </a:solidFill>
                <a:latin typeface="Georgia" panose="02040502050405020303" pitchFamily="18" charset="0"/>
              </a:defRPr>
            </a:lvl1pPr>
          </a:lstStyle>
          <a:p>
            <a:r>
              <a:rPr lang="en-US" dirty="0"/>
              <a:t>Two Column Slide</a:t>
            </a:r>
          </a:p>
        </p:txBody>
      </p:sp>
      <p:sp>
        <p:nvSpPr>
          <p:cNvPr id="11" name="Content Placeholder 2">
            <a:extLst>
              <a:ext uri="{FF2B5EF4-FFF2-40B4-BE49-F238E27FC236}">
                <a16:creationId xmlns:a16="http://schemas.microsoft.com/office/drawing/2014/main" id="{F7F3F77B-2150-5643-9A67-D29FBE54822A}"/>
              </a:ext>
            </a:extLst>
          </p:cNvPr>
          <p:cNvSpPr>
            <a:spLocks noGrp="1"/>
          </p:cNvSpPr>
          <p:nvPr>
            <p:ph idx="1" hasCustomPrompt="1"/>
          </p:nvPr>
        </p:nvSpPr>
        <p:spPr>
          <a:xfrm>
            <a:off x="1517865" y="2809767"/>
            <a:ext cx="3160686"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ALL CAPS</a:t>
            </a:r>
          </a:p>
          <a:p>
            <a:pPr lvl="0"/>
            <a:endParaRPr lang="en-US" dirty="0"/>
          </a:p>
        </p:txBody>
      </p:sp>
      <p:sp>
        <p:nvSpPr>
          <p:cNvPr id="13" name="Content Placeholder 2">
            <a:extLst>
              <a:ext uri="{FF2B5EF4-FFF2-40B4-BE49-F238E27FC236}">
                <a16:creationId xmlns:a16="http://schemas.microsoft.com/office/drawing/2014/main" id="{E092902B-D6F5-C844-95EA-32A52AF11DBD}"/>
              </a:ext>
            </a:extLst>
          </p:cNvPr>
          <p:cNvSpPr>
            <a:spLocks noGrp="1"/>
          </p:cNvSpPr>
          <p:nvPr>
            <p:ph idx="13" hasCustomPrompt="1"/>
          </p:nvPr>
        </p:nvSpPr>
        <p:spPr>
          <a:xfrm>
            <a:off x="1517865" y="3522001"/>
            <a:ext cx="3160686" cy="1855921"/>
          </a:xfrm>
        </p:spPr>
        <p:txBody>
          <a:bodyPr>
            <a:normAutofit/>
          </a:bodyPr>
          <a:lstStyle>
            <a:lvl1pPr marL="0" indent="0">
              <a:buNone/>
              <a:defRPr sz="15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descriptions comparing two items to one another. Vertically align to center after content is populated.</a:t>
            </a:r>
          </a:p>
          <a:p>
            <a:pPr lvl="0"/>
            <a:endParaRPr lang="en-US" dirty="0"/>
          </a:p>
        </p:txBody>
      </p:sp>
      <p:sp>
        <p:nvSpPr>
          <p:cNvPr id="14" name="Content Placeholder 2">
            <a:extLst>
              <a:ext uri="{FF2B5EF4-FFF2-40B4-BE49-F238E27FC236}">
                <a16:creationId xmlns:a16="http://schemas.microsoft.com/office/drawing/2014/main" id="{2A24E5C3-C22C-3448-ACAB-F5C2DB6A6D03}"/>
              </a:ext>
            </a:extLst>
          </p:cNvPr>
          <p:cNvSpPr>
            <a:spLocks noGrp="1"/>
          </p:cNvSpPr>
          <p:nvPr>
            <p:ph idx="14" hasCustomPrompt="1"/>
          </p:nvPr>
        </p:nvSpPr>
        <p:spPr>
          <a:xfrm>
            <a:off x="5052447" y="2809767"/>
            <a:ext cx="3160686"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ALL CAPS</a:t>
            </a:r>
          </a:p>
          <a:p>
            <a:pPr lvl="0"/>
            <a:endParaRPr lang="en-US" dirty="0"/>
          </a:p>
        </p:txBody>
      </p:sp>
      <p:sp>
        <p:nvSpPr>
          <p:cNvPr id="15" name="Content Placeholder 2">
            <a:extLst>
              <a:ext uri="{FF2B5EF4-FFF2-40B4-BE49-F238E27FC236}">
                <a16:creationId xmlns:a16="http://schemas.microsoft.com/office/drawing/2014/main" id="{8BC9BC7E-5405-524B-8D68-71E519AF386C}"/>
              </a:ext>
            </a:extLst>
          </p:cNvPr>
          <p:cNvSpPr>
            <a:spLocks noGrp="1"/>
          </p:cNvSpPr>
          <p:nvPr>
            <p:ph idx="15" hasCustomPrompt="1"/>
          </p:nvPr>
        </p:nvSpPr>
        <p:spPr>
          <a:xfrm>
            <a:off x="5052447" y="3522001"/>
            <a:ext cx="3160686" cy="1855921"/>
          </a:xfrm>
        </p:spPr>
        <p:txBody>
          <a:bodyPr>
            <a:normAutofit/>
          </a:bodyPr>
          <a:lstStyle>
            <a:lvl1pPr marL="0" indent="0">
              <a:buNone/>
              <a:defRPr sz="15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descriptions can also be two components for am item. Vertically align to center after content is populated.</a:t>
            </a:r>
          </a:p>
          <a:p>
            <a:pPr lvl="0"/>
            <a:endParaRPr lang="en-US" dirty="0"/>
          </a:p>
        </p:txBody>
      </p:sp>
    </p:spTree>
    <p:extLst>
      <p:ext uri="{BB962C8B-B14F-4D97-AF65-F5344CB8AC3E}">
        <p14:creationId xmlns:p14="http://schemas.microsoft.com/office/powerpoint/2010/main" val="1238332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ne Column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517867" y="930824"/>
            <a:ext cx="6694299" cy="1325563"/>
          </a:xfrm>
        </p:spPr>
        <p:txBody>
          <a:bodyPr anchor="b"/>
          <a:lstStyle>
            <a:lvl1pPr>
              <a:defRPr b="1" i="0">
                <a:solidFill>
                  <a:srgbClr val="1D1D28"/>
                </a:solidFill>
                <a:latin typeface="Georgia" panose="02040502050405020303" pitchFamily="18" charset="0"/>
              </a:defRPr>
            </a:lvl1pPr>
          </a:lstStyle>
          <a:p>
            <a:r>
              <a:rPr lang="en-US" dirty="0"/>
              <a:t>One Column Slide</a:t>
            </a:r>
          </a:p>
        </p:txBody>
      </p:sp>
      <p:sp>
        <p:nvSpPr>
          <p:cNvPr id="7" name="Content Placeholder 2">
            <a:extLst>
              <a:ext uri="{FF2B5EF4-FFF2-40B4-BE49-F238E27FC236}">
                <a16:creationId xmlns:a16="http://schemas.microsoft.com/office/drawing/2014/main" id="{AC01E463-B394-0748-9500-2EBE3EAE3D0E}"/>
              </a:ext>
            </a:extLst>
          </p:cNvPr>
          <p:cNvSpPr>
            <a:spLocks noGrp="1"/>
          </p:cNvSpPr>
          <p:nvPr>
            <p:ph idx="1" hasCustomPrompt="1"/>
          </p:nvPr>
        </p:nvSpPr>
        <p:spPr>
          <a:xfrm>
            <a:off x="1517867" y="2964750"/>
            <a:ext cx="6694299" cy="2777372"/>
          </a:xfrm>
        </p:spPr>
        <p:txBody>
          <a:bodyPr>
            <a:normAutofit/>
          </a:bodyPr>
          <a:lstStyle>
            <a:lvl1pPr>
              <a:defRPr sz="15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slides with content</a:t>
            </a:r>
          </a:p>
          <a:p>
            <a:pPr lvl="0"/>
            <a:r>
              <a:rPr lang="en-US" dirty="0"/>
              <a:t>Center content vertically on page</a:t>
            </a:r>
          </a:p>
          <a:p>
            <a:pPr lvl="0"/>
            <a:r>
              <a:rPr lang="en-US" dirty="0"/>
              <a:t>Bullets are Karla 20 </a:t>
            </a:r>
            <a:r>
              <a:rPr lang="en-US" dirty="0" err="1"/>
              <a:t>pt</a:t>
            </a:r>
            <a:endParaRPr lang="en-US" dirty="0"/>
          </a:p>
        </p:txBody>
      </p:sp>
      <p:sp>
        <p:nvSpPr>
          <p:cNvPr id="10" name="Subtitle 2">
            <a:extLst>
              <a:ext uri="{FF2B5EF4-FFF2-40B4-BE49-F238E27FC236}">
                <a16:creationId xmlns:a16="http://schemas.microsoft.com/office/drawing/2014/main" id="{34BACD38-CE74-2E42-8674-452AEFAA370C}"/>
              </a:ext>
            </a:extLst>
          </p:cNvPr>
          <p:cNvSpPr>
            <a:spLocks noGrp="1"/>
          </p:cNvSpPr>
          <p:nvPr>
            <p:ph type="subTitle" idx="13" hasCustomPrompt="1"/>
          </p:nvPr>
        </p:nvSpPr>
        <p:spPr>
          <a:xfrm>
            <a:off x="1521013" y="2278251"/>
            <a:ext cx="4294229" cy="449452"/>
          </a:xfrm>
        </p:spPr>
        <p:txBody>
          <a:bodyPr anchor="ctr"/>
          <a:lstStyle>
            <a:lvl1pPr marL="0" indent="0" algn="l">
              <a:buNone/>
              <a:defRPr sz="1800" spc="75" baseline="0">
                <a:solidFill>
                  <a:srgbClr val="F14B22"/>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OPTIONAL SUBHEADING CAN GO HERE </a:t>
            </a:r>
          </a:p>
        </p:txBody>
      </p:sp>
    </p:spTree>
    <p:extLst>
      <p:ext uri="{BB962C8B-B14F-4D97-AF65-F5344CB8AC3E}">
        <p14:creationId xmlns:p14="http://schemas.microsoft.com/office/powerpoint/2010/main" val="60203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903891" y="887798"/>
            <a:ext cx="6328906" cy="2844153"/>
          </a:xfrm>
        </p:spPr>
        <p:txBody>
          <a:bodyPr anchor="b"/>
          <a:lstStyle>
            <a:lvl1pPr algn="l">
              <a:defRPr sz="4500" b="1" i="0">
                <a:solidFill>
                  <a:srgbClr val="1D1D28"/>
                </a:solidFill>
                <a:latin typeface="Georgia" panose="02040502050405020303" pitchFamily="18" charset="0"/>
              </a:defRPr>
            </a:lvl1pPr>
          </a:lstStyle>
          <a:p>
            <a:r>
              <a:rPr lang="en-US" dirty="0"/>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895476" y="4643655"/>
            <a:ext cx="2421887" cy="1374383"/>
          </a:xfrm>
        </p:spPr>
        <p:txBody>
          <a:bodyPr>
            <a:normAutofit/>
          </a:bodyPr>
          <a:lstStyle>
            <a:lvl1pPr marL="0" indent="0">
              <a:buFont typeface="Arial" panose="020B0604020202020204" pitchFamily="34" charset="0"/>
              <a:buNone/>
              <a:defRPr sz="1050">
                <a:solidFill>
                  <a:srgbClr val="1D1D28"/>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sz="1050" dirty="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3459578" y="4643655"/>
            <a:ext cx="2421887" cy="1374383"/>
          </a:xfrm>
        </p:spPr>
        <p:txBody>
          <a:bodyPr>
            <a:normAutofit/>
          </a:bodyPr>
          <a:lstStyle>
            <a:lvl1pPr marL="0" indent="0">
              <a:buFont typeface="Arial" panose="020B0604020202020204" pitchFamily="34" charset="0"/>
              <a:buNone/>
              <a:defRPr sz="1050">
                <a:solidFill>
                  <a:srgbClr val="1D1D28"/>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sz="1050" dirty="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6018032" y="4643655"/>
            <a:ext cx="2421887" cy="1374383"/>
          </a:xfrm>
        </p:spPr>
        <p:txBody>
          <a:bodyPr>
            <a:normAutofit/>
          </a:bodyPr>
          <a:lstStyle>
            <a:lvl1pPr marL="0" indent="0">
              <a:buFont typeface="Arial" panose="020B0604020202020204" pitchFamily="34" charset="0"/>
              <a:buNone/>
              <a:defRPr sz="1050">
                <a:solidFill>
                  <a:srgbClr val="1D1D28"/>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sz="1050" dirty="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903892" y="4155484"/>
            <a:ext cx="2397518" cy="401648"/>
          </a:xfrm>
        </p:spPr>
        <p:txBody>
          <a:bodyPr>
            <a:normAutofit/>
          </a:bodyPr>
          <a:lstStyle>
            <a:lvl1pPr marL="0" indent="0" algn="l">
              <a:buNone/>
              <a:defRPr sz="1350" spc="75" baseline="0">
                <a:solidFill>
                  <a:srgbClr val="3397D7"/>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3459578" y="4169745"/>
            <a:ext cx="2421887" cy="391633"/>
          </a:xfrm>
        </p:spPr>
        <p:txBody>
          <a:bodyPr>
            <a:noAutofit/>
          </a:bodyPr>
          <a:lstStyle>
            <a:lvl1pPr marL="0" indent="0">
              <a:buFont typeface="Arial" panose="020B0604020202020204" pitchFamily="34" charset="0"/>
              <a:buNone/>
              <a:defRPr lang="en-US" sz="1350" b="0" i="0" kern="1200" spc="75" baseline="0" dirty="0">
                <a:solidFill>
                  <a:srgbClr val="3397D7"/>
                </a:solidFill>
                <a:latin typeface="Karla" pitchFamily="2" charset="0"/>
                <a:ea typeface="Karla" pitchFamily="2" charset="0"/>
                <a:cs typeface="Verdana" panose="020B0604030504040204" pitchFamily="34" charset="0"/>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dirty="0"/>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6010056" y="4169745"/>
            <a:ext cx="2421887" cy="391633"/>
          </a:xfrm>
        </p:spPr>
        <p:txBody>
          <a:bodyPr>
            <a:noAutofit/>
          </a:bodyPr>
          <a:lstStyle>
            <a:lvl1pPr marL="0" indent="0">
              <a:buFont typeface="Arial" panose="020B0604020202020204" pitchFamily="34" charset="0"/>
              <a:buNone/>
              <a:defRPr lang="en-US" sz="1350" b="0" i="0" kern="1200" spc="75" baseline="0" dirty="0">
                <a:solidFill>
                  <a:srgbClr val="3397D7"/>
                </a:solidFill>
                <a:latin typeface="Karla" pitchFamily="2" charset="0"/>
                <a:ea typeface="Karla" pitchFamily="2" charset="0"/>
                <a:cs typeface="Verdana" panose="020B0604030504040204" pitchFamily="34" charset="0"/>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dirty="0"/>
              <a:t>ITEM 3 ALL CAPS</a:t>
            </a:r>
          </a:p>
        </p:txBody>
      </p:sp>
    </p:spTree>
    <p:extLst>
      <p:ext uri="{BB962C8B-B14F-4D97-AF65-F5344CB8AC3E}">
        <p14:creationId xmlns:p14="http://schemas.microsoft.com/office/powerpoint/2010/main" val="210554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FEFB081-E5BA-744D-8BDE-77AB05A7E2E0}"/>
              </a:ext>
            </a:extLst>
          </p:cNvPr>
          <p:cNvSpPr>
            <a:spLocks noGrp="1"/>
          </p:cNvSpPr>
          <p:nvPr>
            <p:ph idx="1" hasCustomPrompt="1"/>
          </p:nvPr>
        </p:nvSpPr>
        <p:spPr>
          <a:xfrm>
            <a:off x="975998" y="598311"/>
            <a:ext cx="3160686" cy="4844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LEAD IN</a:t>
            </a:r>
          </a:p>
          <a:p>
            <a:pPr lvl="0"/>
            <a:endParaRPr lang="en-US" dirty="0"/>
          </a:p>
        </p:txBody>
      </p:sp>
      <p:sp>
        <p:nvSpPr>
          <p:cNvPr id="8" name="Title 1">
            <a:extLst>
              <a:ext uri="{FF2B5EF4-FFF2-40B4-BE49-F238E27FC236}">
                <a16:creationId xmlns:a16="http://schemas.microsoft.com/office/drawing/2014/main" id="{97F20B7A-FA54-D646-9F4D-980926F6AA4A}"/>
              </a:ext>
            </a:extLst>
          </p:cNvPr>
          <p:cNvSpPr>
            <a:spLocks noGrp="1"/>
          </p:cNvSpPr>
          <p:nvPr>
            <p:ph type="title" hasCustomPrompt="1"/>
          </p:nvPr>
        </p:nvSpPr>
        <p:spPr>
          <a:xfrm>
            <a:off x="960542" y="1309511"/>
            <a:ext cx="6694299" cy="700042"/>
          </a:xfrm>
        </p:spPr>
        <p:txBody>
          <a:bodyPr anchor="b">
            <a:noAutofit/>
          </a:bodyPr>
          <a:lstStyle>
            <a:lvl1pPr>
              <a:defRPr sz="4050" b="1" i="0">
                <a:solidFill>
                  <a:srgbClr val="1D1D28"/>
                </a:solidFill>
                <a:latin typeface="Georgia" panose="02040502050405020303" pitchFamily="18" charset="0"/>
              </a:defRPr>
            </a:lvl1pPr>
          </a:lstStyle>
          <a:p>
            <a:r>
              <a:rPr lang="en-US" dirty="0"/>
              <a:t>Table Slide</a:t>
            </a:r>
          </a:p>
        </p:txBody>
      </p:sp>
    </p:spTree>
    <p:extLst>
      <p:ext uri="{BB962C8B-B14F-4D97-AF65-F5344CB8AC3E}">
        <p14:creationId xmlns:p14="http://schemas.microsoft.com/office/powerpoint/2010/main" val="380415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C086A3-D157-464A-B027-1B457A6D0076}"/>
              </a:ext>
            </a:extLst>
          </p:cNvPr>
          <p:cNvSpPr>
            <a:spLocks noGrp="1"/>
          </p:cNvSpPr>
          <p:nvPr>
            <p:ph type="title" hasCustomPrompt="1"/>
          </p:nvPr>
        </p:nvSpPr>
        <p:spPr>
          <a:xfrm>
            <a:off x="984467" y="1309511"/>
            <a:ext cx="6694299" cy="1659468"/>
          </a:xfrm>
        </p:spPr>
        <p:txBody>
          <a:bodyPr anchor="b">
            <a:noAutofit/>
          </a:bodyPr>
          <a:lstStyle>
            <a:lvl1pPr>
              <a:defRPr sz="4050" b="1" i="0">
                <a:solidFill>
                  <a:srgbClr val="1D1D28"/>
                </a:solidFill>
                <a:latin typeface="Georgia" panose="02040502050405020303" pitchFamily="18" charset="0"/>
              </a:defRPr>
            </a:lvl1pPr>
          </a:lstStyle>
          <a:p>
            <a:r>
              <a:rPr lang="en-US" dirty="0"/>
              <a:t>Stat Slide</a:t>
            </a:r>
            <a:br>
              <a:rPr lang="en-US" dirty="0"/>
            </a:br>
            <a:r>
              <a:rPr lang="en-US" dirty="0"/>
              <a:t>By The Numbers</a:t>
            </a:r>
          </a:p>
        </p:txBody>
      </p:sp>
      <p:sp>
        <p:nvSpPr>
          <p:cNvPr id="9" name="Rectangle 8">
            <a:extLst>
              <a:ext uri="{FF2B5EF4-FFF2-40B4-BE49-F238E27FC236}">
                <a16:creationId xmlns:a16="http://schemas.microsoft.com/office/drawing/2014/main" id="{1D346BE6-7A4D-7546-A08F-6DF5C62B9947}"/>
              </a:ext>
            </a:extLst>
          </p:cNvPr>
          <p:cNvSpPr/>
          <p:nvPr userDrawn="1"/>
        </p:nvSpPr>
        <p:spPr>
          <a:xfrm>
            <a:off x="991720" y="3299465"/>
            <a:ext cx="1725083"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9525" indent="-9525" algn="ctr">
              <a:lnSpc>
                <a:spcPts val="1725"/>
              </a:lnSpc>
            </a:pPr>
            <a:endParaRPr lang="en-US" sz="1200" spc="75" dirty="0">
              <a:solidFill>
                <a:srgbClr val="F14B22"/>
              </a:solidFill>
              <a:latin typeface="Karla" pitchFamily="2" charset="0"/>
              <a:ea typeface="Karla" pitchFamily="2" charset="0"/>
              <a:cs typeface="Verdana" panose="020B0604030504040204" pitchFamily="34" charset="0"/>
            </a:endParaRPr>
          </a:p>
        </p:txBody>
      </p:sp>
      <p:sp>
        <p:nvSpPr>
          <p:cNvPr id="12" name="Rectangle 11">
            <a:extLst>
              <a:ext uri="{FF2B5EF4-FFF2-40B4-BE49-F238E27FC236}">
                <a16:creationId xmlns:a16="http://schemas.microsoft.com/office/drawing/2014/main" id="{B98569CA-2D86-DF41-B916-D63E6C13D4AA}"/>
              </a:ext>
            </a:extLst>
          </p:cNvPr>
          <p:cNvSpPr/>
          <p:nvPr userDrawn="1"/>
        </p:nvSpPr>
        <p:spPr>
          <a:xfrm>
            <a:off x="2803474" y="3299465"/>
            <a:ext cx="1725083"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9525" indent="-9525" algn="ctr">
              <a:lnSpc>
                <a:spcPts val="1725"/>
              </a:lnSpc>
            </a:pPr>
            <a:endParaRPr lang="en-US" sz="1200" spc="75" dirty="0">
              <a:solidFill>
                <a:srgbClr val="F14B22"/>
              </a:solidFill>
              <a:latin typeface="Karla" pitchFamily="2" charset="0"/>
              <a:ea typeface="Karla" pitchFamily="2" charset="0"/>
              <a:cs typeface="Verdana" panose="020B0604030504040204" pitchFamily="34" charset="0"/>
            </a:endParaRPr>
          </a:p>
        </p:txBody>
      </p:sp>
      <p:sp>
        <p:nvSpPr>
          <p:cNvPr id="17" name="Rectangle 16">
            <a:extLst>
              <a:ext uri="{FF2B5EF4-FFF2-40B4-BE49-F238E27FC236}">
                <a16:creationId xmlns:a16="http://schemas.microsoft.com/office/drawing/2014/main" id="{0A4EDD7B-4785-E342-AFB6-0DCB3E83B62F}"/>
              </a:ext>
            </a:extLst>
          </p:cNvPr>
          <p:cNvSpPr/>
          <p:nvPr userDrawn="1"/>
        </p:nvSpPr>
        <p:spPr>
          <a:xfrm>
            <a:off x="4615341" y="3299465"/>
            <a:ext cx="1725083"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9525" indent="-9525" algn="ctr">
              <a:lnSpc>
                <a:spcPts val="1725"/>
              </a:lnSpc>
            </a:pPr>
            <a:endParaRPr lang="en-US" sz="1200" spc="75" dirty="0">
              <a:solidFill>
                <a:srgbClr val="F14B22"/>
              </a:solidFill>
              <a:latin typeface="Karla" pitchFamily="2" charset="0"/>
              <a:ea typeface="Karla" pitchFamily="2" charset="0"/>
              <a:cs typeface="Verdana" panose="020B0604030504040204" pitchFamily="34" charset="0"/>
            </a:endParaRPr>
          </a:p>
        </p:txBody>
      </p:sp>
      <p:sp>
        <p:nvSpPr>
          <p:cNvPr id="18" name="Rectangle 17">
            <a:extLst>
              <a:ext uri="{FF2B5EF4-FFF2-40B4-BE49-F238E27FC236}">
                <a16:creationId xmlns:a16="http://schemas.microsoft.com/office/drawing/2014/main" id="{0D42D723-4530-0548-B98A-8EBA38506952}"/>
              </a:ext>
            </a:extLst>
          </p:cNvPr>
          <p:cNvSpPr/>
          <p:nvPr userDrawn="1"/>
        </p:nvSpPr>
        <p:spPr>
          <a:xfrm>
            <a:off x="6427209" y="3299465"/>
            <a:ext cx="1725083" cy="2503024"/>
          </a:xfrm>
          <a:prstGeom prst="rect">
            <a:avLst/>
          </a:prstGeom>
          <a:solidFill>
            <a:schemeClr val="bg1">
              <a:lumMod val="85000"/>
              <a:alpha val="16000"/>
            </a:schemeClr>
          </a:solidFill>
          <a:ln w="22225">
            <a:solidFill>
              <a:schemeClr val="bg1">
                <a:lumMod val="85000"/>
              </a:schemeClr>
            </a:solidFill>
          </a:ln>
        </p:spPr>
        <p:txBody>
          <a:bodyPr wrap="square" anchor="t">
            <a:noAutofit/>
          </a:bodyPr>
          <a:lstStyle/>
          <a:p>
            <a:pPr marL="9525" indent="-9525" algn="ctr">
              <a:lnSpc>
                <a:spcPts val="1725"/>
              </a:lnSpc>
            </a:pPr>
            <a:endParaRPr lang="en-US" sz="1200" spc="75" dirty="0">
              <a:solidFill>
                <a:srgbClr val="F14B22"/>
              </a:solidFill>
              <a:latin typeface="Karla" pitchFamily="2" charset="0"/>
              <a:ea typeface="Karla" pitchFamily="2" charset="0"/>
              <a:cs typeface="Verdana" panose="020B0604030504040204" pitchFamily="34" charset="0"/>
            </a:endParaRPr>
          </a:p>
        </p:txBody>
      </p:sp>
      <p:sp>
        <p:nvSpPr>
          <p:cNvPr id="19" name="Content Placeholder 2">
            <a:extLst>
              <a:ext uri="{FF2B5EF4-FFF2-40B4-BE49-F238E27FC236}">
                <a16:creationId xmlns:a16="http://schemas.microsoft.com/office/drawing/2014/main" id="{964B3719-2FEF-284E-9ECC-4EC365D56459}"/>
              </a:ext>
            </a:extLst>
          </p:cNvPr>
          <p:cNvSpPr>
            <a:spLocks noGrp="1"/>
          </p:cNvSpPr>
          <p:nvPr userDrawn="1">
            <p:ph idx="1" hasCustomPrompt="1"/>
          </p:nvPr>
        </p:nvSpPr>
        <p:spPr>
          <a:xfrm>
            <a:off x="992932" y="743900"/>
            <a:ext cx="3160686" cy="553366"/>
          </a:xfrm>
        </p:spPr>
        <p:txBody>
          <a:bodyPr/>
          <a:lstStyle>
            <a:lvl1pPr marL="0" indent="0">
              <a:buNone/>
              <a:defRPr>
                <a:solidFill>
                  <a:srgbClr val="F14B2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LEAD IN</a:t>
            </a:r>
          </a:p>
          <a:p>
            <a:pPr lvl="0"/>
            <a:endParaRPr lang="en-US" dirty="0"/>
          </a:p>
        </p:txBody>
      </p:sp>
      <p:sp>
        <p:nvSpPr>
          <p:cNvPr id="4" name="Text Placeholder 3">
            <a:extLst>
              <a:ext uri="{FF2B5EF4-FFF2-40B4-BE49-F238E27FC236}">
                <a16:creationId xmlns:a16="http://schemas.microsoft.com/office/drawing/2014/main" id="{2A50BE15-E1C2-3C4C-B4F8-1F0FD918935E}"/>
              </a:ext>
            </a:extLst>
          </p:cNvPr>
          <p:cNvSpPr>
            <a:spLocks noGrp="1"/>
          </p:cNvSpPr>
          <p:nvPr userDrawn="1">
            <p:ph type="body" sz="quarter" idx="13" hasCustomPrompt="1"/>
          </p:nvPr>
        </p:nvSpPr>
        <p:spPr>
          <a:xfrm>
            <a:off x="997085" y="3530349"/>
            <a:ext cx="1716881" cy="1222411"/>
          </a:xfrm>
        </p:spPr>
        <p:txBody>
          <a:bodyPr anchor="b">
            <a:noAutofit/>
          </a:bodyPr>
          <a:lstStyle>
            <a:lvl1pPr marL="0" indent="0" algn="ctr">
              <a:lnSpc>
                <a:spcPct val="100000"/>
              </a:lnSpc>
              <a:buNone/>
              <a:defRPr lang="en-US" sz="4950" b="1" i="0" kern="1200" spc="-225" dirty="0">
                <a:solidFill>
                  <a:schemeClr val="tx1"/>
                </a:solidFill>
                <a:latin typeface="Georgia" panose="02040502050405020303" pitchFamily="18" charset="0"/>
                <a:ea typeface="Karla" pitchFamily="2" charset="0"/>
                <a:cs typeface="Verdana" panose="020B0604030504040204" pitchFamily="34"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dirty="0"/>
              <a:t>100k</a:t>
            </a:r>
          </a:p>
        </p:txBody>
      </p:sp>
      <p:sp>
        <p:nvSpPr>
          <p:cNvPr id="13" name="Text Placeholder 3">
            <a:extLst>
              <a:ext uri="{FF2B5EF4-FFF2-40B4-BE49-F238E27FC236}">
                <a16:creationId xmlns:a16="http://schemas.microsoft.com/office/drawing/2014/main" id="{287EDF52-E32B-0A44-BC51-24935886DBFA}"/>
              </a:ext>
            </a:extLst>
          </p:cNvPr>
          <p:cNvSpPr>
            <a:spLocks noGrp="1"/>
          </p:cNvSpPr>
          <p:nvPr userDrawn="1">
            <p:ph type="body" sz="quarter" idx="14" hasCustomPrompt="1"/>
          </p:nvPr>
        </p:nvSpPr>
        <p:spPr>
          <a:xfrm>
            <a:off x="989105" y="4765162"/>
            <a:ext cx="1730172" cy="531295"/>
          </a:xfrm>
        </p:spPr>
        <p:txBody>
          <a:bodyPr>
            <a:noAutofit/>
          </a:bodyPr>
          <a:lstStyle>
            <a:lvl1pPr marL="0" indent="0" algn="ctr">
              <a:spcBef>
                <a:spcPts val="0"/>
              </a:spcBef>
              <a:buNone/>
              <a:defRPr lang="en-US" sz="1200" kern="1200" spc="75" dirty="0">
                <a:solidFill>
                  <a:srgbClr val="F14B22"/>
                </a:solidFill>
                <a:latin typeface="Karla" pitchFamily="2" charset="0"/>
                <a:ea typeface="Karla" pitchFamily="2" charset="0"/>
                <a:cs typeface="Verdana" panose="020B0604030504040204" pitchFamily="34"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dirty="0"/>
              <a:t>SHORT 2 LINE WRITEUP IN CAPS</a:t>
            </a:r>
          </a:p>
        </p:txBody>
      </p:sp>
      <p:sp>
        <p:nvSpPr>
          <p:cNvPr id="15" name="Text Placeholder 3">
            <a:extLst>
              <a:ext uri="{FF2B5EF4-FFF2-40B4-BE49-F238E27FC236}">
                <a16:creationId xmlns:a16="http://schemas.microsoft.com/office/drawing/2014/main" id="{558A7952-A5ED-7143-8D29-0545A7C7605A}"/>
              </a:ext>
            </a:extLst>
          </p:cNvPr>
          <p:cNvSpPr>
            <a:spLocks noGrp="1"/>
          </p:cNvSpPr>
          <p:nvPr>
            <p:ph type="body" sz="quarter" idx="15" hasCustomPrompt="1"/>
          </p:nvPr>
        </p:nvSpPr>
        <p:spPr>
          <a:xfrm>
            <a:off x="2800356" y="3530349"/>
            <a:ext cx="1716881" cy="1222411"/>
          </a:xfrm>
        </p:spPr>
        <p:txBody>
          <a:bodyPr anchor="b">
            <a:noAutofit/>
          </a:bodyPr>
          <a:lstStyle>
            <a:lvl1pPr marL="0" indent="0" algn="ctr">
              <a:lnSpc>
                <a:spcPct val="100000"/>
              </a:lnSpc>
              <a:buNone/>
              <a:defRPr lang="en-US" sz="4950" b="1" i="0" kern="1200" spc="-225" dirty="0">
                <a:solidFill>
                  <a:schemeClr val="tx1"/>
                </a:solidFill>
                <a:latin typeface="Georgia" panose="02040502050405020303" pitchFamily="18" charset="0"/>
                <a:ea typeface="Karla" pitchFamily="2" charset="0"/>
                <a:cs typeface="Verdana" panose="020B0604030504040204" pitchFamily="34"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dirty="0"/>
              <a:t>100k</a:t>
            </a:r>
          </a:p>
        </p:txBody>
      </p:sp>
      <p:sp>
        <p:nvSpPr>
          <p:cNvPr id="20" name="Text Placeholder 3">
            <a:extLst>
              <a:ext uri="{FF2B5EF4-FFF2-40B4-BE49-F238E27FC236}">
                <a16:creationId xmlns:a16="http://schemas.microsoft.com/office/drawing/2014/main" id="{D3A43D3C-DA2C-5A4E-AAAE-E246FA79451C}"/>
              </a:ext>
            </a:extLst>
          </p:cNvPr>
          <p:cNvSpPr>
            <a:spLocks noGrp="1"/>
          </p:cNvSpPr>
          <p:nvPr>
            <p:ph type="body" sz="quarter" idx="16" hasCustomPrompt="1"/>
          </p:nvPr>
        </p:nvSpPr>
        <p:spPr>
          <a:xfrm>
            <a:off x="2792376" y="4765162"/>
            <a:ext cx="1730172" cy="531295"/>
          </a:xfrm>
        </p:spPr>
        <p:txBody>
          <a:bodyPr>
            <a:noAutofit/>
          </a:bodyPr>
          <a:lstStyle>
            <a:lvl1pPr marL="0" indent="0" algn="ctr">
              <a:spcBef>
                <a:spcPts val="0"/>
              </a:spcBef>
              <a:buNone/>
              <a:defRPr lang="en-US" sz="1200" kern="1200" spc="75" dirty="0">
                <a:solidFill>
                  <a:srgbClr val="F14B22"/>
                </a:solidFill>
                <a:latin typeface="Karla" pitchFamily="2" charset="0"/>
                <a:ea typeface="Karla" pitchFamily="2" charset="0"/>
                <a:cs typeface="Verdana" panose="020B0604030504040204" pitchFamily="34"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dirty="0"/>
              <a:t>SHORT 2 LINE WRITEUP IN CAPS</a:t>
            </a:r>
          </a:p>
        </p:txBody>
      </p:sp>
      <p:sp>
        <p:nvSpPr>
          <p:cNvPr id="21" name="Text Placeholder 3">
            <a:extLst>
              <a:ext uri="{FF2B5EF4-FFF2-40B4-BE49-F238E27FC236}">
                <a16:creationId xmlns:a16="http://schemas.microsoft.com/office/drawing/2014/main" id="{A92A30C8-876A-4748-81B6-B6B226500FEF}"/>
              </a:ext>
            </a:extLst>
          </p:cNvPr>
          <p:cNvSpPr>
            <a:spLocks noGrp="1"/>
          </p:cNvSpPr>
          <p:nvPr>
            <p:ph type="body" sz="quarter" idx="17" hasCustomPrompt="1"/>
          </p:nvPr>
        </p:nvSpPr>
        <p:spPr>
          <a:xfrm>
            <a:off x="4621181" y="3530349"/>
            <a:ext cx="1716881" cy="1222411"/>
          </a:xfrm>
        </p:spPr>
        <p:txBody>
          <a:bodyPr anchor="b">
            <a:noAutofit/>
          </a:bodyPr>
          <a:lstStyle>
            <a:lvl1pPr marL="0" indent="0" algn="ctr">
              <a:lnSpc>
                <a:spcPct val="100000"/>
              </a:lnSpc>
              <a:buNone/>
              <a:defRPr lang="en-US" sz="4950" b="1" i="0" kern="1200" spc="-225" dirty="0">
                <a:solidFill>
                  <a:schemeClr val="tx1"/>
                </a:solidFill>
                <a:latin typeface="Georgia" panose="02040502050405020303" pitchFamily="18" charset="0"/>
                <a:ea typeface="Karla" pitchFamily="2" charset="0"/>
                <a:cs typeface="Verdana" panose="020B0604030504040204" pitchFamily="34"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dirty="0"/>
              <a:t>100k</a:t>
            </a:r>
          </a:p>
        </p:txBody>
      </p:sp>
      <p:sp>
        <p:nvSpPr>
          <p:cNvPr id="22" name="Text Placeholder 3">
            <a:extLst>
              <a:ext uri="{FF2B5EF4-FFF2-40B4-BE49-F238E27FC236}">
                <a16:creationId xmlns:a16="http://schemas.microsoft.com/office/drawing/2014/main" id="{8FC7E2EB-7EA2-1D4B-A6A6-EDF8696F6818}"/>
              </a:ext>
            </a:extLst>
          </p:cNvPr>
          <p:cNvSpPr>
            <a:spLocks noGrp="1"/>
          </p:cNvSpPr>
          <p:nvPr>
            <p:ph type="body" sz="quarter" idx="18" hasCustomPrompt="1"/>
          </p:nvPr>
        </p:nvSpPr>
        <p:spPr>
          <a:xfrm>
            <a:off x="4613201" y="4765162"/>
            <a:ext cx="1730172" cy="531295"/>
          </a:xfrm>
        </p:spPr>
        <p:txBody>
          <a:bodyPr>
            <a:noAutofit/>
          </a:bodyPr>
          <a:lstStyle>
            <a:lvl1pPr marL="0" indent="0" algn="ctr">
              <a:spcBef>
                <a:spcPts val="0"/>
              </a:spcBef>
              <a:buNone/>
              <a:defRPr lang="en-US" sz="1200" kern="1200" spc="75" dirty="0">
                <a:solidFill>
                  <a:srgbClr val="F14B22"/>
                </a:solidFill>
                <a:latin typeface="Karla" pitchFamily="2" charset="0"/>
                <a:ea typeface="Karla" pitchFamily="2" charset="0"/>
                <a:cs typeface="Verdana" panose="020B0604030504040204" pitchFamily="34"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dirty="0"/>
              <a:t>SHORT 2 LINE WRITEUP IN CAPS</a:t>
            </a:r>
          </a:p>
        </p:txBody>
      </p:sp>
      <p:sp>
        <p:nvSpPr>
          <p:cNvPr id="23" name="Text Placeholder 3">
            <a:extLst>
              <a:ext uri="{FF2B5EF4-FFF2-40B4-BE49-F238E27FC236}">
                <a16:creationId xmlns:a16="http://schemas.microsoft.com/office/drawing/2014/main" id="{7913C168-16FE-AD4E-B480-82BC5F8130CD}"/>
              </a:ext>
            </a:extLst>
          </p:cNvPr>
          <p:cNvSpPr>
            <a:spLocks noGrp="1"/>
          </p:cNvSpPr>
          <p:nvPr>
            <p:ph type="body" sz="quarter" idx="19" hasCustomPrompt="1"/>
          </p:nvPr>
        </p:nvSpPr>
        <p:spPr>
          <a:xfrm>
            <a:off x="6434031" y="3530349"/>
            <a:ext cx="1716881" cy="1222411"/>
          </a:xfrm>
        </p:spPr>
        <p:txBody>
          <a:bodyPr anchor="b">
            <a:noAutofit/>
          </a:bodyPr>
          <a:lstStyle>
            <a:lvl1pPr marL="0" indent="0" algn="ctr">
              <a:lnSpc>
                <a:spcPct val="100000"/>
              </a:lnSpc>
              <a:buNone/>
              <a:defRPr lang="en-US" sz="4950" b="1" i="0" kern="1200" spc="-225" dirty="0">
                <a:solidFill>
                  <a:schemeClr val="tx1"/>
                </a:solidFill>
                <a:latin typeface="Georgia" panose="02040502050405020303" pitchFamily="18" charset="0"/>
                <a:ea typeface="Karla" pitchFamily="2" charset="0"/>
                <a:cs typeface="Verdana" panose="020B0604030504040204" pitchFamily="34"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dirty="0"/>
              <a:t>100k</a:t>
            </a:r>
          </a:p>
        </p:txBody>
      </p:sp>
      <p:sp>
        <p:nvSpPr>
          <p:cNvPr id="24" name="Text Placeholder 3">
            <a:extLst>
              <a:ext uri="{FF2B5EF4-FFF2-40B4-BE49-F238E27FC236}">
                <a16:creationId xmlns:a16="http://schemas.microsoft.com/office/drawing/2014/main" id="{3AC565B7-AC38-0E4C-B990-0728D092D0EB}"/>
              </a:ext>
            </a:extLst>
          </p:cNvPr>
          <p:cNvSpPr>
            <a:spLocks noGrp="1"/>
          </p:cNvSpPr>
          <p:nvPr>
            <p:ph type="body" sz="quarter" idx="20" hasCustomPrompt="1"/>
          </p:nvPr>
        </p:nvSpPr>
        <p:spPr>
          <a:xfrm>
            <a:off x="6426052" y="4765162"/>
            <a:ext cx="1730172" cy="531295"/>
          </a:xfrm>
        </p:spPr>
        <p:txBody>
          <a:bodyPr>
            <a:noAutofit/>
          </a:bodyPr>
          <a:lstStyle>
            <a:lvl1pPr marL="0" indent="0" algn="ctr">
              <a:spcBef>
                <a:spcPts val="0"/>
              </a:spcBef>
              <a:buNone/>
              <a:defRPr lang="en-US" sz="1200" kern="1200" spc="75" dirty="0">
                <a:solidFill>
                  <a:srgbClr val="F14B22"/>
                </a:solidFill>
                <a:latin typeface="Karla" pitchFamily="2" charset="0"/>
                <a:ea typeface="Karla" pitchFamily="2" charset="0"/>
                <a:cs typeface="Verdana" panose="020B0604030504040204" pitchFamily="34"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dirty="0"/>
              <a:t>SHORT 2 LINE WRITEUP IN CAPS</a:t>
            </a:r>
          </a:p>
        </p:txBody>
      </p:sp>
    </p:spTree>
    <p:extLst>
      <p:ext uri="{BB962C8B-B14F-4D97-AF65-F5344CB8AC3E}">
        <p14:creationId xmlns:p14="http://schemas.microsoft.com/office/powerpoint/2010/main" val="49895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46C72-C82E-4549-88BD-BCB5CF5627D7}"/>
              </a:ext>
            </a:extLst>
          </p:cNvPr>
          <p:cNvSpPr>
            <a:spLocks noGrp="1"/>
          </p:cNvSpPr>
          <p:nvPr>
            <p:ph type="ctrTitle" hasCustomPrompt="1"/>
          </p:nvPr>
        </p:nvSpPr>
        <p:spPr>
          <a:xfrm>
            <a:off x="903891" y="887798"/>
            <a:ext cx="6328906" cy="2844153"/>
          </a:xfrm>
        </p:spPr>
        <p:txBody>
          <a:bodyPr anchor="b"/>
          <a:lstStyle>
            <a:lvl1pPr algn="l">
              <a:defRPr sz="4500" b="1" i="0">
                <a:solidFill>
                  <a:srgbClr val="1D1D28"/>
                </a:solidFill>
                <a:latin typeface="Georgia" panose="02040502050405020303" pitchFamily="18" charset="0"/>
              </a:defRPr>
            </a:lvl1pPr>
          </a:lstStyle>
          <a:p>
            <a:r>
              <a:rPr lang="en-US" dirty="0"/>
              <a:t>This is the place for a large eye-catching quote or statement.</a:t>
            </a:r>
          </a:p>
        </p:txBody>
      </p:sp>
      <p:sp>
        <p:nvSpPr>
          <p:cNvPr id="17" name="Content Placeholder 2">
            <a:extLst>
              <a:ext uri="{FF2B5EF4-FFF2-40B4-BE49-F238E27FC236}">
                <a16:creationId xmlns:a16="http://schemas.microsoft.com/office/drawing/2014/main" id="{7345F6BE-8FE3-8245-8C75-CD3C26C582AD}"/>
              </a:ext>
            </a:extLst>
          </p:cNvPr>
          <p:cNvSpPr>
            <a:spLocks noGrp="1"/>
          </p:cNvSpPr>
          <p:nvPr>
            <p:ph idx="13" hasCustomPrompt="1"/>
          </p:nvPr>
        </p:nvSpPr>
        <p:spPr>
          <a:xfrm>
            <a:off x="895476" y="4643655"/>
            <a:ext cx="2421887" cy="1374383"/>
          </a:xfrm>
        </p:spPr>
        <p:txBody>
          <a:bodyPr>
            <a:normAutofit/>
          </a:bodyPr>
          <a:lstStyle>
            <a:lvl1pPr marL="0" indent="0">
              <a:buFont typeface="Arial" panose="020B0604020202020204" pitchFamily="34" charset="0"/>
              <a:buNone/>
              <a:defRPr sz="1050">
                <a:solidFill>
                  <a:srgbClr val="1D1D28"/>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sz="1050" dirty="0">
                <a:solidFill>
                  <a:srgbClr val="1D1D28"/>
                </a:solidFill>
              </a:rPr>
              <a:t>This can be a short writeup for an item. It can be 2-3 concise sentences. The typeface is Karla size 14 point.</a:t>
            </a:r>
          </a:p>
        </p:txBody>
      </p:sp>
      <p:sp>
        <p:nvSpPr>
          <p:cNvPr id="19" name="Content Placeholder 2">
            <a:extLst>
              <a:ext uri="{FF2B5EF4-FFF2-40B4-BE49-F238E27FC236}">
                <a16:creationId xmlns:a16="http://schemas.microsoft.com/office/drawing/2014/main" id="{7D47A99E-369C-2D49-95D0-72C43B0CFC49}"/>
              </a:ext>
            </a:extLst>
          </p:cNvPr>
          <p:cNvSpPr>
            <a:spLocks noGrp="1"/>
          </p:cNvSpPr>
          <p:nvPr>
            <p:ph idx="14" hasCustomPrompt="1"/>
          </p:nvPr>
        </p:nvSpPr>
        <p:spPr>
          <a:xfrm>
            <a:off x="3459578" y="4643655"/>
            <a:ext cx="2421887" cy="1374383"/>
          </a:xfrm>
        </p:spPr>
        <p:txBody>
          <a:bodyPr>
            <a:normAutofit/>
          </a:bodyPr>
          <a:lstStyle>
            <a:lvl1pPr marL="0" indent="0">
              <a:buFont typeface="Arial" panose="020B0604020202020204" pitchFamily="34" charset="0"/>
              <a:buNone/>
              <a:defRPr sz="1050">
                <a:solidFill>
                  <a:srgbClr val="1D1D28"/>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sz="1050" dirty="0">
                <a:solidFill>
                  <a:srgbClr val="1D1D28"/>
                </a:solidFill>
              </a:rPr>
              <a:t>This can be a short writeup for an item. It can be 2-3 concise sentences. The typeface is Karla size 14 point.</a:t>
            </a:r>
          </a:p>
        </p:txBody>
      </p:sp>
      <p:sp>
        <p:nvSpPr>
          <p:cNvPr id="20" name="Content Placeholder 2">
            <a:extLst>
              <a:ext uri="{FF2B5EF4-FFF2-40B4-BE49-F238E27FC236}">
                <a16:creationId xmlns:a16="http://schemas.microsoft.com/office/drawing/2014/main" id="{BD784151-A896-8F40-871D-355CA6E3418E}"/>
              </a:ext>
            </a:extLst>
          </p:cNvPr>
          <p:cNvSpPr>
            <a:spLocks noGrp="1"/>
          </p:cNvSpPr>
          <p:nvPr>
            <p:ph idx="15" hasCustomPrompt="1"/>
          </p:nvPr>
        </p:nvSpPr>
        <p:spPr>
          <a:xfrm>
            <a:off x="6018032" y="4643655"/>
            <a:ext cx="2421887" cy="1374383"/>
          </a:xfrm>
        </p:spPr>
        <p:txBody>
          <a:bodyPr>
            <a:normAutofit/>
          </a:bodyPr>
          <a:lstStyle>
            <a:lvl1pPr marL="0" indent="0">
              <a:buFont typeface="Arial" panose="020B0604020202020204" pitchFamily="34" charset="0"/>
              <a:buNone/>
              <a:defRPr sz="1050">
                <a:solidFill>
                  <a:srgbClr val="1D1D28"/>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sz="1050" dirty="0">
                <a:solidFill>
                  <a:srgbClr val="1D1D28"/>
                </a:solidFill>
              </a:rPr>
              <a:t>This can be a short writeup for an item. It can be 2-3 concise sentences. The typeface is Karla size 14 point.</a:t>
            </a:r>
          </a:p>
        </p:txBody>
      </p:sp>
      <p:sp>
        <p:nvSpPr>
          <p:cNvPr id="27" name="Subtitle 2">
            <a:extLst>
              <a:ext uri="{FF2B5EF4-FFF2-40B4-BE49-F238E27FC236}">
                <a16:creationId xmlns:a16="http://schemas.microsoft.com/office/drawing/2014/main" id="{C4B002B7-FA31-9343-9848-4A6AF1227F0F}"/>
              </a:ext>
            </a:extLst>
          </p:cNvPr>
          <p:cNvSpPr>
            <a:spLocks noGrp="1"/>
          </p:cNvSpPr>
          <p:nvPr>
            <p:ph type="subTitle" idx="1" hasCustomPrompt="1"/>
          </p:nvPr>
        </p:nvSpPr>
        <p:spPr>
          <a:xfrm>
            <a:off x="903892" y="4155484"/>
            <a:ext cx="2397518" cy="401648"/>
          </a:xfrm>
        </p:spPr>
        <p:txBody>
          <a:bodyPr>
            <a:normAutofit/>
          </a:bodyPr>
          <a:lstStyle>
            <a:lvl1pPr marL="0" indent="0" algn="l">
              <a:buNone/>
              <a:defRPr sz="1350" spc="75" baseline="0">
                <a:solidFill>
                  <a:srgbClr val="3397D7"/>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ITEM 1 ALL CAPS</a:t>
            </a:r>
          </a:p>
        </p:txBody>
      </p:sp>
      <p:sp>
        <p:nvSpPr>
          <p:cNvPr id="28" name="Content Placeholder 2">
            <a:extLst>
              <a:ext uri="{FF2B5EF4-FFF2-40B4-BE49-F238E27FC236}">
                <a16:creationId xmlns:a16="http://schemas.microsoft.com/office/drawing/2014/main" id="{0576A5AF-28D6-1244-ADFF-3463FE0602A6}"/>
              </a:ext>
            </a:extLst>
          </p:cNvPr>
          <p:cNvSpPr>
            <a:spLocks noGrp="1"/>
          </p:cNvSpPr>
          <p:nvPr>
            <p:ph idx="16" hasCustomPrompt="1"/>
          </p:nvPr>
        </p:nvSpPr>
        <p:spPr>
          <a:xfrm>
            <a:off x="3459578" y="4169745"/>
            <a:ext cx="2421887" cy="391633"/>
          </a:xfrm>
        </p:spPr>
        <p:txBody>
          <a:bodyPr>
            <a:noAutofit/>
          </a:bodyPr>
          <a:lstStyle>
            <a:lvl1pPr marL="0" indent="0">
              <a:buFont typeface="Arial" panose="020B0604020202020204" pitchFamily="34" charset="0"/>
              <a:buNone/>
              <a:defRPr lang="en-US" sz="1350" b="0" i="0" kern="1200" spc="75" baseline="0" dirty="0">
                <a:solidFill>
                  <a:srgbClr val="3397D7"/>
                </a:solidFill>
                <a:latin typeface="Karla" pitchFamily="2" charset="0"/>
                <a:ea typeface="Karla" pitchFamily="2" charset="0"/>
                <a:cs typeface="Verdana" panose="020B0604030504040204" pitchFamily="34" charset="0"/>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dirty="0"/>
              <a:t>ITEM 2 ALL CAPS</a:t>
            </a:r>
          </a:p>
        </p:txBody>
      </p:sp>
      <p:sp>
        <p:nvSpPr>
          <p:cNvPr id="29" name="Content Placeholder 2">
            <a:extLst>
              <a:ext uri="{FF2B5EF4-FFF2-40B4-BE49-F238E27FC236}">
                <a16:creationId xmlns:a16="http://schemas.microsoft.com/office/drawing/2014/main" id="{0DBD024B-2A09-AC48-A6D2-19EC01D6AA20}"/>
              </a:ext>
            </a:extLst>
          </p:cNvPr>
          <p:cNvSpPr>
            <a:spLocks noGrp="1"/>
          </p:cNvSpPr>
          <p:nvPr>
            <p:ph idx="17" hasCustomPrompt="1"/>
          </p:nvPr>
        </p:nvSpPr>
        <p:spPr>
          <a:xfrm>
            <a:off x="6010056" y="4169745"/>
            <a:ext cx="2421887" cy="391633"/>
          </a:xfrm>
        </p:spPr>
        <p:txBody>
          <a:bodyPr>
            <a:noAutofit/>
          </a:bodyPr>
          <a:lstStyle>
            <a:lvl1pPr marL="0" indent="0">
              <a:buFont typeface="Arial" panose="020B0604020202020204" pitchFamily="34" charset="0"/>
              <a:buNone/>
              <a:defRPr lang="en-US" sz="1350" b="0" i="0" kern="1200" spc="75" baseline="0" dirty="0">
                <a:solidFill>
                  <a:srgbClr val="3397D7"/>
                </a:solidFill>
                <a:latin typeface="Karla" pitchFamily="2" charset="0"/>
                <a:ea typeface="Karla" pitchFamily="2" charset="0"/>
                <a:cs typeface="Verdana" panose="020B0604030504040204" pitchFamily="34" charset="0"/>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dirty="0"/>
              <a:t>ITEM 3 ALL CAPS</a:t>
            </a:r>
          </a:p>
        </p:txBody>
      </p:sp>
    </p:spTree>
    <p:extLst>
      <p:ext uri="{BB962C8B-B14F-4D97-AF65-F5344CB8AC3E}">
        <p14:creationId xmlns:p14="http://schemas.microsoft.com/office/powerpoint/2010/main" val="273672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imonial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CDF84BB-B521-5245-AD6C-DDCFD0421391}"/>
              </a:ext>
            </a:extLst>
          </p:cNvPr>
          <p:cNvSpPr>
            <a:spLocks noGrp="1"/>
          </p:cNvSpPr>
          <p:nvPr>
            <p:ph idx="1" hasCustomPrompt="1"/>
          </p:nvPr>
        </p:nvSpPr>
        <p:spPr>
          <a:xfrm>
            <a:off x="628656" y="1115870"/>
            <a:ext cx="2923013" cy="491170"/>
          </a:xfrm>
        </p:spPr>
        <p:txBody>
          <a:bodyPr>
            <a:noAutofit/>
          </a:bodyPr>
          <a:lstStyle>
            <a:lvl1pPr marL="0" indent="0">
              <a:buNone/>
              <a:defRPr sz="1800" spc="75" baseline="0">
                <a:solidFill>
                  <a:srgbClr val="3397D7"/>
                </a:solidFill>
              </a:defRPr>
            </a:lvl1pPr>
            <a:lvl2pPr marL="342884"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SMALL HEADLINE</a:t>
            </a:r>
          </a:p>
        </p:txBody>
      </p:sp>
      <p:sp>
        <p:nvSpPr>
          <p:cNvPr id="9" name="Content Placeholder 2">
            <a:extLst>
              <a:ext uri="{FF2B5EF4-FFF2-40B4-BE49-F238E27FC236}">
                <a16:creationId xmlns:a16="http://schemas.microsoft.com/office/drawing/2014/main" id="{F620065A-CBA1-E346-BC65-0749858F95E9}"/>
              </a:ext>
            </a:extLst>
          </p:cNvPr>
          <p:cNvSpPr>
            <a:spLocks noGrp="1"/>
          </p:cNvSpPr>
          <p:nvPr>
            <p:ph idx="16" hasCustomPrompt="1"/>
          </p:nvPr>
        </p:nvSpPr>
        <p:spPr>
          <a:xfrm>
            <a:off x="628656" y="1778025"/>
            <a:ext cx="2923013" cy="2542478"/>
          </a:xfrm>
        </p:spPr>
        <p:txBody>
          <a:bodyPr>
            <a:normAutofit/>
          </a:bodyPr>
          <a:lstStyle>
            <a:lvl1pPr marL="0" marR="0" indent="0" algn="l" defTabSz="685766" rtl="0" eaLnBrk="1" fontAlgn="auto" latinLnBrk="0" hangingPunct="1">
              <a:lnSpc>
                <a:spcPct val="120000"/>
              </a:lnSpc>
              <a:spcBef>
                <a:spcPts val="750"/>
              </a:spcBef>
              <a:spcAft>
                <a:spcPts val="0"/>
              </a:spcAft>
              <a:buClrTx/>
              <a:buSzTx/>
              <a:buFont typeface="Arial" panose="020B0604020202020204" pitchFamily="34" charset="0"/>
              <a:buNone/>
              <a:tabLst/>
              <a:defRPr sz="1350">
                <a:solidFill>
                  <a:srgbClr val="1D1D28"/>
                </a:solidFill>
              </a:defRPr>
            </a:lvl1pPr>
            <a:lvl2pPr marL="342884"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766" rtl="0" eaLnBrk="1" fontAlgn="auto" latinLnBrk="0" hangingPunct="1">
              <a:lnSpc>
                <a:spcPct val="120000"/>
              </a:lnSpc>
              <a:spcBef>
                <a:spcPts val="750"/>
              </a:spcBef>
              <a:spcAft>
                <a:spcPts val="0"/>
              </a:spcAft>
              <a:buClrTx/>
              <a:buSzTx/>
              <a:buFont typeface="Arial" panose="020B0604020202020204" pitchFamily="34" charset="0"/>
              <a:buNone/>
              <a:tabLst/>
              <a:defRPr/>
            </a:pPr>
            <a:r>
              <a:rPr lang="en-US" dirty="0"/>
              <a:t>Image to the right can be a screenshot or a computer mockup (which is preferred). You can use this layout to elaborate on a specific product or function. This slide is content heavy so don’t overused in a single presentation. </a:t>
            </a:r>
          </a:p>
        </p:txBody>
      </p:sp>
      <p:sp>
        <p:nvSpPr>
          <p:cNvPr id="11" name="Content Placeholder 7">
            <a:extLst>
              <a:ext uri="{FF2B5EF4-FFF2-40B4-BE49-F238E27FC236}">
                <a16:creationId xmlns:a16="http://schemas.microsoft.com/office/drawing/2014/main" id="{542EB9C7-3810-BB42-B6F7-ADCD889481D6}"/>
              </a:ext>
            </a:extLst>
          </p:cNvPr>
          <p:cNvSpPr>
            <a:spLocks noGrp="1"/>
          </p:cNvSpPr>
          <p:nvPr>
            <p:ph sz="quarter" idx="17"/>
          </p:nvPr>
        </p:nvSpPr>
        <p:spPr>
          <a:xfrm>
            <a:off x="4053469" y="1086660"/>
            <a:ext cx="4516650" cy="32338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
        <p:nvSpPr>
          <p:cNvPr id="12" name="Content Placeholder 2">
            <a:extLst>
              <a:ext uri="{FF2B5EF4-FFF2-40B4-BE49-F238E27FC236}">
                <a16:creationId xmlns:a16="http://schemas.microsoft.com/office/drawing/2014/main" id="{DBA40370-9067-B843-9EEB-5D0E81EE226B}"/>
              </a:ext>
            </a:extLst>
          </p:cNvPr>
          <p:cNvSpPr>
            <a:spLocks noGrp="1"/>
          </p:cNvSpPr>
          <p:nvPr>
            <p:ph idx="18" hasCustomPrompt="1"/>
          </p:nvPr>
        </p:nvSpPr>
        <p:spPr>
          <a:xfrm>
            <a:off x="1448266" y="5045334"/>
            <a:ext cx="7149326" cy="888380"/>
          </a:xfrm>
        </p:spPr>
        <p:txBody>
          <a:bodyPr>
            <a:noAutofit/>
          </a:bodyPr>
          <a:lstStyle>
            <a:lvl1pPr marL="0" marR="0" indent="0" algn="l" defTabSz="685766" rtl="0" eaLnBrk="1" fontAlgn="auto" latinLnBrk="0" hangingPunct="1">
              <a:lnSpc>
                <a:spcPct val="120000"/>
              </a:lnSpc>
              <a:spcBef>
                <a:spcPts val="0"/>
              </a:spcBef>
              <a:spcAft>
                <a:spcPts val="0"/>
              </a:spcAft>
              <a:buClrTx/>
              <a:buSzTx/>
              <a:buFont typeface="Arial" panose="020B0604020202020204" pitchFamily="34" charset="0"/>
              <a:buNone/>
              <a:tabLst/>
              <a:defRPr sz="1200">
                <a:solidFill>
                  <a:srgbClr val="1D1D28"/>
                </a:solidFill>
              </a:defRPr>
            </a:lvl1pPr>
            <a:lvl2pPr marL="342884"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685766" rtl="0" eaLnBrk="1" fontAlgn="auto" latinLnBrk="0" hangingPunct="1">
              <a:lnSpc>
                <a:spcPct val="120000"/>
              </a:lnSpc>
              <a:spcBef>
                <a:spcPts val="750"/>
              </a:spcBef>
              <a:spcAft>
                <a:spcPts val="0"/>
              </a:spcAft>
              <a:buClrTx/>
              <a:buSzTx/>
              <a:buFont typeface="Arial" panose="020B0604020202020204" pitchFamily="34" charset="0"/>
              <a:buNone/>
              <a:tabLst/>
              <a:defRPr/>
            </a:pPr>
            <a:r>
              <a:rPr lang="en-US" dirty="0"/>
              <a:t>This area can be a testimonial quote from a client. If there is not quote, remove and center the above content in the center of the slide.</a:t>
            </a:r>
            <a:br>
              <a:rPr lang="en-US" dirty="0"/>
            </a:br>
            <a:r>
              <a:rPr lang="en-US" dirty="0"/>
              <a:t>- Client’s Name, Relevant Position Held</a:t>
            </a:r>
          </a:p>
        </p:txBody>
      </p:sp>
      <p:pic>
        <p:nvPicPr>
          <p:cNvPr id="4" name="Picture 3" descr="A picture containing drawing&#10;&#10;Description automatically generated">
            <a:extLst>
              <a:ext uri="{FF2B5EF4-FFF2-40B4-BE49-F238E27FC236}">
                <a16:creationId xmlns:a16="http://schemas.microsoft.com/office/drawing/2014/main" id="{AAB2B1A6-465A-154C-B11F-DB13A0D1621F}"/>
              </a:ext>
            </a:extLst>
          </p:cNvPr>
          <p:cNvPicPr>
            <a:picLocks noChangeAspect="1"/>
          </p:cNvPicPr>
          <p:nvPr userDrawn="1"/>
        </p:nvPicPr>
        <p:blipFill>
          <a:blip r:embed="rId3"/>
          <a:stretch>
            <a:fillRect/>
          </a:stretch>
        </p:blipFill>
        <p:spPr>
          <a:xfrm>
            <a:off x="644447" y="5041615"/>
            <a:ext cx="669564" cy="890704"/>
          </a:xfrm>
          <a:prstGeom prst="rect">
            <a:avLst/>
          </a:prstGeom>
        </p:spPr>
      </p:pic>
    </p:spTree>
    <p:extLst>
      <p:ext uri="{BB962C8B-B14F-4D97-AF65-F5344CB8AC3E}">
        <p14:creationId xmlns:p14="http://schemas.microsoft.com/office/powerpoint/2010/main" val="386001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1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D516-B282-FE43-A366-9314B65197A7}"/>
              </a:ext>
            </a:extLst>
          </p:cNvPr>
          <p:cNvSpPr>
            <a:spLocks noGrp="1"/>
          </p:cNvSpPr>
          <p:nvPr>
            <p:ph type="title" hasCustomPrompt="1"/>
          </p:nvPr>
        </p:nvSpPr>
        <p:spPr>
          <a:xfrm>
            <a:off x="1266446" y="4412751"/>
            <a:ext cx="3724689" cy="1563066"/>
          </a:xfrm>
        </p:spPr>
        <p:txBody>
          <a:bodyPr anchor="ctr"/>
          <a:lstStyle>
            <a:lvl1pPr>
              <a:defRPr b="1" i="0">
                <a:solidFill>
                  <a:srgbClr val="1D1D28"/>
                </a:solidFill>
                <a:latin typeface="Georgia" panose="02040502050405020303" pitchFamily="18" charset="0"/>
              </a:defRPr>
            </a:lvl1pPr>
          </a:lstStyle>
          <a:p>
            <a:r>
              <a:rPr lang="en-US" dirty="0"/>
              <a:t>Photo Slide 1 Headline</a:t>
            </a:r>
          </a:p>
        </p:txBody>
      </p:sp>
      <p:sp>
        <p:nvSpPr>
          <p:cNvPr id="8" name="Content Placeholder 2">
            <a:extLst>
              <a:ext uri="{FF2B5EF4-FFF2-40B4-BE49-F238E27FC236}">
                <a16:creationId xmlns:a16="http://schemas.microsoft.com/office/drawing/2014/main" id="{19A4516D-3513-E741-BDBD-A6374B8C01F0}"/>
              </a:ext>
            </a:extLst>
          </p:cNvPr>
          <p:cNvSpPr>
            <a:spLocks noGrp="1"/>
          </p:cNvSpPr>
          <p:nvPr>
            <p:ph idx="1" hasCustomPrompt="1"/>
          </p:nvPr>
        </p:nvSpPr>
        <p:spPr>
          <a:xfrm>
            <a:off x="5265452" y="4412523"/>
            <a:ext cx="2526951" cy="1607287"/>
          </a:xfrm>
        </p:spPr>
        <p:txBody>
          <a:bodyPr anchor="ctr">
            <a:normAutofit/>
          </a:bodyPr>
          <a:lstStyle>
            <a:lvl1pPr marL="0" indent="0">
              <a:buFont typeface="Arial" panose="020B0604020202020204" pitchFamily="34" charset="0"/>
              <a:buNone/>
              <a:defRPr sz="1050">
                <a:solidFill>
                  <a:srgbClr val="1D1D28"/>
                </a:solidFill>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r>
              <a:rPr lang="en-US" sz="1050" dirty="0">
                <a:solidFill>
                  <a:srgbClr val="1D1D28"/>
                </a:solidFill>
              </a:rPr>
              <a:t>Place a large impactful photo or graphic above. The focus of this slide is the image &amp; headline. This is an area for descriptor text. </a:t>
            </a:r>
          </a:p>
        </p:txBody>
      </p:sp>
      <p:sp>
        <p:nvSpPr>
          <p:cNvPr id="11" name="Picture Placeholder 6">
            <a:extLst>
              <a:ext uri="{FF2B5EF4-FFF2-40B4-BE49-F238E27FC236}">
                <a16:creationId xmlns:a16="http://schemas.microsoft.com/office/drawing/2014/main" id="{3F0C222D-B567-C346-BE09-56BD32577C07}"/>
              </a:ext>
            </a:extLst>
          </p:cNvPr>
          <p:cNvSpPr>
            <a:spLocks noGrp="1"/>
          </p:cNvSpPr>
          <p:nvPr>
            <p:ph type="pic" sz="quarter" idx="16"/>
          </p:nvPr>
        </p:nvSpPr>
        <p:spPr>
          <a:xfrm>
            <a:off x="526257" y="627074"/>
            <a:ext cx="8046244" cy="3328987"/>
          </a:xfrm>
        </p:spPr>
        <p:txBody>
          <a:bodyPr/>
          <a:lstStyle/>
          <a:p>
            <a:endParaRPr lang="en-US"/>
          </a:p>
        </p:txBody>
      </p:sp>
    </p:spTree>
    <p:extLst>
      <p:ext uri="{BB962C8B-B14F-4D97-AF65-F5344CB8AC3E}">
        <p14:creationId xmlns:p14="http://schemas.microsoft.com/office/powerpoint/2010/main" val="69414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2a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838ABF5-B0B9-8846-A71A-7BCDB8EA9995}"/>
              </a:ext>
            </a:extLst>
          </p:cNvPr>
          <p:cNvSpPr>
            <a:spLocks noGrp="1"/>
          </p:cNvSpPr>
          <p:nvPr>
            <p:ph type="pic" sz="quarter" idx="13"/>
          </p:nvPr>
        </p:nvSpPr>
        <p:spPr>
          <a:xfrm>
            <a:off x="6" y="0"/>
            <a:ext cx="4601765" cy="6721642"/>
          </a:xfrm>
        </p:spPr>
        <p:txBody>
          <a:bodyPr/>
          <a:lstStyle/>
          <a:p>
            <a:endParaRPr lang="en-US"/>
          </a:p>
        </p:txBody>
      </p:sp>
      <p:sp>
        <p:nvSpPr>
          <p:cNvPr id="10" name="Content Placeholder 2">
            <a:extLst>
              <a:ext uri="{FF2B5EF4-FFF2-40B4-BE49-F238E27FC236}">
                <a16:creationId xmlns:a16="http://schemas.microsoft.com/office/drawing/2014/main" id="{56DABF65-8FEC-244E-83EA-ECAD0CCF899B}"/>
              </a:ext>
            </a:extLst>
          </p:cNvPr>
          <p:cNvSpPr>
            <a:spLocks noGrp="1"/>
          </p:cNvSpPr>
          <p:nvPr>
            <p:ph idx="14" hasCustomPrompt="1"/>
          </p:nvPr>
        </p:nvSpPr>
        <p:spPr>
          <a:xfrm>
            <a:off x="4986053" y="3147633"/>
            <a:ext cx="3655026" cy="2777372"/>
          </a:xfrm>
        </p:spPr>
        <p:txBody>
          <a:bodyPr>
            <a:normAutofit/>
          </a:bodyPr>
          <a:lstStyle>
            <a:lvl1pPr>
              <a:defRPr sz="1500">
                <a:solidFill>
                  <a:srgbClr val="1D1D28"/>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Short Bullets listing</a:t>
            </a:r>
          </a:p>
          <a:p>
            <a:pPr lvl="0"/>
            <a:r>
              <a:rPr lang="en-US" dirty="0"/>
              <a:t>Don’t overload your slide with content</a:t>
            </a:r>
          </a:p>
          <a:p>
            <a:pPr lvl="0"/>
            <a:r>
              <a:rPr lang="en-US" dirty="0"/>
              <a:t>Center content vertically on page</a:t>
            </a:r>
          </a:p>
          <a:p>
            <a:pPr lvl="0"/>
            <a:r>
              <a:rPr lang="en-US" dirty="0"/>
              <a:t>Bullets are Karla 20 </a:t>
            </a:r>
            <a:r>
              <a:rPr lang="en-US" dirty="0" err="1"/>
              <a:t>pt</a:t>
            </a:r>
            <a:endParaRPr lang="en-US" dirty="0"/>
          </a:p>
        </p:txBody>
      </p:sp>
      <p:sp>
        <p:nvSpPr>
          <p:cNvPr id="11" name="Subtitle 2">
            <a:extLst>
              <a:ext uri="{FF2B5EF4-FFF2-40B4-BE49-F238E27FC236}">
                <a16:creationId xmlns:a16="http://schemas.microsoft.com/office/drawing/2014/main" id="{9AE4E155-2E98-524E-9C5F-B8047191C5AA}"/>
              </a:ext>
            </a:extLst>
          </p:cNvPr>
          <p:cNvSpPr>
            <a:spLocks noGrp="1"/>
          </p:cNvSpPr>
          <p:nvPr>
            <p:ph type="subTitle" idx="15" hasCustomPrompt="1"/>
          </p:nvPr>
        </p:nvSpPr>
        <p:spPr>
          <a:xfrm>
            <a:off x="4989199" y="2461134"/>
            <a:ext cx="3171038" cy="449452"/>
          </a:xfrm>
        </p:spPr>
        <p:txBody>
          <a:bodyPr anchor="ctr"/>
          <a:lstStyle>
            <a:lvl1pPr marL="0" indent="0" algn="l">
              <a:buNone/>
              <a:defRPr sz="1800" spc="75" baseline="0">
                <a:solidFill>
                  <a:srgbClr val="F14B22"/>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OPTIONAL SUBHEADING</a:t>
            </a:r>
          </a:p>
        </p:txBody>
      </p:sp>
      <p:sp>
        <p:nvSpPr>
          <p:cNvPr id="12" name="Title 1">
            <a:extLst>
              <a:ext uri="{FF2B5EF4-FFF2-40B4-BE49-F238E27FC236}">
                <a16:creationId xmlns:a16="http://schemas.microsoft.com/office/drawing/2014/main" id="{FDFED112-F100-D144-A052-F82CC5024C26}"/>
              </a:ext>
            </a:extLst>
          </p:cNvPr>
          <p:cNvSpPr>
            <a:spLocks noGrp="1"/>
          </p:cNvSpPr>
          <p:nvPr>
            <p:ph type="title" hasCustomPrompt="1"/>
          </p:nvPr>
        </p:nvSpPr>
        <p:spPr>
          <a:xfrm>
            <a:off x="4988879" y="1118938"/>
            <a:ext cx="3624233" cy="1304488"/>
          </a:xfrm>
        </p:spPr>
        <p:txBody>
          <a:bodyPr anchor="b">
            <a:noAutofit/>
          </a:bodyPr>
          <a:lstStyle>
            <a:lvl1pPr>
              <a:defRPr sz="3600" b="1" i="0">
                <a:solidFill>
                  <a:srgbClr val="1D1D28"/>
                </a:solidFill>
                <a:latin typeface="Georgia" panose="02040502050405020303" pitchFamily="18" charset="0"/>
              </a:defRPr>
            </a:lvl1pPr>
          </a:lstStyle>
          <a:p>
            <a:r>
              <a:rPr lang="en-US" dirty="0"/>
              <a:t>Photo Slide 2a</a:t>
            </a:r>
          </a:p>
        </p:txBody>
      </p:sp>
    </p:spTree>
    <p:extLst>
      <p:ext uri="{BB962C8B-B14F-4D97-AF65-F5344CB8AC3E}">
        <p14:creationId xmlns:p14="http://schemas.microsoft.com/office/powerpoint/2010/main" val="40214001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emf"/><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3.emf"/><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21A9A-EC68-0948-9CEC-CCBA95D93E1F}"/>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16598-3F81-204D-AD8C-E6078A56531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a:extLst>
              <a:ext uri="{FF2B5EF4-FFF2-40B4-BE49-F238E27FC236}">
                <a16:creationId xmlns:a16="http://schemas.microsoft.com/office/drawing/2014/main" id="{A1BDDAC2-F4E9-5542-8582-6831977B1806}"/>
              </a:ext>
            </a:extLst>
          </p:cNvPr>
          <p:cNvSpPr>
            <a:spLocks noGrp="1"/>
          </p:cNvSpPr>
          <p:nvPr>
            <p:ph type="sldNum" sz="quarter" idx="4"/>
          </p:nvPr>
        </p:nvSpPr>
        <p:spPr>
          <a:xfrm>
            <a:off x="6961947" y="114100"/>
            <a:ext cx="2057400" cy="365125"/>
          </a:xfrm>
          <a:prstGeom prst="rect">
            <a:avLst/>
          </a:prstGeom>
        </p:spPr>
        <p:txBody>
          <a:bodyPr anchor="ctr"/>
          <a:lstStyle>
            <a:lvl1pPr marL="0" algn="r" defTabSz="685766" rtl="0" eaLnBrk="1" latinLnBrk="0" hangingPunct="1">
              <a:defRPr lang="en-US" sz="675" b="0" i="0" kern="1200" spc="75" baseline="0" smtClean="0">
                <a:solidFill>
                  <a:srgbClr val="F14B22"/>
                </a:solidFill>
                <a:latin typeface="Karla" pitchFamily="2" charset="0"/>
                <a:ea typeface="Karla" pitchFamily="2" charset="0"/>
                <a:cs typeface="+mn-cs"/>
              </a:defRPr>
            </a:lvl1pPr>
          </a:lstStyle>
          <a:p>
            <a:fld id="{CEB95B3C-FC46-7241-A276-0CA6E4A713B0}" type="datetimeFigureOut">
              <a:rPr lang="en-US" smtClean="0"/>
              <a:pPr/>
              <a:t>12/8/2022</a:t>
            </a:fld>
            <a:endParaRPr lang="en-US" dirty="0"/>
          </a:p>
        </p:txBody>
      </p:sp>
    </p:spTree>
    <p:extLst>
      <p:ext uri="{BB962C8B-B14F-4D97-AF65-F5344CB8AC3E}">
        <p14:creationId xmlns:p14="http://schemas.microsoft.com/office/powerpoint/2010/main" val="1670849563"/>
      </p:ext>
    </p:extLst>
  </p:cSld>
  <p:clrMap bg1="lt1" tx1="dk1" bg2="lt2" tx2="dk2" accent1="accent1" accent2="accent2" accent3="accent3" accent4="accent4" accent5="accent5" accent6="accent6" hlink="hlink" folHlink="folHlink"/>
  <p:sldLayoutIdLst>
    <p:sldLayoutId id="2147483649" r:id="rId1"/>
  </p:sldLayoutIdLst>
  <p:hf sldNum="0" hdr="0" ftr="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60C74-6728-994E-8814-5A1C29179BE0}"/>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C64C41-FB97-4246-B6C4-AE329A7572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9663A9A6-9DFB-B74F-B643-5A9A09D0A787}"/>
              </a:ext>
            </a:extLst>
          </p:cNvPr>
          <p:cNvPicPr>
            <a:picLocks noChangeAspect="1"/>
          </p:cNvPicPr>
          <p:nvPr userDrawn="1"/>
        </p:nvPicPr>
        <p:blipFill>
          <a:blip r:embed="rId17"/>
          <a:stretch>
            <a:fillRect/>
          </a:stretch>
        </p:blipFill>
        <p:spPr>
          <a:xfrm>
            <a:off x="124658" y="6419267"/>
            <a:ext cx="188429" cy="251239"/>
          </a:xfrm>
          <a:prstGeom prst="rect">
            <a:avLst/>
          </a:prstGeom>
        </p:spPr>
      </p:pic>
      <p:sp>
        <p:nvSpPr>
          <p:cNvPr id="4" name="TextBox 3">
            <a:extLst>
              <a:ext uri="{FF2B5EF4-FFF2-40B4-BE49-F238E27FC236}">
                <a16:creationId xmlns:a16="http://schemas.microsoft.com/office/drawing/2014/main" id="{99B2FE07-57C0-2C4C-94D5-4F5320F190D5}"/>
              </a:ext>
            </a:extLst>
          </p:cNvPr>
          <p:cNvSpPr txBox="1"/>
          <p:nvPr userDrawn="1"/>
        </p:nvSpPr>
        <p:spPr>
          <a:xfrm>
            <a:off x="361741" y="6450997"/>
            <a:ext cx="3241964" cy="196208"/>
          </a:xfrm>
          <a:prstGeom prst="rect">
            <a:avLst/>
          </a:prstGeom>
          <a:noFill/>
        </p:spPr>
        <p:txBody>
          <a:bodyPr wrap="square" rtlCol="0" anchor="ctr">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675" b="0" i="0" kern="1200" spc="75" baseline="0" dirty="0">
                <a:solidFill>
                  <a:srgbClr val="1D1D28"/>
                </a:solidFill>
                <a:latin typeface="Karla" pitchFamily="2" charset="0"/>
                <a:ea typeface="Karla" pitchFamily="2" charset="0"/>
                <a:cs typeface="+mn-cs"/>
              </a:rPr>
              <a:t>Public Sector Transformed</a:t>
            </a:r>
          </a:p>
        </p:txBody>
      </p:sp>
      <p:sp>
        <p:nvSpPr>
          <p:cNvPr id="11" name="TextBox 10">
            <a:extLst>
              <a:ext uri="{FF2B5EF4-FFF2-40B4-BE49-F238E27FC236}">
                <a16:creationId xmlns:a16="http://schemas.microsoft.com/office/drawing/2014/main" id="{0E89E505-F238-5B41-9129-F796D1768325}"/>
              </a:ext>
            </a:extLst>
          </p:cNvPr>
          <p:cNvSpPr txBox="1"/>
          <p:nvPr userDrawn="1"/>
        </p:nvSpPr>
        <p:spPr>
          <a:xfrm>
            <a:off x="5758963" y="6450997"/>
            <a:ext cx="3241964" cy="196208"/>
          </a:xfrm>
          <a:prstGeom prst="rect">
            <a:avLst/>
          </a:prstGeom>
          <a:noFill/>
        </p:spPr>
        <p:txBody>
          <a:bodyPr wrap="square" rtlCol="0" anchor="ctr">
            <a:spAutoFit/>
          </a:bodyPr>
          <a:lstStyle/>
          <a:p>
            <a:pPr algn="r"/>
            <a:fld id="{49EA5C0D-C572-0040-9A3F-47B02F3BBEBD}" type="slidenum">
              <a:rPr lang="en-US" sz="675" smtClean="0"/>
              <a:pPr algn="r"/>
              <a:t>‹#›</a:t>
            </a:fld>
            <a:endParaRPr lang="en-US" sz="675" dirty="0"/>
          </a:p>
        </p:txBody>
      </p:sp>
    </p:spTree>
    <p:extLst>
      <p:ext uri="{BB962C8B-B14F-4D97-AF65-F5344CB8AC3E}">
        <p14:creationId xmlns:p14="http://schemas.microsoft.com/office/powerpoint/2010/main" val="42287394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72" r:id="rId3"/>
    <p:sldLayoutId id="2147483773"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75" r:id="rId14"/>
    <p:sldLayoutId id="2147483735" r:id="rId15"/>
  </p:sldLayoutIdLst>
  <p:hf sldNum="0" hdr="0" ftr="0"/>
  <p:txStyles>
    <p:titleStyle>
      <a:lvl1pPr algn="l" defTabSz="685766" rtl="0" eaLnBrk="1" latinLnBrk="0" hangingPunct="1">
        <a:lnSpc>
          <a:spcPct val="90000"/>
        </a:lnSpc>
        <a:spcBef>
          <a:spcPct val="0"/>
        </a:spcBef>
        <a:buNone/>
        <a:defRPr sz="3600" b="1" i="0" kern="1200">
          <a:solidFill>
            <a:srgbClr val="1D1D28"/>
          </a:solidFill>
          <a:latin typeface="Georgia" panose="02040502050405020303" pitchFamily="18" charset="0"/>
          <a:ea typeface="+mj-ea"/>
          <a:cs typeface="Times New Roman" panose="02020603050405020304" pitchFamily="18" charset="0"/>
        </a:defRPr>
      </a:lvl1pPr>
    </p:titleStyle>
    <p:bodyStyle>
      <a:lvl1pPr marL="171442" indent="-171442" algn="l" defTabSz="685766" rtl="0" eaLnBrk="1" latinLnBrk="0" hangingPunct="1">
        <a:lnSpc>
          <a:spcPct val="120000"/>
        </a:lnSpc>
        <a:spcBef>
          <a:spcPts val="750"/>
        </a:spcBef>
        <a:buFont typeface="Arial" panose="020B0604020202020204" pitchFamily="34" charset="0"/>
        <a:buChar char="•"/>
        <a:defRPr sz="1800" b="0" i="0" kern="1200">
          <a:solidFill>
            <a:srgbClr val="1D1D28"/>
          </a:solidFill>
          <a:latin typeface="Karla" pitchFamily="2" charset="0"/>
          <a:ea typeface="Karla" pitchFamily="2" charset="0"/>
          <a:cs typeface="Verdana" panose="020B0604030504040204" pitchFamily="34" charset="0"/>
        </a:defRPr>
      </a:lvl1pPr>
      <a:lvl2pPr marL="514325" indent="-171442" algn="l" defTabSz="685766" rtl="0" eaLnBrk="1" latinLnBrk="0" hangingPunct="1">
        <a:lnSpc>
          <a:spcPct val="120000"/>
        </a:lnSpc>
        <a:spcBef>
          <a:spcPts val="375"/>
        </a:spcBef>
        <a:buFont typeface="Arial" panose="020B0604020202020204" pitchFamily="34" charset="0"/>
        <a:buChar char="•"/>
        <a:defRPr sz="1500" b="0" i="0" kern="1200">
          <a:solidFill>
            <a:srgbClr val="1D1D28"/>
          </a:solidFill>
          <a:latin typeface="Karla" pitchFamily="2" charset="0"/>
          <a:ea typeface="Karla" pitchFamily="2" charset="0"/>
          <a:cs typeface="Verdana" panose="020B0604030504040204" pitchFamily="34" charset="0"/>
        </a:defRPr>
      </a:lvl2pPr>
      <a:lvl3pPr marL="857207" indent="-171442" algn="l" defTabSz="685766" rtl="0" eaLnBrk="1" latinLnBrk="0" hangingPunct="1">
        <a:lnSpc>
          <a:spcPct val="120000"/>
        </a:lnSpc>
        <a:spcBef>
          <a:spcPts val="375"/>
        </a:spcBef>
        <a:buFont typeface="Arial" panose="020B0604020202020204" pitchFamily="34" charset="0"/>
        <a:buChar char="•"/>
        <a:defRPr sz="1350" b="0" i="0" kern="1200">
          <a:solidFill>
            <a:srgbClr val="1D1D28"/>
          </a:solidFill>
          <a:latin typeface="Karla" pitchFamily="2" charset="0"/>
          <a:ea typeface="Karla" pitchFamily="2" charset="0"/>
          <a:cs typeface="Verdana" panose="020B0604030504040204" pitchFamily="34" charset="0"/>
        </a:defRPr>
      </a:lvl3pPr>
      <a:lvl4pPr marL="1200090" indent="-171442" algn="l" defTabSz="685766" rtl="0" eaLnBrk="1" latinLnBrk="0" hangingPunct="1">
        <a:lnSpc>
          <a:spcPct val="120000"/>
        </a:lnSpc>
        <a:spcBef>
          <a:spcPts val="375"/>
        </a:spcBef>
        <a:buFont typeface="Arial" panose="020B0604020202020204" pitchFamily="34" charset="0"/>
        <a:buChar char="•"/>
        <a:defRPr sz="1350" b="0" i="0" kern="1200">
          <a:solidFill>
            <a:srgbClr val="1D1D28"/>
          </a:solidFill>
          <a:latin typeface="Karla" pitchFamily="2" charset="0"/>
          <a:ea typeface="Karla" pitchFamily="2" charset="0"/>
          <a:cs typeface="Verdana" panose="020B0604030504040204" pitchFamily="34" charset="0"/>
        </a:defRPr>
      </a:lvl4pPr>
      <a:lvl5pPr marL="1542974" indent="-171442" algn="l" defTabSz="685766" rtl="0" eaLnBrk="1" latinLnBrk="0" hangingPunct="1">
        <a:lnSpc>
          <a:spcPct val="120000"/>
        </a:lnSpc>
        <a:spcBef>
          <a:spcPts val="375"/>
        </a:spcBef>
        <a:buFont typeface="Arial" panose="020B0604020202020204" pitchFamily="34" charset="0"/>
        <a:buChar char="•"/>
        <a:defRPr sz="1350" b="0" i="0" kern="1200">
          <a:solidFill>
            <a:srgbClr val="1D1D28"/>
          </a:solidFill>
          <a:latin typeface="Karla" pitchFamily="2" charset="0"/>
          <a:ea typeface="Karla" pitchFamily="2" charset="0"/>
          <a:cs typeface="Verdana" panose="020B060403050404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95B3C-FC46-7241-A276-0CA6E4A713B0}" type="datetimeFigureOut">
              <a:rPr lang="en-US" smtClean="0"/>
              <a:pPr/>
              <a:t>12/8/2022</a:t>
            </a:fld>
            <a:endParaRPr lang="en-US" dirty="0"/>
          </a:p>
        </p:txBody>
      </p:sp>
      <p:pic>
        <p:nvPicPr>
          <p:cNvPr id="7" name="Picture 6">
            <a:extLst>
              <a:ext uri="{FF2B5EF4-FFF2-40B4-BE49-F238E27FC236}">
                <a16:creationId xmlns:a16="http://schemas.microsoft.com/office/drawing/2014/main" id="{26501B5C-3D44-B78C-C375-BB00A245EFDD}"/>
              </a:ext>
            </a:extLst>
          </p:cNvPr>
          <p:cNvPicPr>
            <a:picLocks noChangeAspect="1"/>
          </p:cNvPicPr>
          <p:nvPr userDrawn="1"/>
        </p:nvPicPr>
        <p:blipFill>
          <a:blip r:embed="rId17"/>
          <a:stretch>
            <a:fillRect/>
          </a:stretch>
        </p:blipFill>
        <p:spPr>
          <a:xfrm>
            <a:off x="124658" y="6419267"/>
            <a:ext cx="188429" cy="251239"/>
          </a:xfrm>
          <a:prstGeom prst="rect">
            <a:avLst/>
          </a:prstGeom>
        </p:spPr>
      </p:pic>
      <p:sp>
        <p:nvSpPr>
          <p:cNvPr id="8" name="TextBox 7">
            <a:extLst>
              <a:ext uri="{FF2B5EF4-FFF2-40B4-BE49-F238E27FC236}">
                <a16:creationId xmlns:a16="http://schemas.microsoft.com/office/drawing/2014/main" id="{FA9A7079-10C8-2BCC-BFC3-C50756E31D1C}"/>
              </a:ext>
            </a:extLst>
          </p:cNvPr>
          <p:cNvSpPr txBox="1"/>
          <p:nvPr userDrawn="1"/>
        </p:nvSpPr>
        <p:spPr>
          <a:xfrm>
            <a:off x="361741" y="6450997"/>
            <a:ext cx="3241964" cy="196208"/>
          </a:xfrm>
          <a:prstGeom prst="rect">
            <a:avLst/>
          </a:prstGeom>
          <a:noFill/>
        </p:spPr>
        <p:txBody>
          <a:bodyPr wrap="square" rtlCol="0" anchor="ctr">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sz="675" b="0" i="0" kern="1200" spc="75" baseline="0" dirty="0">
                <a:solidFill>
                  <a:srgbClr val="1D1D28"/>
                </a:solidFill>
                <a:latin typeface="Karla" pitchFamily="2" charset="0"/>
                <a:ea typeface="Karla" pitchFamily="2" charset="0"/>
                <a:cs typeface="+mn-cs"/>
              </a:rPr>
              <a:t>Public Sector Transformed</a:t>
            </a:r>
          </a:p>
        </p:txBody>
      </p:sp>
      <p:sp>
        <p:nvSpPr>
          <p:cNvPr id="9" name="TextBox 8">
            <a:extLst>
              <a:ext uri="{FF2B5EF4-FFF2-40B4-BE49-F238E27FC236}">
                <a16:creationId xmlns:a16="http://schemas.microsoft.com/office/drawing/2014/main" id="{2D0BEAD4-9877-1471-21D1-29DA9D358E15}"/>
              </a:ext>
            </a:extLst>
          </p:cNvPr>
          <p:cNvSpPr txBox="1"/>
          <p:nvPr userDrawn="1"/>
        </p:nvSpPr>
        <p:spPr>
          <a:xfrm>
            <a:off x="5758963" y="6450997"/>
            <a:ext cx="3241964" cy="196208"/>
          </a:xfrm>
          <a:prstGeom prst="rect">
            <a:avLst/>
          </a:prstGeom>
          <a:noFill/>
        </p:spPr>
        <p:txBody>
          <a:bodyPr wrap="square" rtlCol="0" anchor="ctr">
            <a:spAutoFit/>
          </a:bodyPr>
          <a:lstStyle/>
          <a:p>
            <a:pPr algn="r"/>
            <a:fld id="{49EA5C0D-C572-0040-9A3F-47B02F3BBEBD}" type="slidenum">
              <a:rPr lang="en-US" sz="675" smtClean="0"/>
              <a:pPr algn="r"/>
              <a:t>‹#›</a:t>
            </a:fld>
            <a:endParaRPr lang="en-US" sz="675" dirty="0"/>
          </a:p>
        </p:txBody>
      </p:sp>
    </p:spTree>
    <p:extLst>
      <p:ext uri="{BB962C8B-B14F-4D97-AF65-F5344CB8AC3E}">
        <p14:creationId xmlns:p14="http://schemas.microsoft.com/office/powerpoint/2010/main" val="21796335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A207BE-B093-314C-949D-AC48AA53C674}"/>
              </a:ext>
            </a:extLst>
          </p:cNvPr>
          <p:cNvSpPr>
            <a:spLocks noGrp="1"/>
          </p:cNvSpPr>
          <p:nvPr>
            <p:ph type="ctrTitle"/>
          </p:nvPr>
        </p:nvSpPr>
        <p:spPr>
          <a:xfrm>
            <a:off x="980506" y="2454143"/>
            <a:ext cx="7362110" cy="1994474"/>
          </a:xfrm>
        </p:spPr>
        <p:txBody>
          <a:bodyPr/>
          <a:lstStyle/>
          <a:p>
            <a:r>
              <a:rPr lang="en-US" sz="3000" dirty="0"/>
              <a:t>SVRS Overview: </a:t>
            </a:r>
            <a:br>
              <a:rPr lang="en-US" sz="3000" dirty="0"/>
            </a:br>
            <a:r>
              <a:rPr lang="en-US" sz="3000" dirty="0"/>
              <a:t>What It Is &amp; What It Does</a:t>
            </a:r>
          </a:p>
        </p:txBody>
      </p:sp>
      <p:sp>
        <p:nvSpPr>
          <p:cNvPr id="11" name="Subtitle 10">
            <a:extLst>
              <a:ext uri="{FF2B5EF4-FFF2-40B4-BE49-F238E27FC236}">
                <a16:creationId xmlns:a16="http://schemas.microsoft.com/office/drawing/2014/main" id="{CCF8FAFB-531A-7E4C-84D3-900E1C685D52}"/>
              </a:ext>
            </a:extLst>
          </p:cNvPr>
          <p:cNvSpPr>
            <a:spLocks noGrp="1"/>
          </p:cNvSpPr>
          <p:nvPr>
            <p:ph type="subTitle" idx="1"/>
          </p:nvPr>
        </p:nvSpPr>
        <p:spPr>
          <a:xfrm>
            <a:off x="980510" y="4554047"/>
            <a:ext cx="7012784" cy="913691"/>
          </a:xfrm>
        </p:spPr>
        <p:txBody>
          <a:bodyPr>
            <a:normAutofit/>
          </a:bodyPr>
          <a:lstStyle/>
          <a:p>
            <a:r>
              <a:rPr lang="en-US" dirty="0"/>
              <a:t>Isaac Miller &amp; Anola Gallion, Proficiency Management, </a:t>
            </a:r>
            <a:r>
              <a:rPr lang="en-US" dirty="0" err="1"/>
              <a:t>Civix</a:t>
            </a:r>
            <a:endParaRPr lang="en-US" dirty="0"/>
          </a:p>
        </p:txBody>
      </p:sp>
    </p:spTree>
    <p:extLst>
      <p:ext uri="{BB962C8B-B14F-4D97-AF65-F5344CB8AC3E}">
        <p14:creationId xmlns:p14="http://schemas.microsoft.com/office/powerpoint/2010/main" val="124254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9B866-5B09-4247-875D-204A747F9EB9}"/>
              </a:ext>
            </a:extLst>
          </p:cNvPr>
          <p:cNvSpPr>
            <a:spLocks noGrp="1"/>
          </p:cNvSpPr>
          <p:nvPr>
            <p:ph type="title"/>
          </p:nvPr>
        </p:nvSpPr>
        <p:spPr>
          <a:xfrm>
            <a:off x="332078" y="2331969"/>
            <a:ext cx="8648299" cy="1419896"/>
          </a:xfrm>
        </p:spPr>
        <p:txBody>
          <a:bodyPr>
            <a:normAutofit/>
          </a:bodyPr>
          <a:lstStyle/>
          <a:p>
            <a:r>
              <a:rPr lang="en-US" dirty="0"/>
              <a:t>SVRS Credentials &amp; Tokens</a:t>
            </a:r>
            <a:br>
              <a:rPr lang="en-US" dirty="0"/>
            </a:br>
            <a:endParaRPr lang="en-US" dirty="0"/>
          </a:p>
        </p:txBody>
      </p:sp>
    </p:spTree>
    <p:extLst>
      <p:ext uri="{BB962C8B-B14F-4D97-AF65-F5344CB8AC3E}">
        <p14:creationId xmlns:p14="http://schemas.microsoft.com/office/powerpoint/2010/main" val="400763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998F46A-F672-4876-9A19-411123DF1831}"/>
              </a:ext>
            </a:extLst>
          </p:cNvPr>
          <p:cNvSpPr>
            <a:spLocks noGrp="1"/>
          </p:cNvSpPr>
          <p:nvPr>
            <p:ph type="title"/>
          </p:nvPr>
        </p:nvSpPr>
        <p:spPr>
          <a:xfrm>
            <a:off x="740735" y="1135999"/>
            <a:ext cx="6694299" cy="525032"/>
          </a:xfrm>
        </p:spPr>
        <p:txBody>
          <a:bodyPr/>
          <a:lstStyle/>
          <a:p>
            <a:r>
              <a:rPr lang="en-US" dirty="0"/>
              <a:t>Upcoming Training:</a:t>
            </a:r>
          </a:p>
        </p:txBody>
      </p:sp>
      <p:sp>
        <p:nvSpPr>
          <p:cNvPr id="7" name="Rectangle 6">
            <a:extLst>
              <a:ext uri="{FF2B5EF4-FFF2-40B4-BE49-F238E27FC236}">
                <a16:creationId xmlns:a16="http://schemas.microsoft.com/office/drawing/2014/main" id="{48A93F70-E99E-4F38-91A6-16CAB2EDF26B}"/>
              </a:ext>
            </a:extLst>
          </p:cNvPr>
          <p:cNvSpPr/>
          <p:nvPr/>
        </p:nvSpPr>
        <p:spPr>
          <a:xfrm>
            <a:off x="500519" y="2623976"/>
            <a:ext cx="8142973" cy="1623521"/>
          </a:xfrm>
          <a:prstGeom prst="rect">
            <a:avLst/>
          </a:prstGeom>
        </p:spPr>
        <p:txBody>
          <a:bodyPr wrap="square">
            <a:spAutoFit/>
          </a:bodyPr>
          <a:lstStyle/>
          <a:p>
            <a:pPr marL="514325" indent="-514325">
              <a:spcBef>
                <a:spcPts val="900"/>
              </a:spcBef>
              <a:spcAft>
                <a:spcPts val="225"/>
              </a:spcAft>
              <a:buFont typeface="Arial" panose="020B0604020202020204" pitchFamily="34" charset="0"/>
              <a:buChar char="•"/>
            </a:pPr>
            <a:r>
              <a:rPr lang="en-US" b="1" cap="small" spc="19" dirty="0">
                <a:latin typeface="Cambria" panose="02040503050406030204" pitchFamily="18" charset="0"/>
                <a:ea typeface="Times New Roman" panose="02020603050405020304" pitchFamily="18" charset="0"/>
              </a:rPr>
              <a:t>Office, Election, Candidate set-up – 1/3 at 3:00 p.m. &amp; 1/5 at 1:00 p.m.</a:t>
            </a:r>
          </a:p>
          <a:p>
            <a:pPr marL="514325" indent="-514325">
              <a:spcBef>
                <a:spcPts val="900"/>
              </a:spcBef>
              <a:spcAft>
                <a:spcPts val="225"/>
              </a:spcAft>
              <a:buFont typeface="Arial" panose="020B0604020202020204" pitchFamily="34" charset="0"/>
              <a:buChar char="•"/>
            </a:pPr>
            <a:r>
              <a:rPr lang="en-US" b="1" cap="small" spc="19" dirty="0">
                <a:latin typeface="Cambria" panose="02040503050406030204" pitchFamily="18" charset="0"/>
                <a:ea typeface="Times New Roman" panose="02020603050405020304" pitchFamily="18" charset="0"/>
              </a:rPr>
              <a:t>New user overview – 1/10 at 3:00 p.m. &amp; 1/12 at 1:00 p.m.</a:t>
            </a:r>
          </a:p>
          <a:p>
            <a:pPr marL="514325" indent="-514325">
              <a:spcBef>
                <a:spcPts val="900"/>
              </a:spcBef>
              <a:spcAft>
                <a:spcPts val="225"/>
              </a:spcAft>
              <a:buFont typeface="Arial" panose="020B0604020202020204" pitchFamily="34" charset="0"/>
              <a:buChar char="•"/>
            </a:pPr>
            <a:r>
              <a:rPr lang="en-US" b="1" cap="small" spc="19" dirty="0">
                <a:latin typeface="Cambria" panose="02040503050406030204" pitchFamily="18" charset="0"/>
                <a:ea typeface="Times New Roman" panose="02020603050405020304" pitchFamily="18" charset="0"/>
              </a:rPr>
              <a:t>County admin training – 1/17 at 3:00 p.m. &amp; 1/19 at 1:00 p.m.</a:t>
            </a:r>
          </a:p>
          <a:p>
            <a:pPr marL="514325" indent="-514325">
              <a:spcBef>
                <a:spcPts val="900"/>
              </a:spcBef>
              <a:spcAft>
                <a:spcPts val="225"/>
              </a:spcAft>
              <a:buFont typeface="Arial" panose="020B0604020202020204" pitchFamily="34" charset="0"/>
              <a:buChar char="•"/>
            </a:pPr>
            <a:r>
              <a:rPr lang="en-US" b="1" cap="small" spc="19" dirty="0">
                <a:latin typeface="Cambria" panose="02040503050406030204" pitchFamily="18" charset="0"/>
                <a:ea typeface="Times New Roman" panose="02020603050405020304" pitchFamily="18" charset="0"/>
              </a:rPr>
              <a:t>How to access the county portal – 1/24 at 3:00 p.m. &amp; 1/26 at 1:00 p.m.</a:t>
            </a:r>
          </a:p>
        </p:txBody>
      </p:sp>
    </p:spTree>
    <p:extLst>
      <p:ext uri="{BB962C8B-B14F-4D97-AF65-F5344CB8AC3E}">
        <p14:creationId xmlns:p14="http://schemas.microsoft.com/office/powerpoint/2010/main" val="346533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F37A-46E2-4159-B5E7-C2D0A29A4353}"/>
              </a:ext>
            </a:extLst>
          </p:cNvPr>
          <p:cNvSpPr>
            <a:spLocks noGrp="1"/>
          </p:cNvSpPr>
          <p:nvPr>
            <p:ph type="title"/>
          </p:nvPr>
        </p:nvSpPr>
        <p:spPr/>
        <p:txBody>
          <a:bodyPr vert="horz" lIns="68580" tIns="34290" rIns="68580" bIns="34290" numCol="1" rtlCol="0" anchor="b">
            <a:normAutofit/>
          </a:bodyPr>
          <a:lstStyle/>
          <a:p>
            <a:pPr algn="ctr"/>
            <a:r>
              <a:rPr lang="en-US" dirty="0">
                <a:solidFill>
                  <a:srgbClr val="FFFFFF"/>
                </a:solidFill>
                <a:latin typeface="+mj-lt"/>
                <a:cs typeface="+mj-cs"/>
              </a:rPr>
              <a:t>Questions</a:t>
            </a:r>
          </a:p>
        </p:txBody>
      </p:sp>
      <p:pic>
        <p:nvPicPr>
          <p:cNvPr id="4" name="Picture 3" descr="Many question marks on black background">
            <a:extLst>
              <a:ext uri="{FF2B5EF4-FFF2-40B4-BE49-F238E27FC236}">
                <a16:creationId xmlns:a16="http://schemas.microsoft.com/office/drawing/2014/main" id="{4B828373-EF5F-471D-985B-B072E4FE6CF1}"/>
              </a:ext>
            </a:extLst>
          </p:cNvPr>
          <p:cNvPicPr>
            <a:picLocks noChangeAspect="1"/>
          </p:cNvPicPr>
          <p:nvPr/>
        </p:nvPicPr>
        <p:blipFill rotWithShape="1">
          <a:blip r:embed="rId3">
            <a:alphaModFix amt="50000"/>
          </a:blip>
          <a:srcRect t="7787"/>
          <a:stretch/>
        </p:blipFill>
        <p:spPr>
          <a:xfrm>
            <a:off x="17" y="857259"/>
            <a:ext cx="9143985" cy="5143499"/>
          </a:xfrm>
          <a:prstGeom prst="rect">
            <a:avLst/>
          </a:prstGeom>
          <a:noFill/>
        </p:spPr>
      </p:pic>
    </p:spTree>
    <p:extLst>
      <p:ext uri="{BB962C8B-B14F-4D97-AF65-F5344CB8AC3E}">
        <p14:creationId xmlns:p14="http://schemas.microsoft.com/office/powerpoint/2010/main" val="201026287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9B866-5B09-4247-875D-204A747F9EB9}"/>
              </a:ext>
            </a:extLst>
          </p:cNvPr>
          <p:cNvSpPr>
            <a:spLocks noGrp="1"/>
          </p:cNvSpPr>
          <p:nvPr>
            <p:ph type="title"/>
          </p:nvPr>
        </p:nvSpPr>
        <p:spPr>
          <a:xfrm>
            <a:off x="332075" y="2719052"/>
            <a:ext cx="8648299" cy="1419896"/>
          </a:xfrm>
        </p:spPr>
        <p:txBody>
          <a:bodyPr>
            <a:normAutofit/>
          </a:bodyPr>
          <a:lstStyle/>
          <a:p>
            <a:r>
              <a:rPr lang="en-US" dirty="0"/>
              <a:t>What is SVRS?</a:t>
            </a:r>
          </a:p>
        </p:txBody>
      </p:sp>
      <p:sp>
        <p:nvSpPr>
          <p:cNvPr id="2" name="TextBox 1">
            <a:extLst>
              <a:ext uri="{FF2B5EF4-FFF2-40B4-BE49-F238E27FC236}">
                <a16:creationId xmlns:a16="http://schemas.microsoft.com/office/drawing/2014/main" id="{0E059BFC-B712-48DB-8F7C-CB28E26B14DC}"/>
              </a:ext>
            </a:extLst>
          </p:cNvPr>
          <p:cNvSpPr txBox="1"/>
          <p:nvPr/>
        </p:nvSpPr>
        <p:spPr>
          <a:xfrm>
            <a:off x="332075" y="4307909"/>
            <a:ext cx="8144105" cy="1569660"/>
          </a:xfrm>
          <a:prstGeom prst="rect">
            <a:avLst/>
          </a:prstGeom>
          <a:noFill/>
        </p:spPr>
        <p:txBody>
          <a:bodyPr wrap="square" rtlCol="0">
            <a:spAutoFit/>
          </a:bodyPr>
          <a:lstStyle/>
          <a:p>
            <a:r>
              <a:rPr lang="en-US" sz="2400" b="1" dirty="0"/>
              <a:t>The State Voter Registration System (SVRS) serves the purpose of aiding Indiana County Clerks, the Indiana Election Division, and the Indiana Secretary of State in managing election data and voter registrations for the state. </a:t>
            </a:r>
          </a:p>
        </p:txBody>
      </p:sp>
    </p:spTree>
    <p:extLst>
      <p:ext uri="{BB962C8B-B14F-4D97-AF65-F5344CB8AC3E}">
        <p14:creationId xmlns:p14="http://schemas.microsoft.com/office/powerpoint/2010/main" val="302560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AC6E59-12AD-4E6A-8772-FEDEDE1AEC8C}"/>
              </a:ext>
            </a:extLst>
          </p:cNvPr>
          <p:cNvPicPr>
            <a:picLocks noChangeAspect="1"/>
          </p:cNvPicPr>
          <p:nvPr/>
        </p:nvPicPr>
        <p:blipFill rotWithShape="1">
          <a:blip r:embed="rId2">
            <a:alphaModFix amt="50000"/>
          </a:blip>
          <a:srcRect t="4661"/>
          <a:stretch/>
        </p:blipFill>
        <p:spPr>
          <a:xfrm>
            <a:off x="17" y="857259"/>
            <a:ext cx="9143985" cy="5143499"/>
          </a:xfrm>
          <a:prstGeom prst="rect">
            <a:avLst/>
          </a:prstGeom>
        </p:spPr>
      </p:pic>
      <p:sp>
        <p:nvSpPr>
          <p:cNvPr id="10" name="Title 1">
            <a:extLst>
              <a:ext uri="{FF2B5EF4-FFF2-40B4-BE49-F238E27FC236}">
                <a16:creationId xmlns:a16="http://schemas.microsoft.com/office/drawing/2014/main" id="{4678BFFF-5F47-46EB-A56E-A12BAEF357BB}"/>
              </a:ext>
            </a:extLst>
          </p:cNvPr>
          <p:cNvSpPr>
            <a:spLocks noGrp="1"/>
          </p:cNvSpPr>
          <p:nvPr>
            <p:ph type="title"/>
          </p:nvPr>
        </p:nvSpPr>
        <p:spPr>
          <a:xfrm>
            <a:off x="1143000" y="1699027"/>
            <a:ext cx="6858000" cy="2175389"/>
          </a:xfrm>
        </p:spPr>
        <p:txBody>
          <a:bodyPr vert="horz" lIns="68580" tIns="34290" rIns="68580" bIns="34290" rtlCol="0" anchor="b">
            <a:normAutofit/>
          </a:bodyPr>
          <a:lstStyle/>
          <a:p>
            <a:pPr algn="ctr"/>
            <a:r>
              <a:rPr lang="en-US" sz="4500">
                <a:solidFill>
                  <a:srgbClr val="FFFFFF"/>
                </a:solidFill>
                <a:latin typeface="+mj-lt"/>
              </a:rPr>
              <a:t>Introduction to SVRS</a:t>
            </a:r>
          </a:p>
        </p:txBody>
      </p:sp>
    </p:spTree>
    <p:extLst>
      <p:ext uri="{BB962C8B-B14F-4D97-AF65-F5344CB8AC3E}">
        <p14:creationId xmlns:p14="http://schemas.microsoft.com/office/powerpoint/2010/main" val="22500428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CD9536-F83C-4AF5-AE8C-5010DA57D37D}"/>
              </a:ext>
            </a:extLst>
          </p:cNvPr>
          <p:cNvPicPr>
            <a:picLocks noGrp="1" noChangeAspect="1"/>
          </p:cNvPicPr>
          <p:nvPr>
            <p:ph idx="1"/>
          </p:nvPr>
        </p:nvPicPr>
        <p:blipFill>
          <a:blip r:embed="rId3"/>
          <a:stretch>
            <a:fillRect/>
          </a:stretch>
        </p:blipFill>
        <p:spPr>
          <a:xfrm>
            <a:off x="882729" y="1683090"/>
            <a:ext cx="7669696" cy="4523158"/>
          </a:xfrm>
          <a:prstGeom prst="rect">
            <a:avLst/>
          </a:prstGeom>
        </p:spPr>
      </p:pic>
      <p:sp>
        <p:nvSpPr>
          <p:cNvPr id="5" name="Callout: Line 4">
            <a:extLst>
              <a:ext uri="{FF2B5EF4-FFF2-40B4-BE49-F238E27FC236}">
                <a16:creationId xmlns:a16="http://schemas.microsoft.com/office/drawing/2014/main" id="{B4C5F922-A4B2-47C4-B95F-3AFFD7194BFE}"/>
              </a:ext>
            </a:extLst>
          </p:cNvPr>
          <p:cNvSpPr/>
          <p:nvPr/>
        </p:nvSpPr>
        <p:spPr>
          <a:xfrm>
            <a:off x="378719" y="490624"/>
            <a:ext cx="1925879" cy="1076706"/>
          </a:xfrm>
          <a:prstGeom prst="borderCallout1">
            <a:avLst>
              <a:gd name="adj1" fmla="val 97424"/>
              <a:gd name="adj2" fmla="val 123"/>
              <a:gd name="adj3" fmla="val 188425"/>
              <a:gd name="adj4" fmla="val 31337"/>
            </a:avLst>
          </a:prstGeom>
          <a:solidFill>
            <a:schemeClr val="tx1">
              <a:lumMod val="6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Menu Bar for most frequently used functions</a:t>
            </a:r>
          </a:p>
        </p:txBody>
      </p:sp>
      <p:sp>
        <p:nvSpPr>
          <p:cNvPr id="6" name="Callout: Line 5">
            <a:extLst>
              <a:ext uri="{FF2B5EF4-FFF2-40B4-BE49-F238E27FC236}">
                <a16:creationId xmlns:a16="http://schemas.microsoft.com/office/drawing/2014/main" id="{FB7FE6C9-136D-45B1-BA50-AFBE9A4D85FC}"/>
              </a:ext>
            </a:extLst>
          </p:cNvPr>
          <p:cNvSpPr/>
          <p:nvPr/>
        </p:nvSpPr>
        <p:spPr>
          <a:xfrm>
            <a:off x="3839697" y="313459"/>
            <a:ext cx="1925879" cy="1253871"/>
          </a:xfrm>
          <a:prstGeom prst="borderCallout1">
            <a:avLst>
              <a:gd name="adj1" fmla="val 95915"/>
              <a:gd name="adj2" fmla="val 987"/>
              <a:gd name="adj3" fmla="val 253705"/>
              <a:gd name="adj4" fmla="val -118267"/>
            </a:avLst>
          </a:prstGeom>
          <a:solidFill>
            <a:schemeClr val="tx1">
              <a:lumMod val="6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Quick link to County Portal, Step by Steps, and Web Training</a:t>
            </a:r>
          </a:p>
        </p:txBody>
      </p:sp>
      <p:sp>
        <p:nvSpPr>
          <p:cNvPr id="7" name="Callout: Line 6">
            <a:extLst>
              <a:ext uri="{FF2B5EF4-FFF2-40B4-BE49-F238E27FC236}">
                <a16:creationId xmlns:a16="http://schemas.microsoft.com/office/drawing/2014/main" id="{F573CC6C-BE67-4A2E-B5AD-7564B04AF26A}"/>
              </a:ext>
            </a:extLst>
          </p:cNvPr>
          <p:cNvSpPr/>
          <p:nvPr/>
        </p:nvSpPr>
        <p:spPr>
          <a:xfrm>
            <a:off x="6718509" y="651752"/>
            <a:ext cx="2234105" cy="1648207"/>
          </a:xfrm>
          <a:prstGeom prst="borderCallout1">
            <a:avLst>
              <a:gd name="adj1" fmla="val 97649"/>
              <a:gd name="adj2" fmla="val 51"/>
              <a:gd name="adj3" fmla="val 166610"/>
              <a:gd name="adj4" fmla="val -23614"/>
            </a:avLst>
          </a:prstGeom>
          <a:solidFill>
            <a:schemeClr val="tx1">
              <a:lumMod val="65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Easy access list of Hoppers link to upcoming to-do and notification items </a:t>
            </a:r>
          </a:p>
        </p:txBody>
      </p:sp>
    </p:spTree>
    <p:extLst>
      <p:ext uri="{BB962C8B-B14F-4D97-AF65-F5344CB8AC3E}">
        <p14:creationId xmlns:p14="http://schemas.microsoft.com/office/powerpoint/2010/main" val="59115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901D3-8CE6-4944-9467-44C73582CE26}"/>
              </a:ext>
            </a:extLst>
          </p:cNvPr>
          <p:cNvSpPr>
            <a:spLocks noGrp="1"/>
          </p:cNvSpPr>
          <p:nvPr>
            <p:ph type="title"/>
          </p:nvPr>
        </p:nvSpPr>
        <p:spPr/>
        <p:txBody>
          <a:bodyPr/>
          <a:lstStyle/>
          <a:p>
            <a:r>
              <a:rPr lang="en-US" dirty="0"/>
              <a:t>SVRS Features:</a:t>
            </a:r>
          </a:p>
        </p:txBody>
      </p:sp>
      <p:sp>
        <p:nvSpPr>
          <p:cNvPr id="17" name="Content Placeholder 16">
            <a:extLst>
              <a:ext uri="{FF2B5EF4-FFF2-40B4-BE49-F238E27FC236}">
                <a16:creationId xmlns:a16="http://schemas.microsoft.com/office/drawing/2014/main" id="{DA97295E-70FF-431F-AA06-1D3559E6552B}"/>
              </a:ext>
            </a:extLst>
          </p:cNvPr>
          <p:cNvSpPr>
            <a:spLocks noGrp="1"/>
          </p:cNvSpPr>
          <p:nvPr>
            <p:ph idx="1"/>
          </p:nvPr>
        </p:nvSpPr>
        <p:spPr>
          <a:xfrm>
            <a:off x="1241665" y="3080816"/>
            <a:ext cx="2822609" cy="2083029"/>
          </a:xfrm>
        </p:spPr>
        <p:txBody>
          <a:bodyPr>
            <a:normAutofit/>
          </a:bodyPr>
          <a:lstStyle/>
          <a:p>
            <a:pPr lvl="1"/>
            <a:r>
              <a:rPr lang="en-US" sz="2100" dirty="0">
                <a:solidFill>
                  <a:srgbClr val="002060"/>
                </a:solidFill>
              </a:rPr>
              <a:t>Voter</a:t>
            </a:r>
          </a:p>
          <a:p>
            <a:pPr lvl="1"/>
            <a:r>
              <a:rPr lang="en-US" sz="2100" dirty="0">
                <a:solidFill>
                  <a:srgbClr val="002060"/>
                </a:solidFill>
              </a:rPr>
              <a:t>Absentee</a:t>
            </a:r>
          </a:p>
          <a:p>
            <a:pPr lvl="1"/>
            <a:r>
              <a:rPr lang="en-US" sz="2100" dirty="0">
                <a:solidFill>
                  <a:srgbClr val="002060"/>
                </a:solidFill>
              </a:rPr>
              <a:t>Poll</a:t>
            </a:r>
          </a:p>
          <a:p>
            <a:pPr lvl="1"/>
            <a:r>
              <a:rPr lang="en-US" sz="2100" dirty="0">
                <a:solidFill>
                  <a:srgbClr val="002060"/>
                </a:solidFill>
              </a:rPr>
              <a:t>Reports</a:t>
            </a:r>
          </a:p>
          <a:p>
            <a:pPr lvl="1"/>
            <a:r>
              <a:rPr lang="en-US" sz="2100" dirty="0">
                <a:solidFill>
                  <a:srgbClr val="002060"/>
                </a:solidFill>
              </a:rPr>
              <a:t>Election</a:t>
            </a:r>
          </a:p>
          <a:p>
            <a:endParaRPr lang="en-US" dirty="0">
              <a:solidFill>
                <a:srgbClr val="002060"/>
              </a:solidFill>
            </a:endParaRPr>
          </a:p>
        </p:txBody>
      </p:sp>
      <p:sp>
        <p:nvSpPr>
          <p:cNvPr id="18" name="Subtitle 17">
            <a:extLst>
              <a:ext uri="{FF2B5EF4-FFF2-40B4-BE49-F238E27FC236}">
                <a16:creationId xmlns:a16="http://schemas.microsoft.com/office/drawing/2014/main" id="{3B9F0150-034E-47A3-BA2B-36BCF4023126}"/>
              </a:ext>
            </a:extLst>
          </p:cNvPr>
          <p:cNvSpPr>
            <a:spLocks noGrp="1"/>
          </p:cNvSpPr>
          <p:nvPr>
            <p:ph type="subTitle" idx="13"/>
          </p:nvPr>
        </p:nvSpPr>
        <p:spPr>
          <a:xfrm>
            <a:off x="1521013" y="2565942"/>
            <a:ext cx="4294229" cy="514874"/>
          </a:xfrm>
        </p:spPr>
        <p:txBody>
          <a:bodyPr>
            <a:normAutofit/>
          </a:bodyPr>
          <a:lstStyle/>
          <a:p>
            <a:r>
              <a:rPr lang="en-US" dirty="0"/>
              <a:t>Menus laid out logically by function</a:t>
            </a:r>
          </a:p>
          <a:p>
            <a:endParaRPr lang="en-US" dirty="0"/>
          </a:p>
        </p:txBody>
      </p:sp>
    </p:spTree>
    <p:extLst>
      <p:ext uri="{BB962C8B-B14F-4D97-AF65-F5344CB8AC3E}">
        <p14:creationId xmlns:p14="http://schemas.microsoft.com/office/powerpoint/2010/main" val="282255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BE4D11C0-B2A1-4B51-A0F7-27203411C25E}"/>
              </a:ext>
            </a:extLst>
          </p:cNvPr>
          <p:cNvSpPr txBox="1">
            <a:spLocks/>
          </p:cNvSpPr>
          <p:nvPr/>
        </p:nvSpPr>
        <p:spPr>
          <a:xfrm>
            <a:off x="564360" y="1314451"/>
            <a:ext cx="2732363" cy="2701436"/>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6000" b="1" i="0" kern="1200">
                <a:solidFill>
                  <a:srgbClr val="1D1D28"/>
                </a:solidFill>
                <a:latin typeface="Georgia" panose="02040502050405020303" pitchFamily="18" charset="0"/>
                <a:ea typeface="+mj-ea"/>
                <a:cs typeface="Times New Roman" panose="02020603050405020304" pitchFamily="18" charset="0"/>
              </a:defRPr>
            </a:lvl1pPr>
          </a:lstStyle>
          <a:p>
            <a:r>
              <a:rPr lang="en-US" sz="5400" dirty="0"/>
              <a:t>County Portal</a:t>
            </a:r>
          </a:p>
        </p:txBody>
      </p:sp>
      <p:graphicFrame>
        <p:nvGraphicFramePr>
          <p:cNvPr id="45" name="Content Placeholder 2">
            <a:extLst>
              <a:ext uri="{FF2B5EF4-FFF2-40B4-BE49-F238E27FC236}">
                <a16:creationId xmlns:a16="http://schemas.microsoft.com/office/drawing/2014/main" id="{38D4C916-72BB-41EF-A107-659C3AD30C8F}"/>
              </a:ext>
            </a:extLst>
          </p:cNvPr>
          <p:cNvGraphicFramePr>
            <a:graphicFrameLocks/>
          </p:cNvGraphicFramePr>
          <p:nvPr>
            <p:extLst>
              <p:ext uri="{D42A27DB-BD31-4B8C-83A1-F6EECF244321}">
                <p14:modId xmlns:p14="http://schemas.microsoft.com/office/powerpoint/2010/main" val="3408830445"/>
              </p:ext>
            </p:extLst>
          </p:nvPr>
        </p:nvGraphicFramePr>
        <p:xfrm>
          <a:off x="3391787" y="1233377"/>
          <a:ext cx="4897352" cy="393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165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9B866-5B09-4247-875D-204A747F9EB9}"/>
              </a:ext>
            </a:extLst>
          </p:cNvPr>
          <p:cNvSpPr>
            <a:spLocks noGrp="1"/>
          </p:cNvSpPr>
          <p:nvPr>
            <p:ph type="title"/>
          </p:nvPr>
        </p:nvSpPr>
        <p:spPr>
          <a:xfrm>
            <a:off x="1157519" y="2331969"/>
            <a:ext cx="6880971" cy="1419896"/>
          </a:xfrm>
        </p:spPr>
        <p:txBody>
          <a:bodyPr>
            <a:normAutofit/>
          </a:bodyPr>
          <a:lstStyle/>
          <a:p>
            <a:r>
              <a:rPr lang="en-US" sz="5400" dirty="0"/>
              <a:t>SVRS Lingo </a:t>
            </a:r>
          </a:p>
        </p:txBody>
      </p:sp>
    </p:spTree>
    <p:extLst>
      <p:ext uri="{BB962C8B-B14F-4D97-AF65-F5344CB8AC3E}">
        <p14:creationId xmlns:p14="http://schemas.microsoft.com/office/powerpoint/2010/main" val="399732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0B901D3-8CE6-4944-9467-44C73582CE26}"/>
              </a:ext>
            </a:extLst>
          </p:cNvPr>
          <p:cNvSpPr>
            <a:spLocks noGrp="1"/>
          </p:cNvSpPr>
          <p:nvPr>
            <p:ph type="title"/>
          </p:nvPr>
        </p:nvSpPr>
        <p:spPr>
          <a:xfrm>
            <a:off x="736138" y="874882"/>
            <a:ext cx="8128932" cy="994172"/>
          </a:xfrm>
        </p:spPr>
        <p:txBody>
          <a:bodyPr>
            <a:normAutofit/>
          </a:bodyPr>
          <a:lstStyle/>
          <a:p>
            <a:r>
              <a:rPr lang="en-US" dirty="0"/>
              <a:t>SVRS Terms to Know</a:t>
            </a:r>
          </a:p>
        </p:txBody>
      </p:sp>
      <p:sp>
        <p:nvSpPr>
          <p:cNvPr id="17" name="Content Placeholder 16">
            <a:extLst>
              <a:ext uri="{FF2B5EF4-FFF2-40B4-BE49-F238E27FC236}">
                <a16:creationId xmlns:a16="http://schemas.microsoft.com/office/drawing/2014/main" id="{DA97295E-70FF-431F-AA06-1D3559E6552B}"/>
              </a:ext>
            </a:extLst>
          </p:cNvPr>
          <p:cNvSpPr>
            <a:spLocks noGrp="1"/>
          </p:cNvSpPr>
          <p:nvPr>
            <p:ph idx="1"/>
          </p:nvPr>
        </p:nvSpPr>
        <p:spPr>
          <a:xfrm>
            <a:off x="736138" y="2094614"/>
            <a:ext cx="7572875" cy="3613769"/>
          </a:xfrm>
        </p:spPr>
        <p:txBody>
          <a:bodyPr>
            <a:normAutofit/>
          </a:bodyPr>
          <a:lstStyle/>
          <a:p>
            <a:r>
              <a:rPr lang="en-US" sz="2000" dirty="0">
                <a:solidFill>
                  <a:srgbClr val="002060"/>
                </a:solidFill>
              </a:rPr>
              <a:t>CAF = County Authorization Form </a:t>
            </a:r>
          </a:p>
          <a:p>
            <a:r>
              <a:rPr lang="en-US" sz="2000" dirty="0">
                <a:solidFill>
                  <a:srgbClr val="002060"/>
                </a:solidFill>
              </a:rPr>
              <a:t>SSR/RSE = Request for System Enhancement</a:t>
            </a:r>
          </a:p>
          <a:p>
            <a:r>
              <a:rPr lang="en-US" sz="2000" dirty="0">
                <a:solidFill>
                  <a:srgbClr val="002060"/>
                </a:solidFill>
              </a:rPr>
              <a:t>Hotfix vs. Builds </a:t>
            </a:r>
          </a:p>
          <a:p>
            <a:r>
              <a:rPr lang="en-US" sz="2000" dirty="0">
                <a:solidFill>
                  <a:srgbClr val="002060"/>
                </a:solidFill>
              </a:rPr>
              <a:t>Two-Factor Authentication </a:t>
            </a:r>
          </a:p>
          <a:p>
            <a:r>
              <a:rPr lang="en-US" sz="2000" dirty="0">
                <a:solidFill>
                  <a:srgbClr val="002060"/>
                </a:solidFill>
              </a:rPr>
              <a:t>Hopper(s) = The locations in SVRS where action items live</a:t>
            </a:r>
          </a:p>
          <a:p>
            <a:pPr lvl="1"/>
            <a:r>
              <a:rPr lang="en-US" sz="1800" dirty="0">
                <a:solidFill>
                  <a:srgbClr val="002060"/>
                </a:solidFill>
              </a:rPr>
              <a:t>Registration – BMV, OVR, VPD</a:t>
            </a:r>
          </a:p>
          <a:p>
            <a:pPr lvl="1"/>
            <a:r>
              <a:rPr lang="en-US" sz="1800" dirty="0">
                <a:solidFill>
                  <a:srgbClr val="002060"/>
                </a:solidFill>
              </a:rPr>
              <a:t>Death Records</a:t>
            </a:r>
          </a:p>
          <a:p>
            <a:pPr lvl="1"/>
            <a:r>
              <a:rPr lang="en-US" sz="1800" dirty="0">
                <a:solidFill>
                  <a:srgbClr val="002060"/>
                </a:solidFill>
              </a:rPr>
              <a:t>ABS Hoppers</a:t>
            </a:r>
          </a:p>
          <a:p>
            <a:pPr lvl="1"/>
            <a:r>
              <a:rPr lang="en-US" sz="1800" dirty="0">
                <a:solidFill>
                  <a:srgbClr val="002060"/>
                </a:solidFill>
              </a:rPr>
              <a:t>DOC</a:t>
            </a:r>
          </a:p>
          <a:p>
            <a:pPr lvl="1"/>
            <a:r>
              <a:rPr lang="en-US" sz="1800" dirty="0">
                <a:solidFill>
                  <a:srgbClr val="002060"/>
                </a:solidFill>
              </a:rPr>
              <a:t>Incompletes</a:t>
            </a:r>
          </a:p>
          <a:p>
            <a:pPr lvl="1"/>
            <a:endParaRPr lang="en-US" dirty="0">
              <a:solidFill>
                <a:srgbClr val="002060"/>
              </a:solidFill>
            </a:endParaRP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413361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9B866-5B09-4247-875D-204A747F9EB9}"/>
              </a:ext>
            </a:extLst>
          </p:cNvPr>
          <p:cNvSpPr>
            <a:spLocks noGrp="1"/>
          </p:cNvSpPr>
          <p:nvPr>
            <p:ph type="title"/>
          </p:nvPr>
        </p:nvSpPr>
        <p:spPr>
          <a:xfrm>
            <a:off x="498301" y="2719052"/>
            <a:ext cx="6880971" cy="1419896"/>
          </a:xfrm>
        </p:spPr>
        <p:txBody>
          <a:bodyPr>
            <a:normAutofit/>
          </a:bodyPr>
          <a:lstStyle/>
          <a:p>
            <a:r>
              <a:rPr lang="en-US" sz="5400" dirty="0"/>
              <a:t>Business Rules</a:t>
            </a:r>
          </a:p>
        </p:txBody>
      </p:sp>
      <p:sp>
        <p:nvSpPr>
          <p:cNvPr id="2" name="TextBox 1">
            <a:extLst>
              <a:ext uri="{FF2B5EF4-FFF2-40B4-BE49-F238E27FC236}">
                <a16:creationId xmlns:a16="http://schemas.microsoft.com/office/drawing/2014/main" id="{8F5B8B50-D922-4E2E-8A80-9E14E2CC63AE}"/>
              </a:ext>
            </a:extLst>
          </p:cNvPr>
          <p:cNvSpPr txBox="1"/>
          <p:nvPr/>
        </p:nvSpPr>
        <p:spPr>
          <a:xfrm>
            <a:off x="414671" y="4460178"/>
            <a:ext cx="7623820" cy="1323439"/>
          </a:xfrm>
          <a:prstGeom prst="rect">
            <a:avLst/>
          </a:prstGeom>
          <a:noFill/>
        </p:spPr>
        <p:txBody>
          <a:bodyPr wrap="square" rtlCol="0">
            <a:spAutoFit/>
          </a:bodyPr>
          <a:lstStyle/>
          <a:p>
            <a:r>
              <a:rPr lang="en-US" sz="1600" dirty="0">
                <a:latin typeface="Georgia" panose="02040502050405020303" pitchFamily="18" charset="0"/>
              </a:rPr>
              <a:t>Business Rules are the instructions that tell the software what to do. Developers at </a:t>
            </a:r>
            <a:r>
              <a:rPr lang="en-US" sz="1600" dirty="0" err="1">
                <a:latin typeface="Georgia" panose="02040502050405020303" pitchFamily="18" charset="0"/>
              </a:rPr>
              <a:t>Civix</a:t>
            </a:r>
            <a:r>
              <a:rPr lang="en-US" sz="1600" dirty="0">
                <a:latin typeface="Georgia" panose="02040502050405020303" pitchFamily="18" charset="0"/>
              </a:rPr>
              <a:t> write the system code to follow business rules. Software code is very literal and is written to follow exactly what the business rules define.</a:t>
            </a:r>
          </a:p>
          <a:p>
            <a:endParaRPr lang="en-US" sz="1600" dirty="0">
              <a:latin typeface="Georgia" panose="02040502050405020303" pitchFamily="18" charset="0"/>
            </a:endParaRPr>
          </a:p>
          <a:p>
            <a:r>
              <a:rPr lang="en-US" sz="1600" dirty="0">
                <a:latin typeface="Georgia" panose="02040502050405020303" pitchFamily="18" charset="0"/>
              </a:rPr>
              <a:t>Simply put, these are guardrails that guide the behavior of SVRS. </a:t>
            </a:r>
          </a:p>
        </p:txBody>
      </p:sp>
    </p:spTree>
    <p:extLst>
      <p:ext uri="{BB962C8B-B14F-4D97-AF65-F5344CB8AC3E}">
        <p14:creationId xmlns:p14="http://schemas.microsoft.com/office/powerpoint/2010/main" val="1052776734"/>
      </p:ext>
    </p:extLst>
  </p:cSld>
  <p:clrMapOvr>
    <a:masterClrMapping/>
  </p:clrMapOvr>
</p:sld>
</file>

<file path=ppt/theme/theme1.xml><?xml version="1.0" encoding="utf-8"?>
<a:theme xmlns:a="http://schemas.openxmlformats.org/drawingml/2006/main" name="Cove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heme">
  <a:themeElements>
    <a:clrScheme name="Custom 19">
      <a:dk1>
        <a:srgbClr val="161620"/>
      </a:dk1>
      <a:lt1>
        <a:srgbClr val="FFFFFF"/>
      </a:lt1>
      <a:dk2>
        <a:srgbClr val="44546A"/>
      </a:dk2>
      <a:lt2>
        <a:srgbClr val="E7E6E6"/>
      </a:lt2>
      <a:accent1>
        <a:srgbClr val="F14B22"/>
      </a:accent1>
      <a:accent2>
        <a:srgbClr val="FF7B45"/>
      </a:accent2>
      <a:accent3>
        <a:srgbClr val="3C99ED"/>
      </a:accent3>
      <a:accent4>
        <a:srgbClr val="1955B1"/>
      </a:accent4>
      <a:accent5>
        <a:srgbClr val="A64CB8"/>
      </a:accent5>
      <a:accent6>
        <a:srgbClr val="A3B2D2"/>
      </a:accent6>
      <a:hlink>
        <a:srgbClr val="F14B22"/>
      </a:hlink>
      <a:folHlink>
        <a:srgbClr val="FF7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hit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DD1BEE261B3248BF11E861E5424332" ma:contentTypeVersion="9" ma:contentTypeDescription="Create a new document." ma:contentTypeScope="" ma:versionID="2114779d8000261779d579a481c8df24">
  <xsd:schema xmlns:xsd="http://www.w3.org/2001/XMLSchema" xmlns:xs="http://www.w3.org/2001/XMLSchema" xmlns:p="http://schemas.microsoft.com/office/2006/metadata/properties" xmlns:ns2="52d32c11-18dd-4ca8-9a17-65535cdbbc6d" xmlns:ns3="ee8e5240-287e-4122-9349-4d566deb113b" targetNamespace="http://schemas.microsoft.com/office/2006/metadata/properties" ma:root="true" ma:fieldsID="cc6531061846d6c9d37057857da7c968" ns2:_="" ns3:_="">
    <xsd:import namespace="52d32c11-18dd-4ca8-9a17-65535cdbbc6d"/>
    <xsd:import namespace="ee8e5240-287e-4122-9349-4d566deb11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d32c11-18dd-4ca8-9a17-65535cdbb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8e5240-287e-4122-9349-4d566deb113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4F90AB-1631-483A-93D8-C438FA1AD43A}">
  <ds:schemaRefs>
    <ds:schemaRef ds:uri="http://schemas.microsoft.com/sharepoint/v3/contenttype/forms"/>
  </ds:schemaRefs>
</ds:datastoreItem>
</file>

<file path=customXml/itemProps2.xml><?xml version="1.0" encoding="utf-8"?>
<ds:datastoreItem xmlns:ds="http://schemas.openxmlformats.org/officeDocument/2006/customXml" ds:itemID="{FF908205-A68F-460C-9451-69348701978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2d32c11-18dd-4ca8-9a17-65535cdbbc6d"/>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1F7497D-C4A9-4837-8CB3-D388AEB19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d32c11-18dd-4ca8-9a17-65535cdbbc6d"/>
    <ds:schemaRef ds:uri="ee8e5240-287e-4122-9349-4d566deb1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1965</TotalTime>
  <Words>471</Words>
  <Application>Microsoft Office PowerPoint</Application>
  <PresentationFormat>On-screen Show (4:3)</PresentationFormat>
  <Paragraphs>62</Paragraphs>
  <Slides>12</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Calibri</vt:lpstr>
      <vt:lpstr>Georgia</vt:lpstr>
      <vt:lpstr>Cambria</vt:lpstr>
      <vt:lpstr>Arial</vt:lpstr>
      <vt:lpstr>Karla</vt:lpstr>
      <vt:lpstr>Calibri Light</vt:lpstr>
      <vt:lpstr>Cover Design</vt:lpstr>
      <vt:lpstr>White Theme</vt:lpstr>
      <vt:lpstr>1_White Theme</vt:lpstr>
      <vt:lpstr>SVRS Overview:  What It Is &amp; What It Does</vt:lpstr>
      <vt:lpstr>What is SVRS?</vt:lpstr>
      <vt:lpstr>Introduction to SVRS</vt:lpstr>
      <vt:lpstr>PowerPoint Presentation</vt:lpstr>
      <vt:lpstr>SVRS Features:</vt:lpstr>
      <vt:lpstr>PowerPoint Presentation</vt:lpstr>
      <vt:lpstr>SVRS Lingo </vt:lpstr>
      <vt:lpstr>SVRS Terms to Know</vt:lpstr>
      <vt:lpstr>Business Rules</vt:lpstr>
      <vt:lpstr>SVRS Credentials &amp; Tokens </vt:lpstr>
      <vt:lpstr>Upcoming Training: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Clerk’s Presentation</dc:title>
  <dc:creator>Kimberly Richards</dc:creator>
  <cp:lastModifiedBy>Nussmeyer, Angela M</cp:lastModifiedBy>
  <cp:revision>20</cp:revision>
  <dcterms:created xsi:type="dcterms:W3CDTF">2021-02-19T16:29:40Z</dcterms:created>
  <dcterms:modified xsi:type="dcterms:W3CDTF">2022-12-08T18:24:14Z</dcterms:modified>
</cp:coreProperties>
</file>