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bookmarkIdSeed="2">
  <p:sldMasterIdLst>
    <p:sldMasterId id="2147483776" r:id="rId4"/>
    <p:sldMasterId id="2147483748" r:id="rId5"/>
  </p:sldMasterIdLst>
  <p:notesMasterIdLst>
    <p:notesMasterId r:id="rId18"/>
  </p:notesMasterIdLst>
  <p:handoutMasterIdLst>
    <p:handoutMasterId r:id="rId19"/>
  </p:handoutMasterIdLst>
  <p:sldIdLst>
    <p:sldId id="313" r:id="rId6"/>
    <p:sldId id="411" r:id="rId7"/>
    <p:sldId id="418" r:id="rId8"/>
    <p:sldId id="422" r:id="rId9"/>
    <p:sldId id="423" r:id="rId10"/>
    <p:sldId id="427" r:id="rId11"/>
    <p:sldId id="426" r:id="rId12"/>
    <p:sldId id="420" r:id="rId13"/>
    <p:sldId id="414" r:id="rId14"/>
    <p:sldId id="417" r:id="rId15"/>
    <p:sldId id="413" r:id="rId16"/>
    <p:sldId id="398" r:id="rId17"/>
  </p:sldIdLst>
  <p:sldSz cx="12192000" cy="6858000"/>
  <p:notesSz cx="9144000" cy="6858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Cambria" panose="02040503050406030204" pitchFamily="18" charset="0"/>
      <p:regular r:id="rId26"/>
      <p:bold r:id="rId27"/>
      <p:italic r:id="rId28"/>
      <p:boldItalic r:id="rId29"/>
    </p:embeddedFont>
    <p:embeddedFont>
      <p:font typeface="Georgia" panose="02040502050405020303" pitchFamily="18" charset="0"/>
      <p:regular r:id="rId30"/>
      <p:bold r:id="rId31"/>
      <p:italic r:id="rId32"/>
      <p:boldItalic r:id="rId33"/>
    </p:embeddedFont>
    <p:embeddedFont>
      <p:font typeface="Karla" pitchFamily="2"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6B9A0D-197A-C65A-98F1-DCF8C325AB1A}" name="Anola Gallion" initials="AG" userId="S::agallion@gocivix.com::fce016d2-376b-459e-bccc-12d71a2731cc" providerId="AD"/>
  <p188:author id="{48C12830-96A6-4EE3-B042-8DEF45A49125}" name="Tiskevics, Ben" initials="BT" userId="S::Ben.Tiskevics@bakertilly.com::ecabec66-d0a2-494a-9914-705bad6b19c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linda Kelley" initials="MK" lastIdx="2" clrIdx="0">
    <p:extLst>
      <p:ext uri="{19B8F6BF-5375-455C-9EA6-DF929625EA0E}">
        <p15:presenceInfo xmlns:p15="http://schemas.microsoft.com/office/powerpoint/2012/main" userId="Malinda Kelley" providerId="None"/>
      </p:ext>
    </p:extLst>
  </p:cmAuthor>
  <p:cmAuthor id="2" name="Anola Gallion"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D9A"/>
    <a:srgbClr val="0432FF"/>
    <a:srgbClr val="3397D7"/>
    <a:srgbClr val="F14B22"/>
    <a:srgbClr val="171720"/>
    <a:srgbClr val="1D1D28"/>
    <a:srgbClr val="FF7D45"/>
    <a:srgbClr val="2030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26"/>
    <p:restoredTop sz="72247" autoAdjust="0"/>
  </p:normalViewPr>
  <p:slideViewPr>
    <p:cSldViewPr snapToGrid="0" snapToObjects="1">
      <p:cViewPr varScale="1">
        <p:scale>
          <a:sx n="67" d="100"/>
          <a:sy n="67" d="100"/>
        </p:scale>
        <p:origin x="940" y="44"/>
      </p:cViewPr>
      <p:guideLst/>
    </p:cSldViewPr>
  </p:slideViewPr>
  <p:notesTextViewPr>
    <p:cViewPr>
      <p:scale>
        <a:sx n="3" d="2"/>
        <a:sy n="3" d="2"/>
      </p:scale>
      <p:origin x="0" y="0"/>
    </p:cViewPr>
  </p:notesTextViewPr>
  <p:notesViewPr>
    <p:cSldViewPr snapToGrid="0" snapToObjects="1">
      <p:cViewPr>
        <p:scale>
          <a:sx n="93" d="100"/>
          <a:sy n="93" d="100"/>
        </p:scale>
        <p:origin x="3760" y="9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font" Target="fonts/font7.fntdata"/><Relationship Id="rId39" Type="http://schemas.openxmlformats.org/officeDocument/2006/relationships/presProps" Target="presProps.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5.xml"/><Relationship Id="rId19" Type="http://schemas.openxmlformats.org/officeDocument/2006/relationships/handoutMaster" Target="handoutMasters/handoutMaster1.xml"/><Relationship Id="rId31" Type="http://schemas.openxmlformats.org/officeDocument/2006/relationships/font" Target="fonts/font12.fntdata"/><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ola Gallion" userId="fce016d2-376b-459e-bccc-12d71a2731cc" providerId="ADAL" clId="{9B6549D1-7D1C-42A7-A877-37ADD9844AD1}"/>
    <pc:docChg chg="custSel modSld">
      <pc:chgData name="Anola Gallion" userId="fce016d2-376b-459e-bccc-12d71a2731cc" providerId="ADAL" clId="{9B6549D1-7D1C-42A7-A877-37ADD9844AD1}" dt="2023-12-07T18:00:34.720" v="88" actId="1076"/>
      <pc:docMkLst>
        <pc:docMk/>
      </pc:docMkLst>
      <pc:sldChg chg="modSp mod">
        <pc:chgData name="Anola Gallion" userId="fce016d2-376b-459e-bccc-12d71a2731cc" providerId="ADAL" clId="{9B6549D1-7D1C-42A7-A877-37ADD9844AD1}" dt="2023-12-07T18:00:34.720" v="88" actId="1076"/>
        <pc:sldMkLst>
          <pc:docMk/>
          <pc:sldMk cId="2505708658" sldId="426"/>
        </pc:sldMkLst>
        <pc:spChg chg="mod">
          <ac:chgData name="Anola Gallion" userId="fce016d2-376b-459e-bccc-12d71a2731cc" providerId="ADAL" clId="{9B6549D1-7D1C-42A7-A877-37ADD9844AD1}" dt="2023-12-07T18:00:17.442" v="85" actId="255"/>
          <ac:spMkLst>
            <pc:docMk/>
            <pc:sldMk cId="2505708658" sldId="426"/>
            <ac:spMk id="4" creationId="{575F5B3C-AA85-29D8-2CE8-BDDBD8589713}"/>
          </ac:spMkLst>
        </pc:spChg>
        <pc:spChg chg="mod">
          <ac:chgData name="Anola Gallion" userId="fce016d2-376b-459e-bccc-12d71a2731cc" providerId="ADAL" clId="{9B6549D1-7D1C-42A7-A877-37ADD9844AD1}" dt="2023-12-07T18:00:32.535" v="87" actId="1076"/>
          <ac:spMkLst>
            <pc:docMk/>
            <pc:sldMk cId="2505708658" sldId="426"/>
            <ac:spMk id="9" creationId="{4D7EB96E-A538-C1A3-753C-E4B066AAE318}"/>
          </ac:spMkLst>
        </pc:spChg>
        <pc:picChg chg="mod">
          <ac:chgData name="Anola Gallion" userId="fce016d2-376b-459e-bccc-12d71a2731cc" providerId="ADAL" clId="{9B6549D1-7D1C-42A7-A877-37ADD9844AD1}" dt="2023-12-07T18:00:34.720" v="88" actId="1076"/>
          <ac:picMkLst>
            <pc:docMk/>
            <pc:sldMk cId="2505708658" sldId="426"/>
            <ac:picMk id="8" creationId="{73ECE4C0-70CB-179D-2BC4-BA6910907E9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65909C-D94A-7E46-BBB0-7029316F113C}"/>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C31D592-C593-A341-AEC5-E4221CD0B7DF}"/>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608487C2-2BDC-624A-AF33-3BF8313DF1AC}" type="datetimeFigureOut">
              <a:rPr lang="en-US" smtClean="0"/>
              <a:t>12/7/2023</a:t>
            </a:fld>
            <a:endParaRPr lang="en-US"/>
          </a:p>
        </p:txBody>
      </p:sp>
      <p:sp>
        <p:nvSpPr>
          <p:cNvPr id="4" name="Footer Placeholder 3">
            <a:extLst>
              <a:ext uri="{FF2B5EF4-FFF2-40B4-BE49-F238E27FC236}">
                <a16:creationId xmlns:a16="http://schemas.microsoft.com/office/drawing/2014/main" id="{B861DFA0-9730-E14E-BB38-E05C1BA57556}"/>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70D69C5-81A2-7845-8AB7-7555FFCBF138}"/>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2CD40CB8-6962-1C41-9158-F75724DC0F37}" type="slidenum">
              <a:rPr lang="en-US" smtClean="0"/>
              <a:t>‹#›</a:t>
            </a:fld>
            <a:endParaRPr lang="en-US"/>
          </a:p>
        </p:txBody>
      </p:sp>
    </p:spTree>
    <p:extLst>
      <p:ext uri="{BB962C8B-B14F-4D97-AF65-F5344CB8AC3E}">
        <p14:creationId xmlns:p14="http://schemas.microsoft.com/office/powerpoint/2010/main" val="136224094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426CEBE8-AF3B-CE41-9A9C-67A34E4650CD}" type="datetimeFigureOut">
              <a:rPr lang="en-US" smtClean="0"/>
              <a:t>12/7/2023</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540650F5-EDE1-9846-A74F-FA46A6F11CC2}" type="slidenum">
              <a:rPr lang="en-US" smtClean="0"/>
              <a:t>‹#›</a:t>
            </a:fld>
            <a:endParaRPr lang="en-US"/>
          </a:p>
        </p:txBody>
      </p:sp>
    </p:spTree>
    <p:extLst>
      <p:ext uri="{BB962C8B-B14F-4D97-AF65-F5344CB8AC3E}">
        <p14:creationId xmlns:p14="http://schemas.microsoft.com/office/powerpoint/2010/main" val="288296251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09986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bg>
      <p:bgPr>
        <a:blipFill dpi="0" rotWithShape="1">
          <a:blip r:embed="rId2">
            <a:lum/>
          </a:blip>
          <a:srcRect/>
          <a:stretch>
            <a:fillRect l="-1000" t="-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267DF-A027-6445-A7B0-F2893C844CA9}"/>
              </a:ext>
            </a:extLst>
          </p:cNvPr>
          <p:cNvSpPr>
            <a:spLocks noGrp="1"/>
          </p:cNvSpPr>
          <p:nvPr>
            <p:ph type="ctrTitle" hasCustomPrompt="1"/>
          </p:nvPr>
        </p:nvSpPr>
        <p:spPr>
          <a:xfrm>
            <a:off x="1307340" y="2454143"/>
            <a:ext cx="6821522" cy="1994474"/>
          </a:xfrm>
        </p:spPr>
        <p:txBody>
          <a:bodyPr anchor="b">
            <a:noAutofit/>
          </a:bodyPr>
          <a:lstStyle>
            <a:lvl1pPr algn="l">
              <a:defRPr sz="6600" b="1" i="0">
                <a:solidFill>
                  <a:schemeClr val="bg1"/>
                </a:solidFill>
                <a:latin typeface="Georgia" panose="02040502050405020303" pitchFamily="18" charset="0"/>
              </a:defRPr>
            </a:lvl1pPr>
          </a:lstStyle>
          <a:p>
            <a:r>
              <a:rPr lang="en-US" dirty="0"/>
              <a:t>Presentation Cover Slide</a:t>
            </a:r>
          </a:p>
        </p:txBody>
      </p:sp>
      <p:sp>
        <p:nvSpPr>
          <p:cNvPr id="3" name="Subtitle 2">
            <a:extLst>
              <a:ext uri="{FF2B5EF4-FFF2-40B4-BE49-F238E27FC236}">
                <a16:creationId xmlns:a16="http://schemas.microsoft.com/office/drawing/2014/main" id="{89004291-98EF-4346-8036-A746158F42C5}"/>
              </a:ext>
            </a:extLst>
          </p:cNvPr>
          <p:cNvSpPr>
            <a:spLocks noGrp="1"/>
          </p:cNvSpPr>
          <p:nvPr>
            <p:ph type="subTitle" idx="1" hasCustomPrompt="1"/>
          </p:nvPr>
        </p:nvSpPr>
        <p:spPr>
          <a:xfrm>
            <a:off x="1307340" y="4554036"/>
            <a:ext cx="5725638" cy="913691"/>
          </a:xfrm>
        </p:spPr>
        <p:txBody>
          <a:bodyPr/>
          <a:lstStyle>
            <a:lvl1pPr marL="0" indent="0" algn="l">
              <a:buNone/>
              <a:defRPr sz="2400" spc="100" baseline="0">
                <a:solidFill>
                  <a:srgbClr val="F14B22"/>
                </a:solidFill>
                <a:latin typeface="Karla" pitchFamily="2" charset="0"/>
                <a:ea typeface="Karl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SHORT SUBHEADING CAN GO HERE </a:t>
            </a:r>
          </a:p>
        </p:txBody>
      </p:sp>
      <p:pic>
        <p:nvPicPr>
          <p:cNvPr id="13" name="Picture 12">
            <a:extLst>
              <a:ext uri="{FF2B5EF4-FFF2-40B4-BE49-F238E27FC236}">
                <a16:creationId xmlns:a16="http://schemas.microsoft.com/office/drawing/2014/main" id="{4B29D559-B43D-2F40-81F1-463A7A7671E6}"/>
              </a:ext>
            </a:extLst>
          </p:cNvPr>
          <p:cNvPicPr>
            <a:picLocks noChangeAspect="1"/>
          </p:cNvPicPr>
          <p:nvPr userDrawn="1"/>
        </p:nvPicPr>
        <p:blipFill>
          <a:blip r:embed="rId3"/>
          <a:stretch>
            <a:fillRect/>
          </a:stretch>
        </p:blipFill>
        <p:spPr>
          <a:xfrm>
            <a:off x="1384713" y="1646723"/>
            <a:ext cx="1704536" cy="465738"/>
          </a:xfrm>
          <a:prstGeom prst="rect">
            <a:avLst/>
          </a:prstGeom>
        </p:spPr>
      </p:pic>
      <p:sp>
        <p:nvSpPr>
          <p:cNvPr id="9" name="TextBox 8">
            <a:extLst>
              <a:ext uri="{FF2B5EF4-FFF2-40B4-BE49-F238E27FC236}">
                <a16:creationId xmlns:a16="http://schemas.microsoft.com/office/drawing/2014/main" id="{762634DF-3B14-E649-83FA-AC963BCAFA17}"/>
              </a:ext>
            </a:extLst>
          </p:cNvPr>
          <p:cNvSpPr txBox="1"/>
          <p:nvPr userDrawn="1"/>
        </p:nvSpPr>
        <p:spPr>
          <a:xfrm>
            <a:off x="9294724" y="170822"/>
            <a:ext cx="2723104" cy="230832"/>
          </a:xfrm>
          <a:prstGeom prst="rect">
            <a:avLst/>
          </a:prstGeom>
          <a:noFill/>
        </p:spPr>
        <p:txBody>
          <a:bodyPr wrap="square" rtlCol="0">
            <a:spAutoFit/>
          </a:bodyPr>
          <a:lstStyle/>
          <a:p>
            <a:pPr algn="r"/>
            <a:fld id="{FD6ADF75-4D70-8141-ACA1-808CA8C7268E}" type="datetime4">
              <a:rPr lang="en-US" sz="900" b="0" i="0" kern="1200" spc="100" baseline="0" smtClean="0">
                <a:solidFill>
                  <a:srgbClr val="F14B22"/>
                </a:solidFill>
                <a:latin typeface="Karla" pitchFamily="2" charset="0"/>
                <a:ea typeface="Karla" pitchFamily="2" charset="0"/>
                <a:cs typeface="+mn-cs"/>
              </a:rPr>
              <a:t>December 7, 2023</a:t>
            </a:fld>
            <a:endParaRPr lang="en-US" sz="900" b="0" i="0" kern="1200" spc="100" baseline="0" dirty="0">
              <a:solidFill>
                <a:srgbClr val="F14B22"/>
              </a:solidFill>
              <a:latin typeface="Karla" pitchFamily="2" charset="0"/>
              <a:ea typeface="Karla" pitchFamily="2" charset="0"/>
              <a:cs typeface="+mn-cs"/>
            </a:endParaRPr>
          </a:p>
        </p:txBody>
      </p:sp>
    </p:spTree>
    <p:extLst>
      <p:ext uri="{BB962C8B-B14F-4D97-AF65-F5344CB8AC3E}">
        <p14:creationId xmlns:p14="http://schemas.microsoft.com/office/powerpoint/2010/main" val="1568277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2b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E838ABF5-B0B9-8846-A71A-7BCDB8EA9995}"/>
              </a:ext>
            </a:extLst>
          </p:cNvPr>
          <p:cNvSpPr>
            <a:spLocks noGrp="1"/>
          </p:cNvSpPr>
          <p:nvPr>
            <p:ph type="pic" sz="quarter" idx="13"/>
          </p:nvPr>
        </p:nvSpPr>
        <p:spPr>
          <a:xfrm>
            <a:off x="6056313" y="0"/>
            <a:ext cx="6135687" cy="6723529"/>
          </a:xfrm>
        </p:spPr>
        <p:txBody>
          <a:bodyPr/>
          <a:lstStyle/>
          <a:p>
            <a:endParaRPr lang="en-US" dirty="0"/>
          </a:p>
        </p:txBody>
      </p:sp>
      <p:sp>
        <p:nvSpPr>
          <p:cNvPr id="10" name="Content Placeholder 2">
            <a:extLst>
              <a:ext uri="{FF2B5EF4-FFF2-40B4-BE49-F238E27FC236}">
                <a16:creationId xmlns:a16="http://schemas.microsoft.com/office/drawing/2014/main" id="{56DABF65-8FEC-244E-83EA-ECAD0CCF899B}"/>
              </a:ext>
            </a:extLst>
          </p:cNvPr>
          <p:cNvSpPr>
            <a:spLocks noGrp="1"/>
          </p:cNvSpPr>
          <p:nvPr>
            <p:ph idx="14" hasCustomPrompt="1"/>
          </p:nvPr>
        </p:nvSpPr>
        <p:spPr>
          <a:xfrm>
            <a:off x="920007" y="3141102"/>
            <a:ext cx="4873368" cy="277737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Short Bullets listing</a:t>
            </a:r>
          </a:p>
          <a:p>
            <a:pPr lvl="0"/>
            <a:r>
              <a:rPr lang="en-US" dirty="0"/>
              <a:t>Don’t overload your slide with content</a:t>
            </a:r>
          </a:p>
          <a:p>
            <a:pPr lvl="0"/>
            <a:r>
              <a:rPr lang="en-US" dirty="0"/>
              <a:t>Center content vertically on page</a:t>
            </a:r>
          </a:p>
          <a:p>
            <a:pPr lvl="0"/>
            <a:r>
              <a:rPr lang="en-US" dirty="0"/>
              <a:t>Bullets are Karla 20 </a:t>
            </a:r>
            <a:r>
              <a:rPr lang="en-US" dirty="0" err="1"/>
              <a:t>pt</a:t>
            </a:r>
            <a:endParaRPr lang="en-US" dirty="0"/>
          </a:p>
        </p:txBody>
      </p:sp>
      <p:sp>
        <p:nvSpPr>
          <p:cNvPr id="11" name="Subtitle 2">
            <a:extLst>
              <a:ext uri="{FF2B5EF4-FFF2-40B4-BE49-F238E27FC236}">
                <a16:creationId xmlns:a16="http://schemas.microsoft.com/office/drawing/2014/main" id="{9AE4E155-2E98-524E-9C5F-B8047191C5AA}"/>
              </a:ext>
            </a:extLst>
          </p:cNvPr>
          <p:cNvSpPr>
            <a:spLocks noGrp="1"/>
          </p:cNvSpPr>
          <p:nvPr>
            <p:ph type="subTitle" idx="15" hasCustomPrompt="1"/>
          </p:nvPr>
        </p:nvSpPr>
        <p:spPr>
          <a:xfrm>
            <a:off x="924198" y="2454603"/>
            <a:ext cx="4228051"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SUBHEADING</a:t>
            </a:r>
          </a:p>
        </p:txBody>
      </p:sp>
      <p:sp>
        <p:nvSpPr>
          <p:cNvPr id="8" name="Title 1">
            <a:extLst>
              <a:ext uri="{FF2B5EF4-FFF2-40B4-BE49-F238E27FC236}">
                <a16:creationId xmlns:a16="http://schemas.microsoft.com/office/drawing/2014/main" id="{2A1DF940-809A-0A4F-8F4F-E7B600977279}"/>
              </a:ext>
            </a:extLst>
          </p:cNvPr>
          <p:cNvSpPr>
            <a:spLocks noGrp="1"/>
          </p:cNvSpPr>
          <p:nvPr>
            <p:ph type="title" hasCustomPrompt="1"/>
          </p:nvPr>
        </p:nvSpPr>
        <p:spPr>
          <a:xfrm>
            <a:off x="924801" y="1118938"/>
            <a:ext cx="4832310" cy="1304488"/>
          </a:xfrm>
        </p:spPr>
        <p:txBody>
          <a:bodyPr anchor="b">
            <a:noAutofit/>
          </a:bodyPr>
          <a:lstStyle>
            <a:lvl1pPr>
              <a:defRPr sz="4800" b="1" i="0">
                <a:solidFill>
                  <a:srgbClr val="1D1D28"/>
                </a:solidFill>
                <a:latin typeface="Georgia" panose="02040502050405020303" pitchFamily="18" charset="0"/>
              </a:defRPr>
            </a:lvl1pPr>
          </a:lstStyle>
          <a:p>
            <a:r>
              <a:rPr lang="en-US" dirty="0"/>
              <a:t>Photo Slide 2b</a:t>
            </a:r>
          </a:p>
        </p:txBody>
      </p:sp>
    </p:spTree>
    <p:extLst>
      <p:ext uri="{BB962C8B-B14F-4D97-AF65-F5344CB8AC3E}">
        <p14:creationId xmlns:p14="http://schemas.microsoft.com/office/powerpoint/2010/main" val="242281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3a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478B34CE-A362-6B45-BEF1-462234232F98}"/>
              </a:ext>
            </a:extLst>
          </p:cNvPr>
          <p:cNvSpPr>
            <a:spLocks noGrp="1"/>
          </p:cNvSpPr>
          <p:nvPr>
            <p:ph type="pic" sz="quarter" idx="13"/>
          </p:nvPr>
        </p:nvSpPr>
        <p:spPr>
          <a:xfrm>
            <a:off x="672999" y="737006"/>
            <a:ext cx="5376672" cy="5383988"/>
          </a:xfrm>
        </p:spPr>
        <p:txBody>
          <a:bodyPr/>
          <a:lstStyle/>
          <a:p>
            <a:endParaRPr lang="en-US"/>
          </a:p>
        </p:txBody>
      </p:sp>
      <p:sp>
        <p:nvSpPr>
          <p:cNvPr id="16" name="Content Placeholder 2">
            <a:extLst>
              <a:ext uri="{FF2B5EF4-FFF2-40B4-BE49-F238E27FC236}">
                <a16:creationId xmlns:a16="http://schemas.microsoft.com/office/drawing/2014/main" id="{110709C7-7CDB-B043-95AC-729CB3A1EB73}"/>
              </a:ext>
            </a:extLst>
          </p:cNvPr>
          <p:cNvSpPr>
            <a:spLocks noGrp="1"/>
          </p:cNvSpPr>
          <p:nvPr>
            <p:ph idx="15" hasCustomPrompt="1"/>
          </p:nvPr>
        </p:nvSpPr>
        <p:spPr>
          <a:xfrm>
            <a:off x="6635009" y="3134568"/>
            <a:ext cx="4873368" cy="277737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Short Bullets listing</a:t>
            </a:r>
          </a:p>
          <a:p>
            <a:pPr lvl="0"/>
            <a:r>
              <a:rPr lang="en-US" dirty="0"/>
              <a:t>Don’t overload your slide with content</a:t>
            </a:r>
          </a:p>
          <a:p>
            <a:pPr lvl="0"/>
            <a:r>
              <a:rPr lang="en-US" dirty="0"/>
              <a:t>Center content vertically on page</a:t>
            </a:r>
          </a:p>
          <a:p>
            <a:pPr lvl="0"/>
            <a:r>
              <a:rPr lang="en-US" dirty="0"/>
              <a:t>Bullets are Karla 20 </a:t>
            </a:r>
            <a:r>
              <a:rPr lang="en-US" dirty="0" err="1"/>
              <a:t>pt</a:t>
            </a:r>
            <a:endParaRPr lang="en-US" dirty="0"/>
          </a:p>
        </p:txBody>
      </p:sp>
      <p:sp>
        <p:nvSpPr>
          <p:cNvPr id="17" name="Subtitle 2">
            <a:extLst>
              <a:ext uri="{FF2B5EF4-FFF2-40B4-BE49-F238E27FC236}">
                <a16:creationId xmlns:a16="http://schemas.microsoft.com/office/drawing/2014/main" id="{C11437B6-8613-2B43-B220-69A62A7E492D}"/>
              </a:ext>
            </a:extLst>
          </p:cNvPr>
          <p:cNvSpPr>
            <a:spLocks noGrp="1"/>
          </p:cNvSpPr>
          <p:nvPr>
            <p:ph type="subTitle" idx="16" hasCustomPrompt="1"/>
          </p:nvPr>
        </p:nvSpPr>
        <p:spPr>
          <a:xfrm>
            <a:off x="6639200" y="2448069"/>
            <a:ext cx="4228051"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SUBHEADING</a:t>
            </a:r>
          </a:p>
        </p:txBody>
      </p:sp>
      <p:sp>
        <p:nvSpPr>
          <p:cNvPr id="11" name="Title 1">
            <a:extLst>
              <a:ext uri="{FF2B5EF4-FFF2-40B4-BE49-F238E27FC236}">
                <a16:creationId xmlns:a16="http://schemas.microsoft.com/office/drawing/2014/main" id="{AE06BC79-75DF-0F41-A9E6-88A47E106597}"/>
              </a:ext>
            </a:extLst>
          </p:cNvPr>
          <p:cNvSpPr>
            <a:spLocks noGrp="1"/>
          </p:cNvSpPr>
          <p:nvPr>
            <p:ph type="title" hasCustomPrompt="1"/>
          </p:nvPr>
        </p:nvSpPr>
        <p:spPr>
          <a:xfrm>
            <a:off x="6639801" y="1118938"/>
            <a:ext cx="4832310" cy="1304488"/>
          </a:xfrm>
        </p:spPr>
        <p:txBody>
          <a:bodyPr anchor="b">
            <a:noAutofit/>
          </a:bodyPr>
          <a:lstStyle>
            <a:lvl1pPr>
              <a:defRPr sz="4800" b="1" i="0">
                <a:solidFill>
                  <a:srgbClr val="1D1D28"/>
                </a:solidFill>
                <a:latin typeface="Georgia" panose="02040502050405020303" pitchFamily="18" charset="0"/>
              </a:defRPr>
            </a:lvl1pPr>
          </a:lstStyle>
          <a:p>
            <a:r>
              <a:rPr lang="en-US" dirty="0"/>
              <a:t>Photo Slide 3a</a:t>
            </a:r>
          </a:p>
        </p:txBody>
      </p:sp>
    </p:spTree>
    <p:extLst>
      <p:ext uri="{BB962C8B-B14F-4D97-AF65-F5344CB8AC3E}">
        <p14:creationId xmlns:p14="http://schemas.microsoft.com/office/powerpoint/2010/main" val="3977194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3b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23B05794-3286-EC4A-B8B9-5D961324E574}"/>
              </a:ext>
            </a:extLst>
          </p:cNvPr>
          <p:cNvSpPr>
            <a:spLocks noGrp="1"/>
          </p:cNvSpPr>
          <p:nvPr>
            <p:ph type="pic" sz="quarter" idx="13"/>
          </p:nvPr>
        </p:nvSpPr>
        <p:spPr>
          <a:xfrm>
            <a:off x="6071616" y="737006"/>
            <a:ext cx="5376672" cy="5383988"/>
          </a:xfrm>
        </p:spPr>
        <p:txBody>
          <a:bodyPr/>
          <a:lstStyle/>
          <a:p>
            <a:endParaRPr lang="en-US"/>
          </a:p>
        </p:txBody>
      </p:sp>
      <p:sp>
        <p:nvSpPr>
          <p:cNvPr id="15" name="Content Placeholder 2">
            <a:extLst>
              <a:ext uri="{FF2B5EF4-FFF2-40B4-BE49-F238E27FC236}">
                <a16:creationId xmlns:a16="http://schemas.microsoft.com/office/drawing/2014/main" id="{10ACF5CA-781A-D84A-84AB-3CB37B8539D3}"/>
              </a:ext>
            </a:extLst>
          </p:cNvPr>
          <p:cNvSpPr>
            <a:spLocks noGrp="1"/>
          </p:cNvSpPr>
          <p:nvPr>
            <p:ph idx="15" hasCustomPrompt="1"/>
          </p:nvPr>
        </p:nvSpPr>
        <p:spPr>
          <a:xfrm>
            <a:off x="920009" y="3134568"/>
            <a:ext cx="4873368" cy="277737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Short Bullets listing</a:t>
            </a:r>
          </a:p>
          <a:p>
            <a:pPr lvl="0"/>
            <a:r>
              <a:rPr lang="en-US" dirty="0"/>
              <a:t>Don’t overload your slide with content</a:t>
            </a:r>
          </a:p>
          <a:p>
            <a:pPr lvl="0"/>
            <a:r>
              <a:rPr lang="en-US" dirty="0"/>
              <a:t>Center content vertically on page</a:t>
            </a:r>
          </a:p>
          <a:p>
            <a:pPr lvl="0"/>
            <a:r>
              <a:rPr lang="en-US" dirty="0"/>
              <a:t>Bullets are Karla 20 </a:t>
            </a:r>
            <a:r>
              <a:rPr lang="en-US" dirty="0" err="1"/>
              <a:t>pt</a:t>
            </a:r>
            <a:endParaRPr lang="en-US" dirty="0"/>
          </a:p>
        </p:txBody>
      </p:sp>
      <p:sp>
        <p:nvSpPr>
          <p:cNvPr id="16" name="Subtitle 2">
            <a:extLst>
              <a:ext uri="{FF2B5EF4-FFF2-40B4-BE49-F238E27FC236}">
                <a16:creationId xmlns:a16="http://schemas.microsoft.com/office/drawing/2014/main" id="{A28DC4F4-A469-1F4E-B17C-2423F97930AC}"/>
              </a:ext>
            </a:extLst>
          </p:cNvPr>
          <p:cNvSpPr>
            <a:spLocks noGrp="1"/>
          </p:cNvSpPr>
          <p:nvPr>
            <p:ph type="subTitle" idx="16" hasCustomPrompt="1"/>
          </p:nvPr>
        </p:nvSpPr>
        <p:spPr>
          <a:xfrm>
            <a:off x="924200" y="2448069"/>
            <a:ext cx="4228051"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SUBHEADING</a:t>
            </a:r>
          </a:p>
        </p:txBody>
      </p:sp>
      <p:sp>
        <p:nvSpPr>
          <p:cNvPr id="18" name="Title 1">
            <a:extLst>
              <a:ext uri="{FF2B5EF4-FFF2-40B4-BE49-F238E27FC236}">
                <a16:creationId xmlns:a16="http://schemas.microsoft.com/office/drawing/2014/main" id="{4DF5861F-6754-3C4F-A24A-D3BE98C2C503}"/>
              </a:ext>
            </a:extLst>
          </p:cNvPr>
          <p:cNvSpPr>
            <a:spLocks noGrp="1"/>
          </p:cNvSpPr>
          <p:nvPr>
            <p:ph type="title" hasCustomPrompt="1"/>
          </p:nvPr>
        </p:nvSpPr>
        <p:spPr>
          <a:xfrm>
            <a:off x="942848" y="1118938"/>
            <a:ext cx="4832310" cy="1304488"/>
          </a:xfrm>
        </p:spPr>
        <p:txBody>
          <a:bodyPr anchor="b">
            <a:noAutofit/>
          </a:bodyPr>
          <a:lstStyle>
            <a:lvl1pPr>
              <a:defRPr sz="4800" b="1" i="0">
                <a:solidFill>
                  <a:srgbClr val="1D1D28"/>
                </a:solidFill>
                <a:latin typeface="Georgia" panose="02040502050405020303" pitchFamily="18" charset="0"/>
              </a:defRPr>
            </a:lvl1pPr>
          </a:lstStyle>
          <a:p>
            <a:r>
              <a:rPr lang="en-US" dirty="0"/>
              <a:t>Photo Slide 3b</a:t>
            </a:r>
          </a:p>
        </p:txBody>
      </p:sp>
    </p:spTree>
    <p:extLst>
      <p:ext uri="{BB962C8B-B14F-4D97-AF65-F5344CB8AC3E}">
        <p14:creationId xmlns:p14="http://schemas.microsoft.com/office/powerpoint/2010/main" val="902625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4a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851E8F8F-5C2D-4D44-86D7-41BD68C3A8AC}"/>
              </a:ext>
            </a:extLst>
          </p:cNvPr>
          <p:cNvSpPr>
            <a:spLocks noGrp="1"/>
          </p:cNvSpPr>
          <p:nvPr>
            <p:ph type="pic" sz="quarter" idx="13"/>
          </p:nvPr>
        </p:nvSpPr>
        <p:spPr>
          <a:xfrm>
            <a:off x="4089197" y="0"/>
            <a:ext cx="8102803" cy="6711950"/>
          </a:xfrm>
        </p:spPr>
        <p:txBody>
          <a:bodyPr/>
          <a:lstStyle/>
          <a:p>
            <a:endParaRPr lang="en-US"/>
          </a:p>
        </p:txBody>
      </p:sp>
      <p:sp>
        <p:nvSpPr>
          <p:cNvPr id="2" name="Title 1">
            <a:extLst>
              <a:ext uri="{FF2B5EF4-FFF2-40B4-BE49-F238E27FC236}">
                <a16:creationId xmlns:a16="http://schemas.microsoft.com/office/drawing/2014/main" id="{A50AD516-B282-FE43-A366-9314B65197A7}"/>
              </a:ext>
            </a:extLst>
          </p:cNvPr>
          <p:cNvSpPr>
            <a:spLocks noGrp="1"/>
          </p:cNvSpPr>
          <p:nvPr>
            <p:ph type="title" hasCustomPrompt="1"/>
          </p:nvPr>
        </p:nvSpPr>
        <p:spPr>
          <a:xfrm>
            <a:off x="654091" y="3392402"/>
            <a:ext cx="2875038" cy="1118501"/>
          </a:xfrm>
        </p:spPr>
        <p:txBody>
          <a:bodyPr anchor="b">
            <a:noAutofit/>
          </a:bodyPr>
          <a:lstStyle>
            <a:lvl1pPr>
              <a:defRPr sz="4000" b="1" i="0">
                <a:solidFill>
                  <a:srgbClr val="1D1D28"/>
                </a:solidFill>
                <a:latin typeface="Georgia" panose="02040502050405020303" pitchFamily="18" charset="0"/>
              </a:defRPr>
            </a:lvl1pPr>
          </a:lstStyle>
          <a:p>
            <a:r>
              <a:rPr lang="en-US" dirty="0"/>
              <a:t>Hero Photo Slide 4a</a:t>
            </a:r>
          </a:p>
        </p:txBody>
      </p:sp>
      <p:sp>
        <p:nvSpPr>
          <p:cNvPr id="7" name="Content Placeholder 2">
            <a:extLst>
              <a:ext uri="{FF2B5EF4-FFF2-40B4-BE49-F238E27FC236}">
                <a16:creationId xmlns:a16="http://schemas.microsoft.com/office/drawing/2014/main" id="{5607C7C0-E7A7-B44E-9EC6-FA0ADAEE7A98}"/>
              </a:ext>
            </a:extLst>
          </p:cNvPr>
          <p:cNvSpPr>
            <a:spLocks noGrp="1"/>
          </p:cNvSpPr>
          <p:nvPr>
            <p:ph idx="1" hasCustomPrompt="1"/>
          </p:nvPr>
        </p:nvSpPr>
        <p:spPr>
          <a:xfrm>
            <a:off x="654092" y="4643645"/>
            <a:ext cx="2897710" cy="1038698"/>
          </a:xfrm>
        </p:spPr>
        <p:txBody>
          <a:bodyPr>
            <a:normAutofit/>
          </a:bodyPr>
          <a:lstStyle>
            <a:lvl1pPr marL="0" indent="0">
              <a:buFont typeface="Arial" panose="020B0604020202020204" pitchFamily="34" charset="0"/>
              <a:buNone/>
              <a:defRPr sz="1400">
                <a:solidFill>
                  <a:srgbClr val="1D1D28"/>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This layout is best for showcasing an image or graphic.</a:t>
            </a:r>
          </a:p>
        </p:txBody>
      </p:sp>
    </p:spTree>
    <p:extLst>
      <p:ext uri="{BB962C8B-B14F-4D97-AF65-F5344CB8AC3E}">
        <p14:creationId xmlns:p14="http://schemas.microsoft.com/office/powerpoint/2010/main" val="1796603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 4b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37982C48-F995-7C42-8F5A-982F18036782}"/>
              </a:ext>
            </a:extLst>
          </p:cNvPr>
          <p:cNvSpPr>
            <a:spLocks noGrp="1"/>
          </p:cNvSpPr>
          <p:nvPr>
            <p:ph type="pic" sz="quarter" idx="13"/>
          </p:nvPr>
        </p:nvSpPr>
        <p:spPr>
          <a:xfrm>
            <a:off x="0" y="11290"/>
            <a:ext cx="8102803" cy="6711950"/>
          </a:xfrm>
        </p:spPr>
        <p:txBody>
          <a:bodyPr/>
          <a:lstStyle/>
          <a:p>
            <a:endParaRPr lang="en-US" dirty="0"/>
          </a:p>
        </p:txBody>
      </p:sp>
      <p:sp>
        <p:nvSpPr>
          <p:cNvPr id="6" name="Title 1">
            <a:extLst>
              <a:ext uri="{FF2B5EF4-FFF2-40B4-BE49-F238E27FC236}">
                <a16:creationId xmlns:a16="http://schemas.microsoft.com/office/drawing/2014/main" id="{DD6E2A6E-BD6F-6948-89B2-29CE2CA236DC}"/>
              </a:ext>
            </a:extLst>
          </p:cNvPr>
          <p:cNvSpPr>
            <a:spLocks noGrp="1"/>
          </p:cNvSpPr>
          <p:nvPr>
            <p:ph type="title" hasCustomPrompt="1"/>
          </p:nvPr>
        </p:nvSpPr>
        <p:spPr>
          <a:xfrm>
            <a:off x="8759594" y="3392402"/>
            <a:ext cx="2875038" cy="1118501"/>
          </a:xfrm>
        </p:spPr>
        <p:txBody>
          <a:bodyPr anchor="b">
            <a:noAutofit/>
          </a:bodyPr>
          <a:lstStyle>
            <a:lvl1pPr>
              <a:defRPr sz="4000" b="1" i="0">
                <a:solidFill>
                  <a:srgbClr val="1D1D28"/>
                </a:solidFill>
                <a:latin typeface="Georgia" panose="02040502050405020303" pitchFamily="18" charset="0"/>
              </a:defRPr>
            </a:lvl1pPr>
          </a:lstStyle>
          <a:p>
            <a:r>
              <a:rPr lang="en-US" dirty="0"/>
              <a:t>Hero Photo Slide 4b</a:t>
            </a:r>
          </a:p>
        </p:txBody>
      </p:sp>
      <p:sp>
        <p:nvSpPr>
          <p:cNvPr id="9" name="Content Placeholder 2">
            <a:extLst>
              <a:ext uri="{FF2B5EF4-FFF2-40B4-BE49-F238E27FC236}">
                <a16:creationId xmlns:a16="http://schemas.microsoft.com/office/drawing/2014/main" id="{4A894672-D06B-7A4C-A4A2-2840CE9944D0}"/>
              </a:ext>
            </a:extLst>
          </p:cNvPr>
          <p:cNvSpPr>
            <a:spLocks noGrp="1"/>
          </p:cNvSpPr>
          <p:nvPr>
            <p:ph idx="1" hasCustomPrompt="1"/>
          </p:nvPr>
        </p:nvSpPr>
        <p:spPr>
          <a:xfrm>
            <a:off x="8759595" y="4643645"/>
            <a:ext cx="2897710" cy="1038698"/>
          </a:xfrm>
        </p:spPr>
        <p:txBody>
          <a:bodyPr>
            <a:normAutofit/>
          </a:bodyPr>
          <a:lstStyle>
            <a:lvl1pPr marL="0" indent="0">
              <a:buFont typeface="Arial" panose="020B0604020202020204" pitchFamily="34" charset="0"/>
              <a:buNone/>
              <a:defRPr sz="1400">
                <a:solidFill>
                  <a:srgbClr val="1D1D28"/>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This layout is best for showcasing an image or graphic.</a:t>
            </a:r>
          </a:p>
        </p:txBody>
      </p:sp>
    </p:spTree>
    <p:extLst>
      <p:ext uri="{BB962C8B-B14F-4D97-AF65-F5344CB8AC3E}">
        <p14:creationId xmlns:p14="http://schemas.microsoft.com/office/powerpoint/2010/main" val="3088947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hoto Slide 4b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2">
            <a:extLst>
              <a:ext uri="{FF2B5EF4-FFF2-40B4-BE49-F238E27FC236}">
                <a16:creationId xmlns:a16="http://schemas.microsoft.com/office/drawing/2014/main" id="{87857FD1-32D1-DA44-8CF9-549075DA7F1B}"/>
              </a:ext>
            </a:extLst>
          </p:cNvPr>
          <p:cNvSpPr>
            <a:spLocks noGrp="1"/>
          </p:cNvSpPr>
          <p:nvPr>
            <p:ph type="title" hasCustomPrompt="1"/>
          </p:nvPr>
        </p:nvSpPr>
        <p:spPr>
          <a:xfrm>
            <a:off x="771089" y="635869"/>
            <a:ext cx="10515600" cy="729843"/>
          </a:xfrm>
        </p:spPr>
        <p:txBody>
          <a:bodyPr/>
          <a:lstStyle>
            <a:lvl1pPr algn="ctr">
              <a:defRPr b="1" i="0">
                <a:latin typeface="Georgia" panose="02040502050405020303" pitchFamily="18" charset="0"/>
              </a:defRPr>
            </a:lvl1pPr>
          </a:lstStyle>
          <a:p>
            <a:pPr lvl="0"/>
            <a:r>
              <a:rPr lang="en-US" dirty="0"/>
              <a:t>This Is A Products Page</a:t>
            </a:r>
          </a:p>
        </p:txBody>
      </p:sp>
      <p:sp>
        <p:nvSpPr>
          <p:cNvPr id="7" name="Subtitle 2">
            <a:extLst>
              <a:ext uri="{FF2B5EF4-FFF2-40B4-BE49-F238E27FC236}">
                <a16:creationId xmlns:a16="http://schemas.microsoft.com/office/drawing/2014/main" id="{345F8823-EAC7-0B46-B353-0919A2F968A6}"/>
              </a:ext>
            </a:extLst>
          </p:cNvPr>
          <p:cNvSpPr>
            <a:spLocks noGrp="1"/>
          </p:cNvSpPr>
          <p:nvPr>
            <p:ph type="subTitle" idx="13" hasCustomPrompt="1"/>
          </p:nvPr>
        </p:nvSpPr>
        <p:spPr>
          <a:xfrm>
            <a:off x="763399" y="1387324"/>
            <a:ext cx="10519794" cy="449452"/>
          </a:xfrm>
        </p:spPr>
        <p:txBody>
          <a:bodyPr anchor="ctr"/>
          <a:lstStyle>
            <a:lvl1pPr marL="0" indent="0" algn="ctr">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SUBHEADING CAN GO HERE </a:t>
            </a:r>
          </a:p>
        </p:txBody>
      </p:sp>
      <p:sp>
        <p:nvSpPr>
          <p:cNvPr id="8" name="Text Placeholder 86">
            <a:extLst>
              <a:ext uri="{FF2B5EF4-FFF2-40B4-BE49-F238E27FC236}">
                <a16:creationId xmlns:a16="http://schemas.microsoft.com/office/drawing/2014/main" id="{963DD9D3-D147-9040-B72C-C1AF9E39293B}"/>
              </a:ext>
            </a:extLst>
          </p:cNvPr>
          <p:cNvSpPr>
            <a:spLocks noGrp="1"/>
          </p:cNvSpPr>
          <p:nvPr>
            <p:ph type="body" sz="quarter" idx="14" hasCustomPrompt="1"/>
          </p:nvPr>
        </p:nvSpPr>
        <p:spPr>
          <a:xfrm>
            <a:off x="1598374" y="3641950"/>
            <a:ext cx="2346325" cy="404813"/>
          </a:xfrm>
        </p:spPr>
        <p:txBody>
          <a:bodyPr/>
          <a:lstStyle>
            <a:lvl1pPr marL="0" indent="0" algn="ctr">
              <a:buNone/>
              <a:defRPr/>
            </a:lvl1pPr>
          </a:lstStyle>
          <a:p>
            <a:pPr lvl="0"/>
            <a:r>
              <a:rPr lang="en-US" dirty="0"/>
              <a:t>NAME IN CAPS</a:t>
            </a:r>
          </a:p>
        </p:txBody>
      </p:sp>
      <p:sp>
        <p:nvSpPr>
          <p:cNvPr id="11" name="Text Placeholder 91">
            <a:extLst>
              <a:ext uri="{FF2B5EF4-FFF2-40B4-BE49-F238E27FC236}">
                <a16:creationId xmlns:a16="http://schemas.microsoft.com/office/drawing/2014/main" id="{83B62DF0-702B-3E4F-A4C8-B0E3FA2E2A62}"/>
              </a:ext>
            </a:extLst>
          </p:cNvPr>
          <p:cNvSpPr>
            <a:spLocks noGrp="1"/>
          </p:cNvSpPr>
          <p:nvPr>
            <p:ph type="body" sz="quarter" idx="16" hasCustomPrompt="1"/>
          </p:nvPr>
        </p:nvSpPr>
        <p:spPr>
          <a:xfrm>
            <a:off x="1569638" y="5074268"/>
            <a:ext cx="2403797" cy="1027127"/>
          </a:xfrm>
        </p:spPr>
        <p:txBody>
          <a:bodyPr anchor="t">
            <a:normAutofit/>
          </a:bodyPr>
          <a:lstStyle>
            <a:lvl1pPr marL="0" marR="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sz="1200" b="1">
                <a:solidFill>
                  <a:srgbClr val="F14B2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PRODUCT NAME</a:t>
            </a:r>
          </a:p>
          <a:p>
            <a:pPr lvl="0"/>
            <a:r>
              <a:rPr lang="en-US" dirty="0"/>
              <a:t>PRODUCT NAME</a:t>
            </a:r>
          </a:p>
          <a:p>
            <a:pPr lvl="0"/>
            <a:r>
              <a:rPr lang="en-US" dirty="0"/>
              <a:t>PRODUCT NAME</a:t>
            </a:r>
          </a:p>
        </p:txBody>
      </p:sp>
      <p:sp>
        <p:nvSpPr>
          <p:cNvPr id="12" name="Content Placeholder 46">
            <a:extLst>
              <a:ext uri="{FF2B5EF4-FFF2-40B4-BE49-F238E27FC236}">
                <a16:creationId xmlns:a16="http://schemas.microsoft.com/office/drawing/2014/main" id="{DA810636-AB52-7B46-BDF6-760D87215917}"/>
              </a:ext>
            </a:extLst>
          </p:cNvPr>
          <p:cNvSpPr>
            <a:spLocks noGrp="1"/>
          </p:cNvSpPr>
          <p:nvPr>
            <p:ph sz="quarter" idx="17"/>
          </p:nvPr>
        </p:nvSpPr>
        <p:spPr>
          <a:xfrm>
            <a:off x="2200036" y="2311122"/>
            <a:ext cx="1143000" cy="1143000"/>
          </a:xfrm>
          <a:solidFill>
            <a:schemeClr val="bg1"/>
          </a:solidFill>
          <a:ln w="12700">
            <a:solidFill>
              <a:srgbClr val="1D1D28">
                <a:alpha val="34000"/>
              </a:srgbClr>
            </a:solidFill>
          </a:ln>
        </p:spPr>
        <p:txBody>
          <a:bodyPr>
            <a:normAutofit/>
          </a:bodyPr>
          <a:lstStyle>
            <a:lvl1pPr marL="0" indent="0">
              <a:buNone/>
              <a:defRPr sz="1200"/>
            </a:lvl1pPr>
          </a:lstStyle>
          <a:p>
            <a:pPr lvl="0"/>
            <a:r>
              <a:rPr lang="en-US" dirty="0"/>
              <a:t>Image</a:t>
            </a:r>
          </a:p>
        </p:txBody>
      </p:sp>
      <p:sp>
        <p:nvSpPr>
          <p:cNvPr id="13" name="Text Placeholder 86">
            <a:extLst>
              <a:ext uri="{FF2B5EF4-FFF2-40B4-BE49-F238E27FC236}">
                <a16:creationId xmlns:a16="http://schemas.microsoft.com/office/drawing/2014/main" id="{B27B6789-126C-2441-984A-0AD00D3F7E81}"/>
              </a:ext>
            </a:extLst>
          </p:cNvPr>
          <p:cNvSpPr>
            <a:spLocks noGrp="1"/>
          </p:cNvSpPr>
          <p:nvPr>
            <p:ph type="body" sz="quarter" idx="18" hasCustomPrompt="1"/>
          </p:nvPr>
        </p:nvSpPr>
        <p:spPr>
          <a:xfrm>
            <a:off x="4922838" y="3641950"/>
            <a:ext cx="2346325" cy="404813"/>
          </a:xfrm>
        </p:spPr>
        <p:txBody>
          <a:bodyPr/>
          <a:lstStyle>
            <a:lvl1pPr marL="0" indent="0" algn="ctr">
              <a:buNone/>
              <a:defRPr/>
            </a:lvl1pPr>
          </a:lstStyle>
          <a:p>
            <a:pPr lvl="0"/>
            <a:r>
              <a:rPr lang="en-US" dirty="0"/>
              <a:t>NAME IN CAPS</a:t>
            </a:r>
          </a:p>
        </p:txBody>
      </p:sp>
      <p:sp>
        <p:nvSpPr>
          <p:cNvPr id="14" name="Text Placeholder 91">
            <a:extLst>
              <a:ext uri="{FF2B5EF4-FFF2-40B4-BE49-F238E27FC236}">
                <a16:creationId xmlns:a16="http://schemas.microsoft.com/office/drawing/2014/main" id="{D312FD83-F77F-3344-81F7-B2D4F5E15BD0}"/>
              </a:ext>
            </a:extLst>
          </p:cNvPr>
          <p:cNvSpPr>
            <a:spLocks noGrp="1"/>
          </p:cNvSpPr>
          <p:nvPr>
            <p:ph type="body" sz="quarter" idx="20" hasCustomPrompt="1"/>
          </p:nvPr>
        </p:nvSpPr>
        <p:spPr>
          <a:xfrm>
            <a:off x="4894102" y="5074268"/>
            <a:ext cx="2403797" cy="1027127"/>
          </a:xfrm>
        </p:spPr>
        <p:txBody>
          <a:bodyPr anchor="t">
            <a:normAutofit/>
          </a:bodyPr>
          <a:lstStyle>
            <a:lvl1pPr marL="0" marR="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sz="1200" b="1">
                <a:solidFill>
                  <a:srgbClr val="F14B2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PRODUCT NAME</a:t>
            </a:r>
          </a:p>
          <a:p>
            <a:pPr lvl="0"/>
            <a:r>
              <a:rPr lang="en-US" dirty="0"/>
              <a:t>PRODUCT NAME</a:t>
            </a:r>
          </a:p>
          <a:p>
            <a:pPr lvl="0"/>
            <a:r>
              <a:rPr lang="en-US" dirty="0"/>
              <a:t>PRODUCT NAME</a:t>
            </a:r>
          </a:p>
        </p:txBody>
      </p:sp>
      <p:sp>
        <p:nvSpPr>
          <p:cNvPr id="15" name="Content Placeholder 46">
            <a:extLst>
              <a:ext uri="{FF2B5EF4-FFF2-40B4-BE49-F238E27FC236}">
                <a16:creationId xmlns:a16="http://schemas.microsoft.com/office/drawing/2014/main" id="{A97CA19C-E5B5-A94F-A29B-1B307613B75F}"/>
              </a:ext>
            </a:extLst>
          </p:cNvPr>
          <p:cNvSpPr>
            <a:spLocks noGrp="1"/>
          </p:cNvSpPr>
          <p:nvPr>
            <p:ph sz="quarter" idx="21"/>
          </p:nvPr>
        </p:nvSpPr>
        <p:spPr>
          <a:xfrm>
            <a:off x="5524500" y="2311122"/>
            <a:ext cx="1143000" cy="1143000"/>
          </a:xfrm>
          <a:solidFill>
            <a:schemeClr val="bg1"/>
          </a:solidFill>
          <a:ln w="12700">
            <a:solidFill>
              <a:srgbClr val="1D1D28">
                <a:alpha val="34000"/>
              </a:srgbClr>
            </a:solidFill>
          </a:ln>
        </p:spPr>
        <p:txBody>
          <a:bodyPr>
            <a:normAutofit/>
          </a:bodyPr>
          <a:lstStyle>
            <a:lvl1pPr marL="0" indent="0">
              <a:buNone/>
              <a:defRPr sz="1200"/>
            </a:lvl1pPr>
          </a:lstStyle>
          <a:p>
            <a:pPr lvl="0"/>
            <a:r>
              <a:rPr lang="en-US" dirty="0"/>
              <a:t>Image</a:t>
            </a:r>
          </a:p>
        </p:txBody>
      </p:sp>
      <p:sp>
        <p:nvSpPr>
          <p:cNvPr id="16" name="Text Placeholder 86">
            <a:extLst>
              <a:ext uri="{FF2B5EF4-FFF2-40B4-BE49-F238E27FC236}">
                <a16:creationId xmlns:a16="http://schemas.microsoft.com/office/drawing/2014/main" id="{737597B5-F9A5-8840-8FFB-2F7AD4595AAF}"/>
              </a:ext>
            </a:extLst>
          </p:cNvPr>
          <p:cNvSpPr>
            <a:spLocks noGrp="1"/>
          </p:cNvSpPr>
          <p:nvPr>
            <p:ph type="body" sz="quarter" idx="22" hasCustomPrompt="1"/>
          </p:nvPr>
        </p:nvSpPr>
        <p:spPr>
          <a:xfrm>
            <a:off x="8258436" y="3641950"/>
            <a:ext cx="2346325" cy="404813"/>
          </a:xfrm>
        </p:spPr>
        <p:txBody>
          <a:bodyPr/>
          <a:lstStyle>
            <a:lvl1pPr marL="0" indent="0" algn="ctr">
              <a:buNone/>
              <a:defRPr/>
            </a:lvl1pPr>
          </a:lstStyle>
          <a:p>
            <a:pPr lvl="0"/>
            <a:r>
              <a:rPr lang="en-US" dirty="0"/>
              <a:t>NAME IN CAPS</a:t>
            </a:r>
          </a:p>
        </p:txBody>
      </p:sp>
      <p:sp>
        <p:nvSpPr>
          <p:cNvPr id="17" name="Text Placeholder 91">
            <a:extLst>
              <a:ext uri="{FF2B5EF4-FFF2-40B4-BE49-F238E27FC236}">
                <a16:creationId xmlns:a16="http://schemas.microsoft.com/office/drawing/2014/main" id="{11237DA7-ED1D-0F45-85F4-DDD5D80F8B1E}"/>
              </a:ext>
            </a:extLst>
          </p:cNvPr>
          <p:cNvSpPr>
            <a:spLocks noGrp="1"/>
          </p:cNvSpPr>
          <p:nvPr>
            <p:ph type="body" sz="quarter" idx="24" hasCustomPrompt="1"/>
          </p:nvPr>
        </p:nvSpPr>
        <p:spPr>
          <a:xfrm>
            <a:off x="8229700" y="5074268"/>
            <a:ext cx="2403797" cy="1027127"/>
          </a:xfrm>
        </p:spPr>
        <p:txBody>
          <a:bodyPr anchor="t">
            <a:normAutofit/>
          </a:bodyPr>
          <a:lstStyle>
            <a:lvl1pPr marL="0" marR="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sz="1200" b="1">
                <a:solidFill>
                  <a:srgbClr val="F14B2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PRODUCT NAME</a:t>
            </a:r>
          </a:p>
          <a:p>
            <a:pPr lvl="0"/>
            <a:r>
              <a:rPr lang="en-US" dirty="0"/>
              <a:t>PRODUCT NAME</a:t>
            </a:r>
          </a:p>
          <a:p>
            <a:pPr lvl="0"/>
            <a:r>
              <a:rPr lang="en-US" dirty="0"/>
              <a:t>PRODUCT NAME</a:t>
            </a:r>
          </a:p>
        </p:txBody>
      </p:sp>
      <p:sp>
        <p:nvSpPr>
          <p:cNvPr id="18" name="Content Placeholder 46">
            <a:extLst>
              <a:ext uri="{FF2B5EF4-FFF2-40B4-BE49-F238E27FC236}">
                <a16:creationId xmlns:a16="http://schemas.microsoft.com/office/drawing/2014/main" id="{8960E84E-1240-D64F-9207-8B395BE0095D}"/>
              </a:ext>
            </a:extLst>
          </p:cNvPr>
          <p:cNvSpPr>
            <a:spLocks noGrp="1"/>
          </p:cNvSpPr>
          <p:nvPr>
            <p:ph sz="quarter" idx="25"/>
          </p:nvPr>
        </p:nvSpPr>
        <p:spPr>
          <a:xfrm>
            <a:off x="8860098" y="2311122"/>
            <a:ext cx="1143000" cy="1143000"/>
          </a:xfrm>
          <a:solidFill>
            <a:schemeClr val="bg1"/>
          </a:solidFill>
          <a:ln w="12700">
            <a:solidFill>
              <a:srgbClr val="1D1D28">
                <a:alpha val="34000"/>
              </a:srgbClr>
            </a:solidFill>
          </a:ln>
        </p:spPr>
        <p:txBody>
          <a:bodyPr>
            <a:normAutofit/>
          </a:bodyPr>
          <a:lstStyle>
            <a:lvl1pPr marL="0" indent="0">
              <a:buNone/>
              <a:defRPr sz="1200"/>
            </a:lvl1pPr>
          </a:lstStyle>
          <a:p>
            <a:pPr lvl="0"/>
            <a:r>
              <a:rPr lang="en-US" dirty="0"/>
              <a:t>Image</a:t>
            </a:r>
          </a:p>
        </p:txBody>
      </p:sp>
      <p:cxnSp>
        <p:nvCxnSpPr>
          <p:cNvPr id="19" name="Straight Connector 18">
            <a:extLst>
              <a:ext uri="{FF2B5EF4-FFF2-40B4-BE49-F238E27FC236}">
                <a16:creationId xmlns:a16="http://schemas.microsoft.com/office/drawing/2014/main" id="{EDCF5BBF-0F69-C544-8166-8088EFA30F9E}"/>
              </a:ext>
            </a:extLst>
          </p:cNvPr>
          <p:cNvCxnSpPr/>
          <p:nvPr userDrawn="1"/>
        </p:nvCxnSpPr>
        <p:spPr>
          <a:xfrm>
            <a:off x="4458880" y="2366128"/>
            <a:ext cx="0" cy="3780148"/>
          </a:xfrm>
          <a:prstGeom prst="line">
            <a:avLst/>
          </a:prstGeom>
          <a:ln w="19050">
            <a:solidFill>
              <a:srgbClr val="1D1D28">
                <a:alpha val="2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AA079B-66A7-2046-83E8-C8C1057A2C1E}"/>
              </a:ext>
            </a:extLst>
          </p:cNvPr>
          <p:cNvCxnSpPr/>
          <p:nvPr userDrawn="1"/>
        </p:nvCxnSpPr>
        <p:spPr>
          <a:xfrm>
            <a:off x="7772400" y="2366128"/>
            <a:ext cx="0" cy="3780148"/>
          </a:xfrm>
          <a:prstGeom prst="line">
            <a:avLst/>
          </a:prstGeom>
          <a:ln w="19050">
            <a:solidFill>
              <a:srgbClr val="1D1D28">
                <a:alpha val="20000"/>
              </a:srgbClr>
            </a:solidFill>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619F786A-86D6-2140-A04D-0129F3F874A4}"/>
              </a:ext>
            </a:extLst>
          </p:cNvPr>
          <p:cNvSpPr>
            <a:spLocks noGrp="1"/>
          </p:cNvSpPr>
          <p:nvPr>
            <p:ph idx="26" hasCustomPrompt="1"/>
          </p:nvPr>
        </p:nvSpPr>
        <p:spPr>
          <a:xfrm>
            <a:off x="1578143" y="4229100"/>
            <a:ext cx="2386262" cy="764006"/>
          </a:xfrm>
        </p:spPr>
        <p:txBody>
          <a:bodyPr>
            <a:normAutofit/>
          </a:bodyPr>
          <a:lstStyle>
            <a:lvl1pPr marL="0" marR="0" indent="0" algn="ctr" defTabSz="914400" rtl="0" eaLnBrk="0" fontAlgn="auto" latinLnBrk="0" hangingPunct="0">
              <a:lnSpc>
                <a:spcPct val="100000"/>
              </a:lnSpc>
              <a:spcBef>
                <a:spcPts val="0"/>
              </a:spcBef>
              <a:spcAft>
                <a:spcPts val="0"/>
              </a:spcAft>
              <a:buClrTx/>
              <a:buSzTx/>
              <a:buFontTx/>
              <a:buNone/>
              <a:tabLst/>
              <a:defRPr sz="1100">
                <a:solidFill>
                  <a:srgbClr val="1D1D28"/>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0" fontAlgn="auto" latinLnBrk="0" hangingPunct="0">
              <a:lnSpc>
                <a:spcPct val="100000"/>
              </a:lnSpc>
              <a:spcBef>
                <a:spcPts val="0"/>
              </a:spcBef>
              <a:spcAft>
                <a:spcPts val="0"/>
              </a:spcAft>
              <a:buClrTx/>
              <a:buSzTx/>
              <a:buFontTx/>
              <a:buNone/>
              <a:tabLst/>
              <a:defRPr/>
            </a:pPr>
            <a:r>
              <a:rPr lang="en-US" sz="1100" b="0" i="0" dirty="0">
                <a:latin typeface="Karla" pitchFamily="2" charset="0"/>
                <a:ea typeface="Karla" pitchFamily="2" charset="0"/>
              </a:rPr>
              <a:t>Short  Description of person, product, suite, etc. Delete products below if not necessary.</a:t>
            </a:r>
            <a:endParaRPr lang="en-US" sz="2400" b="0" i="0" dirty="0">
              <a:latin typeface="Karla" pitchFamily="2" charset="0"/>
              <a:ea typeface="Karla" pitchFamily="2" charset="0"/>
            </a:endParaRPr>
          </a:p>
        </p:txBody>
      </p:sp>
      <p:sp>
        <p:nvSpPr>
          <p:cNvPr id="22" name="Content Placeholder 2">
            <a:extLst>
              <a:ext uri="{FF2B5EF4-FFF2-40B4-BE49-F238E27FC236}">
                <a16:creationId xmlns:a16="http://schemas.microsoft.com/office/drawing/2014/main" id="{D6DF7012-8B39-564D-A694-880FC1FF6AE6}"/>
              </a:ext>
            </a:extLst>
          </p:cNvPr>
          <p:cNvSpPr>
            <a:spLocks noGrp="1"/>
          </p:cNvSpPr>
          <p:nvPr>
            <p:ph idx="27" hasCustomPrompt="1"/>
          </p:nvPr>
        </p:nvSpPr>
        <p:spPr>
          <a:xfrm>
            <a:off x="8231605" y="4229100"/>
            <a:ext cx="2386262" cy="764006"/>
          </a:xfrm>
        </p:spPr>
        <p:txBody>
          <a:bodyPr>
            <a:normAutofit/>
          </a:bodyPr>
          <a:lstStyle>
            <a:lvl1pPr marL="0" marR="0" indent="0" algn="ctr" defTabSz="914400" rtl="0" eaLnBrk="0" fontAlgn="auto" latinLnBrk="0" hangingPunct="0">
              <a:lnSpc>
                <a:spcPct val="100000"/>
              </a:lnSpc>
              <a:spcBef>
                <a:spcPts val="0"/>
              </a:spcBef>
              <a:spcAft>
                <a:spcPts val="0"/>
              </a:spcAft>
              <a:buClrTx/>
              <a:buSzTx/>
              <a:buFontTx/>
              <a:buNone/>
              <a:tabLst/>
              <a:defRPr sz="1100">
                <a:solidFill>
                  <a:srgbClr val="1D1D28"/>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0" fontAlgn="auto" latinLnBrk="0" hangingPunct="0">
              <a:lnSpc>
                <a:spcPct val="100000"/>
              </a:lnSpc>
              <a:spcBef>
                <a:spcPts val="0"/>
              </a:spcBef>
              <a:spcAft>
                <a:spcPts val="0"/>
              </a:spcAft>
              <a:buClrTx/>
              <a:buSzTx/>
              <a:buFontTx/>
              <a:buNone/>
              <a:tabLst/>
              <a:defRPr/>
            </a:pPr>
            <a:r>
              <a:rPr lang="en-US" sz="1100" b="0" i="0" dirty="0">
                <a:latin typeface="Karla" pitchFamily="2" charset="0"/>
                <a:ea typeface="Karla" pitchFamily="2" charset="0"/>
              </a:rPr>
              <a:t>Short  Description of person, product, suite, etc. Delete products below if not necessary.</a:t>
            </a:r>
            <a:endParaRPr lang="en-US" sz="2400" b="0" i="0" dirty="0">
              <a:latin typeface="Karla" pitchFamily="2" charset="0"/>
              <a:ea typeface="Karla" pitchFamily="2" charset="0"/>
            </a:endParaRPr>
          </a:p>
        </p:txBody>
      </p:sp>
      <p:sp>
        <p:nvSpPr>
          <p:cNvPr id="23" name="Content Placeholder 2">
            <a:extLst>
              <a:ext uri="{FF2B5EF4-FFF2-40B4-BE49-F238E27FC236}">
                <a16:creationId xmlns:a16="http://schemas.microsoft.com/office/drawing/2014/main" id="{6AA652B3-1C93-B748-BA12-8F714EF61203}"/>
              </a:ext>
            </a:extLst>
          </p:cNvPr>
          <p:cNvSpPr>
            <a:spLocks noGrp="1"/>
          </p:cNvSpPr>
          <p:nvPr>
            <p:ph idx="28" hasCustomPrompt="1"/>
          </p:nvPr>
        </p:nvSpPr>
        <p:spPr>
          <a:xfrm>
            <a:off x="4902869" y="4229100"/>
            <a:ext cx="2386262" cy="764006"/>
          </a:xfrm>
        </p:spPr>
        <p:txBody>
          <a:bodyPr>
            <a:normAutofit/>
          </a:bodyPr>
          <a:lstStyle>
            <a:lvl1pPr marL="0" marR="0" indent="0" algn="ctr" defTabSz="914400" rtl="0" eaLnBrk="0" fontAlgn="auto" latinLnBrk="0" hangingPunct="0">
              <a:lnSpc>
                <a:spcPct val="100000"/>
              </a:lnSpc>
              <a:spcBef>
                <a:spcPts val="0"/>
              </a:spcBef>
              <a:spcAft>
                <a:spcPts val="0"/>
              </a:spcAft>
              <a:buClrTx/>
              <a:buSzTx/>
              <a:buFontTx/>
              <a:buNone/>
              <a:tabLst/>
              <a:defRPr sz="1100">
                <a:solidFill>
                  <a:srgbClr val="1D1D28"/>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0" fontAlgn="auto" latinLnBrk="0" hangingPunct="0">
              <a:lnSpc>
                <a:spcPct val="100000"/>
              </a:lnSpc>
              <a:spcBef>
                <a:spcPts val="0"/>
              </a:spcBef>
              <a:spcAft>
                <a:spcPts val="0"/>
              </a:spcAft>
              <a:buClrTx/>
              <a:buSzTx/>
              <a:buFontTx/>
              <a:buNone/>
              <a:tabLst/>
              <a:defRPr/>
            </a:pPr>
            <a:r>
              <a:rPr lang="en-US" sz="1100" b="0" i="0" dirty="0">
                <a:latin typeface="Karla" pitchFamily="2" charset="0"/>
                <a:ea typeface="Karla" pitchFamily="2" charset="0"/>
              </a:rPr>
              <a:t>You can add verticals by duplicating and rearranging content. Be sure to realign.</a:t>
            </a:r>
            <a:endParaRPr lang="en-US" sz="2400" b="0" i="0" dirty="0">
              <a:latin typeface="Karla" pitchFamily="2" charset="0"/>
              <a:ea typeface="Karla" pitchFamily="2" charset="0"/>
            </a:endParaRPr>
          </a:p>
        </p:txBody>
      </p:sp>
    </p:spTree>
    <p:extLst>
      <p:ext uri="{BB962C8B-B14F-4D97-AF65-F5344CB8AC3E}">
        <p14:creationId xmlns:p14="http://schemas.microsoft.com/office/powerpoint/2010/main" val="3046685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g Headline Spli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948364-9BCB-0C4B-AF43-B4BFCD6201F1}"/>
              </a:ext>
            </a:extLst>
          </p:cNvPr>
          <p:cNvSpPr/>
          <p:nvPr userDrawn="1"/>
        </p:nvSpPr>
        <p:spPr>
          <a:xfrm>
            <a:off x="-30480" y="-3826"/>
            <a:ext cx="12252960"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3D5E843-AB59-9D41-9CA2-CE1EBC6A7997}"/>
              </a:ext>
            </a:extLst>
          </p:cNvPr>
          <p:cNvSpPr>
            <a:spLocks noGrp="1"/>
          </p:cNvSpPr>
          <p:nvPr>
            <p:ph idx="1" hasCustomPrompt="1"/>
          </p:nvPr>
        </p:nvSpPr>
        <p:spPr>
          <a:xfrm>
            <a:off x="1501288" y="4540708"/>
            <a:ext cx="9127128" cy="1658211"/>
          </a:xfrm>
        </p:spPr>
        <p:txBody>
          <a:bodyPr numCol="2" spcCol="457200">
            <a:normAutofit/>
          </a:bodyPr>
          <a:lstStyle>
            <a:lvl1pPr marL="0" indent="0">
              <a:buNone/>
              <a:defRPr sz="1800">
                <a:solidFill>
                  <a:srgbClr val="171720"/>
                </a:solidFill>
              </a:defRPr>
            </a:lvl1pPr>
            <a:lvl2pPr marL="457200" indent="0">
              <a:buNone/>
              <a:defRPr>
                <a:solidFill>
                  <a:srgbClr val="171720"/>
                </a:solidFill>
              </a:defRPr>
            </a:lvl2pPr>
            <a:lvl3pPr marL="914400" indent="0">
              <a:buNone/>
              <a:defRPr>
                <a:solidFill>
                  <a:srgbClr val="171720"/>
                </a:solidFill>
              </a:defRPr>
            </a:lvl3pPr>
            <a:lvl4pPr marL="1371600" indent="0">
              <a:buNone/>
              <a:defRPr>
                <a:solidFill>
                  <a:srgbClr val="171720"/>
                </a:solidFill>
              </a:defRPr>
            </a:lvl4pPr>
            <a:lvl5pPr marL="1828800" indent="0">
              <a:buNone/>
              <a:defRPr>
                <a:solidFill>
                  <a:srgbClr val="171720"/>
                </a:solidFill>
              </a:defRPr>
            </a:lvl5pPr>
          </a:lstStyle>
          <a:p>
            <a:pPr lvl="0"/>
            <a:r>
              <a:rPr lang="en-US" dirty="0"/>
              <a:t>This can be an area for paragraph copy where a headline can elaborated upon. Type is Karla size 18 point.  This doesn’t need to be  two columns worth of content but this will overflow automatically into the second column. Drag bottom of text block to equalize content in both columns.</a:t>
            </a:r>
          </a:p>
        </p:txBody>
      </p:sp>
      <p:sp>
        <p:nvSpPr>
          <p:cNvPr id="13" name="Title 1">
            <a:extLst>
              <a:ext uri="{FF2B5EF4-FFF2-40B4-BE49-F238E27FC236}">
                <a16:creationId xmlns:a16="http://schemas.microsoft.com/office/drawing/2014/main" id="{91F9937A-3610-214F-8A3C-AE822AC28286}"/>
              </a:ext>
            </a:extLst>
          </p:cNvPr>
          <p:cNvSpPr>
            <a:spLocks noGrp="1"/>
          </p:cNvSpPr>
          <p:nvPr>
            <p:ph type="title" hasCustomPrompt="1"/>
          </p:nvPr>
        </p:nvSpPr>
        <p:spPr>
          <a:xfrm>
            <a:off x="1513164" y="1966286"/>
            <a:ext cx="9174628" cy="1893195"/>
          </a:xfrm>
        </p:spPr>
        <p:txBody>
          <a:bodyPr numCol="1" anchor="t">
            <a:normAutofit/>
          </a:bodyPr>
          <a:lstStyle>
            <a:lvl1pPr>
              <a:defRPr sz="6000" b="1" i="0">
                <a:solidFill>
                  <a:schemeClr val="bg1"/>
                </a:solidFill>
                <a:latin typeface="Georgia" panose="02040502050405020303" pitchFamily="18" charset="0"/>
              </a:defRPr>
            </a:lvl1pPr>
          </a:lstStyle>
          <a:p>
            <a:r>
              <a:rPr lang="en-US" dirty="0"/>
              <a:t>Big Headline That </a:t>
            </a:r>
            <a:br>
              <a:rPr lang="en-US" dirty="0"/>
            </a:br>
            <a:r>
              <a:rPr lang="en-US" dirty="0"/>
              <a:t>Works Best On 2 Lines </a:t>
            </a:r>
          </a:p>
        </p:txBody>
      </p:sp>
      <p:sp>
        <p:nvSpPr>
          <p:cNvPr id="5" name="Text Placeholder 4">
            <a:extLst>
              <a:ext uri="{FF2B5EF4-FFF2-40B4-BE49-F238E27FC236}">
                <a16:creationId xmlns:a16="http://schemas.microsoft.com/office/drawing/2014/main" id="{2EB8E68C-EB1F-6A42-863D-74EC49305EC9}"/>
              </a:ext>
            </a:extLst>
          </p:cNvPr>
          <p:cNvSpPr>
            <a:spLocks noGrp="1"/>
          </p:cNvSpPr>
          <p:nvPr>
            <p:ph type="body" sz="quarter" idx="10" hasCustomPrompt="1"/>
          </p:nvPr>
        </p:nvSpPr>
        <p:spPr>
          <a:xfrm>
            <a:off x="1543606" y="1378196"/>
            <a:ext cx="4593033" cy="509588"/>
          </a:xfrm>
        </p:spPr>
        <p:txBody>
          <a:bodyPr>
            <a:normAutofit/>
          </a:bodyPr>
          <a:lstStyle>
            <a:lvl1pPr marL="0" indent="0">
              <a:buNone/>
              <a:defRPr sz="2000" b="1" i="0" spc="100" baseline="0">
                <a:solidFill>
                  <a:srgbClr val="F14B22"/>
                </a:solidFill>
                <a:latin typeface="Karla" pitchFamily="2" charset="0"/>
                <a:ea typeface="Karla"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SHORT LEAD-IN TEXT ALL CAPS</a:t>
            </a:r>
          </a:p>
        </p:txBody>
      </p:sp>
    </p:spTree>
    <p:extLst>
      <p:ext uri="{BB962C8B-B14F-4D97-AF65-F5344CB8AC3E}">
        <p14:creationId xmlns:p14="http://schemas.microsoft.com/office/powerpoint/2010/main" val="181899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lumn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D516-B282-FE43-A366-9314B65197A7}"/>
              </a:ext>
            </a:extLst>
          </p:cNvPr>
          <p:cNvSpPr>
            <a:spLocks noGrp="1"/>
          </p:cNvSpPr>
          <p:nvPr>
            <p:ph type="title" hasCustomPrompt="1"/>
          </p:nvPr>
        </p:nvSpPr>
        <p:spPr>
          <a:xfrm>
            <a:off x="2023820" y="930813"/>
            <a:ext cx="8925732" cy="1325563"/>
          </a:xfrm>
        </p:spPr>
        <p:txBody>
          <a:bodyPr anchor="b"/>
          <a:lstStyle>
            <a:lvl1pPr>
              <a:defRPr b="1" i="0">
                <a:solidFill>
                  <a:srgbClr val="1D1D28"/>
                </a:solidFill>
                <a:latin typeface="Georgia" panose="02040502050405020303" pitchFamily="18" charset="0"/>
              </a:defRPr>
            </a:lvl1pPr>
          </a:lstStyle>
          <a:p>
            <a:r>
              <a:rPr lang="en-US" dirty="0"/>
              <a:t>One Column Slide</a:t>
            </a:r>
          </a:p>
        </p:txBody>
      </p:sp>
      <p:sp>
        <p:nvSpPr>
          <p:cNvPr id="7" name="Content Placeholder 2">
            <a:extLst>
              <a:ext uri="{FF2B5EF4-FFF2-40B4-BE49-F238E27FC236}">
                <a16:creationId xmlns:a16="http://schemas.microsoft.com/office/drawing/2014/main" id="{AC01E463-B394-0748-9500-2EBE3EAE3D0E}"/>
              </a:ext>
            </a:extLst>
          </p:cNvPr>
          <p:cNvSpPr>
            <a:spLocks noGrp="1"/>
          </p:cNvSpPr>
          <p:nvPr>
            <p:ph idx="1" hasCustomPrompt="1"/>
          </p:nvPr>
        </p:nvSpPr>
        <p:spPr>
          <a:xfrm>
            <a:off x="2023820" y="2964750"/>
            <a:ext cx="8925732" cy="277737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Short Bullets listing</a:t>
            </a:r>
          </a:p>
          <a:p>
            <a:pPr lvl="0"/>
            <a:r>
              <a:rPr lang="en-US" dirty="0"/>
              <a:t>Don’t overload your slides with content</a:t>
            </a:r>
          </a:p>
          <a:p>
            <a:pPr lvl="0"/>
            <a:r>
              <a:rPr lang="en-US" dirty="0"/>
              <a:t>Center content vertically on page</a:t>
            </a:r>
          </a:p>
          <a:p>
            <a:pPr lvl="0"/>
            <a:r>
              <a:rPr lang="en-US" dirty="0"/>
              <a:t>Bullets are Karla 20 </a:t>
            </a:r>
            <a:r>
              <a:rPr lang="en-US" dirty="0" err="1"/>
              <a:t>pt</a:t>
            </a:r>
            <a:endParaRPr lang="en-US" dirty="0"/>
          </a:p>
        </p:txBody>
      </p:sp>
      <p:sp>
        <p:nvSpPr>
          <p:cNvPr id="10" name="Subtitle 2">
            <a:extLst>
              <a:ext uri="{FF2B5EF4-FFF2-40B4-BE49-F238E27FC236}">
                <a16:creationId xmlns:a16="http://schemas.microsoft.com/office/drawing/2014/main" id="{34BACD38-CE74-2E42-8674-452AEFAA370C}"/>
              </a:ext>
            </a:extLst>
          </p:cNvPr>
          <p:cNvSpPr>
            <a:spLocks noGrp="1"/>
          </p:cNvSpPr>
          <p:nvPr>
            <p:ph type="subTitle" idx="13" hasCustomPrompt="1"/>
          </p:nvPr>
        </p:nvSpPr>
        <p:spPr>
          <a:xfrm>
            <a:off x="2028011" y="2278251"/>
            <a:ext cx="5725638"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SUBHEADING CAN GO HERE </a:t>
            </a:r>
          </a:p>
        </p:txBody>
      </p:sp>
    </p:spTree>
    <p:extLst>
      <p:ext uri="{BB962C8B-B14F-4D97-AF65-F5344CB8AC3E}">
        <p14:creationId xmlns:p14="http://schemas.microsoft.com/office/powerpoint/2010/main" val="3615148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C086A3-D157-464A-B027-1B457A6D0076}"/>
              </a:ext>
            </a:extLst>
          </p:cNvPr>
          <p:cNvSpPr>
            <a:spLocks noGrp="1"/>
          </p:cNvSpPr>
          <p:nvPr>
            <p:ph type="title" hasCustomPrompt="1"/>
          </p:nvPr>
        </p:nvSpPr>
        <p:spPr>
          <a:xfrm>
            <a:off x="2023820" y="1349267"/>
            <a:ext cx="8925732" cy="1325563"/>
          </a:xfrm>
        </p:spPr>
        <p:txBody>
          <a:bodyPr anchor="b"/>
          <a:lstStyle>
            <a:lvl1pPr>
              <a:defRPr b="1" i="0">
                <a:solidFill>
                  <a:srgbClr val="1D1D28"/>
                </a:solidFill>
                <a:latin typeface="Georgia" panose="02040502050405020303" pitchFamily="18" charset="0"/>
              </a:defRPr>
            </a:lvl1pPr>
          </a:lstStyle>
          <a:p>
            <a:r>
              <a:rPr lang="en-US" dirty="0"/>
              <a:t>Two Column Slide</a:t>
            </a:r>
          </a:p>
        </p:txBody>
      </p:sp>
      <p:sp>
        <p:nvSpPr>
          <p:cNvPr id="11" name="Content Placeholder 2">
            <a:extLst>
              <a:ext uri="{FF2B5EF4-FFF2-40B4-BE49-F238E27FC236}">
                <a16:creationId xmlns:a16="http://schemas.microsoft.com/office/drawing/2014/main" id="{F7F3F77B-2150-5643-9A67-D29FBE54822A}"/>
              </a:ext>
            </a:extLst>
          </p:cNvPr>
          <p:cNvSpPr>
            <a:spLocks noGrp="1"/>
          </p:cNvSpPr>
          <p:nvPr>
            <p:ph idx="1" hasCustomPrompt="1"/>
          </p:nvPr>
        </p:nvSpPr>
        <p:spPr>
          <a:xfrm>
            <a:off x="2023820" y="2809767"/>
            <a:ext cx="4214248"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 ALL CAPS</a:t>
            </a:r>
          </a:p>
          <a:p>
            <a:pPr lvl="0"/>
            <a:endParaRPr lang="en-US" dirty="0"/>
          </a:p>
        </p:txBody>
      </p:sp>
      <p:sp>
        <p:nvSpPr>
          <p:cNvPr id="13" name="Content Placeholder 2">
            <a:extLst>
              <a:ext uri="{FF2B5EF4-FFF2-40B4-BE49-F238E27FC236}">
                <a16:creationId xmlns:a16="http://schemas.microsoft.com/office/drawing/2014/main" id="{E092902B-D6F5-C844-95EA-32A52AF11DBD}"/>
              </a:ext>
            </a:extLst>
          </p:cNvPr>
          <p:cNvSpPr>
            <a:spLocks noGrp="1"/>
          </p:cNvSpPr>
          <p:nvPr>
            <p:ph idx="13" hasCustomPrompt="1"/>
          </p:nvPr>
        </p:nvSpPr>
        <p:spPr>
          <a:xfrm>
            <a:off x="2023820" y="3521990"/>
            <a:ext cx="4214248" cy="1855921"/>
          </a:xfrm>
        </p:spPr>
        <p:txBody>
          <a:bodyPr>
            <a:normAutofit/>
          </a:bodyPr>
          <a:lstStyle>
            <a:lvl1pPr marL="0" indent="0">
              <a:buNone/>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Short descriptions comparing two items to one another. Vertically align to center after content is populated.</a:t>
            </a:r>
          </a:p>
          <a:p>
            <a:pPr lvl="0"/>
            <a:endParaRPr lang="en-US" dirty="0"/>
          </a:p>
        </p:txBody>
      </p:sp>
      <p:sp>
        <p:nvSpPr>
          <p:cNvPr id="14" name="Content Placeholder 2">
            <a:extLst>
              <a:ext uri="{FF2B5EF4-FFF2-40B4-BE49-F238E27FC236}">
                <a16:creationId xmlns:a16="http://schemas.microsoft.com/office/drawing/2014/main" id="{2A24E5C3-C22C-3448-ACAB-F5C2DB6A6D03}"/>
              </a:ext>
            </a:extLst>
          </p:cNvPr>
          <p:cNvSpPr>
            <a:spLocks noGrp="1"/>
          </p:cNvSpPr>
          <p:nvPr>
            <p:ph idx="14" hasCustomPrompt="1"/>
          </p:nvPr>
        </p:nvSpPr>
        <p:spPr>
          <a:xfrm>
            <a:off x="6736596" y="2809767"/>
            <a:ext cx="4214248"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 ALL CAPS</a:t>
            </a:r>
          </a:p>
          <a:p>
            <a:pPr lvl="0"/>
            <a:endParaRPr lang="en-US" dirty="0"/>
          </a:p>
        </p:txBody>
      </p:sp>
      <p:sp>
        <p:nvSpPr>
          <p:cNvPr id="15" name="Content Placeholder 2">
            <a:extLst>
              <a:ext uri="{FF2B5EF4-FFF2-40B4-BE49-F238E27FC236}">
                <a16:creationId xmlns:a16="http://schemas.microsoft.com/office/drawing/2014/main" id="{8BC9BC7E-5405-524B-8D68-71E519AF386C}"/>
              </a:ext>
            </a:extLst>
          </p:cNvPr>
          <p:cNvSpPr>
            <a:spLocks noGrp="1"/>
          </p:cNvSpPr>
          <p:nvPr>
            <p:ph idx="15" hasCustomPrompt="1"/>
          </p:nvPr>
        </p:nvSpPr>
        <p:spPr>
          <a:xfrm>
            <a:off x="6736596" y="3521990"/>
            <a:ext cx="4214248" cy="1855921"/>
          </a:xfrm>
        </p:spPr>
        <p:txBody>
          <a:bodyPr>
            <a:normAutofit/>
          </a:bodyPr>
          <a:lstStyle>
            <a:lvl1pPr marL="0" indent="0">
              <a:buNone/>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Short descriptions can also be two components for am item. Vertically align to center after content is populated.</a:t>
            </a:r>
          </a:p>
          <a:p>
            <a:pPr lvl="0"/>
            <a:endParaRPr lang="en-US" dirty="0"/>
          </a:p>
        </p:txBody>
      </p:sp>
    </p:spTree>
    <p:extLst>
      <p:ext uri="{BB962C8B-B14F-4D97-AF65-F5344CB8AC3E}">
        <p14:creationId xmlns:p14="http://schemas.microsoft.com/office/powerpoint/2010/main" val="1238332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4FEFB081-E5BA-744D-8BDE-77AB05A7E2E0}"/>
              </a:ext>
            </a:extLst>
          </p:cNvPr>
          <p:cNvSpPr>
            <a:spLocks noGrp="1"/>
          </p:cNvSpPr>
          <p:nvPr>
            <p:ph idx="1" hasCustomPrompt="1"/>
          </p:nvPr>
        </p:nvSpPr>
        <p:spPr>
          <a:xfrm>
            <a:off x="1301330" y="598311"/>
            <a:ext cx="4214248" cy="4844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SHORT LEAD IN</a:t>
            </a:r>
          </a:p>
          <a:p>
            <a:pPr lvl="0"/>
            <a:endParaRPr lang="en-US" dirty="0"/>
          </a:p>
        </p:txBody>
      </p:sp>
      <p:sp>
        <p:nvSpPr>
          <p:cNvPr id="8" name="Title 1">
            <a:extLst>
              <a:ext uri="{FF2B5EF4-FFF2-40B4-BE49-F238E27FC236}">
                <a16:creationId xmlns:a16="http://schemas.microsoft.com/office/drawing/2014/main" id="{97F20B7A-FA54-D646-9F4D-980926F6AA4A}"/>
              </a:ext>
            </a:extLst>
          </p:cNvPr>
          <p:cNvSpPr>
            <a:spLocks noGrp="1"/>
          </p:cNvSpPr>
          <p:nvPr>
            <p:ph type="title" hasCustomPrompt="1"/>
          </p:nvPr>
        </p:nvSpPr>
        <p:spPr>
          <a:xfrm>
            <a:off x="1280721" y="1309511"/>
            <a:ext cx="8925732" cy="700042"/>
          </a:xfrm>
        </p:spPr>
        <p:txBody>
          <a:bodyPr anchor="b">
            <a:noAutofit/>
          </a:bodyPr>
          <a:lstStyle>
            <a:lvl1pPr>
              <a:defRPr sz="5400" b="1" i="0">
                <a:solidFill>
                  <a:srgbClr val="1D1D28"/>
                </a:solidFill>
                <a:latin typeface="Georgia" panose="02040502050405020303" pitchFamily="18" charset="0"/>
              </a:defRPr>
            </a:lvl1pPr>
          </a:lstStyle>
          <a:p>
            <a:r>
              <a:rPr lang="en-US" dirty="0"/>
              <a:t>Table Slide</a:t>
            </a:r>
          </a:p>
        </p:txBody>
      </p:sp>
    </p:spTree>
    <p:extLst>
      <p:ext uri="{BB962C8B-B14F-4D97-AF65-F5344CB8AC3E}">
        <p14:creationId xmlns:p14="http://schemas.microsoft.com/office/powerpoint/2010/main" val="3804158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te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C086A3-D157-464A-B027-1B457A6D0076}"/>
              </a:ext>
            </a:extLst>
          </p:cNvPr>
          <p:cNvSpPr>
            <a:spLocks noGrp="1"/>
          </p:cNvSpPr>
          <p:nvPr>
            <p:ph type="title" hasCustomPrompt="1"/>
          </p:nvPr>
        </p:nvSpPr>
        <p:spPr>
          <a:xfrm>
            <a:off x="1312620" y="1309511"/>
            <a:ext cx="8925732" cy="1659468"/>
          </a:xfrm>
        </p:spPr>
        <p:txBody>
          <a:bodyPr anchor="b">
            <a:noAutofit/>
          </a:bodyPr>
          <a:lstStyle>
            <a:lvl1pPr>
              <a:defRPr sz="5400" b="1" i="0">
                <a:solidFill>
                  <a:srgbClr val="1D1D28"/>
                </a:solidFill>
                <a:latin typeface="Georgia" panose="02040502050405020303" pitchFamily="18" charset="0"/>
              </a:defRPr>
            </a:lvl1pPr>
          </a:lstStyle>
          <a:p>
            <a:r>
              <a:rPr lang="en-US" dirty="0"/>
              <a:t>Stat Slide</a:t>
            </a:r>
            <a:br>
              <a:rPr lang="en-US" dirty="0"/>
            </a:br>
            <a:r>
              <a:rPr lang="en-US" dirty="0"/>
              <a:t>By The Numbers</a:t>
            </a:r>
          </a:p>
        </p:txBody>
      </p:sp>
      <p:sp>
        <p:nvSpPr>
          <p:cNvPr id="9" name="Rectangle 8">
            <a:extLst>
              <a:ext uri="{FF2B5EF4-FFF2-40B4-BE49-F238E27FC236}">
                <a16:creationId xmlns:a16="http://schemas.microsoft.com/office/drawing/2014/main" id="{1D346BE6-7A4D-7546-A08F-6DF5C62B9947}"/>
              </a:ext>
            </a:extLst>
          </p:cNvPr>
          <p:cNvSpPr/>
          <p:nvPr userDrawn="1"/>
        </p:nvSpPr>
        <p:spPr>
          <a:xfrm>
            <a:off x="1322286" y="3299465"/>
            <a:ext cx="2300111" cy="2503024"/>
          </a:xfrm>
          <a:prstGeom prst="rect">
            <a:avLst/>
          </a:prstGeom>
          <a:solidFill>
            <a:schemeClr val="bg1">
              <a:lumMod val="85000"/>
              <a:alpha val="16000"/>
            </a:schemeClr>
          </a:solidFill>
          <a:ln w="22225">
            <a:solidFill>
              <a:schemeClr val="bg1">
                <a:lumMod val="85000"/>
              </a:schemeClr>
            </a:solidFill>
          </a:ln>
        </p:spPr>
        <p:txBody>
          <a:bodyPr wrap="square" anchor="t">
            <a:noAutofit/>
          </a:bodyPr>
          <a:lstStyle/>
          <a:p>
            <a:pPr marL="12700" indent="-12700" algn="ctr">
              <a:lnSpc>
                <a:spcPts val="2300"/>
              </a:lnSpc>
            </a:pPr>
            <a:endParaRPr lang="en-US" sz="1600" spc="100" dirty="0">
              <a:solidFill>
                <a:srgbClr val="F14B22"/>
              </a:solidFill>
              <a:latin typeface="Karla" pitchFamily="2" charset="0"/>
              <a:ea typeface="Karla" pitchFamily="2" charset="0"/>
              <a:cs typeface="Verdana" panose="020B0604030504040204" pitchFamily="34" charset="0"/>
            </a:endParaRPr>
          </a:p>
        </p:txBody>
      </p:sp>
      <p:sp>
        <p:nvSpPr>
          <p:cNvPr id="12" name="Rectangle 11">
            <a:extLst>
              <a:ext uri="{FF2B5EF4-FFF2-40B4-BE49-F238E27FC236}">
                <a16:creationId xmlns:a16="http://schemas.microsoft.com/office/drawing/2014/main" id="{B98569CA-2D86-DF41-B916-D63E6C13D4AA}"/>
              </a:ext>
            </a:extLst>
          </p:cNvPr>
          <p:cNvSpPr/>
          <p:nvPr userDrawn="1"/>
        </p:nvSpPr>
        <p:spPr>
          <a:xfrm>
            <a:off x="3737958" y="3299465"/>
            <a:ext cx="2300111" cy="2503024"/>
          </a:xfrm>
          <a:prstGeom prst="rect">
            <a:avLst/>
          </a:prstGeom>
          <a:solidFill>
            <a:schemeClr val="bg1">
              <a:lumMod val="85000"/>
              <a:alpha val="16000"/>
            </a:schemeClr>
          </a:solidFill>
          <a:ln w="22225">
            <a:solidFill>
              <a:schemeClr val="bg1">
                <a:lumMod val="85000"/>
              </a:schemeClr>
            </a:solidFill>
          </a:ln>
        </p:spPr>
        <p:txBody>
          <a:bodyPr wrap="square" anchor="t">
            <a:noAutofit/>
          </a:bodyPr>
          <a:lstStyle/>
          <a:p>
            <a:pPr marL="12700" indent="-12700" algn="ctr">
              <a:lnSpc>
                <a:spcPts val="2300"/>
              </a:lnSpc>
            </a:pPr>
            <a:endParaRPr lang="en-US" sz="1600" spc="100" dirty="0">
              <a:solidFill>
                <a:srgbClr val="F14B22"/>
              </a:solidFill>
              <a:latin typeface="Karla" pitchFamily="2" charset="0"/>
              <a:ea typeface="Karla" pitchFamily="2" charset="0"/>
              <a:cs typeface="Verdana" panose="020B0604030504040204" pitchFamily="34" charset="0"/>
            </a:endParaRPr>
          </a:p>
        </p:txBody>
      </p:sp>
      <p:sp>
        <p:nvSpPr>
          <p:cNvPr id="17" name="Rectangle 16">
            <a:extLst>
              <a:ext uri="{FF2B5EF4-FFF2-40B4-BE49-F238E27FC236}">
                <a16:creationId xmlns:a16="http://schemas.microsoft.com/office/drawing/2014/main" id="{0A4EDD7B-4785-E342-AFB6-0DCB3E83B62F}"/>
              </a:ext>
            </a:extLst>
          </p:cNvPr>
          <p:cNvSpPr/>
          <p:nvPr userDrawn="1"/>
        </p:nvSpPr>
        <p:spPr>
          <a:xfrm>
            <a:off x="6153781" y="3299465"/>
            <a:ext cx="2300111" cy="2503024"/>
          </a:xfrm>
          <a:prstGeom prst="rect">
            <a:avLst/>
          </a:prstGeom>
          <a:solidFill>
            <a:schemeClr val="bg1">
              <a:lumMod val="85000"/>
              <a:alpha val="16000"/>
            </a:schemeClr>
          </a:solidFill>
          <a:ln w="22225">
            <a:solidFill>
              <a:schemeClr val="bg1">
                <a:lumMod val="85000"/>
              </a:schemeClr>
            </a:solidFill>
          </a:ln>
        </p:spPr>
        <p:txBody>
          <a:bodyPr wrap="square" anchor="t">
            <a:noAutofit/>
          </a:bodyPr>
          <a:lstStyle/>
          <a:p>
            <a:pPr marL="12700" indent="-12700" algn="ctr">
              <a:lnSpc>
                <a:spcPts val="2300"/>
              </a:lnSpc>
            </a:pPr>
            <a:endParaRPr lang="en-US" sz="1600" spc="100" dirty="0">
              <a:solidFill>
                <a:srgbClr val="F14B22"/>
              </a:solidFill>
              <a:latin typeface="Karla" pitchFamily="2" charset="0"/>
              <a:ea typeface="Karla" pitchFamily="2" charset="0"/>
              <a:cs typeface="Verdana" panose="020B0604030504040204" pitchFamily="34" charset="0"/>
            </a:endParaRPr>
          </a:p>
        </p:txBody>
      </p:sp>
      <p:sp>
        <p:nvSpPr>
          <p:cNvPr id="18" name="Rectangle 17">
            <a:extLst>
              <a:ext uri="{FF2B5EF4-FFF2-40B4-BE49-F238E27FC236}">
                <a16:creationId xmlns:a16="http://schemas.microsoft.com/office/drawing/2014/main" id="{0D42D723-4530-0548-B98A-8EBA38506952}"/>
              </a:ext>
            </a:extLst>
          </p:cNvPr>
          <p:cNvSpPr/>
          <p:nvPr userDrawn="1"/>
        </p:nvSpPr>
        <p:spPr>
          <a:xfrm>
            <a:off x="8569604" y="3299465"/>
            <a:ext cx="2300111" cy="2503024"/>
          </a:xfrm>
          <a:prstGeom prst="rect">
            <a:avLst/>
          </a:prstGeom>
          <a:solidFill>
            <a:schemeClr val="bg1">
              <a:lumMod val="85000"/>
              <a:alpha val="16000"/>
            </a:schemeClr>
          </a:solidFill>
          <a:ln w="22225">
            <a:solidFill>
              <a:schemeClr val="bg1">
                <a:lumMod val="85000"/>
              </a:schemeClr>
            </a:solidFill>
          </a:ln>
        </p:spPr>
        <p:txBody>
          <a:bodyPr wrap="square" anchor="t">
            <a:noAutofit/>
          </a:bodyPr>
          <a:lstStyle/>
          <a:p>
            <a:pPr marL="12700" indent="-12700" algn="ctr">
              <a:lnSpc>
                <a:spcPts val="2300"/>
              </a:lnSpc>
            </a:pPr>
            <a:endParaRPr lang="en-US" sz="1600" spc="100" dirty="0">
              <a:solidFill>
                <a:srgbClr val="F14B22"/>
              </a:solidFill>
              <a:latin typeface="Karla" pitchFamily="2" charset="0"/>
              <a:ea typeface="Karla" pitchFamily="2" charset="0"/>
              <a:cs typeface="Verdana" panose="020B0604030504040204" pitchFamily="34" charset="0"/>
            </a:endParaRPr>
          </a:p>
        </p:txBody>
      </p:sp>
      <p:sp>
        <p:nvSpPr>
          <p:cNvPr id="19" name="Content Placeholder 2">
            <a:extLst>
              <a:ext uri="{FF2B5EF4-FFF2-40B4-BE49-F238E27FC236}">
                <a16:creationId xmlns:a16="http://schemas.microsoft.com/office/drawing/2014/main" id="{964B3719-2FEF-284E-9ECC-4EC365D56459}"/>
              </a:ext>
            </a:extLst>
          </p:cNvPr>
          <p:cNvSpPr>
            <a:spLocks noGrp="1"/>
          </p:cNvSpPr>
          <p:nvPr userDrawn="1">
            <p:ph idx="1" hasCustomPrompt="1"/>
          </p:nvPr>
        </p:nvSpPr>
        <p:spPr>
          <a:xfrm>
            <a:off x="1323909" y="743900"/>
            <a:ext cx="4214248"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SHORT LEAD IN</a:t>
            </a:r>
          </a:p>
          <a:p>
            <a:pPr lvl="0"/>
            <a:endParaRPr lang="en-US" dirty="0"/>
          </a:p>
        </p:txBody>
      </p:sp>
      <p:sp>
        <p:nvSpPr>
          <p:cNvPr id="4" name="Text Placeholder 3">
            <a:extLst>
              <a:ext uri="{FF2B5EF4-FFF2-40B4-BE49-F238E27FC236}">
                <a16:creationId xmlns:a16="http://schemas.microsoft.com/office/drawing/2014/main" id="{2A50BE15-E1C2-3C4C-B4F8-1F0FD918935E}"/>
              </a:ext>
            </a:extLst>
          </p:cNvPr>
          <p:cNvSpPr>
            <a:spLocks noGrp="1"/>
          </p:cNvSpPr>
          <p:nvPr userDrawn="1">
            <p:ph type="body" sz="quarter" idx="13" hasCustomPrompt="1"/>
          </p:nvPr>
        </p:nvSpPr>
        <p:spPr>
          <a:xfrm>
            <a:off x="1329439" y="3530342"/>
            <a:ext cx="2289175" cy="1222411"/>
          </a:xfrm>
        </p:spPr>
        <p:txBody>
          <a:bodyPr anchor="b">
            <a:noAutofit/>
          </a:bodyPr>
          <a:lstStyle>
            <a:lvl1pPr marL="0" indent="0" algn="ctr">
              <a:lnSpc>
                <a:spcPct val="100000"/>
              </a:lnSpc>
              <a:buNone/>
              <a:defRPr lang="en-US" sz="6600" b="1" i="0" kern="1200" spc="-300" dirty="0">
                <a:solidFill>
                  <a:schemeClr val="tx1"/>
                </a:solidFill>
                <a:latin typeface="Georgia" panose="02040502050405020303" pitchFamily="18"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100k</a:t>
            </a:r>
          </a:p>
        </p:txBody>
      </p:sp>
      <p:sp>
        <p:nvSpPr>
          <p:cNvPr id="13" name="Text Placeholder 3">
            <a:extLst>
              <a:ext uri="{FF2B5EF4-FFF2-40B4-BE49-F238E27FC236}">
                <a16:creationId xmlns:a16="http://schemas.microsoft.com/office/drawing/2014/main" id="{287EDF52-E32B-0A44-BC51-24935886DBFA}"/>
              </a:ext>
            </a:extLst>
          </p:cNvPr>
          <p:cNvSpPr>
            <a:spLocks noGrp="1"/>
          </p:cNvSpPr>
          <p:nvPr userDrawn="1">
            <p:ph type="body" sz="quarter" idx="14" hasCustomPrompt="1"/>
          </p:nvPr>
        </p:nvSpPr>
        <p:spPr>
          <a:xfrm>
            <a:off x="1318807" y="4765151"/>
            <a:ext cx="2306896" cy="531295"/>
          </a:xfrm>
        </p:spPr>
        <p:txBody>
          <a:bodyPr>
            <a:noAutofit/>
          </a:bodyPr>
          <a:lstStyle>
            <a:lvl1pPr marL="0" indent="0" algn="ctr">
              <a:spcBef>
                <a:spcPts val="0"/>
              </a:spcBef>
              <a:buNone/>
              <a:defRPr lang="en-US" sz="1600" kern="1200" spc="100" dirty="0">
                <a:solidFill>
                  <a:srgbClr val="F14B22"/>
                </a:solidFill>
                <a:latin typeface="Karla" pitchFamily="2"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SHORT 2 LINE WRITEUP IN CAPS</a:t>
            </a:r>
          </a:p>
        </p:txBody>
      </p:sp>
      <p:sp>
        <p:nvSpPr>
          <p:cNvPr id="15" name="Text Placeholder 3">
            <a:extLst>
              <a:ext uri="{FF2B5EF4-FFF2-40B4-BE49-F238E27FC236}">
                <a16:creationId xmlns:a16="http://schemas.microsoft.com/office/drawing/2014/main" id="{558A7952-A5ED-7143-8D29-0545A7C7605A}"/>
              </a:ext>
            </a:extLst>
          </p:cNvPr>
          <p:cNvSpPr>
            <a:spLocks noGrp="1"/>
          </p:cNvSpPr>
          <p:nvPr>
            <p:ph type="body" sz="quarter" idx="15" hasCustomPrompt="1"/>
          </p:nvPr>
        </p:nvSpPr>
        <p:spPr>
          <a:xfrm>
            <a:off x="3733800" y="3530342"/>
            <a:ext cx="2289175" cy="1222411"/>
          </a:xfrm>
        </p:spPr>
        <p:txBody>
          <a:bodyPr anchor="b">
            <a:noAutofit/>
          </a:bodyPr>
          <a:lstStyle>
            <a:lvl1pPr marL="0" indent="0" algn="ctr">
              <a:lnSpc>
                <a:spcPct val="100000"/>
              </a:lnSpc>
              <a:buNone/>
              <a:defRPr lang="en-US" sz="6600" b="1" i="0" kern="1200" spc="-300" dirty="0">
                <a:solidFill>
                  <a:schemeClr val="tx1"/>
                </a:solidFill>
                <a:latin typeface="Georgia" panose="02040502050405020303" pitchFamily="18"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100k</a:t>
            </a:r>
          </a:p>
        </p:txBody>
      </p:sp>
      <p:sp>
        <p:nvSpPr>
          <p:cNvPr id="20" name="Text Placeholder 3">
            <a:extLst>
              <a:ext uri="{FF2B5EF4-FFF2-40B4-BE49-F238E27FC236}">
                <a16:creationId xmlns:a16="http://schemas.microsoft.com/office/drawing/2014/main" id="{D3A43D3C-DA2C-5A4E-AAAE-E246FA79451C}"/>
              </a:ext>
            </a:extLst>
          </p:cNvPr>
          <p:cNvSpPr>
            <a:spLocks noGrp="1"/>
          </p:cNvSpPr>
          <p:nvPr>
            <p:ph type="body" sz="quarter" idx="16" hasCustomPrompt="1"/>
          </p:nvPr>
        </p:nvSpPr>
        <p:spPr>
          <a:xfrm>
            <a:off x="3723168" y="4765151"/>
            <a:ext cx="2306896" cy="531295"/>
          </a:xfrm>
        </p:spPr>
        <p:txBody>
          <a:bodyPr>
            <a:noAutofit/>
          </a:bodyPr>
          <a:lstStyle>
            <a:lvl1pPr marL="0" indent="0" algn="ctr">
              <a:spcBef>
                <a:spcPts val="0"/>
              </a:spcBef>
              <a:buNone/>
              <a:defRPr lang="en-US" sz="1600" kern="1200" spc="100" dirty="0">
                <a:solidFill>
                  <a:srgbClr val="F14B22"/>
                </a:solidFill>
                <a:latin typeface="Karla" pitchFamily="2"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SHORT 2 LINE WRITEUP IN CAPS</a:t>
            </a:r>
          </a:p>
        </p:txBody>
      </p:sp>
      <p:sp>
        <p:nvSpPr>
          <p:cNvPr id="21" name="Text Placeholder 3">
            <a:extLst>
              <a:ext uri="{FF2B5EF4-FFF2-40B4-BE49-F238E27FC236}">
                <a16:creationId xmlns:a16="http://schemas.microsoft.com/office/drawing/2014/main" id="{A92A30C8-876A-4748-81B6-B6B226500FEF}"/>
              </a:ext>
            </a:extLst>
          </p:cNvPr>
          <p:cNvSpPr>
            <a:spLocks noGrp="1"/>
          </p:cNvSpPr>
          <p:nvPr>
            <p:ph type="body" sz="quarter" idx="17" hasCustomPrompt="1"/>
          </p:nvPr>
        </p:nvSpPr>
        <p:spPr>
          <a:xfrm>
            <a:off x="6161567" y="3530342"/>
            <a:ext cx="2289175" cy="1222411"/>
          </a:xfrm>
        </p:spPr>
        <p:txBody>
          <a:bodyPr anchor="b">
            <a:noAutofit/>
          </a:bodyPr>
          <a:lstStyle>
            <a:lvl1pPr marL="0" indent="0" algn="ctr">
              <a:lnSpc>
                <a:spcPct val="100000"/>
              </a:lnSpc>
              <a:buNone/>
              <a:defRPr lang="en-US" sz="6600" b="1" i="0" kern="1200" spc="-300" dirty="0">
                <a:solidFill>
                  <a:schemeClr val="tx1"/>
                </a:solidFill>
                <a:latin typeface="Georgia" panose="02040502050405020303" pitchFamily="18"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100k</a:t>
            </a:r>
          </a:p>
        </p:txBody>
      </p:sp>
      <p:sp>
        <p:nvSpPr>
          <p:cNvPr id="22" name="Text Placeholder 3">
            <a:extLst>
              <a:ext uri="{FF2B5EF4-FFF2-40B4-BE49-F238E27FC236}">
                <a16:creationId xmlns:a16="http://schemas.microsoft.com/office/drawing/2014/main" id="{8FC7E2EB-7EA2-1D4B-A6A6-EDF8696F6818}"/>
              </a:ext>
            </a:extLst>
          </p:cNvPr>
          <p:cNvSpPr>
            <a:spLocks noGrp="1"/>
          </p:cNvSpPr>
          <p:nvPr>
            <p:ph type="body" sz="quarter" idx="18" hasCustomPrompt="1"/>
          </p:nvPr>
        </p:nvSpPr>
        <p:spPr>
          <a:xfrm>
            <a:off x="6150935" y="4765151"/>
            <a:ext cx="2306896" cy="531295"/>
          </a:xfrm>
        </p:spPr>
        <p:txBody>
          <a:bodyPr>
            <a:noAutofit/>
          </a:bodyPr>
          <a:lstStyle>
            <a:lvl1pPr marL="0" indent="0" algn="ctr">
              <a:spcBef>
                <a:spcPts val="0"/>
              </a:spcBef>
              <a:buNone/>
              <a:defRPr lang="en-US" sz="1600" kern="1200" spc="100" dirty="0">
                <a:solidFill>
                  <a:srgbClr val="F14B22"/>
                </a:solidFill>
                <a:latin typeface="Karla" pitchFamily="2"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SHORT 2 LINE WRITEUP IN CAPS</a:t>
            </a:r>
          </a:p>
        </p:txBody>
      </p:sp>
      <p:sp>
        <p:nvSpPr>
          <p:cNvPr id="23" name="Text Placeholder 3">
            <a:extLst>
              <a:ext uri="{FF2B5EF4-FFF2-40B4-BE49-F238E27FC236}">
                <a16:creationId xmlns:a16="http://schemas.microsoft.com/office/drawing/2014/main" id="{7913C168-16FE-AD4E-B480-82BC5F8130CD}"/>
              </a:ext>
            </a:extLst>
          </p:cNvPr>
          <p:cNvSpPr>
            <a:spLocks noGrp="1"/>
          </p:cNvSpPr>
          <p:nvPr>
            <p:ph type="body" sz="quarter" idx="19" hasCustomPrompt="1"/>
          </p:nvPr>
        </p:nvSpPr>
        <p:spPr>
          <a:xfrm>
            <a:off x="8578701" y="3530342"/>
            <a:ext cx="2289175" cy="1222411"/>
          </a:xfrm>
        </p:spPr>
        <p:txBody>
          <a:bodyPr anchor="b">
            <a:noAutofit/>
          </a:bodyPr>
          <a:lstStyle>
            <a:lvl1pPr marL="0" indent="0" algn="ctr">
              <a:lnSpc>
                <a:spcPct val="100000"/>
              </a:lnSpc>
              <a:buNone/>
              <a:defRPr lang="en-US" sz="6600" b="1" i="0" kern="1200" spc="-300" dirty="0">
                <a:solidFill>
                  <a:schemeClr val="tx1"/>
                </a:solidFill>
                <a:latin typeface="Georgia" panose="02040502050405020303" pitchFamily="18"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100k</a:t>
            </a:r>
          </a:p>
        </p:txBody>
      </p:sp>
      <p:sp>
        <p:nvSpPr>
          <p:cNvPr id="24" name="Text Placeholder 3">
            <a:extLst>
              <a:ext uri="{FF2B5EF4-FFF2-40B4-BE49-F238E27FC236}">
                <a16:creationId xmlns:a16="http://schemas.microsoft.com/office/drawing/2014/main" id="{3AC565B7-AC38-0E4C-B990-0728D092D0EB}"/>
              </a:ext>
            </a:extLst>
          </p:cNvPr>
          <p:cNvSpPr>
            <a:spLocks noGrp="1"/>
          </p:cNvSpPr>
          <p:nvPr>
            <p:ph type="body" sz="quarter" idx="20" hasCustomPrompt="1"/>
          </p:nvPr>
        </p:nvSpPr>
        <p:spPr>
          <a:xfrm>
            <a:off x="8568069" y="4765151"/>
            <a:ext cx="2306896" cy="531295"/>
          </a:xfrm>
        </p:spPr>
        <p:txBody>
          <a:bodyPr>
            <a:noAutofit/>
          </a:bodyPr>
          <a:lstStyle>
            <a:lvl1pPr marL="0" indent="0" algn="ctr">
              <a:spcBef>
                <a:spcPts val="0"/>
              </a:spcBef>
              <a:buNone/>
              <a:defRPr lang="en-US" sz="1600" kern="1200" spc="100" dirty="0">
                <a:solidFill>
                  <a:srgbClr val="F14B22"/>
                </a:solidFill>
                <a:latin typeface="Karla" pitchFamily="2"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SHORT 2 LINE WRITEUP IN CAPS</a:t>
            </a:r>
          </a:p>
        </p:txBody>
      </p:sp>
    </p:spTree>
    <p:extLst>
      <p:ext uri="{BB962C8B-B14F-4D97-AF65-F5344CB8AC3E}">
        <p14:creationId xmlns:p14="http://schemas.microsoft.com/office/powerpoint/2010/main" val="498957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ll Out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5446C72-C82E-4549-88BD-BCB5CF5627D7}"/>
              </a:ext>
            </a:extLst>
          </p:cNvPr>
          <p:cNvSpPr>
            <a:spLocks noGrp="1"/>
          </p:cNvSpPr>
          <p:nvPr>
            <p:ph type="ctrTitle" hasCustomPrompt="1"/>
          </p:nvPr>
        </p:nvSpPr>
        <p:spPr>
          <a:xfrm>
            <a:off x="1205188" y="887787"/>
            <a:ext cx="8438541" cy="2844153"/>
          </a:xfrm>
        </p:spPr>
        <p:txBody>
          <a:bodyPr anchor="b"/>
          <a:lstStyle>
            <a:lvl1pPr algn="l">
              <a:defRPr sz="6000" b="1" i="0">
                <a:solidFill>
                  <a:srgbClr val="1D1D28"/>
                </a:solidFill>
                <a:latin typeface="Georgia" panose="02040502050405020303" pitchFamily="18" charset="0"/>
              </a:defRPr>
            </a:lvl1pPr>
          </a:lstStyle>
          <a:p>
            <a:r>
              <a:rPr lang="en-US" dirty="0"/>
              <a:t>This is the place for a large eye-catching quote or statement.</a:t>
            </a:r>
          </a:p>
        </p:txBody>
      </p:sp>
      <p:sp>
        <p:nvSpPr>
          <p:cNvPr id="17" name="Content Placeholder 2">
            <a:extLst>
              <a:ext uri="{FF2B5EF4-FFF2-40B4-BE49-F238E27FC236}">
                <a16:creationId xmlns:a16="http://schemas.microsoft.com/office/drawing/2014/main" id="{7345F6BE-8FE3-8245-8C75-CD3C26C582AD}"/>
              </a:ext>
            </a:extLst>
          </p:cNvPr>
          <p:cNvSpPr>
            <a:spLocks noGrp="1"/>
          </p:cNvSpPr>
          <p:nvPr>
            <p:ph idx="13" hasCustomPrompt="1"/>
          </p:nvPr>
        </p:nvSpPr>
        <p:spPr>
          <a:xfrm>
            <a:off x="1193961" y="4643644"/>
            <a:ext cx="3229183" cy="1374383"/>
          </a:xfrm>
        </p:spPr>
        <p:txBody>
          <a:bodyPr>
            <a:normAutofit/>
          </a:bodyPr>
          <a:lstStyle>
            <a:lvl1pPr marL="0" indent="0">
              <a:buFont typeface="Arial" panose="020B0604020202020204" pitchFamily="34" charset="0"/>
              <a:buNone/>
              <a:defRPr sz="1400">
                <a:solidFill>
                  <a:srgbClr val="1D1D28"/>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sz="1400" dirty="0">
                <a:solidFill>
                  <a:srgbClr val="1D1D28"/>
                </a:solidFill>
              </a:rPr>
              <a:t>This can be a short writeup for an item. It can be 2-3 concise sentences. The typeface is Karla size 14 point.</a:t>
            </a:r>
          </a:p>
        </p:txBody>
      </p:sp>
      <p:sp>
        <p:nvSpPr>
          <p:cNvPr id="19" name="Content Placeholder 2">
            <a:extLst>
              <a:ext uri="{FF2B5EF4-FFF2-40B4-BE49-F238E27FC236}">
                <a16:creationId xmlns:a16="http://schemas.microsoft.com/office/drawing/2014/main" id="{7D47A99E-369C-2D49-95D0-72C43B0CFC49}"/>
              </a:ext>
            </a:extLst>
          </p:cNvPr>
          <p:cNvSpPr>
            <a:spLocks noGrp="1"/>
          </p:cNvSpPr>
          <p:nvPr>
            <p:ph idx="14" hasCustomPrompt="1"/>
          </p:nvPr>
        </p:nvSpPr>
        <p:spPr>
          <a:xfrm>
            <a:off x="4612763" y="4643644"/>
            <a:ext cx="3229183" cy="1374383"/>
          </a:xfrm>
        </p:spPr>
        <p:txBody>
          <a:bodyPr>
            <a:normAutofit/>
          </a:bodyPr>
          <a:lstStyle>
            <a:lvl1pPr marL="0" indent="0">
              <a:buFont typeface="Arial" panose="020B0604020202020204" pitchFamily="34" charset="0"/>
              <a:buNone/>
              <a:defRPr sz="1400">
                <a:solidFill>
                  <a:srgbClr val="1D1D28"/>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sz="1400" dirty="0">
                <a:solidFill>
                  <a:srgbClr val="1D1D28"/>
                </a:solidFill>
              </a:rPr>
              <a:t>This can be a short writeup for an item. It can be 2-3 concise sentences. The typeface is Karla size 14 point.</a:t>
            </a:r>
          </a:p>
        </p:txBody>
      </p:sp>
      <p:sp>
        <p:nvSpPr>
          <p:cNvPr id="20" name="Content Placeholder 2">
            <a:extLst>
              <a:ext uri="{FF2B5EF4-FFF2-40B4-BE49-F238E27FC236}">
                <a16:creationId xmlns:a16="http://schemas.microsoft.com/office/drawing/2014/main" id="{BD784151-A896-8F40-871D-355CA6E3418E}"/>
              </a:ext>
            </a:extLst>
          </p:cNvPr>
          <p:cNvSpPr>
            <a:spLocks noGrp="1"/>
          </p:cNvSpPr>
          <p:nvPr>
            <p:ph idx="15" hasCustomPrompt="1"/>
          </p:nvPr>
        </p:nvSpPr>
        <p:spPr>
          <a:xfrm>
            <a:off x="8024035" y="4643644"/>
            <a:ext cx="3229183" cy="1374383"/>
          </a:xfrm>
        </p:spPr>
        <p:txBody>
          <a:bodyPr>
            <a:normAutofit/>
          </a:bodyPr>
          <a:lstStyle>
            <a:lvl1pPr marL="0" indent="0">
              <a:buFont typeface="Arial" panose="020B0604020202020204" pitchFamily="34" charset="0"/>
              <a:buNone/>
              <a:defRPr sz="1400">
                <a:solidFill>
                  <a:srgbClr val="1D1D28"/>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sz="1400" dirty="0">
                <a:solidFill>
                  <a:srgbClr val="1D1D28"/>
                </a:solidFill>
              </a:rPr>
              <a:t>This can be a short writeup for an item. It can be 2-3 concise sentences. The typeface is Karla size 14 point.</a:t>
            </a:r>
          </a:p>
        </p:txBody>
      </p:sp>
      <p:sp>
        <p:nvSpPr>
          <p:cNvPr id="27" name="Subtitle 2">
            <a:extLst>
              <a:ext uri="{FF2B5EF4-FFF2-40B4-BE49-F238E27FC236}">
                <a16:creationId xmlns:a16="http://schemas.microsoft.com/office/drawing/2014/main" id="{C4B002B7-FA31-9343-9848-4A6AF1227F0F}"/>
              </a:ext>
            </a:extLst>
          </p:cNvPr>
          <p:cNvSpPr>
            <a:spLocks noGrp="1"/>
          </p:cNvSpPr>
          <p:nvPr>
            <p:ph type="subTitle" idx="1" hasCustomPrompt="1"/>
          </p:nvPr>
        </p:nvSpPr>
        <p:spPr>
          <a:xfrm>
            <a:off x="1205188" y="4155484"/>
            <a:ext cx="3196691" cy="401648"/>
          </a:xfrm>
        </p:spPr>
        <p:txBody>
          <a:bodyPr>
            <a:normAutofit/>
          </a:bodyPr>
          <a:lstStyle>
            <a:lvl1pPr marL="0" indent="0" algn="l">
              <a:buNone/>
              <a:defRPr sz="1800" spc="100" baseline="0">
                <a:solidFill>
                  <a:srgbClr val="3397D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ITEM 1 ALL CAPS</a:t>
            </a:r>
          </a:p>
        </p:txBody>
      </p:sp>
      <p:sp>
        <p:nvSpPr>
          <p:cNvPr id="28" name="Content Placeholder 2">
            <a:extLst>
              <a:ext uri="{FF2B5EF4-FFF2-40B4-BE49-F238E27FC236}">
                <a16:creationId xmlns:a16="http://schemas.microsoft.com/office/drawing/2014/main" id="{0576A5AF-28D6-1244-ADFF-3463FE0602A6}"/>
              </a:ext>
            </a:extLst>
          </p:cNvPr>
          <p:cNvSpPr>
            <a:spLocks noGrp="1"/>
          </p:cNvSpPr>
          <p:nvPr>
            <p:ph idx="16" hasCustomPrompt="1"/>
          </p:nvPr>
        </p:nvSpPr>
        <p:spPr>
          <a:xfrm>
            <a:off x="4612763" y="4169734"/>
            <a:ext cx="3229183" cy="391633"/>
          </a:xfrm>
        </p:spPr>
        <p:txBody>
          <a:bodyPr>
            <a:noAutofit/>
          </a:bodyPr>
          <a:lstStyle>
            <a:lvl1pPr marL="0" indent="0">
              <a:buFont typeface="Arial" panose="020B0604020202020204" pitchFamily="34" charset="0"/>
              <a:buNone/>
              <a:defRPr lang="en-US" sz="1800" b="0" i="0" kern="1200" spc="100" baseline="0" dirty="0">
                <a:solidFill>
                  <a:srgbClr val="3397D7"/>
                </a:solidFill>
                <a:latin typeface="Karla" pitchFamily="2" charset="0"/>
                <a:ea typeface="Karla" pitchFamily="2" charset="0"/>
                <a:cs typeface="Verdana" panose="020B060403050404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ITEM 2 ALL CAPS</a:t>
            </a:r>
          </a:p>
        </p:txBody>
      </p:sp>
      <p:sp>
        <p:nvSpPr>
          <p:cNvPr id="29" name="Content Placeholder 2">
            <a:extLst>
              <a:ext uri="{FF2B5EF4-FFF2-40B4-BE49-F238E27FC236}">
                <a16:creationId xmlns:a16="http://schemas.microsoft.com/office/drawing/2014/main" id="{0DBD024B-2A09-AC48-A6D2-19EC01D6AA20}"/>
              </a:ext>
            </a:extLst>
          </p:cNvPr>
          <p:cNvSpPr>
            <a:spLocks noGrp="1"/>
          </p:cNvSpPr>
          <p:nvPr>
            <p:ph idx="17" hasCustomPrompt="1"/>
          </p:nvPr>
        </p:nvSpPr>
        <p:spPr>
          <a:xfrm>
            <a:off x="8013401" y="4169734"/>
            <a:ext cx="3229183" cy="391633"/>
          </a:xfrm>
        </p:spPr>
        <p:txBody>
          <a:bodyPr>
            <a:noAutofit/>
          </a:bodyPr>
          <a:lstStyle>
            <a:lvl1pPr marL="0" indent="0">
              <a:buFont typeface="Arial" panose="020B0604020202020204" pitchFamily="34" charset="0"/>
              <a:buNone/>
              <a:defRPr lang="en-US" sz="1800" b="0" i="0" kern="1200" spc="100" baseline="0" dirty="0">
                <a:solidFill>
                  <a:srgbClr val="3397D7"/>
                </a:solidFill>
                <a:latin typeface="Karla" pitchFamily="2" charset="0"/>
                <a:ea typeface="Karla" pitchFamily="2" charset="0"/>
                <a:cs typeface="Verdana" panose="020B060403050404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ITEM 3 ALL CAPS</a:t>
            </a:r>
          </a:p>
        </p:txBody>
      </p:sp>
    </p:spTree>
    <p:extLst>
      <p:ext uri="{BB962C8B-B14F-4D97-AF65-F5344CB8AC3E}">
        <p14:creationId xmlns:p14="http://schemas.microsoft.com/office/powerpoint/2010/main" val="2736723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stimonial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CDF84BB-B521-5245-AD6C-DDCFD0421391}"/>
              </a:ext>
            </a:extLst>
          </p:cNvPr>
          <p:cNvSpPr>
            <a:spLocks noGrp="1"/>
          </p:cNvSpPr>
          <p:nvPr>
            <p:ph idx="1" hasCustomPrompt="1"/>
          </p:nvPr>
        </p:nvSpPr>
        <p:spPr>
          <a:xfrm>
            <a:off x="838200" y="1115870"/>
            <a:ext cx="3897351" cy="491170"/>
          </a:xfrm>
        </p:spPr>
        <p:txBody>
          <a:bodyPr>
            <a:noAutofit/>
          </a:bodyPr>
          <a:lstStyle>
            <a:lvl1pPr marL="0" indent="0">
              <a:buNone/>
              <a:defRPr sz="2400" spc="100" baseline="0">
                <a:solidFill>
                  <a:srgbClr val="3397D7"/>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SMALL HEADLINE</a:t>
            </a:r>
          </a:p>
        </p:txBody>
      </p:sp>
      <p:sp>
        <p:nvSpPr>
          <p:cNvPr id="9" name="Content Placeholder 2">
            <a:extLst>
              <a:ext uri="{FF2B5EF4-FFF2-40B4-BE49-F238E27FC236}">
                <a16:creationId xmlns:a16="http://schemas.microsoft.com/office/drawing/2014/main" id="{F620065A-CBA1-E346-BC65-0749858F95E9}"/>
              </a:ext>
            </a:extLst>
          </p:cNvPr>
          <p:cNvSpPr>
            <a:spLocks noGrp="1"/>
          </p:cNvSpPr>
          <p:nvPr>
            <p:ph idx="16" hasCustomPrompt="1"/>
          </p:nvPr>
        </p:nvSpPr>
        <p:spPr>
          <a:xfrm>
            <a:off x="838200" y="1778025"/>
            <a:ext cx="3897351" cy="2542478"/>
          </a:xfrm>
        </p:spPr>
        <p:txBody>
          <a:bodyPr>
            <a:norm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sz="1800">
                <a:solidFill>
                  <a:srgbClr val="1D1D28"/>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dirty="0"/>
              <a:t>Image to the right can be a screenshot or a computer mockup (which is preferred). You can use this layout to elaborate on a specific product or function. This slide is content heavy so don’t overused in a single presentation. </a:t>
            </a:r>
          </a:p>
        </p:txBody>
      </p:sp>
      <p:sp>
        <p:nvSpPr>
          <p:cNvPr id="11" name="Content Placeholder 7">
            <a:extLst>
              <a:ext uri="{FF2B5EF4-FFF2-40B4-BE49-F238E27FC236}">
                <a16:creationId xmlns:a16="http://schemas.microsoft.com/office/drawing/2014/main" id="{542EB9C7-3810-BB42-B6F7-ADCD889481D6}"/>
              </a:ext>
            </a:extLst>
          </p:cNvPr>
          <p:cNvSpPr>
            <a:spLocks noGrp="1"/>
          </p:cNvSpPr>
          <p:nvPr>
            <p:ph sz="quarter" idx="17"/>
          </p:nvPr>
        </p:nvSpPr>
        <p:spPr>
          <a:xfrm>
            <a:off x="5404625" y="1086649"/>
            <a:ext cx="6022200" cy="32338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levelv</a:t>
            </a:r>
            <a:endParaRPr lang="en-US" dirty="0"/>
          </a:p>
        </p:txBody>
      </p:sp>
      <p:sp>
        <p:nvSpPr>
          <p:cNvPr id="12" name="Content Placeholder 2">
            <a:extLst>
              <a:ext uri="{FF2B5EF4-FFF2-40B4-BE49-F238E27FC236}">
                <a16:creationId xmlns:a16="http://schemas.microsoft.com/office/drawing/2014/main" id="{DBA40370-9067-B843-9EEB-5D0E81EE226B}"/>
              </a:ext>
            </a:extLst>
          </p:cNvPr>
          <p:cNvSpPr>
            <a:spLocks noGrp="1"/>
          </p:cNvSpPr>
          <p:nvPr>
            <p:ph idx="18" hasCustomPrompt="1"/>
          </p:nvPr>
        </p:nvSpPr>
        <p:spPr>
          <a:xfrm>
            <a:off x="1931019" y="5045334"/>
            <a:ext cx="9532434" cy="888380"/>
          </a:xfrm>
        </p:spPr>
        <p:txBody>
          <a:bodyPr>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sz="1600">
                <a:solidFill>
                  <a:srgbClr val="1D1D28"/>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dirty="0"/>
              <a:t>This area can be a testimonial quote from a client. If there is not quote, remove and center the above content in the center of the slide.</a:t>
            </a:r>
            <a:br>
              <a:rPr lang="en-US" dirty="0"/>
            </a:br>
            <a:r>
              <a:rPr lang="en-US" dirty="0"/>
              <a:t>- Client’s Name, Relevant Position Held</a:t>
            </a:r>
          </a:p>
        </p:txBody>
      </p:sp>
      <p:pic>
        <p:nvPicPr>
          <p:cNvPr id="4" name="Picture 3" descr="A picture containing drawing&#10;&#10;Description automatically generated">
            <a:extLst>
              <a:ext uri="{FF2B5EF4-FFF2-40B4-BE49-F238E27FC236}">
                <a16:creationId xmlns:a16="http://schemas.microsoft.com/office/drawing/2014/main" id="{AAB2B1A6-465A-154C-B11F-DB13A0D1621F}"/>
              </a:ext>
            </a:extLst>
          </p:cNvPr>
          <p:cNvPicPr>
            <a:picLocks noChangeAspect="1"/>
          </p:cNvPicPr>
          <p:nvPr userDrawn="1"/>
        </p:nvPicPr>
        <p:blipFill>
          <a:blip r:embed="rId3"/>
          <a:stretch>
            <a:fillRect/>
          </a:stretch>
        </p:blipFill>
        <p:spPr>
          <a:xfrm>
            <a:off x="859263" y="5041615"/>
            <a:ext cx="892752" cy="890704"/>
          </a:xfrm>
          <a:prstGeom prst="rect">
            <a:avLst/>
          </a:prstGeom>
        </p:spPr>
      </p:pic>
    </p:spTree>
    <p:extLst>
      <p:ext uri="{BB962C8B-B14F-4D97-AF65-F5344CB8AC3E}">
        <p14:creationId xmlns:p14="http://schemas.microsoft.com/office/powerpoint/2010/main" val="3860017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1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D516-B282-FE43-A366-9314B65197A7}"/>
              </a:ext>
            </a:extLst>
          </p:cNvPr>
          <p:cNvSpPr>
            <a:spLocks noGrp="1"/>
          </p:cNvSpPr>
          <p:nvPr>
            <p:ph type="title" hasCustomPrompt="1"/>
          </p:nvPr>
        </p:nvSpPr>
        <p:spPr>
          <a:xfrm>
            <a:off x="1688592" y="4412751"/>
            <a:ext cx="4966252" cy="1563066"/>
          </a:xfrm>
        </p:spPr>
        <p:txBody>
          <a:bodyPr anchor="ctr"/>
          <a:lstStyle>
            <a:lvl1pPr>
              <a:defRPr b="1" i="0">
                <a:solidFill>
                  <a:srgbClr val="1D1D28"/>
                </a:solidFill>
                <a:latin typeface="Georgia" panose="02040502050405020303" pitchFamily="18" charset="0"/>
              </a:defRPr>
            </a:lvl1pPr>
          </a:lstStyle>
          <a:p>
            <a:r>
              <a:rPr lang="en-US" dirty="0"/>
              <a:t>Photo Slide 1 Headline</a:t>
            </a:r>
          </a:p>
        </p:txBody>
      </p:sp>
      <p:sp>
        <p:nvSpPr>
          <p:cNvPr id="8" name="Content Placeholder 2">
            <a:extLst>
              <a:ext uri="{FF2B5EF4-FFF2-40B4-BE49-F238E27FC236}">
                <a16:creationId xmlns:a16="http://schemas.microsoft.com/office/drawing/2014/main" id="{19A4516D-3513-E741-BDBD-A6374B8C01F0}"/>
              </a:ext>
            </a:extLst>
          </p:cNvPr>
          <p:cNvSpPr>
            <a:spLocks noGrp="1"/>
          </p:cNvSpPr>
          <p:nvPr>
            <p:ph idx="1" hasCustomPrompt="1"/>
          </p:nvPr>
        </p:nvSpPr>
        <p:spPr>
          <a:xfrm>
            <a:off x="7020602" y="4412512"/>
            <a:ext cx="3369268" cy="1607287"/>
          </a:xfrm>
        </p:spPr>
        <p:txBody>
          <a:bodyPr anchor="ctr">
            <a:normAutofit/>
          </a:bodyPr>
          <a:lstStyle>
            <a:lvl1pPr marL="0" indent="0">
              <a:buFont typeface="Arial" panose="020B0604020202020204" pitchFamily="34" charset="0"/>
              <a:buNone/>
              <a:defRPr sz="1400">
                <a:solidFill>
                  <a:srgbClr val="1D1D28"/>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sz="1400" dirty="0">
                <a:solidFill>
                  <a:srgbClr val="1D1D28"/>
                </a:solidFill>
              </a:rPr>
              <a:t>Place a large impactful photo or graphic above. The focus of this slide is the image &amp; headline. This is an area for descriptor text. </a:t>
            </a:r>
          </a:p>
        </p:txBody>
      </p:sp>
      <p:sp>
        <p:nvSpPr>
          <p:cNvPr id="11" name="Picture Placeholder 6">
            <a:extLst>
              <a:ext uri="{FF2B5EF4-FFF2-40B4-BE49-F238E27FC236}">
                <a16:creationId xmlns:a16="http://schemas.microsoft.com/office/drawing/2014/main" id="{3F0C222D-B567-C346-BE09-56BD32577C07}"/>
              </a:ext>
            </a:extLst>
          </p:cNvPr>
          <p:cNvSpPr>
            <a:spLocks noGrp="1"/>
          </p:cNvSpPr>
          <p:nvPr>
            <p:ph type="pic" sz="quarter" idx="16"/>
          </p:nvPr>
        </p:nvSpPr>
        <p:spPr>
          <a:xfrm>
            <a:off x="701675" y="627063"/>
            <a:ext cx="10728325" cy="3328987"/>
          </a:xfrm>
        </p:spPr>
        <p:txBody>
          <a:bodyPr/>
          <a:lstStyle/>
          <a:p>
            <a:endParaRPr lang="en-US"/>
          </a:p>
        </p:txBody>
      </p:sp>
    </p:spTree>
    <p:extLst>
      <p:ext uri="{BB962C8B-B14F-4D97-AF65-F5344CB8AC3E}">
        <p14:creationId xmlns:p14="http://schemas.microsoft.com/office/powerpoint/2010/main" val="694143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2a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E838ABF5-B0B9-8846-A71A-7BCDB8EA9995}"/>
              </a:ext>
            </a:extLst>
          </p:cNvPr>
          <p:cNvSpPr>
            <a:spLocks noGrp="1"/>
          </p:cNvSpPr>
          <p:nvPr>
            <p:ph type="pic" sz="quarter" idx="13"/>
          </p:nvPr>
        </p:nvSpPr>
        <p:spPr>
          <a:xfrm>
            <a:off x="0" y="0"/>
            <a:ext cx="6135687" cy="6721642"/>
          </a:xfrm>
        </p:spPr>
        <p:txBody>
          <a:bodyPr/>
          <a:lstStyle/>
          <a:p>
            <a:endParaRPr lang="en-US"/>
          </a:p>
        </p:txBody>
      </p:sp>
      <p:sp>
        <p:nvSpPr>
          <p:cNvPr id="10" name="Content Placeholder 2">
            <a:extLst>
              <a:ext uri="{FF2B5EF4-FFF2-40B4-BE49-F238E27FC236}">
                <a16:creationId xmlns:a16="http://schemas.microsoft.com/office/drawing/2014/main" id="{56DABF65-8FEC-244E-83EA-ECAD0CCF899B}"/>
              </a:ext>
            </a:extLst>
          </p:cNvPr>
          <p:cNvSpPr>
            <a:spLocks noGrp="1"/>
          </p:cNvSpPr>
          <p:nvPr>
            <p:ph idx="14" hasCustomPrompt="1"/>
          </p:nvPr>
        </p:nvSpPr>
        <p:spPr>
          <a:xfrm>
            <a:off x="6648071" y="3147633"/>
            <a:ext cx="4873368" cy="277737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Short Bullets listing</a:t>
            </a:r>
          </a:p>
          <a:p>
            <a:pPr lvl="0"/>
            <a:r>
              <a:rPr lang="en-US" dirty="0"/>
              <a:t>Don’t overload your slide with content</a:t>
            </a:r>
          </a:p>
          <a:p>
            <a:pPr lvl="0"/>
            <a:r>
              <a:rPr lang="en-US" dirty="0"/>
              <a:t>Center content vertically on page</a:t>
            </a:r>
          </a:p>
          <a:p>
            <a:pPr lvl="0"/>
            <a:r>
              <a:rPr lang="en-US" dirty="0"/>
              <a:t>Bullets are Karla 20 </a:t>
            </a:r>
            <a:r>
              <a:rPr lang="en-US" dirty="0" err="1"/>
              <a:t>pt</a:t>
            </a:r>
            <a:endParaRPr lang="en-US" dirty="0"/>
          </a:p>
        </p:txBody>
      </p:sp>
      <p:sp>
        <p:nvSpPr>
          <p:cNvPr id="11" name="Subtitle 2">
            <a:extLst>
              <a:ext uri="{FF2B5EF4-FFF2-40B4-BE49-F238E27FC236}">
                <a16:creationId xmlns:a16="http://schemas.microsoft.com/office/drawing/2014/main" id="{9AE4E155-2E98-524E-9C5F-B8047191C5AA}"/>
              </a:ext>
            </a:extLst>
          </p:cNvPr>
          <p:cNvSpPr>
            <a:spLocks noGrp="1"/>
          </p:cNvSpPr>
          <p:nvPr>
            <p:ph type="subTitle" idx="15" hasCustomPrompt="1"/>
          </p:nvPr>
        </p:nvSpPr>
        <p:spPr>
          <a:xfrm>
            <a:off x="6652262" y="2461134"/>
            <a:ext cx="4228051"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SUBHEADING</a:t>
            </a:r>
          </a:p>
        </p:txBody>
      </p:sp>
      <p:sp>
        <p:nvSpPr>
          <p:cNvPr id="12" name="Title 1">
            <a:extLst>
              <a:ext uri="{FF2B5EF4-FFF2-40B4-BE49-F238E27FC236}">
                <a16:creationId xmlns:a16="http://schemas.microsoft.com/office/drawing/2014/main" id="{FDFED112-F100-D144-A052-F82CC5024C26}"/>
              </a:ext>
            </a:extLst>
          </p:cNvPr>
          <p:cNvSpPr>
            <a:spLocks noGrp="1"/>
          </p:cNvSpPr>
          <p:nvPr>
            <p:ph type="title" hasCustomPrompt="1"/>
          </p:nvPr>
        </p:nvSpPr>
        <p:spPr>
          <a:xfrm>
            <a:off x="6651832" y="1118938"/>
            <a:ext cx="4832310" cy="1304488"/>
          </a:xfrm>
        </p:spPr>
        <p:txBody>
          <a:bodyPr anchor="b">
            <a:noAutofit/>
          </a:bodyPr>
          <a:lstStyle>
            <a:lvl1pPr>
              <a:defRPr sz="4800" b="1" i="0">
                <a:solidFill>
                  <a:srgbClr val="1D1D28"/>
                </a:solidFill>
                <a:latin typeface="Georgia" panose="02040502050405020303" pitchFamily="18" charset="0"/>
              </a:defRPr>
            </a:lvl1pPr>
          </a:lstStyle>
          <a:p>
            <a:r>
              <a:rPr lang="en-US" dirty="0"/>
              <a:t>Photo Slide 2a</a:t>
            </a:r>
          </a:p>
        </p:txBody>
      </p:sp>
    </p:spTree>
    <p:extLst>
      <p:ext uri="{BB962C8B-B14F-4D97-AF65-F5344CB8AC3E}">
        <p14:creationId xmlns:p14="http://schemas.microsoft.com/office/powerpoint/2010/main" val="402140013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3.emf"/><Relationship Id="rId2" Type="http://schemas.openxmlformats.org/officeDocument/2006/relationships/slideLayout" Target="../slideLayouts/slideLayout3.xml"/><Relationship Id="rId16"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B21A9A-EC68-0948-9CEC-CCBA95D93E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816598-3F81-204D-AD8C-E6078A5653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a:extLst>
              <a:ext uri="{FF2B5EF4-FFF2-40B4-BE49-F238E27FC236}">
                <a16:creationId xmlns:a16="http://schemas.microsoft.com/office/drawing/2014/main" id="{A1BDDAC2-F4E9-5542-8582-6831977B1806}"/>
              </a:ext>
            </a:extLst>
          </p:cNvPr>
          <p:cNvSpPr>
            <a:spLocks noGrp="1"/>
          </p:cNvSpPr>
          <p:nvPr>
            <p:ph type="sldNum" sz="quarter" idx="4"/>
          </p:nvPr>
        </p:nvSpPr>
        <p:spPr>
          <a:xfrm>
            <a:off x="9282596" y="114089"/>
            <a:ext cx="2743200" cy="365125"/>
          </a:xfrm>
          <a:prstGeom prst="rect">
            <a:avLst/>
          </a:prstGeom>
        </p:spPr>
        <p:txBody>
          <a:bodyPr anchor="ctr"/>
          <a:lstStyle>
            <a:lvl1pPr marL="0" algn="r" defTabSz="914400" rtl="0" eaLnBrk="1" latinLnBrk="0" hangingPunct="1">
              <a:defRPr lang="en-US" sz="900" b="0" i="0" kern="1200" spc="100" baseline="0" smtClean="0">
                <a:solidFill>
                  <a:srgbClr val="F14B22"/>
                </a:solidFill>
                <a:latin typeface="Karla" pitchFamily="2" charset="0"/>
                <a:ea typeface="Karla" pitchFamily="2" charset="0"/>
                <a:cs typeface="+mn-cs"/>
              </a:defRPr>
            </a:lvl1pPr>
          </a:lstStyle>
          <a:p>
            <a:fld id="{CEB95B3C-FC46-7241-A276-0CA6E4A713B0}" type="datetimeFigureOut">
              <a:rPr lang="en-US" smtClean="0"/>
              <a:pPr/>
              <a:t>12/7/2023</a:t>
            </a:fld>
            <a:endParaRPr lang="en-US" dirty="0"/>
          </a:p>
        </p:txBody>
      </p:sp>
    </p:spTree>
    <p:extLst>
      <p:ext uri="{BB962C8B-B14F-4D97-AF65-F5344CB8AC3E}">
        <p14:creationId xmlns:p14="http://schemas.microsoft.com/office/powerpoint/2010/main" val="1670849563"/>
      </p:ext>
    </p:extLst>
  </p:cSld>
  <p:clrMap bg1="lt1" tx1="dk1" bg2="lt2" tx2="dk2" accent1="accent1" accent2="accent2" accent3="accent3" accent4="accent4" accent5="accent5" accent6="accent6" hlink="hlink" folHlink="folHlink"/>
  <p:sldLayoutIdLst>
    <p:sldLayoutId id="2147483649" r:id="rId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660C74-6728-994E-8814-5A1C29179B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FC64C41-FB97-4246-B6C4-AE329A7572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9663A9A6-9DFB-B74F-B643-5A9A09D0A787}"/>
              </a:ext>
            </a:extLst>
          </p:cNvPr>
          <p:cNvPicPr>
            <a:picLocks noChangeAspect="1"/>
          </p:cNvPicPr>
          <p:nvPr userDrawn="1"/>
        </p:nvPicPr>
        <p:blipFill>
          <a:blip r:embed="rId17"/>
          <a:stretch>
            <a:fillRect/>
          </a:stretch>
        </p:blipFill>
        <p:spPr>
          <a:xfrm>
            <a:off x="166203" y="6419256"/>
            <a:ext cx="251239" cy="251239"/>
          </a:xfrm>
          <a:prstGeom prst="rect">
            <a:avLst/>
          </a:prstGeom>
        </p:spPr>
      </p:pic>
      <p:sp>
        <p:nvSpPr>
          <p:cNvPr id="4" name="TextBox 3">
            <a:extLst>
              <a:ext uri="{FF2B5EF4-FFF2-40B4-BE49-F238E27FC236}">
                <a16:creationId xmlns:a16="http://schemas.microsoft.com/office/drawing/2014/main" id="{99B2FE07-57C0-2C4C-94D5-4F5320F190D5}"/>
              </a:ext>
            </a:extLst>
          </p:cNvPr>
          <p:cNvSpPr txBox="1"/>
          <p:nvPr userDrawn="1"/>
        </p:nvSpPr>
        <p:spPr>
          <a:xfrm>
            <a:off x="482321" y="6433685"/>
            <a:ext cx="4322619" cy="230832"/>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kern="1200" spc="100" baseline="0" dirty="0">
                <a:solidFill>
                  <a:srgbClr val="1D1D28"/>
                </a:solidFill>
                <a:latin typeface="Karla" pitchFamily="2" charset="0"/>
                <a:ea typeface="Karla" pitchFamily="2" charset="0"/>
                <a:cs typeface="+mn-cs"/>
              </a:rPr>
              <a:t>Public Sector Transformed</a:t>
            </a:r>
          </a:p>
        </p:txBody>
      </p:sp>
      <p:sp>
        <p:nvSpPr>
          <p:cNvPr id="11" name="TextBox 10">
            <a:extLst>
              <a:ext uri="{FF2B5EF4-FFF2-40B4-BE49-F238E27FC236}">
                <a16:creationId xmlns:a16="http://schemas.microsoft.com/office/drawing/2014/main" id="{0E89E505-F238-5B41-9129-F796D1768325}"/>
              </a:ext>
            </a:extLst>
          </p:cNvPr>
          <p:cNvSpPr txBox="1"/>
          <p:nvPr userDrawn="1"/>
        </p:nvSpPr>
        <p:spPr>
          <a:xfrm>
            <a:off x="7678616" y="6433685"/>
            <a:ext cx="4322619" cy="230832"/>
          </a:xfrm>
          <a:prstGeom prst="rect">
            <a:avLst/>
          </a:prstGeom>
          <a:noFill/>
        </p:spPr>
        <p:txBody>
          <a:bodyPr wrap="square" rtlCol="0" anchor="ctr">
            <a:spAutoFit/>
          </a:bodyPr>
          <a:lstStyle/>
          <a:p>
            <a:pPr algn="r"/>
            <a:fld id="{49EA5C0D-C572-0040-9A3F-47B02F3BBEBD}" type="slidenum">
              <a:rPr lang="en-US" sz="900" smtClean="0"/>
              <a:pPr algn="r"/>
              <a:t>‹#›</a:t>
            </a:fld>
            <a:endParaRPr lang="en-US" sz="900" dirty="0"/>
          </a:p>
        </p:txBody>
      </p:sp>
    </p:spTree>
    <p:extLst>
      <p:ext uri="{BB962C8B-B14F-4D97-AF65-F5344CB8AC3E}">
        <p14:creationId xmlns:p14="http://schemas.microsoft.com/office/powerpoint/2010/main" val="422873942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72" r:id="rId3"/>
    <p:sldLayoutId id="2147483773"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75" r:id="rId14"/>
    <p:sldLayoutId id="2147483735" r:id="rId15"/>
  </p:sldLayoutIdLst>
  <p:hf sldNum="0" hdr="0" ftr="0"/>
  <p:txStyles>
    <p:titleStyle>
      <a:lvl1pPr algn="l" defTabSz="914400" rtl="0" eaLnBrk="1" latinLnBrk="0" hangingPunct="1">
        <a:lnSpc>
          <a:spcPct val="90000"/>
        </a:lnSpc>
        <a:spcBef>
          <a:spcPct val="0"/>
        </a:spcBef>
        <a:buNone/>
        <a:defRPr sz="4800" b="1" i="0" kern="1200">
          <a:solidFill>
            <a:srgbClr val="1D1D28"/>
          </a:solidFill>
          <a:latin typeface="Georgia" panose="02040502050405020303" pitchFamily="18" charset="0"/>
          <a:ea typeface="+mj-ea"/>
          <a:cs typeface="Times New Roman" panose="02020603050405020304" pitchFamily="18" charset="0"/>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rgbClr val="1D1D28"/>
          </a:solidFill>
          <a:latin typeface="Karla" pitchFamily="2" charset="0"/>
          <a:ea typeface="Karla" pitchFamily="2" charset="0"/>
          <a:cs typeface="Verdana" panose="020B060403050404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000" b="0" i="0" kern="1200">
          <a:solidFill>
            <a:srgbClr val="1D1D28"/>
          </a:solidFill>
          <a:latin typeface="Karla" pitchFamily="2" charset="0"/>
          <a:ea typeface="Karla" pitchFamily="2" charset="0"/>
          <a:cs typeface="Verdana" panose="020B060403050404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800" b="0" i="0" kern="1200">
          <a:solidFill>
            <a:srgbClr val="1D1D28"/>
          </a:solidFill>
          <a:latin typeface="Karla" pitchFamily="2" charset="0"/>
          <a:ea typeface="Karla" pitchFamily="2" charset="0"/>
          <a:cs typeface="Verdana" panose="020B060403050404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rgbClr val="1D1D28"/>
          </a:solidFill>
          <a:latin typeface="Karla" pitchFamily="2" charset="0"/>
          <a:ea typeface="Karla" pitchFamily="2" charset="0"/>
          <a:cs typeface="Verdana" panose="020B060403050404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rgbClr val="1D1D28"/>
          </a:solidFill>
          <a:latin typeface="Karla" pitchFamily="2" charset="0"/>
          <a:ea typeface="Karla" pitchFamily="2"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mailto:INSVRSHelpDesk@gocivix.com"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A207BE-B093-314C-949D-AC48AA53C674}"/>
              </a:ext>
            </a:extLst>
          </p:cNvPr>
          <p:cNvSpPr>
            <a:spLocks noGrp="1"/>
          </p:cNvSpPr>
          <p:nvPr>
            <p:ph type="ctrTitle"/>
          </p:nvPr>
        </p:nvSpPr>
        <p:spPr>
          <a:xfrm>
            <a:off x="1252757" y="4300710"/>
            <a:ext cx="9631904" cy="798610"/>
          </a:xfrm>
        </p:spPr>
        <p:txBody>
          <a:bodyPr/>
          <a:lstStyle/>
          <a:p>
            <a:r>
              <a:rPr lang="en-US" dirty="0"/>
              <a:t>Petitions and Candidate Filings </a:t>
            </a:r>
            <a:br>
              <a:rPr lang="en-US" dirty="0"/>
            </a:br>
            <a:r>
              <a:rPr lang="en-US" dirty="0"/>
              <a:t>in SVRS</a:t>
            </a:r>
          </a:p>
        </p:txBody>
      </p:sp>
      <p:sp>
        <p:nvSpPr>
          <p:cNvPr id="11" name="Subtitle 10">
            <a:extLst>
              <a:ext uri="{FF2B5EF4-FFF2-40B4-BE49-F238E27FC236}">
                <a16:creationId xmlns:a16="http://schemas.microsoft.com/office/drawing/2014/main" id="{CCF8FAFB-531A-7E4C-84D3-900E1C685D52}"/>
              </a:ext>
            </a:extLst>
          </p:cNvPr>
          <p:cNvSpPr>
            <a:spLocks noGrp="1"/>
          </p:cNvSpPr>
          <p:nvPr>
            <p:ph type="subTitle" idx="1"/>
          </p:nvPr>
        </p:nvSpPr>
        <p:spPr>
          <a:xfrm>
            <a:off x="1252757" y="5099320"/>
            <a:ext cx="8323221" cy="913691"/>
          </a:xfrm>
        </p:spPr>
        <p:txBody>
          <a:bodyPr>
            <a:normAutofit fontScale="85000" lnSpcReduction="10000"/>
          </a:bodyPr>
          <a:lstStyle/>
          <a:p>
            <a:r>
              <a:rPr lang="en-US" dirty="0"/>
              <a:t>2023 Election Conference</a:t>
            </a:r>
          </a:p>
          <a:p>
            <a:r>
              <a:rPr lang="en-US" dirty="0"/>
              <a:t>Anola Gallion &amp; Jason Jacobs, Proficiency Management Leads</a:t>
            </a:r>
          </a:p>
        </p:txBody>
      </p:sp>
    </p:spTree>
    <p:extLst>
      <p:ext uri="{BB962C8B-B14F-4D97-AF65-F5344CB8AC3E}">
        <p14:creationId xmlns:p14="http://schemas.microsoft.com/office/powerpoint/2010/main" val="1242548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C8F6-A934-4A33-A8E3-FEC9266526CB}"/>
              </a:ext>
            </a:extLst>
          </p:cNvPr>
          <p:cNvSpPr>
            <a:spLocks noGrp="1"/>
          </p:cNvSpPr>
          <p:nvPr>
            <p:ph type="title"/>
          </p:nvPr>
        </p:nvSpPr>
        <p:spPr>
          <a:xfrm>
            <a:off x="257175" y="251987"/>
            <a:ext cx="11639550" cy="842137"/>
          </a:xfrm>
        </p:spPr>
        <p:txBody>
          <a:bodyPr>
            <a:normAutofit fontScale="90000"/>
          </a:bodyPr>
          <a:lstStyle/>
          <a:p>
            <a:r>
              <a:rPr lang="en-US" dirty="0"/>
              <a:t>Tools for Validating Petition Signatures</a:t>
            </a:r>
          </a:p>
        </p:txBody>
      </p:sp>
      <p:pic>
        <p:nvPicPr>
          <p:cNvPr id="9" name="Picture 8">
            <a:extLst>
              <a:ext uri="{FF2B5EF4-FFF2-40B4-BE49-F238E27FC236}">
                <a16:creationId xmlns:a16="http://schemas.microsoft.com/office/drawing/2014/main" id="{C79343B9-0661-F754-B958-A885C32005A0}"/>
              </a:ext>
            </a:extLst>
          </p:cNvPr>
          <p:cNvPicPr>
            <a:picLocks noChangeAspect="1"/>
          </p:cNvPicPr>
          <p:nvPr/>
        </p:nvPicPr>
        <p:blipFill>
          <a:blip r:embed="rId2"/>
          <a:stretch>
            <a:fillRect/>
          </a:stretch>
        </p:blipFill>
        <p:spPr>
          <a:xfrm>
            <a:off x="4536323" y="1242619"/>
            <a:ext cx="7141327" cy="2824555"/>
          </a:xfrm>
          <a:prstGeom prst="rect">
            <a:avLst/>
          </a:prstGeom>
        </p:spPr>
      </p:pic>
      <p:sp>
        <p:nvSpPr>
          <p:cNvPr id="10" name="TextBox 9">
            <a:extLst>
              <a:ext uri="{FF2B5EF4-FFF2-40B4-BE49-F238E27FC236}">
                <a16:creationId xmlns:a16="http://schemas.microsoft.com/office/drawing/2014/main" id="{46D289AB-DB63-89EF-1379-99F36F3C916B}"/>
              </a:ext>
            </a:extLst>
          </p:cNvPr>
          <p:cNvSpPr txBox="1"/>
          <p:nvPr/>
        </p:nvSpPr>
        <p:spPr>
          <a:xfrm>
            <a:off x="371475" y="1257299"/>
            <a:ext cx="3829049" cy="2308324"/>
          </a:xfrm>
          <a:prstGeom prst="rect">
            <a:avLst/>
          </a:prstGeom>
          <a:noFill/>
        </p:spPr>
        <p:txBody>
          <a:bodyPr wrap="square" rtlCol="0">
            <a:spAutoFit/>
          </a:bodyPr>
          <a:lstStyle/>
          <a:p>
            <a:pPr marL="285750" indent="-285750">
              <a:buFont typeface="Arial" panose="020B0604020202020204" pitchFamily="34" charset="0"/>
              <a:buChar char="•"/>
            </a:pPr>
            <a:r>
              <a:rPr lang="en-US" dirty="0"/>
              <a:t>The Residence Address on the voter’s current registration record will display on the Search Results screen when adding signatures to a petition.</a:t>
            </a:r>
          </a:p>
          <a:p>
            <a:pPr marL="285750" indent="-285750">
              <a:buFont typeface="Arial" panose="020B0604020202020204" pitchFamily="34" charset="0"/>
              <a:buChar char="•"/>
            </a:pPr>
            <a:r>
              <a:rPr lang="en-US" dirty="0"/>
              <a:t>Check the Res box if more research is needed before accepting a signature.</a:t>
            </a:r>
          </a:p>
        </p:txBody>
      </p:sp>
      <p:pic>
        <p:nvPicPr>
          <p:cNvPr id="12" name="Picture 11">
            <a:extLst>
              <a:ext uri="{FF2B5EF4-FFF2-40B4-BE49-F238E27FC236}">
                <a16:creationId xmlns:a16="http://schemas.microsoft.com/office/drawing/2014/main" id="{DB641983-D6D2-F2C7-8069-DD80DAE3807A}"/>
              </a:ext>
            </a:extLst>
          </p:cNvPr>
          <p:cNvPicPr>
            <a:picLocks noChangeAspect="1"/>
          </p:cNvPicPr>
          <p:nvPr/>
        </p:nvPicPr>
        <p:blipFill>
          <a:blip r:embed="rId3"/>
          <a:stretch>
            <a:fillRect/>
          </a:stretch>
        </p:blipFill>
        <p:spPr>
          <a:xfrm>
            <a:off x="110448" y="4215669"/>
            <a:ext cx="8291497" cy="2058963"/>
          </a:xfrm>
          <a:prstGeom prst="rect">
            <a:avLst/>
          </a:prstGeom>
        </p:spPr>
      </p:pic>
      <p:sp>
        <p:nvSpPr>
          <p:cNvPr id="13" name="TextBox 12">
            <a:extLst>
              <a:ext uri="{FF2B5EF4-FFF2-40B4-BE49-F238E27FC236}">
                <a16:creationId xmlns:a16="http://schemas.microsoft.com/office/drawing/2014/main" id="{5DF38C9C-853C-CBEE-5130-78F1357985BA}"/>
              </a:ext>
            </a:extLst>
          </p:cNvPr>
          <p:cNvSpPr txBox="1"/>
          <p:nvPr/>
        </p:nvSpPr>
        <p:spPr>
          <a:xfrm>
            <a:off x="8401945" y="4371975"/>
            <a:ext cx="3275705" cy="1477328"/>
          </a:xfrm>
          <a:prstGeom prst="rect">
            <a:avLst/>
          </a:prstGeom>
          <a:noFill/>
        </p:spPr>
        <p:txBody>
          <a:bodyPr wrap="square" rtlCol="0">
            <a:spAutoFit/>
          </a:bodyPr>
          <a:lstStyle/>
          <a:p>
            <a:r>
              <a:rPr lang="en-US" dirty="0"/>
              <a:t>The voter’s signature history can be viewed by searching for the voter and navigating to Voter Overview &gt; Signature History </a:t>
            </a:r>
          </a:p>
          <a:p>
            <a:endParaRPr lang="en-US" dirty="0"/>
          </a:p>
        </p:txBody>
      </p:sp>
    </p:spTree>
    <p:extLst>
      <p:ext uri="{BB962C8B-B14F-4D97-AF65-F5344CB8AC3E}">
        <p14:creationId xmlns:p14="http://schemas.microsoft.com/office/powerpoint/2010/main" val="1525522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3998F46A-F672-4876-9A19-411123DF1831}"/>
              </a:ext>
            </a:extLst>
          </p:cNvPr>
          <p:cNvSpPr>
            <a:spLocks noGrp="1"/>
          </p:cNvSpPr>
          <p:nvPr>
            <p:ph type="title"/>
          </p:nvPr>
        </p:nvSpPr>
        <p:spPr>
          <a:xfrm>
            <a:off x="1844894" y="543115"/>
            <a:ext cx="8925732" cy="700042"/>
          </a:xfrm>
        </p:spPr>
        <p:txBody>
          <a:bodyPr/>
          <a:lstStyle/>
          <a:p>
            <a:r>
              <a:rPr lang="en-US" dirty="0"/>
              <a:t>Resources for Counties</a:t>
            </a:r>
          </a:p>
        </p:txBody>
      </p:sp>
      <p:sp>
        <p:nvSpPr>
          <p:cNvPr id="7" name="Rectangle 6">
            <a:extLst>
              <a:ext uri="{FF2B5EF4-FFF2-40B4-BE49-F238E27FC236}">
                <a16:creationId xmlns:a16="http://schemas.microsoft.com/office/drawing/2014/main" id="{48A93F70-E99E-4F38-91A6-16CAB2EDF26B}"/>
              </a:ext>
            </a:extLst>
          </p:cNvPr>
          <p:cNvSpPr/>
          <p:nvPr/>
        </p:nvSpPr>
        <p:spPr>
          <a:xfrm>
            <a:off x="987643" y="1577360"/>
            <a:ext cx="10128031" cy="3831818"/>
          </a:xfrm>
          <a:prstGeom prst="rect">
            <a:avLst/>
          </a:prstGeom>
        </p:spPr>
        <p:txBody>
          <a:bodyPr wrap="square">
            <a:spAutoFit/>
          </a:bodyPr>
          <a:lstStyle/>
          <a:p>
            <a:pPr marL="342900" marR="0" lvl="0" indent="-342900">
              <a:spcBef>
                <a:spcPts val="1200"/>
              </a:spcBef>
              <a:spcAft>
                <a:spcPts val="300"/>
              </a:spcAft>
              <a:buFont typeface="+mj-lt"/>
              <a:buAutoNum type="arabicPeriod"/>
            </a:pPr>
            <a:r>
              <a:rPr lang="en-US" sz="2400" cap="small" spc="25" dirty="0">
                <a:latin typeface="Cambria" panose="02040503050406030204" pitchFamily="18" charset="0"/>
                <a:ea typeface="Times New Roman" panose="02020603050405020304" pitchFamily="18" charset="0"/>
              </a:rPr>
              <a:t>Web Training Sessions on Microsoft Teams</a:t>
            </a:r>
          </a:p>
          <a:p>
            <a:pPr lvl="1">
              <a:spcBef>
                <a:spcPts val="1200"/>
              </a:spcBef>
              <a:spcAft>
                <a:spcPts val="300"/>
              </a:spcAft>
            </a:pPr>
            <a:r>
              <a:rPr lang="en-US" sz="2400" cap="small" spc="25" dirty="0">
                <a:latin typeface="Cambria" panose="02040503050406030204" pitchFamily="18" charset="0"/>
                <a:ea typeface="Times New Roman" panose="02020603050405020304" pitchFamily="18" charset="0"/>
              </a:rPr>
              <a:t>Election, Office, Candidate, and Referendum Setup – December 19 &amp; 21</a:t>
            </a:r>
          </a:p>
          <a:p>
            <a:pPr lvl="1">
              <a:spcBef>
                <a:spcPts val="1200"/>
              </a:spcBef>
              <a:spcAft>
                <a:spcPts val="300"/>
              </a:spcAft>
            </a:pPr>
            <a:r>
              <a:rPr lang="en-US" sz="2400" cap="small" spc="25" dirty="0">
                <a:latin typeface="Cambria" panose="02040503050406030204" pitchFamily="18" charset="0"/>
                <a:ea typeface="Times New Roman" panose="02020603050405020304" pitchFamily="18" charset="0"/>
              </a:rPr>
              <a:t>Petitions – January 9 &amp; 11, tentative </a:t>
            </a:r>
          </a:p>
          <a:p>
            <a:pPr marL="342900" marR="0" lvl="0" indent="-342900">
              <a:spcBef>
                <a:spcPts val="1200"/>
              </a:spcBef>
              <a:spcAft>
                <a:spcPts val="300"/>
              </a:spcAft>
              <a:buFont typeface="+mj-lt"/>
              <a:buAutoNum type="arabicPeriod"/>
            </a:pPr>
            <a:r>
              <a:rPr lang="en-US" sz="2400" cap="small" spc="25" dirty="0">
                <a:latin typeface="Cambria" panose="02040503050406030204" pitchFamily="18" charset="0"/>
                <a:ea typeface="Times New Roman" panose="02020603050405020304" pitchFamily="18" charset="0"/>
              </a:rPr>
              <a:t>Step by Step and SOP Documents on the County Portal</a:t>
            </a:r>
          </a:p>
          <a:p>
            <a:pPr marR="0" lvl="0">
              <a:spcBef>
                <a:spcPts val="1200"/>
              </a:spcBef>
              <a:spcAft>
                <a:spcPts val="300"/>
              </a:spcAft>
            </a:pPr>
            <a:r>
              <a:rPr lang="en-US" sz="2400" cap="small" spc="25" dirty="0">
                <a:latin typeface="Cambria" panose="02040503050406030204" pitchFamily="18" charset="0"/>
                <a:ea typeface="Times New Roman" panose="02020603050405020304" pitchFamily="18" charset="0"/>
              </a:rPr>
              <a:t>3. </a:t>
            </a:r>
            <a:r>
              <a:rPr lang="en-US" sz="2400" cap="small" spc="25" dirty="0" err="1">
                <a:latin typeface="Cambria" panose="02040503050406030204" pitchFamily="18" charset="0"/>
                <a:ea typeface="Times New Roman" panose="02020603050405020304" pitchFamily="18" charset="0"/>
              </a:rPr>
              <a:t>HelpDesk</a:t>
            </a:r>
            <a:r>
              <a:rPr lang="en-US" sz="2400" cap="small" spc="25" dirty="0">
                <a:latin typeface="Cambria" panose="02040503050406030204" pitchFamily="18" charset="0"/>
                <a:ea typeface="Times New Roman" panose="02020603050405020304" pitchFamily="18" charset="0"/>
              </a:rPr>
              <a:t> Contact: </a:t>
            </a:r>
          </a:p>
          <a:p>
            <a:pPr marR="0" lvl="0">
              <a:spcBef>
                <a:spcPts val="1200"/>
              </a:spcBef>
              <a:spcAft>
                <a:spcPts val="300"/>
              </a:spcAft>
            </a:pPr>
            <a:r>
              <a:rPr lang="en-US" sz="2400" b="0" i="0" dirty="0">
                <a:effectLst/>
                <a:latin typeface="Calibri" panose="020F0502020204030204" pitchFamily="34" charset="0"/>
              </a:rPr>
              <a:t>	1-888-467-8771</a:t>
            </a:r>
          </a:p>
          <a:p>
            <a:pPr marR="0" lvl="0">
              <a:spcBef>
                <a:spcPts val="1200"/>
              </a:spcBef>
              <a:spcAft>
                <a:spcPts val="300"/>
              </a:spcAft>
            </a:pPr>
            <a:r>
              <a:rPr lang="en-US" sz="2400" b="0" i="0" dirty="0">
                <a:effectLst/>
                <a:latin typeface="Calibri" panose="020F0502020204030204" pitchFamily="34" charset="0"/>
                <a:hlinkClick r:id="rId2">
                  <a:extLst>
                    <a:ext uri="{A12FA001-AC4F-418D-AE19-62706E023703}">
                      <ahyp:hlinkClr xmlns:ahyp="http://schemas.microsoft.com/office/drawing/2018/hyperlinkcolor" val="tx"/>
                    </a:ext>
                  </a:extLst>
                </a:hlinkClick>
              </a:rPr>
              <a:t>INSVRSHelpDesk@gocivix.com</a:t>
            </a:r>
            <a:endParaRPr lang="en-US" sz="2400" cap="small" spc="25" dirty="0">
              <a:latin typeface="Cambria" panose="02040503050406030204" pitchFamily="18" charset="0"/>
              <a:ea typeface="Times New Roman" panose="02020603050405020304" pitchFamily="18" charset="0"/>
            </a:endParaRPr>
          </a:p>
        </p:txBody>
      </p:sp>
    </p:spTree>
    <p:extLst>
      <p:ext uri="{BB962C8B-B14F-4D97-AF65-F5344CB8AC3E}">
        <p14:creationId xmlns:p14="http://schemas.microsoft.com/office/powerpoint/2010/main" val="2320050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EF37A-46E2-4159-B5E7-C2D0A29A4353}"/>
              </a:ext>
            </a:extLst>
          </p:cNvPr>
          <p:cNvSpPr>
            <a:spLocks noGrp="1"/>
          </p:cNvSpPr>
          <p:nvPr>
            <p:ph type="title"/>
          </p:nvPr>
        </p:nvSpPr>
        <p:spPr/>
        <p:txBody>
          <a:bodyPr vert="horz" lIns="91440" tIns="45720" rIns="91440" bIns="45720" rtlCol="0" anchor="b">
            <a:normAutofit/>
          </a:bodyPr>
          <a:lstStyle/>
          <a:p>
            <a:pPr algn="ctr"/>
            <a:r>
              <a:rPr lang="en-US" sz="6000" dirty="0">
                <a:solidFill>
                  <a:srgbClr val="FFFFFF"/>
                </a:solidFill>
                <a:latin typeface="+mj-lt"/>
                <a:cs typeface="+mj-cs"/>
              </a:rPr>
              <a:t>Questions</a:t>
            </a:r>
          </a:p>
        </p:txBody>
      </p:sp>
      <p:pic>
        <p:nvPicPr>
          <p:cNvPr id="4" name="Picture 3" descr="Many question marks on black background">
            <a:extLst>
              <a:ext uri="{FF2B5EF4-FFF2-40B4-BE49-F238E27FC236}">
                <a16:creationId xmlns:a16="http://schemas.microsoft.com/office/drawing/2014/main" id="{4B828373-EF5F-471D-985B-B072E4FE6CF1}"/>
              </a:ext>
            </a:extLst>
          </p:cNvPr>
          <p:cNvPicPr>
            <a:picLocks noChangeAspect="1"/>
          </p:cNvPicPr>
          <p:nvPr/>
        </p:nvPicPr>
        <p:blipFill rotWithShape="1">
          <a:blip r:embed="rId3">
            <a:alphaModFix amt="50000"/>
          </a:blip>
          <a:srcRect t="7787"/>
          <a:stretch/>
        </p:blipFill>
        <p:spPr>
          <a:xfrm>
            <a:off x="20" y="1"/>
            <a:ext cx="12191980" cy="6857999"/>
          </a:xfrm>
          <a:prstGeom prst="rect">
            <a:avLst/>
          </a:prstGeom>
          <a:noFill/>
        </p:spPr>
      </p:pic>
    </p:spTree>
    <p:extLst>
      <p:ext uri="{BB962C8B-B14F-4D97-AF65-F5344CB8AC3E}">
        <p14:creationId xmlns:p14="http://schemas.microsoft.com/office/powerpoint/2010/main" val="201026287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3998F46A-F672-4876-9A19-411123DF1831}"/>
              </a:ext>
            </a:extLst>
          </p:cNvPr>
          <p:cNvSpPr>
            <a:spLocks noGrp="1"/>
          </p:cNvSpPr>
          <p:nvPr>
            <p:ph type="title"/>
          </p:nvPr>
        </p:nvSpPr>
        <p:spPr>
          <a:xfrm>
            <a:off x="690694" y="1055759"/>
            <a:ext cx="8925732" cy="700042"/>
          </a:xfrm>
        </p:spPr>
        <p:txBody>
          <a:bodyPr/>
          <a:lstStyle/>
          <a:p>
            <a:r>
              <a:rPr lang="en-US" dirty="0"/>
              <a:t>Step-By-Steps to Review</a:t>
            </a:r>
          </a:p>
        </p:txBody>
      </p:sp>
      <p:sp>
        <p:nvSpPr>
          <p:cNvPr id="7" name="Rectangle 6">
            <a:extLst>
              <a:ext uri="{FF2B5EF4-FFF2-40B4-BE49-F238E27FC236}">
                <a16:creationId xmlns:a16="http://schemas.microsoft.com/office/drawing/2014/main" id="{48A93F70-E99E-4F38-91A6-16CAB2EDF26B}"/>
              </a:ext>
            </a:extLst>
          </p:cNvPr>
          <p:cNvSpPr/>
          <p:nvPr/>
        </p:nvSpPr>
        <p:spPr>
          <a:xfrm>
            <a:off x="690694" y="2308880"/>
            <a:ext cx="6096000" cy="2323713"/>
          </a:xfrm>
          <a:prstGeom prst="rect">
            <a:avLst/>
          </a:prstGeom>
        </p:spPr>
        <p:txBody>
          <a:bodyPr>
            <a:spAutoFit/>
          </a:bodyPr>
          <a:lstStyle/>
          <a:p>
            <a:pPr marR="0" lvl="0">
              <a:spcBef>
                <a:spcPts val="1200"/>
              </a:spcBef>
              <a:spcAft>
                <a:spcPts val="300"/>
              </a:spcAft>
            </a:pPr>
            <a:r>
              <a:rPr lang="en-US" sz="2400" cap="small" spc="25" dirty="0">
                <a:latin typeface="Cambria" panose="02040503050406030204" pitchFamily="18" charset="0"/>
                <a:ea typeface="Times New Roman" panose="02020603050405020304" pitchFamily="18" charset="0"/>
              </a:rPr>
              <a:t>Find these on the County Portal under the Election category of the step-by-steps</a:t>
            </a:r>
          </a:p>
          <a:p>
            <a:pPr marL="342900" marR="0" lvl="0" indent="-342900">
              <a:spcBef>
                <a:spcPts val="1200"/>
              </a:spcBef>
              <a:spcAft>
                <a:spcPts val="300"/>
              </a:spcAft>
              <a:buFont typeface="Arial" panose="020B0604020202020204" pitchFamily="34" charset="0"/>
              <a:buChar char="•"/>
            </a:pPr>
            <a:r>
              <a:rPr lang="en-US" sz="2400" cap="small" spc="25" dirty="0">
                <a:latin typeface="Cambria" panose="02040503050406030204" pitchFamily="18" charset="0"/>
                <a:ea typeface="Times New Roman" panose="02020603050405020304" pitchFamily="18" charset="0"/>
              </a:rPr>
              <a:t>Election, Office, candidate, and Referendum setup </a:t>
            </a:r>
          </a:p>
          <a:p>
            <a:pPr marL="342900" marR="0" lvl="0" indent="-342900">
              <a:spcBef>
                <a:spcPts val="1200"/>
              </a:spcBef>
              <a:spcAft>
                <a:spcPts val="300"/>
              </a:spcAft>
              <a:buFont typeface="Arial" panose="020B0604020202020204" pitchFamily="34" charset="0"/>
              <a:buChar char="•"/>
            </a:pPr>
            <a:r>
              <a:rPr lang="en-US" sz="2400" cap="small" spc="25" dirty="0">
                <a:latin typeface="Cambria" panose="02040503050406030204" pitchFamily="18" charset="0"/>
                <a:ea typeface="Times New Roman" panose="02020603050405020304" pitchFamily="18" charset="0"/>
              </a:rPr>
              <a:t>Master Petition-Petition</a:t>
            </a:r>
          </a:p>
        </p:txBody>
      </p:sp>
    </p:spTree>
    <p:extLst>
      <p:ext uri="{BB962C8B-B14F-4D97-AF65-F5344CB8AC3E}">
        <p14:creationId xmlns:p14="http://schemas.microsoft.com/office/powerpoint/2010/main" val="3288421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C8F6-A934-4A33-A8E3-FEC9266526CB}"/>
              </a:ext>
            </a:extLst>
          </p:cNvPr>
          <p:cNvSpPr>
            <a:spLocks noGrp="1"/>
          </p:cNvSpPr>
          <p:nvPr>
            <p:ph type="title"/>
          </p:nvPr>
        </p:nvSpPr>
        <p:spPr>
          <a:xfrm>
            <a:off x="838201" y="419100"/>
            <a:ext cx="10320902" cy="834600"/>
          </a:xfrm>
        </p:spPr>
        <p:txBody>
          <a:bodyPr/>
          <a:lstStyle/>
          <a:p>
            <a:r>
              <a:rPr lang="en-US" dirty="0"/>
              <a:t>Building the Election in SVRS</a:t>
            </a:r>
          </a:p>
        </p:txBody>
      </p:sp>
      <p:sp>
        <p:nvSpPr>
          <p:cNvPr id="3" name="TextBox 2">
            <a:extLst>
              <a:ext uri="{FF2B5EF4-FFF2-40B4-BE49-F238E27FC236}">
                <a16:creationId xmlns:a16="http://schemas.microsoft.com/office/drawing/2014/main" id="{EC13FF45-C460-CC92-896A-CF7DA17BCDD7}"/>
              </a:ext>
            </a:extLst>
          </p:cNvPr>
          <p:cNvSpPr txBox="1"/>
          <p:nvPr/>
        </p:nvSpPr>
        <p:spPr>
          <a:xfrm>
            <a:off x="590550" y="1253700"/>
            <a:ext cx="11249025" cy="5262979"/>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2024 elections have been created in SVRS by the HAVA administrator. The counties now have the job of tying the correct offices to the election, and then adding candidates as filings are received.</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Added by the State:</a:t>
            </a:r>
          </a:p>
          <a:p>
            <a:pPr marL="800100" lvl="1" indent="-342900">
              <a:buFont typeface="Arial" panose="020B0604020202020204" pitchFamily="34" charset="0"/>
              <a:buChar char="•"/>
            </a:pPr>
            <a:r>
              <a:rPr lang="en-US" sz="2400" dirty="0"/>
              <a:t>Offices and candidates for Federal, State, State Legislative, and Judicial offices</a:t>
            </a:r>
          </a:p>
          <a:p>
            <a:pPr marL="800100" lvl="1" indent="-342900">
              <a:buFont typeface="Arial" panose="020B0604020202020204" pitchFamily="34" charset="0"/>
              <a:buChar char="•"/>
            </a:pPr>
            <a:r>
              <a:rPr lang="en-US" sz="2400" dirty="0"/>
              <a:t>Statewide Referendums</a:t>
            </a:r>
          </a:p>
          <a:p>
            <a:endParaRPr lang="en-US" sz="2400" dirty="0"/>
          </a:p>
          <a:p>
            <a:pPr marL="342900" indent="-342900">
              <a:buFont typeface="Arial" panose="020B0604020202020204" pitchFamily="34" charset="0"/>
              <a:buChar char="•"/>
            </a:pPr>
            <a:r>
              <a:rPr lang="en-US" sz="2400" dirty="0"/>
              <a:t>Added by the Counties:</a:t>
            </a:r>
          </a:p>
          <a:p>
            <a:pPr marL="800100" lvl="1" indent="-342900">
              <a:buFont typeface="Arial" panose="020B0604020202020204" pitchFamily="34" charset="0"/>
              <a:buChar char="•"/>
            </a:pPr>
            <a:r>
              <a:rPr lang="en-US" sz="2400" dirty="0"/>
              <a:t>Offices and candidates for local and party offices</a:t>
            </a:r>
          </a:p>
          <a:p>
            <a:pPr marL="800100" lvl="1" indent="-342900">
              <a:buFont typeface="Arial" panose="020B0604020202020204" pitchFamily="34" charset="0"/>
              <a:buChar char="•"/>
            </a:pPr>
            <a:r>
              <a:rPr lang="en-US" sz="2400" dirty="0"/>
              <a:t>Local public questions (using the Referendums module)</a:t>
            </a:r>
          </a:p>
          <a:p>
            <a:pPr marL="800100" lvl="1" indent="-342900">
              <a:buFont typeface="Arial" panose="020B0604020202020204" pitchFamily="34" charset="0"/>
              <a:buChar char="•"/>
            </a:pPr>
            <a:r>
              <a:rPr lang="en-US" sz="2400" dirty="0"/>
              <a:t>Party offices for election in the 2024 PRIMARY ONLY:</a:t>
            </a:r>
          </a:p>
          <a:p>
            <a:r>
              <a:rPr lang="en-US" sz="2400" dirty="0"/>
              <a:t>		Republican Precinct Committeemen</a:t>
            </a:r>
          </a:p>
          <a:p>
            <a:r>
              <a:rPr lang="en-US" sz="2400" dirty="0"/>
              <a:t>		State Convention Delegates for both parties</a:t>
            </a:r>
          </a:p>
        </p:txBody>
      </p:sp>
    </p:spTree>
    <p:extLst>
      <p:ext uri="{BB962C8B-B14F-4D97-AF65-F5344CB8AC3E}">
        <p14:creationId xmlns:p14="http://schemas.microsoft.com/office/powerpoint/2010/main" val="3244086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2D91-00C1-15A5-A99E-3CF2EA3F85A1}"/>
              </a:ext>
            </a:extLst>
          </p:cNvPr>
          <p:cNvSpPr>
            <a:spLocks noGrp="1"/>
          </p:cNvSpPr>
          <p:nvPr>
            <p:ph type="title"/>
          </p:nvPr>
        </p:nvSpPr>
        <p:spPr>
          <a:xfrm>
            <a:off x="1604219" y="270803"/>
            <a:ext cx="8640661" cy="771525"/>
          </a:xfrm>
        </p:spPr>
        <p:txBody>
          <a:bodyPr>
            <a:normAutofit fontScale="90000"/>
          </a:bodyPr>
          <a:lstStyle/>
          <a:p>
            <a:pPr algn="ctr"/>
            <a:r>
              <a:rPr lang="en-US" dirty="0"/>
              <a:t>Searching Candidate Filings</a:t>
            </a:r>
          </a:p>
        </p:txBody>
      </p:sp>
      <p:sp>
        <p:nvSpPr>
          <p:cNvPr id="3" name="Content Placeholder 2">
            <a:extLst>
              <a:ext uri="{FF2B5EF4-FFF2-40B4-BE49-F238E27FC236}">
                <a16:creationId xmlns:a16="http://schemas.microsoft.com/office/drawing/2014/main" id="{06BD5C54-BF9C-15F1-875E-94FD2ED73122}"/>
              </a:ext>
            </a:extLst>
          </p:cNvPr>
          <p:cNvSpPr>
            <a:spLocks noGrp="1"/>
          </p:cNvSpPr>
          <p:nvPr>
            <p:ph idx="1"/>
          </p:nvPr>
        </p:nvSpPr>
        <p:spPr>
          <a:xfrm>
            <a:off x="609600" y="1054245"/>
            <a:ext cx="10629900" cy="450705"/>
          </a:xfrm>
        </p:spPr>
        <p:txBody>
          <a:bodyPr>
            <a:normAutofit fontScale="92500"/>
          </a:bodyPr>
          <a:lstStyle/>
          <a:p>
            <a:pPr algn="ctr"/>
            <a:r>
              <a:rPr lang="en-US" dirty="0"/>
              <a:t>Pay attention to the Election and Office so you do not create duplicate candidate records.</a:t>
            </a:r>
          </a:p>
        </p:txBody>
      </p:sp>
      <p:pic>
        <p:nvPicPr>
          <p:cNvPr id="5" name="Picture 4">
            <a:extLst>
              <a:ext uri="{FF2B5EF4-FFF2-40B4-BE49-F238E27FC236}">
                <a16:creationId xmlns:a16="http://schemas.microsoft.com/office/drawing/2014/main" id="{6B2D25D7-E5E3-250B-73C9-C1B6B5784353}"/>
              </a:ext>
            </a:extLst>
          </p:cNvPr>
          <p:cNvPicPr>
            <a:picLocks noChangeAspect="1"/>
          </p:cNvPicPr>
          <p:nvPr/>
        </p:nvPicPr>
        <p:blipFill>
          <a:blip r:embed="rId2"/>
          <a:stretch>
            <a:fillRect/>
          </a:stretch>
        </p:blipFill>
        <p:spPr>
          <a:xfrm>
            <a:off x="1823295" y="1504950"/>
            <a:ext cx="8545409" cy="4837743"/>
          </a:xfrm>
          <a:prstGeom prst="rect">
            <a:avLst/>
          </a:prstGeom>
        </p:spPr>
      </p:pic>
    </p:spTree>
    <p:extLst>
      <p:ext uri="{BB962C8B-B14F-4D97-AF65-F5344CB8AC3E}">
        <p14:creationId xmlns:p14="http://schemas.microsoft.com/office/powerpoint/2010/main" val="2237640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A087F-30B3-A844-7247-2F37AA57D3B7}"/>
              </a:ext>
            </a:extLst>
          </p:cNvPr>
          <p:cNvSpPr>
            <a:spLocks noGrp="1"/>
          </p:cNvSpPr>
          <p:nvPr>
            <p:ph type="title"/>
          </p:nvPr>
        </p:nvSpPr>
        <p:spPr>
          <a:xfrm>
            <a:off x="2023820" y="200631"/>
            <a:ext cx="8149848" cy="798405"/>
          </a:xfrm>
        </p:spPr>
        <p:txBody>
          <a:bodyPr/>
          <a:lstStyle/>
          <a:p>
            <a:pPr algn="ctr"/>
            <a:r>
              <a:rPr lang="en-US" dirty="0"/>
              <a:t>Adding Candidate Filings</a:t>
            </a:r>
          </a:p>
        </p:txBody>
      </p:sp>
      <p:sp>
        <p:nvSpPr>
          <p:cNvPr id="6" name="Content Placeholder 5">
            <a:extLst>
              <a:ext uri="{FF2B5EF4-FFF2-40B4-BE49-F238E27FC236}">
                <a16:creationId xmlns:a16="http://schemas.microsoft.com/office/drawing/2014/main" id="{1C491F5C-8051-88C1-AE51-A18F45B137B0}"/>
              </a:ext>
            </a:extLst>
          </p:cNvPr>
          <p:cNvSpPr>
            <a:spLocks noGrp="1"/>
          </p:cNvSpPr>
          <p:nvPr>
            <p:ph idx="15"/>
          </p:nvPr>
        </p:nvSpPr>
        <p:spPr>
          <a:xfrm>
            <a:off x="897771" y="999036"/>
            <a:ext cx="10122654" cy="798406"/>
          </a:xfrm>
        </p:spPr>
        <p:txBody>
          <a:bodyPr>
            <a:normAutofit lnSpcReduction="10000"/>
          </a:bodyPr>
          <a:lstStyle/>
          <a:p>
            <a:r>
              <a:rPr lang="en-US" dirty="0"/>
              <a:t>After a candidate filing has been added in SVRS, you must search the candidate again to see the new filing!</a:t>
            </a:r>
          </a:p>
          <a:p>
            <a:endParaRPr lang="en-US" dirty="0"/>
          </a:p>
        </p:txBody>
      </p:sp>
      <p:pic>
        <p:nvPicPr>
          <p:cNvPr id="10" name="Picture 9">
            <a:extLst>
              <a:ext uri="{FF2B5EF4-FFF2-40B4-BE49-F238E27FC236}">
                <a16:creationId xmlns:a16="http://schemas.microsoft.com/office/drawing/2014/main" id="{3E8AE1ED-BA84-ED53-72CC-4A324CBC47D6}"/>
              </a:ext>
            </a:extLst>
          </p:cNvPr>
          <p:cNvPicPr>
            <a:picLocks noChangeAspect="1"/>
          </p:cNvPicPr>
          <p:nvPr/>
        </p:nvPicPr>
        <p:blipFill>
          <a:blip r:embed="rId2"/>
          <a:stretch>
            <a:fillRect/>
          </a:stretch>
        </p:blipFill>
        <p:spPr>
          <a:xfrm>
            <a:off x="2358805" y="1735529"/>
            <a:ext cx="7890095" cy="4898312"/>
          </a:xfrm>
          <a:prstGeom prst="rect">
            <a:avLst/>
          </a:prstGeom>
        </p:spPr>
      </p:pic>
    </p:spTree>
    <p:extLst>
      <p:ext uri="{BB962C8B-B14F-4D97-AF65-F5344CB8AC3E}">
        <p14:creationId xmlns:p14="http://schemas.microsoft.com/office/powerpoint/2010/main" val="3894864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F558-4541-46D5-3F73-19D7A051EB97}"/>
              </a:ext>
            </a:extLst>
          </p:cNvPr>
          <p:cNvSpPr>
            <a:spLocks noGrp="1"/>
          </p:cNvSpPr>
          <p:nvPr>
            <p:ph type="title"/>
          </p:nvPr>
        </p:nvSpPr>
        <p:spPr>
          <a:xfrm>
            <a:off x="1910273" y="254775"/>
            <a:ext cx="8925732" cy="687635"/>
          </a:xfrm>
        </p:spPr>
        <p:txBody>
          <a:bodyPr>
            <a:normAutofit fontScale="90000"/>
          </a:bodyPr>
          <a:lstStyle/>
          <a:p>
            <a:r>
              <a:rPr lang="en-US" dirty="0"/>
              <a:t>Choosing a Candidate Status</a:t>
            </a:r>
          </a:p>
        </p:txBody>
      </p:sp>
      <p:pic>
        <p:nvPicPr>
          <p:cNvPr id="6" name="Content Placeholder 5">
            <a:extLst>
              <a:ext uri="{FF2B5EF4-FFF2-40B4-BE49-F238E27FC236}">
                <a16:creationId xmlns:a16="http://schemas.microsoft.com/office/drawing/2014/main" id="{B29150D9-7A90-8DAD-0617-E1CCF1D4B3B0}"/>
              </a:ext>
            </a:extLst>
          </p:cNvPr>
          <p:cNvPicPr>
            <a:picLocks noGrp="1" noChangeAspect="1"/>
          </p:cNvPicPr>
          <p:nvPr>
            <p:ph idx="1"/>
          </p:nvPr>
        </p:nvPicPr>
        <p:blipFill>
          <a:blip r:embed="rId2"/>
          <a:stretch>
            <a:fillRect/>
          </a:stretch>
        </p:blipFill>
        <p:spPr>
          <a:xfrm>
            <a:off x="4086447" y="1201461"/>
            <a:ext cx="4965122" cy="2227539"/>
          </a:xfrm>
        </p:spPr>
      </p:pic>
      <p:sp>
        <p:nvSpPr>
          <p:cNvPr id="7" name="TextBox 6">
            <a:extLst>
              <a:ext uri="{FF2B5EF4-FFF2-40B4-BE49-F238E27FC236}">
                <a16:creationId xmlns:a16="http://schemas.microsoft.com/office/drawing/2014/main" id="{0246F458-E29C-F054-3DCB-621DA3212C4C}"/>
              </a:ext>
            </a:extLst>
          </p:cNvPr>
          <p:cNvSpPr txBox="1"/>
          <p:nvPr/>
        </p:nvSpPr>
        <p:spPr>
          <a:xfrm>
            <a:off x="947956" y="3615655"/>
            <a:ext cx="10989578" cy="2308324"/>
          </a:xfrm>
          <a:prstGeom prst="rect">
            <a:avLst/>
          </a:prstGeom>
          <a:noFill/>
        </p:spPr>
        <p:txBody>
          <a:bodyPr wrap="square" rtlCol="0">
            <a:spAutoFit/>
          </a:bodyPr>
          <a:lstStyle/>
          <a:p>
            <a:r>
              <a:rPr lang="en-US" dirty="0"/>
              <a:t>Filed – use this status for a candidate that will be appearing on the ballot.</a:t>
            </a:r>
          </a:p>
          <a:p>
            <a:endParaRPr lang="en-US" dirty="0"/>
          </a:p>
          <a:p>
            <a:r>
              <a:rPr lang="en-US" dirty="0"/>
              <a:t>Do Not List – use this status when a filing has been entered in error. You cannot delete a filing once created, so change the status to Do Not List to prevent the filing from being listed anywhere.</a:t>
            </a:r>
          </a:p>
          <a:p>
            <a:endParaRPr lang="en-US" dirty="0"/>
          </a:p>
          <a:p>
            <a:r>
              <a:rPr lang="en-US" dirty="0"/>
              <a:t>No Election Held – use this status if a candidate is uncontested and will not appear on the ballot.</a:t>
            </a:r>
          </a:p>
          <a:p>
            <a:endParaRPr lang="en-US" dirty="0"/>
          </a:p>
          <a:p>
            <a:r>
              <a:rPr lang="en-US" dirty="0"/>
              <a:t>For further questions regarding which status a candidate should be in, please contact the Indiana Election Division.</a:t>
            </a:r>
          </a:p>
        </p:txBody>
      </p:sp>
    </p:spTree>
    <p:extLst>
      <p:ext uri="{BB962C8B-B14F-4D97-AF65-F5344CB8AC3E}">
        <p14:creationId xmlns:p14="http://schemas.microsoft.com/office/powerpoint/2010/main" val="783013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4908E-F0DE-1E42-99EE-C9A6F44A95A9}"/>
              </a:ext>
            </a:extLst>
          </p:cNvPr>
          <p:cNvSpPr>
            <a:spLocks noGrp="1"/>
          </p:cNvSpPr>
          <p:nvPr>
            <p:ph type="title"/>
          </p:nvPr>
        </p:nvSpPr>
        <p:spPr>
          <a:xfrm>
            <a:off x="1633134" y="449156"/>
            <a:ext cx="8925732" cy="870058"/>
          </a:xfrm>
        </p:spPr>
        <p:txBody>
          <a:bodyPr/>
          <a:lstStyle/>
          <a:p>
            <a:r>
              <a:rPr lang="en-US" dirty="0"/>
              <a:t>Upcoming Enhancements</a:t>
            </a:r>
          </a:p>
        </p:txBody>
      </p:sp>
      <p:sp>
        <p:nvSpPr>
          <p:cNvPr id="4" name="Content Placeholder 3">
            <a:extLst>
              <a:ext uri="{FF2B5EF4-FFF2-40B4-BE49-F238E27FC236}">
                <a16:creationId xmlns:a16="http://schemas.microsoft.com/office/drawing/2014/main" id="{575F5B3C-AA85-29D8-2CE8-BDDBD8589713}"/>
              </a:ext>
            </a:extLst>
          </p:cNvPr>
          <p:cNvSpPr>
            <a:spLocks noGrp="1"/>
          </p:cNvSpPr>
          <p:nvPr>
            <p:ph idx="13"/>
          </p:nvPr>
        </p:nvSpPr>
        <p:spPr>
          <a:xfrm>
            <a:off x="476251" y="1495426"/>
            <a:ext cx="11439524" cy="1362074"/>
          </a:xfrm>
        </p:spPr>
        <p:txBody>
          <a:bodyPr>
            <a:noAutofit/>
          </a:bodyPr>
          <a:lstStyle/>
          <a:p>
            <a:pPr marL="342900" indent="-342900">
              <a:buFont typeface="Arial" panose="020B0604020202020204" pitchFamily="34" charset="0"/>
              <a:buChar char="•"/>
            </a:pPr>
            <a:r>
              <a:rPr lang="en-US" sz="2400" dirty="0"/>
              <a:t>The 2023 legislative session changed the format of the forms used for candidate filings. </a:t>
            </a:r>
          </a:p>
          <a:p>
            <a:pPr marL="342900" indent="-342900">
              <a:buFont typeface="Arial" panose="020B0604020202020204" pitchFamily="34" charset="0"/>
              <a:buChar char="•"/>
            </a:pPr>
            <a:r>
              <a:rPr lang="en-US" sz="2400" dirty="0"/>
              <a:t>SSR 2182 will update the candidate filing screen to match the new forms.</a:t>
            </a:r>
          </a:p>
        </p:txBody>
      </p:sp>
      <p:pic>
        <p:nvPicPr>
          <p:cNvPr id="8" name="Picture 7">
            <a:extLst>
              <a:ext uri="{FF2B5EF4-FFF2-40B4-BE49-F238E27FC236}">
                <a16:creationId xmlns:a16="http://schemas.microsoft.com/office/drawing/2014/main" id="{73ECE4C0-70CB-179D-2BC4-BA6910907E98}"/>
              </a:ext>
            </a:extLst>
          </p:cNvPr>
          <p:cNvPicPr>
            <a:picLocks noChangeAspect="1"/>
          </p:cNvPicPr>
          <p:nvPr/>
        </p:nvPicPr>
        <p:blipFill>
          <a:blip r:embed="rId2"/>
          <a:stretch>
            <a:fillRect/>
          </a:stretch>
        </p:blipFill>
        <p:spPr>
          <a:xfrm>
            <a:off x="4324350" y="3033712"/>
            <a:ext cx="5708806" cy="3449194"/>
          </a:xfrm>
          <a:prstGeom prst="rect">
            <a:avLst/>
          </a:prstGeom>
        </p:spPr>
      </p:pic>
      <p:sp>
        <p:nvSpPr>
          <p:cNvPr id="9" name="TextBox 8">
            <a:extLst>
              <a:ext uri="{FF2B5EF4-FFF2-40B4-BE49-F238E27FC236}">
                <a16:creationId xmlns:a16="http://schemas.microsoft.com/office/drawing/2014/main" id="{4D7EB96E-A538-C1A3-753C-E4B066AAE318}"/>
              </a:ext>
            </a:extLst>
          </p:cNvPr>
          <p:cNvSpPr txBox="1"/>
          <p:nvPr/>
        </p:nvSpPr>
        <p:spPr>
          <a:xfrm>
            <a:off x="933450" y="3792914"/>
            <a:ext cx="3476625" cy="1569660"/>
          </a:xfrm>
          <a:prstGeom prst="rect">
            <a:avLst/>
          </a:prstGeom>
          <a:noFill/>
        </p:spPr>
        <p:txBody>
          <a:bodyPr wrap="square" rtlCol="0">
            <a:spAutoFit/>
          </a:bodyPr>
          <a:lstStyle/>
          <a:p>
            <a:r>
              <a:rPr lang="en-US" sz="2400" dirty="0">
                <a:solidFill>
                  <a:srgbClr val="FF0000"/>
                </a:solidFill>
              </a:rPr>
              <a:t>Note: </a:t>
            </a:r>
            <a:r>
              <a:rPr lang="en-US" sz="2400" dirty="0"/>
              <a:t>This is a mockup of the new screen, but this functionality has not yet been released to SVRS. </a:t>
            </a:r>
          </a:p>
        </p:txBody>
      </p:sp>
    </p:spTree>
    <p:extLst>
      <p:ext uri="{BB962C8B-B14F-4D97-AF65-F5344CB8AC3E}">
        <p14:creationId xmlns:p14="http://schemas.microsoft.com/office/powerpoint/2010/main" val="2505708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3998F46A-F672-4876-9A19-411123DF1831}"/>
              </a:ext>
            </a:extLst>
          </p:cNvPr>
          <p:cNvSpPr>
            <a:spLocks noGrp="1"/>
          </p:cNvSpPr>
          <p:nvPr>
            <p:ph type="title"/>
          </p:nvPr>
        </p:nvSpPr>
        <p:spPr>
          <a:xfrm>
            <a:off x="690694" y="434974"/>
            <a:ext cx="8925732" cy="700042"/>
          </a:xfrm>
        </p:spPr>
        <p:txBody>
          <a:bodyPr/>
          <a:lstStyle/>
          <a:p>
            <a:r>
              <a:rPr lang="en-US" dirty="0"/>
              <a:t>Master Petitions</a:t>
            </a:r>
          </a:p>
        </p:txBody>
      </p:sp>
      <p:sp>
        <p:nvSpPr>
          <p:cNvPr id="7" name="Rectangle 6">
            <a:extLst>
              <a:ext uri="{FF2B5EF4-FFF2-40B4-BE49-F238E27FC236}">
                <a16:creationId xmlns:a16="http://schemas.microsoft.com/office/drawing/2014/main" id="{48A93F70-E99E-4F38-91A6-16CAB2EDF26B}"/>
              </a:ext>
            </a:extLst>
          </p:cNvPr>
          <p:cNvSpPr/>
          <p:nvPr/>
        </p:nvSpPr>
        <p:spPr>
          <a:xfrm>
            <a:off x="766195" y="1135016"/>
            <a:ext cx="11425805" cy="1762021"/>
          </a:xfrm>
          <a:prstGeom prst="rect">
            <a:avLst/>
          </a:prstGeom>
        </p:spPr>
        <p:txBody>
          <a:bodyPr wrap="square">
            <a:spAutoFit/>
          </a:bodyPr>
          <a:lstStyle/>
          <a:p>
            <a:pPr marL="342900" marR="0" lvl="0" indent="-342900">
              <a:spcBef>
                <a:spcPts val="1200"/>
              </a:spcBef>
              <a:spcAft>
                <a:spcPts val="300"/>
              </a:spcAft>
              <a:buFont typeface="Arial" panose="020B0604020202020204" pitchFamily="34" charset="0"/>
              <a:buChar char="•"/>
            </a:pPr>
            <a:r>
              <a:rPr lang="en-US" sz="2400" cap="small" spc="25" dirty="0">
                <a:latin typeface="Cambria" panose="02040503050406030204" pitchFamily="18" charset="0"/>
                <a:ea typeface="Times New Roman" panose="02020603050405020304" pitchFamily="18" charset="0"/>
              </a:rPr>
              <a:t>The master petition for State and Federal candidates is created by the HAVA Administrator</a:t>
            </a:r>
          </a:p>
          <a:p>
            <a:pPr marL="342900" marR="0" lvl="0" indent="-342900">
              <a:spcBef>
                <a:spcPts val="1200"/>
              </a:spcBef>
              <a:spcAft>
                <a:spcPts val="300"/>
              </a:spcAft>
              <a:buFont typeface="Arial" panose="020B0604020202020204" pitchFamily="34" charset="0"/>
              <a:buChar char="•"/>
            </a:pPr>
            <a:r>
              <a:rPr lang="en-US" sz="2400" cap="small" spc="25" dirty="0">
                <a:latin typeface="Cambria" panose="02040503050406030204" pitchFamily="18" charset="0"/>
                <a:ea typeface="Times New Roman" panose="02020603050405020304" pitchFamily="18" charset="0"/>
              </a:rPr>
              <a:t>County users will need to create the Master Petitions for local offices by navigating to Election &gt; Petition &gt; Master Petition</a:t>
            </a:r>
          </a:p>
        </p:txBody>
      </p:sp>
      <p:pic>
        <p:nvPicPr>
          <p:cNvPr id="6" name="Picture 5">
            <a:extLst>
              <a:ext uri="{FF2B5EF4-FFF2-40B4-BE49-F238E27FC236}">
                <a16:creationId xmlns:a16="http://schemas.microsoft.com/office/drawing/2014/main" id="{89659E25-3456-5130-B6D4-9C5DCFFACD3E}"/>
              </a:ext>
            </a:extLst>
          </p:cNvPr>
          <p:cNvPicPr>
            <a:picLocks noChangeAspect="1"/>
          </p:cNvPicPr>
          <p:nvPr/>
        </p:nvPicPr>
        <p:blipFill>
          <a:blip r:embed="rId2"/>
          <a:stretch>
            <a:fillRect/>
          </a:stretch>
        </p:blipFill>
        <p:spPr>
          <a:xfrm>
            <a:off x="913598" y="3227747"/>
            <a:ext cx="9758551" cy="2726985"/>
          </a:xfrm>
          <a:prstGeom prst="rect">
            <a:avLst/>
          </a:prstGeom>
        </p:spPr>
      </p:pic>
    </p:spTree>
    <p:extLst>
      <p:ext uri="{BB962C8B-B14F-4D97-AF65-F5344CB8AC3E}">
        <p14:creationId xmlns:p14="http://schemas.microsoft.com/office/powerpoint/2010/main" val="784413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3998F46A-F672-4876-9A19-411123DF1831}"/>
              </a:ext>
            </a:extLst>
          </p:cNvPr>
          <p:cNvSpPr>
            <a:spLocks noGrp="1"/>
          </p:cNvSpPr>
          <p:nvPr>
            <p:ph type="title"/>
          </p:nvPr>
        </p:nvSpPr>
        <p:spPr>
          <a:xfrm>
            <a:off x="690694" y="611463"/>
            <a:ext cx="11158005" cy="700042"/>
          </a:xfrm>
        </p:spPr>
        <p:txBody>
          <a:bodyPr/>
          <a:lstStyle/>
          <a:p>
            <a:r>
              <a:rPr lang="en-US" dirty="0"/>
              <a:t>Petitions</a:t>
            </a:r>
          </a:p>
        </p:txBody>
      </p:sp>
      <p:sp>
        <p:nvSpPr>
          <p:cNvPr id="7" name="Rectangle 6">
            <a:extLst>
              <a:ext uri="{FF2B5EF4-FFF2-40B4-BE49-F238E27FC236}">
                <a16:creationId xmlns:a16="http://schemas.microsoft.com/office/drawing/2014/main" id="{48A93F70-E99E-4F38-91A6-16CAB2EDF26B}"/>
              </a:ext>
            </a:extLst>
          </p:cNvPr>
          <p:cNvSpPr/>
          <p:nvPr/>
        </p:nvSpPr>
        <p:spPr>
          <a:xfrm>
            <a:off x="690694" y="2222253"/>
            <a:ext cx="8077922" cy="1585049"/>
          </a:xfrm>
          <a:prstGeom prst="rect">
            <a:avLst/>
          </a:prstGeom>
        </p:spPr>
        <p:txBody>
          <a:bodyPr wrap="square">
            <a:spAutoFit/>
          </a:bodyPr>
          <a:lstStyle/>
          <a:p>
            <a:pPr marL="800100" lvl="1" indent="-342900">
              <a:spcBef>
                <a:spcPts val="1200"/>
              </a:spcBef>
              <a:spcAft>
                <a:spcPts val="300"/>
              </a:spcAft>
              <a:buFont typeface="Arial" panose="020B0604020202020204" pitchFamily="34" charset="0"/>
              <a:buChar char="•"/>
            </a:pPr>
            <a:endParaRPr lang="en-US" sz="2400" cap="small" spc="25" dirty="0">
              <a:solidFill>
                <a:srgbClr val="001D9A"/>
              </a:solidFill>
              <a:latin typeface="Cambria" panose="02040503050406030204" pitchFamily="18" charset="0"/>
              <a:ea typeface="Times New Roman" panose="02020603050405020304" pitchFamily="18" charset="0"/>
            </a:endParaRPr>
          </a:p>
          <a:p>
            <a:pPr lvl="1">
              <a:spcBef>
                <a:spcPts val="1200"/>
              </a:spcBef>
              <a:spcAft>
                <a:spcPts val="300"/>
              </a:spcAft>
            </a:pPr>
            <a:endParaRPr lang="en-US" sz="2400" cap="small" spc="25" dirty="0">
              <a:solidFill>
                <a:srgbClr val="001D9A"/>
              </a:solidFill>
              <a:latin typeface="Cambria" panose="02040503050406030204" pitchFamily="18" charset="0"/>
              <a:ea typeface="Times New Roman" panose="02020603050405020304" pitchFamily="18" charset="0"/>
            </a:endParaRPr>
          </a:p>
          <a:p>
            <a:pPr marL="342900" marR="0" lvl="0" indent="-342900">
              <a:spcBef>
                <a:spcPts val="1200"/>
              </a:spcBef>
              <a:spcAft>
                <a:spcPts val="300"/>
              </a:spcAft>
              <a:buFont typeface="Arial" panose="020B0604020202020204" pitchFamily="34" charset="0"/>
              <a:buChar char="•"/>
            </a:pPr>
            <a:endParaRPr lang="en-US" sz="2400" cap="small" spc="25" dirty="0">
              <a:solidFill>
                <a:srgbClr val="001D9A"/>
              </a:solidFill>
              <a:latin typeface="Cambria" panose="020405030504060302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583211EC-9572-B39A-5489-9B721D732FC9}"/>
              </a:ext>
            </a:extLst>
          </p:cNvPr>
          <p:cNvSpPr txBox="1"/>
          <p:nvPr/>
        </p:nvSpPr>
        <p:spPr>
          <a:xfrm>
            <a:off x="690694" y="1459143"/>
            <a:ext cx="10612073" cy="1661993"/>
          </a:xfrm>
          <a:prstGeom prst="rect">
            <a:avLst/>
          </a:prstGeom>
          <a:noFill/>
        </p:spPr>
        <p:txBody>
          <a:bodyPr wrap="square" rtlCol="0">
            <a:spAutoFit/>
          </a:bodyPr>
          <a:lstStyle/>
          <a:p>
            <a:pPr marL="285750" indent="-285750">
              <a:buFont typeface="Arial" panose="020B0604020202020204" pitchFamily="34" charset="0"/>
              <a:buChar char="•"/>
            </a:pPr>
            <a:r>
              <a:rPr lang="en-US" sz="2800" cap="small" spc="25" dirty="0">
                <a:latin typeface="Cambria" panose="02040503050406030204" pitchFamily="18" charset="0"/>
                <a:ea typeface="Times New Roman" panose="02020603050405020304" pitchFamily="18" charset="0"/>
              </a:rPr>
              <a:t>Petitions are added to the master petition by navigating to Election &gt; Petition &gt; Master Petition and searching and selecting the candidate</a:t>
            </a:r>
          </a:p>
          <a:p>
            <a:pPr marL="285750" indent="-285750">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DC6BB22E-6DCA-4EF0-4B06-160960F92E56}"/>
              </a:ext>
            </a:extLst>
          </p:cNvPr>
          <p:cNvPicPr>
            <a:picLocks noChangeAspect="1"/>
          </p:cNvPicPr>
          <p:nvPr/>
        </p:nvPicPr>
        <p:blipFill>
          <a:blip r:embed="rId2"/>
          <a:stretch>
            <a:fillRect/>
          </a:stretch>
        </p:blipFill>
        <p:spPr>
          <a:xfrm>
            <a:off x="1066568" y="2961314"/>
            <a:ext cx="10553315" cy="3069197"/>
          </a:xfrm>
          <a:prstGeom prst="rect">
            <a:avLst/>
          </a:prstGeom>
        </p:spPr>
      </p:pic>
    </p:spTree>
    <p:extLst>
      <p:ext uri="{BB962C8B-B14F-4D97-AF65-F5344CB8AC3E}">
        <p14:creationId xmlns:p14="http://schemas.microsoft.com/office/powerpoint/2010/main" val="2047445553"/>
      </p:ext>
    </p:extLst>
  </p:cSld>
  <p:clrMapOvr>
    <a:masterClrMapping/>
  </p:clrMapOvr>
</p:sld>
</file>

<file path=ppt/theme/theme1.xml><?xml version="1.0" encoding="utf-8"?>
<a:theme xmlns:a="http://schemas.openxmlformats.org/drawingml/2006/main" name="Cover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Theme">
  <a:themeElements>
    <a:clrScheme name="Custom 19">
      <a:dk1>
        <a:srgbClr val="161620"/>
      </a:dk1>
      <a:lt1>
        <a:srgbClr val="FFFFFF"/>
      </a:lt1>
      <a:dk2>
        <a:srgbClr val="44546A"/>
      </a:dk2>
      <a:lt2>
        <a:srgbClr val="E7E6E6"/>
      </a:lt2>
      <a:accent1>
        <a:srgbClr val="F14B22"/>
      </a:accent1>
      <a:accent2>
        <a:srgbClr val="FF7B45"/>
      </a:accent2>
      <a:accent3>
        <a:srgbClr val="3C99ED"/>
      </a:accent3>
      <a:accent4>
        <a:srgbClr val="1955B1"/>
      </a:accent4>
      <a:accent5>
        <a:srgbClr val="A64CB8"/>
      </a:accent5>
      <a:accent6>
        <a:srgbClr val="A3B2D2"/>
      </a:accent6>
      <a:hlink>
        <a:srgbClr val="F14B22"/>
      </a:hlink>
      <a:folHlink>
        <a:srgbClr val="FF7B4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9DD1BEE261B3248BF11E861E5424332" ma:contentTypeVersion="9" ma:contentTypeDescription="Create a new document." ma:contentTypeScope="" ma:versionID="2114779d8000261779d579a481c8df24">
  <xsd:schema xmlns:xsd="http://www.w3.org/2001/XMLSchema" xmlns:xs="http://www.w3.org/2001/XMLSchema" xmlns:p="http://schemas.microsoft.com/office/2006/metadata/properties" xmlns:ns2="52d32c11-18dd-4ca8-9a17-65535cdbbc6d" xmlns:ns3="ee8e5240-287e-4122-9349-4d566deb113b" targetNamespace="http://schemas.microsoft.com/office/2006/metadata/properties" ma:root="true" ma:fieldsID="cc6531061846d6c9d37057857da7c968" ns2:_="" ns3:_="">
    <xsd:import namespace="52d32c11-18dd-4ca8-9a17-65535cdbbc6d"/>
    <xsd:import namespace="ee8e5240-287e-4122-9349-4d566deb113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d32c11-18dd-4ca8-9a17-65535cdbbc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8e5240-287e-4122-9349-4d566deb113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908205-A68F-460C-9451-693487019787}">
  <ds:schemaRefs>
    <ds:schemaRef ds:uri="http://schemas.microsoft.com/office/2006/documentManagement/types"/>
    <ds:schemaRef ds:uri="http://schemas.openxmlformats.org/package/2006/metadata/core-properties"/>
    <ds:schemaRef ds:uri="http://purl.org/dc/elements/1.1/"/>
    <ds:schemaRef ds:uri="http://purl.org/dc/dcmitype/"/>
    <ds:schemaRef ds:uri="http://schemas.microsoft.com/office/2006/metadata/properties"/>
    <ds:schemaRef ds:uri="http://www.w3.org/XML/1998/namespace"/>
    <ds:schemaRef ds:uri="ee8e5240-287e-4122-9349-4d566deb113b"/>
    <ds:schemaRef ds:uri="http://schemas.microsoft.com/office/infopath/2007/PartnerControls"/>
    <ds:schemaRef ds:uri="http://purl.org/dc/terms/"/>
    <ds:schemaRef ds:uri="52d32c11-18dd-4ca8-9a17-65535cdbbc6d"/>
  </ds:schemaRefs>
</ds:datastoreItem>
</file>

<file path=customXml/itemProps2.xml><?xml version="1.0" encoding="utf-8"?>
<ds:datastoreItem xmlns:ds="http://schemas.openxmlformats.org/officeDocument/2006/customXml" ds:itemID="{A1F7497D-C4A9-4837-8CB3-D388AEB19A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d32c11-18dd-4ca8-9a17-65535cdbbc6d"/>
    <ds:schemaRef ds:uri="ee8e5240-287e-4122-9349-4d566deb11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4F90AB-1631-483A-93D8-C438FA1AD4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2440</TotalTime>
  <Words>527</Words>
  <Application>Microsoft Office PowerPoint</Application>
  <PresentationFormat>Widescreen</PresentationFormat>
  <Paragraphs>55</Paragraphs>
  <Slides>12</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Karla</vt:lpstr>
      <vt:lpstr>Cambria</vt:lpstr>
      <vt:lpstr>Arial</vt:lpstr>
      <vt:lpstr>Calibri</vt:lpstr>
      <vt:lpstr>Georgia</vt:lpstr>
      <vt:lpstr>Calibri Light</vt:lpstr>
      <vt:lpstr>Cover Design</vt:lpstr>
      <vt:lpstr>White Theme</vt:lpstr>
      <vt:lpstr>Petitions and Candidate Filings  in SVRS</vt:lpstr>
      <vt:lpstr>Step-By-Steps to Review</vt:lpstr>
      <vt:lpstr>Building the Election in SVRS</vt:lpstr>
      <vt:lpstr>Searching Candidate Filings</vt:lpstr>
      <vt:lpstr>Adding Candidate Filings</vt:lpstr>
      <vt:lpstr>Choosing a Candidate Status</vt:lpstr>
      <vt:lpstr>Upcoming Enhancements</vt:lpstr>
      <vt:lpstr>Master Petitions</vt:lpstr>
      <vt:lpstr>Petitions</vt:lpstr>
      <vt:lpstr>Tools for Validating Petition Signatures</vt:lpstr>
      <vt:lpstr>Resources for Counties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Clerk’s Presentation</dc:title>
  <dc:creator>Kimberly Richards</dc:creator>
  <cp:lastModifiedBy>Anola Gallion</cp:lastModifiedBy>
  <cp:revision>25</cp:revision>
  <dcterms:created xsi:type="dcterms:W3CDTF">2021-02-19T16:29:40Z</dcterms:created>
  <dcterms:modified xsi:type="dcterms:W3CDTF">2023-12-07T18:00:43Z</dcterms:modified>
</cp:coreProperties>
</file>