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9"/>
  </p:notesMasterIdLst>
  <p:sldIdLst>
    <p:sldId id="256" r:id="rId2"/>
    <p:sldId id="257" r:id="rId3"/>
    <p:sldId id="315" r:id="rId4"/>
    <p:sldId id="258" r:id="rId5"/>
    <p:sldId id="312" r:id="rId6"/>
    <p:sldId id="316" r:id="rId7"/>
    <p:sldId id="317" r:id="rId8"/>
    <p:sldId id="318" r:id="rId9"/>
    <p:sldId id="259" r:id="rId10"/>
    <p:sldId id="260" r:id="rId11"/>
    <p:sldId id="261" r:id="rId12"/>
    <p:sldId id="262" r:id="rId13"/>
    <p:sldId id="314" r:id="rId14"/>
    <p:sldId id="319" r:id="rId15"/>
    <p:sldId id="313" r:id="rId16"/>
    <p:sldId id="264" r:id="rId17"/>
    <p:sldId id="290" r:id="rId18"/>
  </p:sldIdLst>
  <p:sldSz cx="9144000" cy="5143500" type="screen16x9"/>
  <p:notesSz cx="6858000" cy="9144000"/>
  <p:embeddedFontLst>
    <p:embeddedFont>
      <p:font typeface="Bebas Neue" panose="020B0606020202050201" pitchFamily="34" charset="0"/>
      <p:regular r:id="rId20"/>
    </p:embeddedFont>
    <p:embeddedFont>
      <p:font typeface="Berkshire Swash" panose="020B0604020202020204" charset="0"/>
      <p:regular r:id="rId21"/>
    </p:embeddedFont>
    <p:embeddedFont>
      <p:font typeface="Lato" panose="020F0502020204030203" pitchFamily="34" charset="0"/>
      <p:regular r:id="rId22"/>
      <p:bold r:id="rId23"/>
      <p:italic r:id="rId24"/>
      <p:boldItalic r:id="rId25"/>
    </p:embeddedFont>
    <p:embeddedFont>
      <p:font typeface="Nunito Light" pitchFamily="2"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87E54-F506-41A8-848E-52B526D33B69}" v="5" dt="2025-12-08T18:20:20.004"/>
  </p1510:revLst>
</p1510:revInfo>
</file>

<file path=ppt/tableStyles.xml><?xml version="1.0" encoding="utf-8"?>
<a:tblStyleLst xmlns:a="http://schemas.openxmlformats.org/drawingml/2006/main" def="{8ED78443-52EA-460C-876B-AC5CD95544D6}">
  <a:tblStyle styleId="{8ED78443-52EA-460C-876B-AC5CD95544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9277120-9884-4FC8-962E-A54ACEB9BDA4}"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16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8a0ad551b3_1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8a0ad551b3_1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8a0586bada_0_22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8a0586bada_0_22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8a0586bada_0_22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8a0586bada_0_22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a:extLst>
            <a:ext uri="{FF2B5EF4-FFF2-40B4-BE49-F238E27FC236}">
              <a16:creationId xmlns:a16="http://schemas.microsoft.com/office/drawing/2014/main" id="{3D1651FF-014B-EA8F-C7F9-5249329E993F}"/>
            </a:ext>
          </a:extLst>
        </p:cNvPr>
        <p:cNvGrpSpPr/>
        <p:nvPr/>
      </p:nvGrpSpPr>
      <p:grpSpPr>
        <a:xfrm>
          <a:off x="0" y="0"/>
          <a:ext cx="0" cy="0"/>
          <a:chOff x="0" y="0"/>
          <a:chExt cx="0" cy="0"/>
        </a:xfrm>
      </p:grpSpPr>
      <p:sp>
        <p:nvSpPr>
          <p:cNvPr id="594" name="Google Shape;594;g28a0586bada_0_22089:notes">
            <a:extLst>
              <a:ext uri="{FF2B5EF4-FFF2-40B4-BE49-F238E27FC236}">
                <a16:creationId xmlns:a16="http://schemas.microsoft.com/office/drawing/2014/main" id="{EB3AF9A7-FB7A-8F01-E467-EAAB395EF3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28a0586bada_0_22089:notes">
            <a:extLst>
              <a:ext uri="{FF2B5EF4-FFF2-40B4-BE49-F238E27FC236}">
                <a16:creationId xmlns:a16="http://schemas.microsoft.com/office/drawing/2014/main" id="{0431AF9C-63BD-F14F-D69E-2B75F22C78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3893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8a0586bada_0_22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28a0586bada_0_22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28863055e74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28863055e7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8a0586bada_0_21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8a0586bada_0_21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a:extLst>
            <a:ext uri="{FF2B5EF4-FFF2-40B4-BE49-F238E27FC236}">
              <a16:creationId xmlns:a16="http://schemas.microsoft.com/office/drawing/2014/main" id="{F8E805E4-0850-9526-7A37-B411279D63B6}"/>
            </a:ext>
          </a:extLst>
        </p:cNvPr>
        <p:cNvGrpSpPr/>
        <p:nvPr/>
      </p:nvGrpSpPr>
      <p:grpSpPr>
        <a:xfrm>
          <a:off x="0" y="0"/>
          <a:ext cx="0" cy="0"/>
          <a:chOff x="0" y="0"/>
          <a:chExt cx="0" cy="0"/>
        </a:xfrm>
      </p:grpSpPr>
      <p:sp>
        <p:nvSpPr>
          <p:cNvPr id="494" name="Google Shape;494;g28a0586bada_0_21978:notes">
            <a:extLst>
              <a:ext uri="{FF2B5EF4-FFF2-40B4-BE49-F238E27FC236}">
                <a16:creationId xmlns:a16="http://schemas.microsoft.com/office/drawing/2014/main" id="{21754B81-02EC-9AA3-93A3-71FBEE3C7C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8a0586bada_0_21978:notes">
            <a:extLst>
              <a:ext uri="{FF2B5EF4-FFF2-40B4-BE49-F238E27FC236}">
                <a16:creationId xmlns:a16="http://schemas.microsoft.com/office/drawing/2014/main" id="{CB727A4E-02FF-A98A-862E-60ED40819E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33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8863055e7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8863055e7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325F954D-DB8E-AEF6-24CB-7333EE3876D9}"/>
            </a:ext>
          </a:extLst>
        </p:cNvPr>
        <p:cNvGrpSpPr/>
        <p:nvPr/>
      </p:nvGrpSpPr>
      <p:grpSpPr>
        <a:xfrm>
          <a:off x="0" y="0"/>
          <a:ext cx="0" cy="0"/>
          <a:chOff x="0" y="0"/>
          <a:chExt cx="0" cy="0"/>
        </a:xfrm>
      </p:grpSpPr>
      <p:sp>
        <p:nvSpPr>
          <p:cNvPr id="503" name="Google Shape;503;g28863055e74_1_48:notes">
            <a:extLst>
              <a:ext uri="{FF2B5EF4-FFF2-40B4-BE49-F238E27FC236}">
                <a16:creationId xmlns:a16="http://schemas.microsoft.com/office/drawing/2014/main" id="{63B57833-A815-2DC6-10F0-CE1A5B7BDE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8863055e74_1_48:notes">
            <a:extLst>
              <a:ext uri="{FF2B5EF4-FFF2-40B4-BE49-F238E27FC236}">
                <a16:creationId xmlns:a16="http://schemas.microsoft.com/office/drawing/2014/main" id="{409409C3-2276-4A36-499A-A3C15B13CD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142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07DD90BD-3890-DABB-2F8E-22088DDDEC77}"/>
            </a:ext>
          </a:extLst>
        </p:cNvPr>
        <p:cNvGrpSpPr/>
        <p:nvPr/>
      </p:nvGrpSpPr>
      <p:grpSpPr>
        <a:xfrm>
          <a:off x="0" y="0"/>
          <a:ext cx="0" cy="0"/>
          <a:chOff x="0" y="0"/>
          <a:chExt cx="0" cy="0"/>
        </a:xfrm>
      </p:grpSpPr>
      <p:sp>
        <p:nvSpPr>
          <p:cNvPr id="503" name="Google Shape;503;g28863055e74_1_48:notes">
            <a:extLst>
              <a:ext uri="{FF2B5EF4-FFF2-40B4-BE49-F238E27FC236}">
                <a16:creationId xmlns:a16="http://schemas.microsoft.com/office/drawing/2014/main" id="{65CF719C-B8D8-DAE2-5B32-91C3152927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8863055e74_1_48:notes">
            <a:extLst>
              <a:ext uri="{FF2B5EF4-FFF2-40B4-BE49-F238E27FC236}">
                <a16:creationId xmlns:a16="http://schemas.microsoft.com/office/drawing/2014/main" id="{F5759E86-FDEF-FF4C-250B-C82F2006A2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69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C0230D82-06D8-6F4B-5F8A-2B9F47979DA7}"/>
            </a:ext>
          </a:extLst>
        </p:cNvPr>
        <p:cNvGrpSpPr/>
        <p:nvPr/>
      </p:nvGrpSpPr>
      <p:grpSpPr>
        <a:xfrm>
          <a:off x="0" y="0"/>
          <a:ext cx="0" cy="0"/>
          <a:chOff x="0" y="0"/>
          <a:chExt cx="0" cy="0"/>
        </a:xfrm>
      </p:grpSpPr>
      <p:sp>
        <p:nvSpPr>
          <p:cNvPr id="503" name="Google Shape;503;g28863055e74_1_48:notes">
            <a:extLst>
              <a:ext uri="{FF2B5EF4-FFF2-40B4-BE49-F238E27FC236}">
                <a16:creationId xmlns:a16="http://schemas.microsoft.com/office/drawing/2014/main" id="{E7A3DA3C-BAAA-4A8B-0861-37D39726D1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8863055e74_1_48:notes">
            <a:extLst>
              <a:ext uri="{FF2B5EF4-FFF2-40B4-BE49-F238E27FC236}">
                <a16:creationId xmlns:a16="http://schemas.microsoft.com/office/drawing/2014/main" id="{40E2923D-E8D7-16CD-830E-1B59EE5076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62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EDC008ED-11E0-EE4C-A0B2-B335F1AF910E}"/>
            </a:ext>
          </a:extLst>
        </p:cNvPr>
        <p:cNvGrpSpPr/>
        <p:nvPr/>
      </p:nvGrpSpPr>
      <p:grpSpPr>
        <a:xfrm>
          <a:off x="0" y="0"/>
          <a:ext cx="0" cy="0"/>
          <a:chOff x="0" y="0"/>
          <a:chExt cx="0" cy="0"/>
        </a:xfrm>
      </p:grpSpPr>
      <p:sp>
        <p:nvSpPr>
          <p:cNvPr id="503" name="Google Shape;503;g28863055e74_1_48:notes">
            <a:extLst>
              <a:ext uri="{FF2B5EF4-FFF2-40B4-BE49-F238E27FC236}">
                <a16:creationId xmlns:a16="http://schemas.microsoft.com/office/drawing/2014/main" id="{4CE12F0F-A072-4C2C-94B9-A4C13080A0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8863055e74_1_48:notes">
            <a:extLst>
              <a:ext uri="{FF2B5EF4-FFF2-40B4-BE49-F238E27FC236}">
                <a16:creationId xmlns:a16="http://schemas.microsoft.com/office/drawing/2014/main" id="{0B3426B4-5D11-F9E8-CD78-21DED1DC87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4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8a0586bada_0_21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8a0586bada_0_21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tBDfr" TargetMode="External"/><Relationship Id="rId5" Type="http://schemas.openxmlformats.org/officeDocument/2006/relationships/hyperlink" Target="http://bit.ly/2TyoMsr" TargetMode="External"/><Relationship Id="rId4" Type="http://schemas.openxmlformats.org/officeDocument/2006/relationships/hyperlink" Target="https://bit.ly/3A1uf1Q"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275" y="-1"/>
            <a:ext cx="9152276" cy="5143502"/>
            <a:chOff x="-8275" y="-1"/>
            <a:chExt cx="9152276" cy="5143502"/>
          </a:xfrm>
        </p:grpSpPr>
        <p:grpSp>
          <p:nvGrpSpPr>
            <p:cNvPr id="10" name="Google Shape;10;p2"/>
            <p:cNvGrpSpPr/>
            <p:nvPr/>
          </p:nvGrpSpPr>
          <p:grpSpPr>
            <a:xfrm>
              <a:off x="-8275" y="-1"/>
              <a:ext cx="9152276" cy="5143502"/>
              <a:chOff x="-8275" y="-1"/>
              <a:chExt cx="9152276" cy="5143502"/>
            </a:xfrm>
          </p:grpSpPr>
          <p:pic>
            <p:nvPicPr>
              <p:cNvPr id="11" name="Google Shape;11;p2"/>
              <p:cNvPicPr preferRelativeResize="0"/>
              <p:nvPr/>
            </p:nvPicPr>
            <p:blipFill>
              <a:blip r:embed="rId2">
                <a:alphaModFix amt="40000"/>
              </a:blip>
              <a:stretch>
                <a:fillRect/>
              </a:stretch>
            </p:blipFill>
            <p:spPr>
              <a:xfrm>
                <a:off x="-8275" y="0"/>
                <a:ext cx="9152276" cy="5143501"/>
              </a:xfrm>
              <a:prstGeom prst="rect">
                <a:avLst/>
              </a:prstGeom>
              <a:noFill/>
              <a:ln>
                <a:noFill/>
              </a:ln>
            </p:spPr>
          </p:pic>
          <p:pic>
            <p:nvPicPr>
              <p:cNvPr id="12" name="Google Shape;12;p2"/>
              <p:cNvPicPr preferRelativeResize="0"/>
              <p:nvPr/>
            </p:nvPicPr>
            <p:blipFill>
              <a:blip r:embed="rId3">
                <a:alphaModFix amt="60000"/>
              </a:blip>
              <a:stretch>
                <a:fillRect/>
              </a:stretch>
            </p:blipFill>
            <p:spPr>
              <a:xfrm>
                <a:off x="-1" y="-1"/>
                <a:ext cx="9144003" cy="5143501"/>
              </a:xfrm>
              <a:prstGeom prst="rect">
                <a:avLst/>
              </a:prstGeom>
              <a:noFill/>
              <a:ln>
                <a:noFill/>
              </a:ln>
            </p:spPr>
          </p:pic>
        </p:grpSp>
        <p:sp>
          <p:nvSpPr>
            <p:cNvPr id="13" name="Google Shape;13;p2"/>
            <p:cNvSpPr/>
            <p:nvPr/>
          </p:nvSpPr>
          <p:spPr>
            <a:xfrm>
              <a:off x="1141050" y="797700"/>
              <a:ext cx="6861900" cy="3548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4" name="Google Shape;14;p2"/>
            <p:cNvGrpSpPr/>
            <p:nvPr/>
          </p:nvGrpSpPr>
          <p:grpSpPr>
            <a:xfrm>
              <a:off x="232733" y="73527"/>
              <a:ext cx="8721049" cy="4957552"/>
              <a:chOff x="232733" y="73527"/>
              <a:chExt cx="8721049" cy="4957552"/>
            </a:xfrm>
          </p:grpSpPr>
          <p:sp>
            <p:nvSpPr>
              <p:cNvPr id="15" name="Google Shape;15;p2"/>
              <p:cNvSpPr/>
              <p:nvPr/>
            </p:nvSpPr>
            <p:spPr>
              <a:xfrm>
                <a:off x="8293075" y="308801"/>
                <a:ext cx="660707" cy="577136"/>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79563" y="430788"/>
                <a:ext cx="333674" cy="333174"/>
              </a:xfrm>
              <a:custGeom>
                <a:avLst/>
                <a:gdLst/>
                <a:ahLst/>
                <a:cxnLst/>
                <a:rect l="l" t="t" r="r" b="b"/>
                <a:pathLst>
                  <a:path w="25360" h="25322" extrusionOk="0">
                    <a:moveTo>
                      <a:pt x="10588" y="7636"/>
                    </a:moveTo>
                    <a:lnTo>
                      <a:pt x="12178" y="8138"/>
                    </a:lnTo>
                    <a:cubicBezTo>
                      <a:pt x="12199" y="8327"/>
                      <a:pt x="12199" y="8515"/>
                      <a:pt x="12199" y="8703"/>
                    </a:cubicBezTo>
                    <a:lnTo>
                      <a:pt x="12199" y="9540"/>
                    </a:lnTo>
                    <a:cubicBezTo>
                      <a:pt x="12199" y="9749"/>
                      <a:pt x="12220" y="9938"/>
                      <a:pt x="12220" y="10147"/>
                    </a:cubicBezTo>
                    <a:cubicBezTo>
                      <a:pt x="12220" y="10566"/>
                      <a:pt x="12178" y="10984"/>
                      <a:pt x="12178" y="11402"/>
                    </a:cubicBezTo>
                    <a:cubicBezTo>
                      <a:pt x="11885" y="11277"/>
                      <a:pt x="10357" y="9770"/>
                      <a:pt x="9834" y="9101"/>
                    </a:cubicBezTo>
                    <a:cubicBezTo>
                      <a:pt x="10085" y="8599"/>
                      <a:pt x="10337" y="8117"/>
                      <a:pt x="10588" y="7636"/>
                    </a:cubicBezTo>
                    <a:close/>
                    <a:moveTo>
                      <a:pt x="14730" y="7636"/>
                    </a:moveTo>
                    <a:lnTo>
                      <a:pt x="15505" y="9122"/>
                    </a:lnTo>
                    <a:cubicBezTo>
                      <a:pt x="14730" y="9875"/>
                      <a:pt x="14019" y="10712"/>
                      <a:pt x="13140" y="11444"/>
                    </a:cubicBezTo>
                    <a:cubicBezTo>
                      <a:pt x="13057" y="10335"/>
                      <a:pt x="13119" y="9247"/>
                      <a:pt x="13119" y="8159"/>
                    </a:cubicBezTo>
                    <a:lnTo>
                      <a:pt x="14730" y="7636"/>
                    </a:lnTo>
                    <a:close/>
                    <a:moveTo>
                      <a:pt x="9123" y="9812"/>
                    </a:moveTo>
                    <a:cubicBezTo>
                      <a:pt x="9228" y="9917"/>
                      <a:pt x="9353" y="10022"/>
                      <a:pt x="9479" y="10126"/>
                    </a:cubicBezTo>
                    <a:cubicBezTo>
                      <a:pt x="9897" y="10524"/>
                      <a:pt x="10316" y="10921"/>
                      <a:pt x="10713" y="11340"/>
                    </a:cubicBezTo>
                    <a:cubicBezTo>
                      <a:pt x="10964" y="11591"/>
                      <a:pt x="11194" y="11863"/>
                      <a:pt x="11445" y="12156"/>
                    </a:cubicBezTo>
                    <a:cubicBezTo>
                      <a:pt x="11062" y="12192"/>
                      <a:pt x="10682" y="12203"/>
                      <a:pt x="10303" y="12203"/>
                    </a:cubicBezTo>
                    <a:cubicBezTo>
                      <a:pt x="9689" y="12203"/>
                      <a:pt x="9081" y="12174"/>
                      <a:pt x="8472" y="12174"/>
                    </a:cubicBezTo>
                    <a:cubicBezTo>
                      <a:pt x="8368" y="12174"/>
                      <a:pt x="8264" y="12175"/>
                      <a:pt x="8160" y="12177"/>
                    </a:cubicBezTo>
                    <a:lnTo>
                      <a:pt x="8181" y="12156"/>
                    </a:lnTo>
                    <a:cubicBezTo>
                      <a:pt x="7993" y="11612"/>
                      <a:pt x="7826" y="11089"/>
                      <a:pt x="7637" y="10566"/>
                    </a:cubicBezTo>
                    <a:lnTo>
                      <a:pt x="9123" y="9812"/>
                    </a:lnTo>
                    <a:close/>
                    <a:moveTo>
                      <a:pt x="16195" y="9812"/>
                    </a:moveTo>
                    <a:lnTo>
                      <a:pt x="17304" y="10398"/>
                    </a:lnTo>
                    <a:cubicBezTo>
                      <a:pt x="17388" y="10440"/>
                      <a:pt x="17471" y="10482"/>
                      <a:pt x="17555" y="10503"/>
                    </a:cubicBezTo>
                    <a:cubicBezTo>
                      <a:pt x="17639" y="10524"/>
                      <a:pt x="17681" y="10628"/>
                      <a:pt x="17639" y="10712"/>
                    </a:cubicBezTo>
                    <a:cubicBezTo>
                      <a:pt x="17576" y="10900"/>
                      <a:pt x="17513" y="11089"/>
                      <a:pt x="17451" y="11277"/>
                    </a:cubicBezTo>
                    <a:cubicBezTo>
                      <a:pt x="17346" y="11570"/>
                      <a:pt x="17262" y="11863"/>
                      <a:pt x="17158" y="12156"/>
                    </a:cubicBezTo>
                    <a:cubicBezTo>
                      <a:pt x="17011" y="12177"/>
                      <a:pt x="16865" y="12177"/>
                      <a:pt x="16676" y="12177"/>
                    </a:cubicBezTo>
                    <a:lnTo>
                      <a:pt x="16111" y="12177"/>
                    </a:lnTo>
                    <a:cubicBezTo>
                      <a:pt x="15798" y="12198"/>
                      <a:pt x="15463" y="12218"/>
                      <a:pt x="15149" y="12218"/>
                    </a:cubicBezTo>
                    <a:cubicBezTo>
                      <a:pt x="14730" y="12198"/>
                      <a:pt x="14312" y="12177"/>
                      <a:pt x="13914" y="12177"/>
                    </a:cubicBezTo>
                    <a:cubicBezTo>
                      <a:pt x="13977" y="11926"/>
                      <a:pt x="15358" y="10524"/>
                      <a:pt x="16195" y="9812"/>
                    </a:cubicBezTo>
                    <a:close/>
                    <a:moveTo>
                      <a:pt x="9951" y="13089"/>
                    </a:moveTo>
                    <a:cubicBezTo>
                      <a:pt x="10445" y="13089"/>
                      <a:pt x="10943" y="13101"/>
                      <a:pt x="11445" y="13139"/>
                    </a:cubicBezTo>
                    <a:cubicBezTo>
                      <a:pt x="10713" y="14018"/>
                      <a:pt x="9876" y="14729"/>
                      <a:pt x="9123" y="15483"/>
                    </a:cubicBezTo>
                    <a:lnTo>
                      <a:pt x="7637" y="14729"/>
                    </a:lnTo>
                    <a:cubicBezTo>
                      <a:pt x="7826" y="14206"/>
                      <a:pt x="7993" y="13683"/>
                      <a:pt x="8160" y="13139"/>
                    </a:cubicBezTo>
                    <a:lnTo>
                      <a:pt x="8181" y="13118"/>
                    </a:lnTo>
                    <a:cubicBezTo>
                      <a:pt x="8765" y="13107"/>
                      <a:pt x="9355" y="13089"/>
                      <a:pt x="9951" y="13089"/>
                    </a:cubicBezTo>
                    <a:close/>
                    <a:moveTo>
                      <a:pt x="15293" y="13080"/>
                    </a:moveTo>
                    <a:cubicBezTo>
                      <a:pt x="15922" y="13080"/>
                      <a:pt x="16536" y="13106"/>
                      <a:pt x="17137" y="13118"/>
                    </a:cubicBezTo>
                    <a:cubicBezTo>
                      <a:pt x="17325" y="13662"/>
                      <a:pt x="17492" y="14185"/>
                      <a:pt x="17660" y="14708"/>
                    </a:cubicBezTo>
                    <a:lnTo>
                      <a:pt x="16195" y="15483"/>
                    </a:lnTo>
                    <a:cubicBezTo>
                      <a:pt x="16070" y="15378"/>
                      <a:pt x="15923" y="15231"/>
                      <a:pt x="15798" y="15106"/>
                    </a:cubicBezTo>
                    <a:cubicBezTo>
                      <a:pt x="15400" y="14729"/>
                      <a:pt x="15003" y="14353"/>
                      <a:pt x="14605" y="13955"/>
                    </a:cubicBezTo>
                    <a:cubicBezTo>
                      <a:pt x="14354" y="13704"/>
                      <a:pt x="14124" y="13432"/>
                      <a:pt x="13852" y="13139"/>
                    </a:cubicBezTo>
                    <a:lnTo>
                      <a:pt x="13873" y="13139"/>
                    </a:lnTo>
                    <a:cubicBezTo>
                      <a:pt x="14354" y="13095"/>
                      <a:pt x="14827" y="13080"/>
                      <a:pt x="15293" y="13080"/>
                    </a:cubicBezTo>
                    <a:close/>
                    <a:moveTo>
                      <a:pt x="12178" y="13830"/>
                    </a:moveTo>
                    <a:cubicBezTo>
                      <a:pt x="12262" y="14980"/>
                      <a:pt x="12178" y="16068"/>
                      <a:pt x="12199" y="17156"/>
                    </a:cubicBezTo>
                    <a:lnTo>
                      <a:pt x="12052" y="17198"/>
                    </a:lnTo>
                    <a:lnTo>
                      <a:pt x="10734" y="17617"/>
                    </a:lnTo>
                    <a:cubicBezTo>
                      <a:pt x="10688" y="17632"/>
                      <a:pt x="10653" y="17642"/>
                      <a:pt x="10626" y="17642"/>
                    </a:cubicBezTo>
                    <a:cubicBezTo>
                      <a:pt x="10578" y="17642"/>
                      <a:pt x="10551" y="17613"/>
                      <a:pt x="10525" y="17533"/>
                    </a:cubicBezTo>
                    <a:cubicBezTo>
                      <a:pt x="10378" y="17240"/>
                      <a:pt x="10253" y="16947"/>
                      <a:pt x="10106" y="16696"/>
                    </a:cubicBezTo>
                    <a:cubicBezTo>
                      <a:pt x="10023" y="16529"/>
                      <a:pt x="9918" y="16361"/>
                      <a:pt x="9813" y="16194"/>
                    </a:cubicBezTo>
                    <a:cubicBezTo>
                      <a:pt x="9939" y="16048"/>
                      <a:pt x="10065" y="15922"/>
                      <a:pt x="10190" y="15796"/>
                    </a:cubicBezTo>
                    <a:cubicBezTo>
                      <a:pt x="10567" y="15378"/>
                      <a:pt x="10943" y="14980"/>
                      <a:pt x="11341" y="14583"/>
                    </a:cubicBezTo>
                    <a:cubicBezTo>
                      <a:pt x="11592" y="14332"/>
                      <a:pt x="11885" y="14102"/>
                      <a:pt x="12178" y="13830"/>
                    </a:cubicBezTo>
                    <a:close/>
                    <a:moveTo>
                      <a:pt x="13161" y="13892"/>
                    </a:moveTo>
                    <a:cubicBezTo>
                      <a:pt x="13475" y="14081"/>
                      <a:pt x="15086" y="15671"/>
                      <a:pt x="15484" y="16194"/>
                    </a:cubicBezTo>
                    <a:cubicBezTo>
                      <a:pt x="15233" y="16675"/>
                      <a:pt x="15003" y="17177"/>
                      <a:pt x="14730" y="17659"/>
                    </a:cubicBezTo>
                    <a:lnTo>
                      <a:pt x="13140" y="17136"/>
                    </a:lnTo>
                    <a:cubicBezTo>
                      <a:pt x="13140" y="16068"/>
                      <a:pt x="13078" y="14980"/>
                      <a:pt x="13161" y="13892"/>
                    </a:cubicBezTo>
                    <a:close/>
                    <a:moveTo>
                      <a:pt x="14974" y="0"/>
                    </a:moveTo>
                    <a:cubicBezTo>
                      <a:pt x="14881" y="0"/>
                      <a:pt x="14788" y="34"/>
                      <a:pt x="14710" y="104"/>
                    </a:cubicBezTo>
                    <a:cubicBezTo>
                      <a:pt x="14668" y="125"/>
                      <a:pt x="14626" y="166"/>
                      <a:pt x="14584" y="187"/>
                    </a:cubicBezTo>
                    <a:lnTo>
                      <a:pt x="12806" y="1547"/>
                    </a:lnTo>
                    <a:cubicBezTo>
                      <a:pt x="12764" y="1568"/>
                      <a:pt x="12722" y="1589"/>
                      <a:pt x="12680" y="1631"/>
                    </a:cubicBezTo>
                    <a:cubicBezTo>
                      <a:pt x="12638" y="1610"/>
                      <a:pt x="12596" y="1589"/>
                      <a:pt x="12575" y="1547"/>
                    </a:cubicBezTo>
                    <a:cubicBezTo>
                      <a:pt x="12241" y="1296"/>
                      <a:pt x="11885" y="1045"/>
                      <a:pt x="11571" y="815"/>
                    </a:cubicBezTo>
                    <a:cubicBezTo>
                      <a:pt x="11278" y="585"/>
                      <a:pt x="10985" y="334"/>
                      <a:pt x="10671" y="104"/>
                    </a:cubicBezTo>
                    <a:cubicBezTo>
                      <a:pt x="10593" y="38"/>
                      <a:pt x="10498" y="6"/>
                      <a:pt x="10402" y="6"/>
                    </a:cubicBezTo>
                    <a:cubicBezTo>
                      <a:pt x="10345" y="6"/>
                      <a:pt x="10287" y="17"/>
                      <a:pt x="10232" y="41"/>
                    </a:cubicBezTo>
                    <a:cubicBezTo>
                      <a:pt x="10085" y="83"/>
                      <a:pt x="9981" y="229"/>
                      <a:pt x="9981" y="376"/>
                    </a:cubicBezTo>
                    <a:cubicBezTo>
                      <a:pt x="9960" y="564"/>
                      <a:pt x="10023" y="731"/>
                      <a:pt x="10190" y="836"/>
                    </a:cubicBezTo>
                    <a:cubicBezTo>
                      <a:pt x="10818" y="1296"/>
                      <a:pt x="11445" y="1778"/>
                      <a:pt x="12073" y="2238"/>
                    </a:cubicBezTo>
                    <a:cubicBezTo>
                      <a:pt x="12115" y="2301"/>
                      <a:pt x="12157" y="2343"/>
                      <a:pt x="12178" y="2405"/>
                    </a:cubicBezTo>
                    <a:cubicBezTo>
                      <a:pt x="12199" y="2510"/>
                      <a:pt x="12220" y="2615"/>
                      <a:pt x="12220" y="2719"/>
                    </a:cubicBezTo>
                    <a:cubicBezTo>
                      <a:pt x="12241" y="3179"/>
                      <a:pt x="12262" y="3640"/>
                      <a:pt x="12262" y="4100"/>
                    </a:cubicBezTo>
                    <a:lnTo>
                      <a:pt x="12262" y="4832"/>
                    </a:lnTo>
                    <a:cubicBezTo>
                      <a:pt x="11906" y="4581"/>
                      <a:pt x="11571" y="4393"/>
                      <a:pt x="11257" y="4163"/>
                    </a:cubicBezTo>
                    <a:cubicBezTo>
                      <a:pt x="11179" y="4084"/>
                      <a:pt x="11077" y="4047"/>
                      <a:pt x="10974" y="4047"/>
                    </a:cubicBezTo>
                    <a:cubicBezTo>
                      <a:pt x="10858" y="4047"/>
                      <a:pt x="10739" y="4095"/>
                      <a:pt x="10650" y="4184"/>
                    </a:cubicBezTo>
                    <a:cubicBezTo>
                      <a:pt x="10483" y="4351"/>
                      <a:pt x="10504" y="4623"/>
                      <a:pt x="10671" y="4791"/>
                    </a:cubicBezTo>
                    <a:cubicBezTo>
                      <a:pt x="10776" y="4874"/>
                      <a:pt x="10881" y="4958"/>
                      <a:pt x="10985" y="5021"/>
                    </a:cubicBezTo>
                    <a:cubicBezTo>
                      <a:pt x="11362" y="5272"/>
                      <a:pt x="11738" y="5523"/>
                      <a:pt x="12094" y="5753"/>
                    </a:cubicBezTo>
                    <a:cubicBezTo>
                      <a:pt x="12178" y="5816"/>
                      <a:pt x="12220" y="5900"/>
                      <a:pt x="12220" y="5983"/>
                    </a:cubicBezTo>
                    <a:cubicBezTo>
                      <a:pt x="12199" y="6339"/>
                      <a:pt x="12178" y="6716"/>
                      <a:pt x="12178" y="7071"/>
                    </a:cubicBezTo>
                    <a:cubicBezTo>
                      <a:pt x="12178" y="7113"/>
                      <a:pt x="12178" y="7155"/>
                      <a:pt x="12157" y="7218"/>
                    </a:cubicBezTo>
                    <a:cubicBezTo>
                      <a:pt x="12094" y="7197"/>
                      <a:pt x="12052" y="7197"/>
                      <a:pt x="11990" y="7176"/>
                    </a:cubicBezTo>
                    <a:lnTo>
                      <a:pt x="11069" y="6862"/>
                    </a:lnTo>
                    <a:cubicBezTo>
                      <a:pt x="10938" y="6796"/>
                      <a:pt x="10789" y="6765"/>
                      <a:pt x="10639" y="6765"/>
                    </a:cubicBezTo>
                    <a:cubicBezTo>
                      <a:pt x="10501" y="6765"/>
                      <a:pt x="10362" y="6791"/>
                      <a:pt x="10232" y="6841"/>
                    </a:cubicBezTo>
                    <a:cubicBezTo>
                      <a:pt x="10023" y="6946"/>
                      <a:pt x="9855" y="7134"/>
                      <a:pt x="9772" y="7364"/>
                    </a:cubicBezTo>
                    <a:cubicBezTo>
                      <a:pt x="9625" y="7636"/>
                      <a:pt x="9500" y="7950"/>
                      <a:pt x="9353" y="8222"/>
                    </a:cubicBezTo>
                    <a:cubicBezTo>
                      <a:pt x="9311" y="8306"/>
                      <a:pt x="9269" y="8369"/>
                      <a:pt x="9228" y="8431"/>
                    </a:cubicBezTo>
                    <a:lnTo>
                      <a:pt x="8286" y="7553"/>
                    </a:lnTo>
                    <a:cubicBezTo>
                      <a:pt x="8223" y="7469"/>
                      <a:pt x="8265" y="7406"/>
                      <a:pt x="8265" y="7322"/>
                    </a:cubicBezTo>
                    <a:lnTo>
                      <a:pt x="8391" y="6611"/>
                    </a:lnTo>
                    <a:cubicBezTo>
                      <a:pt x="8453" y="6318"/>
                      <a:pt x="8537" y="6004"/>
                      <a:pt x="8579" y="5711"/>
                    </a:cubicBezTo>
                    <a:cubicBezTo>
                      <a:pt x="8600" y="5481"/>
                      <a:pt x="8432" y="5251"/>
                      <a:pt x="8202" y="5209"/>
                    </a:cubicBezTo>
                    <a:cubicBezTo>
                      <a:pt x="8189" y="5208"/>
                      <a:pt x="8176" y="5207"/>
                      <a:pt x="8163" y="5207"/>
                    </a:cubicBezTo>
                    <a:cubicBezTo>
                      <a:pt x="7949" y="5207"/>
                      <a:pt x="7761" y="5367"/>
                      <a:pt x="7721" y="5565"/>
                    </a:cubicBezTo>
                    <a:cubicBezTo>
                      <a:pt x="7679" y="5837"/>
                      <a:pt x="7616" y="6109"/>
                      <a:pt x="7575" y="6381"/>
                    </a:cubicBezTo>
                    <a:cubicBezTo>
                      <a:pt x="7554" y="6506"/>
                      <a:pt x="7512" y="6632"/>
                      <a:pt x="7491" y="6778"/>
                    </a:cubicBezTo>
                    <a:lnTo>
                      <a:pt x="7386" y="6674"/>
                    </a:lnTo>
                    <a:cubicBezTo>
                      <a:pt x="6905" y="6213"/>
                      <a:pt x="6445" y="5732"/>
                      <a:pt x="5984" y="5251"/>
                    </a:cubicBezTo>
                    <a:cubicBezTo>
                      <a:pt x="5922" y="5188"/>
                      <a:pt x="5880" y="5125"/>
                      <a:pt x="5817" y="5042"/>
                    </a:cubicBezTo>
                    <a:cubicBezTo>
                      <a:pt x="5775" y="4979"/>
                      <a:pt x="5754" y="4916"/>
                      <a:pt x="5775" y="4832"/>
                    </a:cubicBezTo>
                    <a:cubicBezTo>
                      <a:pt x="5838" y="4456"/>
                      <a:pt x="5880" y="4100"/>
                      <a:pt x="5943" y="3703"/>
                    </a:cubicBezTo>
                    <a:cubicBezTo>
                      <a:pt x="6005" y="3305"/>
                      <a:pt x="6047" y="2907"/>
                      <a:pt x="6110" y="2531"/>
                    </a:cubicBezTo>
                    <a:cubicBezTo>
                      <a:pt x="6173" y="2280"/>
                      <a:pt x="6005" y="2029"/>
                      <a:pt x="5754" y="1966"/>
                    </a:cubicBezTo>
                    <a:cubicBezTo>
                      <a:pt x="5731" y="1962"/>
                      <a:pt x="5707" y="1960"/>
                      <a:pt x="5684" y="1960"/>
                    </a:cubicBezTo>
                    <a:cubicBezTo>
                      <a:pt x="5458" y="1960"/>
                      <a:pt x="5250" y="2138"/>
                      <a:pt x="5231" y="2384"/>
                    </a:cubicBezTo>
                    <a:cubicBezTo>
                      <a:pt x="5210" y="2531"/>
                      <a:pt x="5210" y="2698"/>
                      <a:pt x="5168" y="2866"/>
                    </a:cubicBezTo>
                    <a:lnTo>
                      <a:pt x="4980" y="4247"/>
                    </a:lnTo>
                    <a:lnTo>
                      <a:pt x="4896" y="4853"/>
                    </a:lnTo>
                    <a:cubicBezTo>
                      <a:pt x="4478" y="4916"/>
                      <a:pt x="4080" y="4979"/>
                      <a:pt x="3662" y="5042"/>
                    </a:cubicBezTo>
                    <a:cubicBezTo>
                      <a:pt x="3243" y="5104"/>
                      <a:pt x="2825" y="5146"/>
                      <a:pt x="2386" y="5209"/>
                    </a:cubicBezTo>
                    <a:cubicBezTo>
                      <a:pt x="2155" y="5230"/>
                      <a:pt x="1967" y="5460"/>
                      <a:pt x="2009" y="5690"/>
                    </a:cubicBezTo>
                    <a:cubicBezTo>
                      <a:pt x="2046" y="5915"/>
                      <a:pt x="2235" y="6073"/>
                      <a:pt x="2455" y="6073"/>
                    </a:cubicBezTo>
                    <a:cubicBezTo>
                      <a:pt x="2480" y="6073"/>
                      <a:pt x="2506" y="6071"/>
                      <a:pt x="2532" y="6067"/>
                    </a:cubicBezTo>
                    <a:cubicBezTo>
                      <a:pt x="3327" y="5962"/>
                      <a:pt x="4101" y="5837"/>
                      <a:pt x="4896" y="5732"/>
                    </a:cubicBezTo>
                    <a:cubicBezTo>
                      <a:pt x="4915" y="5726"/>
                      <a:pt x="4931" y="5723"/>
                      <a:pt x="4947" y="5723"/>
                    </a:cubicBezTo>
                    <a:cubicBezTo>
                      <a:pt x="4985" y="5723"/>
                      <a:pt x="5019" y="5738"/>
                      <a:pt x="5064" y="5753"/>
                    </a:cubicBezTo>
                    <a:cubicBezTo>
                      <a:pt x="5147" y="5795"/>
                      <a:pt x="5231" y="5858"/>
                      <a:pt x="5294" y="5920"/>
                    </a:cubicBezTo>
                    <a:cubicBezTo>
                      <a:pt x="5775" y="6381"/>
                      <a:pt x="6236" y="6841"/>
                      <a:pt x="6696" y="7301"/>
                    </a:cubicBezTo>
                    <a:cubicBezTo>
                      <a:pt x="6738" y="7343"/>
                      <a:pt x="6780" y="7385"/>
                      <a:pt x="6800" y="7427"/>
                    </a:cubicBezTo>
                    <a:cubicBezTo>
                      <a:pt x="6780" y="7427"/>
                      <a:pt x="6759" y="7448"/>
                      <a:pt x="6717" y="7448"/>
                    </a:cubicBezTo>
                    <a:cubicBezTo>
                      <a:pt x="6361" y="7511"/>
                      <a:pt x="6005" y="7594"/>
                      <a:pt x="5650" y="7657"/>
                    </a:cubicBezTo>
                    <a:cubicBezTo>
                      <a:pt x="5419" y="7678"/>
                      <a:pt x="5252" y="7866"/>
                      <a:pt x="5252" y="8097"/>
                    </a:cubicBezTo>
                    <a:cubicBezTo>
                      <a:pt x="5272" y="8335"/>
                      <a:pt x="5461" y="8517"/>
                      <a:pt x="5677" y="8517"/>
                    </a:cubicBezTo>
                    <a:cubicBezTo>
                      <a:pt x="5689" y="8517"/>
                      <a:pt x="5701" y="8516"/>
                      <a:pt x="5712" y="8515"/>
                    </a:cubicBezTo>
                    <a:cubicBezTo>
                      <a:pt x="5838" y="8515"/>
                      <a:pt x="5964" y="8494"/>
                      <a:pt x="6068" y="8473"/>
                    </a:cubicBezTo>
                    <a:cubicBezTo>
                      <a:pt x="6508" y="8389"/>
                      <a:pt x="6926" y="8306"/>
                      <a:pt x="7344" y="8201"/>
                    </a:cubicBezTo>
                    <a:cubicBezTo>
                      <a:pt x="7362" y="8198"/>
                      <a:pt x="7381" y="8196"/>
                      <a:pt x="7400" y="8196"/>
                    </a:cubicBezTo>
                    <a:cubicBezTo>
                      <a:pt x="7491" y="8196"/>
                      <a:pt x="7589" y="8236"/>
                      <a:pt x="7658" y="8306"/>
                    </a:cubicBezTo>
                    <a:cubicBezTo>
                      <a:pt x="7826" y="8494"/>
                      <a:pt x="7993" y="8682"/>
                      <a:pt x="8181" y="8850"/>
                    </a:cubicBezTo>
                    <a:lnTo>
                      <a:pt x="8474" y="9164"/>
                    </a:lnTo>
                    <a:cubicBezTo>
                      <a:pt x="8412" y="9205"/>
                      <a:pt x="8370" y="9247"/>
                      <a:pt x="8307" y="9268"/>
                    </a:cubicBezTo>
                    <a:cubicBezTo>
                      <a:pt x="8014" y="9415"/>
                      <a:pt x="7721" y="9561"/>
                      <a:pt x="7428" y="9687"/>
                    </a:cubicBezTo>
                    <a:cubicBezTo>
                      <a:pt x="7219" y="9791"/>
                      <a:pt x="7031" y="9938"/>
                      <a:pt x="6905" y="10126"/>
                    </a:cubicBezTo>
                    <a:cubicBezTo>
                      <a:pt x="6780" y="10398"/>
                      <a:pt x="6780" y="10733"/>
                      <a:pt x="6905" y="11005"/>
                    </a:cubicBezTo>
                    <a:cubicBezTo>
                      <a:pt x="7010" y="11298"/>
                      <a:pt x="7135" y="11612"/>
                      <a:pt x="7240" y="11905"/>
                    </a:cubicBezTo>
                    <a:cubicBezTo>
                      <a:pt x="7240" y="11967"/>
                      <a:pt x="7261" y="12051"/>
                      <a:pt x="7261" y="12114"/>
                    </a:cubicBezTo>
                    <a:lnTo>
                      <a:pt x="7156" y="12114"/>
                    </a:lnTo>
                    <a:lnTo>
                      <a:pt x="6047" y="12156"/>
                    </a:lnTo>
                    <a:cubicBezTo>
                      <a:pt x="5943" y="12156"/>
                      <a:pt x="5859" y="12114"/>
                      <a:pt x="5817" y="12030"/>
                    </a:cubicBezTo>
                    <a:cubicBezTo>
                      <a:pt x="5566" y="11654"/>
                      <a:pt x="5336" y="11277"/>
                      <a:pt x="5085" y="10900"/>
                    </a:cubicBezTo>
                    <a:cubicBezTo>
                      <a:pt x="5001" y="10796"/>
                      <a:pt x="4917" y="10691"/>
                      <a:pt x="4813" y="10586"/>
                    </a:cubicBezTo>
                    <a:cubicBezTo>
                      <a:pt x="4732" y="10516"/>
                      <a:pt x="4631" y="10479"/>
                      <a:pt x="4533" y="10479"/>
                    </a:cubicBezTo>
                    <a:cubicBezTo>
                      <a:pt x="4427" y="10479"/>
                      <a:pt x="4323" y="10521"/>
                      <a:pt x="4248" y="10607"/>
                    </a:cubicBezTo>
                    <a:cubicBezTo>
                      <a:pt x="4080" y="10754"/>
                      <a:pt x="4059" y="10984"/>
                      <a:pt x="4185" y="11151"/>
                    </a:cubicBezTo>
                    <a:cubicBezTo>
                      <a:pt x="4394" y="11444"/>
                      <a:pt x="4603" y="11758"/>
                      <a:pt x="4792" y="12051"/>
                    </a:cubicBezTo>
                    <a:cubicBezTo>
                      <a:pt x="4813" y="12093"/>
                      <a:pt x="4834" y="12135"/>
                      <a:pt x="4875" y="12198"/>
                    </a:cubicBezTo>
                    <a:lnTo>
                      <a:pt x="4666" y="12198"/>
                    </a:lnTo>
                    <a:cubicBezTo>
                      <a:pt x="4331" y="12177"/>
                      <a:pt x="3955" y="12156"/>
                      <a:pt x="3641" y="12156"/>
                    </a:cubicBezTo>
                    <a:lnTo>
                      <a:pt x="2720" y="12156"/>
                    </a:lnTo>
                    <a:cubicBezTo>
                      <a:pt x="2693" y="12159"/>
                      <a:pt x="2667" y="12161"/>
                      <a:pt x="2641" y="12161"/>
                    </a:cubicBezTo>
                    <a:cubicBezTo>
                      <a:pt x="2507" y="12161"/>
                      <a:pt x="2390" y="12114"/>
                      <a:pt x="2302" y="12009"/>
                    </a:cubicBezTo>
                    <a:cubicBezTo>
                      <a:pt x="1925" y="11528"/>
                      <a:pt x="1570" y="11047"/>
                      <a:pt x="1193" y="10545"/>
                    </a:cubicBezTo>
                    <a:cubicBezTo>
                      <a:pt x="1088" y="10398"/>
                      <a:pt x="984" y="10252"/>
                      <a:pt x="879" y="10105"/>
                    </a:cubicBezTo>
                    <a:cubicBezTo>
                      <a:pt x="784" y="9984"/>
                      <a:pt x="638" y="9914"/>
                      <a:pt x="489" y="9914"/>
                    </a:cubicBezTo>
                    <a:cubicBezTo>
                      <a:pt x="407" y="9914"/>
                      <a:pt x="325" y="9935"/>
                      <a:pt x="251" y="9980"/>
                    </a:cubicBezTo>
                    <a:cubicBezTo>
                      <a:pt x="42" y="10126"/>
                      <a:pt x="0" y="10398"/>
                      <a:pt x="147" y="10607"/>
                    </a:cubicBezTo>
                    <a:cubicBezTo>
                      <a:pt x="189" y="10649"/>
                      <a:pt x="210" y="10670"/>
                      <a:pt x="251" y="10712"/>
                    </a:cubicBezTo>
                    <a:lnTo>
                      <a:pt x="1611" y="12511"/>
                    </a:lnTo>
                    <a:cubicBezTo>
                      <a:pt x="1632" y="12553"/>
                      <a:pt x="1653" y="12595"/>
                      <a:pt x="1695" y="12637"/>
                    </a:cubicBezTo>
                    <a:cubicBezTo>
                      <a:pt x="1653" y="12700"/>
                      <a:pt x="1590" y="12783"/>
                      <a:pt x="1549" y="12825"/>
                    </a:cubicBezTo>
                    <a:lnTo>
                      <a:pt x="565" y="14143"/>
                    </a:lnTo>
                    <a:cubicBezTo>
                      <a:pt x="440" y="14311"/>
                      <a:pt x="293" y="14478"/>
                      <a:pt x="168" y="14646"/>
                    </a:cubicBezTo>
                    <a:cubicBezTo>
                      <a:pt x="0" y="14834"/>
                      <a:pt x="42" y="15127"/>
                      <a:pt x="251" y="15273"/>
                    </a:cubicBezTo>
                    <a:cubicBezTo>
                      <a:pt x="329" y="15328"/>
                      <a:pt x="415" y="15353"/>
                      <a:pt x="500" y="15353"/>
                    </a:cubicBezTo>
                    <a:cubicBezTo>
                      <a:pt x="645" y="15353"/>
                      <a:pt x="787" y="15279"/>
                      <a:pt x="879" y="15148"/>
                    </a:cubicBezTo>
                    <a:cubicBezTo>
                      <a:pt x="1339" y="14562"/>
                      <a:pt x="1800" y="13955"/>
                      <a:pt x="2239" y="13348"/>
                    </a:cubicBezTo>
                    <a:cubicBezTo>
                      <a:pt x="2344" y="13202"/>
                      <a:pt x="2511" y="13097"/>
                      <a:pt x="2699" y="13076"/>
                    </a:cubicBezTo>
                    <a:lnTo>
                      <a:pt x="4896" y="13076"/>
                    </a:lnTo>
                    <a:cubicBezTo>
                      <a:pt x="4645" y="13432"/>
                      <a:pt x="4457" y="13746"/>
                      <a:pt x="4227" y="14060"/>
                    </a:cubicBezTo>
                    <a:cubicBezTo>
                      <a:pt x="4080" y="14227"/>
                      <a:pt x="4080" y="14499"/>
                      <a:pt x="4248" y="14667"/>
                    </a:cubicBezTo>
                    <a:cubicBezTo>
                      <a:pt x="4324" y="14743"/>
                      <a:pt x="4427" y="14780"/>
                      <a:pt x="4531" y="14780"/>
                    </a:cubicBezTo>
                    <a:cubicBezTo>
                      <a:pt x="4656" y="14780"/>
                      <a:pt x="4784" y="14727"/>
                      <a:pt x="4875" y="14625"/>
                    </a:cubicBezTo>
                    <a:cubicBezTo>
                      <a:pt x="4959" y="14541"/>
                      <a:pt x="5022" y="14436"/>
                      <a:pt x="5085" y="14332"/>
                    </a:cubicBezTo>
                    <a:cubicBezTo>
                      <a:pt x="5336" y="13976"/>
                      <a:pt x="5566" y="13599"/>
                      <a:pt x="5817" y="13244"/>
                    </a:cubicBezTo>
                    <a:cubicBezTo>
                      <a:pt x="5853" y="13171"/>
                      <a:pt x="5937" y="13114"/>
                      <a:pt x="6013" y="13114"/>
                    </a:cubicBezTo>
                    <a:cubicBezTo>
                      <a:pt x="6025" y="13114"/>
                      <a:pt x="6036" y="13115"/>
                      <a:pt x="6047" y="13118"/>
                    </a:cubicBezTo>
                    <a:cubicBezTo>
                      <a:pt x="6403" y="13139"/>
                      <a:pt x="6780" y="13139"/>
                      <a:pt x="7135" y="13139"/>
                    </a:cubicBezTo>
                    <a:cubicBezTo>
                      <a:pt x="7177" y="13139"/>
                      <a:pt x="7219" y="13139"/>
                      <a:pt x="7282" y="13160"/>
                    </a:cubicBezTo>
                    <a:cubicBezTo>
                      <a:pt x="7261" y="13202"/>
                      <a:pt x="7261" y="13265"/>
                      <a:pt x="7240" y="13327"/>
                    </a:cubicBezTo>
                    <a:cubicBezTo>
                      <a:pt x="7135" y="13641"/>
                      <a:pt x="7031" y="13934"/>
                      <a:pt x="6926" y="14248"/>
                    </a:cubicBezTo>
                    <a:cubicBezTo>
                      <a:pt x="6821" y="14457"/>
                      <a:pt x="6800" y="14687"/>
                      <a:pt x="6842" y="14918"/>
                    </a:cubicBezTo>
                    <a:cubicBezTo>
                      <a:pt x="6926" y="15211"/>
                      <a:pt x="7156" y="15462"/>
                      <a:pt x="7428" y="15566"/>
                    </a:cubicBezTo>
                    <a:cubicBezTo>
                      <a:pt x="7721" y="15692"/>
                      <a:pt x="8014" y="15838"/>
                      <a:pt x="8307" y="15964"/>
                    </a:cubicBezTo>
                    <a:cubicBezTo>
                      <a:pt x="8370" y="16006"/>
                      <a:pt x="8432" y="16048"/>
                      <a:pt x="8495" y="16089"/>
                    </a:cubicBezTo>
                    <a:cubicBezTo>
                      <a:pt x="8181" y="16403"/>
                      <a:pt x="7888" y="16717"/>
                      <a:pt x="7616" y="17010"/>
                    </a:cubicBezTo>
                    <a:cubicBezTo>
                      <a:pt x="7569" y="17057"/>
                      <a:pt x="7522" y="17081"/>
                      <a:pt x="7466" y="17081"/>
                    </a:cubicBezTo>
                    <a:cubicBezTo>
                      <a:pt x="7448" y="17081"/>
                      <a:pt x="7428" y="17078"/>
                      <a:pt x="7407" y="17073"/>
                    </a:cubicBezTo>
                    <a:cubicBezTo>
                      <a:pt x="6989" y="16968"/>
                      <a:pt x="6570" y="16884"/>
                      <a:pt x="6131" y="16801"/>
                    </a:cubicBezTo>
                    <a:cubicBezTo>
                      <a:pt x="5984" y="16780"/>
                      <a:pt x="5838" y="16759"/>
                      <a:pt x="5671" y="16759"/>
                    </a:cubicBezTo>
                    <a:cubicBezTo>
                      <a:pt x="5168" y="16780"/>
                      <a:pt x="5127" y="17512"/>
                      <a:pt x="5629" y="17596"/>
                    </a:cubicBezTo>
                    <a:lnTo>
                      <a:pt x="6445" y="17742"/>
                    </a:lnTo>
                    <a:lnTo>
                      <a:pt x="6842" y="17826"/>
                    </a:lnTo>
                    <a:cubicBezTo>
                      <a:pt x="6780" y="17910"/>
                      <a:pt x="6738" y="17952"/>
                      <a:pt x="6696" y="17972"/>
                    </a:cubicBezTo>
                    <a:cubicBezTo>
                      <a:pt x="6236" y="18433"/>
                      <a:pt x="5775" y="18893"/>
                      <a:pt x="5315" y="19333"/>
                    </a:cubicBezTo>
                    <a:cubicBezTo>
                      <a:pt x="5273" y="19395"/>
                      <a:pt x="5210" y="19437"/>
                      <a:pt x="5147" y="19458"/>
                    </a:cubicBezTo>
                    <a:cubicBezTo>
                      <a:pt x="5096" y="19510"/>
                      <a:pt x="5016" y="19547"/>
                      <a:pt x="4931" y="19547"/>
                    </a:cubicBezTo>
                    <a:cubicBezTo>
                      <a:pt x="4913" y="19547"/>
                      <a:pt x="4894" y="19545"/>
                      <a:pt x="4875" y="19542"/>
                    </a:cubicBezTo>
                    <a:lnTo>
                      <a:pt x="3181" y="19291"/>
                    </a:lnTo>
                    <a:cubicBezTo>
                      <a:pt x="2992" y="19270"/>
                      <a:pt x="2783" y="19228"/>
                      <a:pt x="2574" y="19207"/>
                    </a:cubicBezTo>
                    <a:cubicBezTo>
                      <a:pt x="2538" y="19198"/>
                      <a:pt x="2502" y="19194"/>
                      <a:pt x="2467" y="19194"/>
                    </a:cubicBezTo>
                    <a:cubicBezTo>
                      <a:pt x="2255" y="19194"/>
                      <a:pt x="2066" y="19347"/>
                      <a:pt x="2030" y="19563"/>
                    </a:cubicBezTo>
                    <a:cubicBezTo>
                      <a:pt x="1988" y="19793"/>
                      <a:pt x="2155" y="20023"/>
                      <a:pt x="2386" y="20044"/>
                    </a:cubicBezTo>
                    <a:cubicBezTo>
                      <a:pt x="2532" y="20086"/>
                      <a:pt x="2678" y="20086"/>
                      <a:pt x="2804" y="20107"/>
                    </a:cubicBezTo>
                    <a:lnTo>
                      <a:pt x="4541" y="20337"/>
                    </a:lnTo>
                    <a:cubicBezTo>
                      <a:pt x="4666" y="20358"/>
                      <a:pt x="4792" y="20379"/>
                      <a:pt x="4917" y="20400"/>
                    </a:cubicBezTo>
                    <a:cubicBezTo>
                      <a:pt x="4938" y="20588"/>
                      <a:pt x="4959" y="20755"/>
                      <a:pt x="4980" y="20923"/>
                    </a:cubicBezTo>
                    <a:cubicBezTo>
                      <a:pt x="5043" y="21299"/>
                      <a:pt x="5085" y="21655"/>
                      <a:pt x="5147" y="22032"/>
                    </a:cubicBezTo>
                    <a:cubicBezTo>
                      <a:pt x="5189" y="22325"/>
                      <a:pt x="5210" y="22638"/>
                      <a:pt x="5273" y="22931"/>
                    </a:cubicBezTo>
                    <a:cubicBezTo>
                      <a:pt x="5291" y="23147"/>
                      <a:pt x="5463" y="23300"/>
                      <a:pt x="5669" y="23300"/>
                    </a:cubicBezTo>
                    <a:cubicBezTo>
                      <a:pt x="5704" y="23300"/>
                      <a:pt x="5739" y="23296"/>
                      <a:pt x="5775" y="23287"/>
                    </a:cubicBezTo>
                    <a:cubicBezTo>
                      <a:pt x="6005" y="23245"/>
                      <a:pt x="6173" y="23015"/>
                      <a:pt x="6131" y="22764"/>
                    </a:cubicBezTo>
                    <a:cubicBezTo>
                      <a:pt x="6068" y="22366"/>
                      <a:pt x="6005" y="21990"/>
                      <a:pt x="5943" y="21592"/>
                    </a:cubicBezTo>
                    <a:cubicBezTo>
                      <a:pt x="5880" y="21174"/>
                      <a:pt x="5838" y="20797"/>
                      <a:pt x="5775" y="20400"/>
                    </a:cubicBezTo>
                    <a:cubicBezTo>
                      <a:pt x="5775" y="20337"/>
                      <a:pt x="5796" y="20295"/>
                      <a:pt x="5817" y="20232"/>
                    </a:cubicBezTo>
                    <a:cubicBezTo>
                      <a:pt x="5859" y="20149"/>
                      <a:pt x="5922" y="20065"/>
                      <a:pt x="5984" y="20002"/>
                    </a:cubicBezTo>
                    <a:cubicBezTo>
                      <a:pt x="6445" y="19521"/>
                      <a:pt x="6905" y="19061"/>
                      <a:pt x="7365" y="18600"/>
                    </a:cubicBezTo>
                    <a:cubicBezTo>
                      <a:pt x="7386" y="18558"/>
                      <a:pt x="7428" y="18537"/>
                      <a:pt x="7491" y="18475"/>
                    </a:cubicBezTo>
                    <a:cubicBezTo>
                      <a:pt x="7575" y="18872"/>
                      <a:pt x="7658" y="19249"/>
                      <a:pt x="7721" y="19605"/>
                    </a:cubicBezTo>
                    <a:cubicBezTo>
                      <a:pt x="7721" y="19856"/>
                      <a:pt x="7930" y="20044"/>
                      <a:pt x="8181" y="20044"/>
                    </a:cubicBezTo>
                    <a:cubicBezTo>
                      <a:pt x="8432" y="20002"/>
                      <a:pt x="8621" y="19772"/>
                      <a:pt x="8579" y="19521"/>
                    </a:cubicBezTo>
                    <a:cubicBezTo>
                      <a:pt x="8558" y="19395"/>
                      <a:pt x="8537" y="19270"/>
                      <a:pt x="8516" y="19144"/>
                    </a:cubicBezTo>
                    <a:cubicBezTo>
                      <a:pt x="8412" y="18726"/>
                      <a:pt x="8328" y="18349"/>
                      <a:pt x="8244" y="17952"/>
                    </a:cubicBezTo>
                    <a:cubicBezTo>
                      <a:pt x="8223" y="17847"/>
                      <a:pt x="8265" y="17721"/>
                      <a:pt x="8349" y="17659"/>
                    </a:cubicBezTo>
                    <a:cubicBezTo>
                      <a:pt x="8537" y="17491"/>
                      <a:pt x="8725" y="17303"/>
                      <a:pt x="8914" y="17136"/>
                    </a:cubicBezTo>
                    <a:lnTo>
                      <a:pt x="9207" y="16843"/>
                    </a:lnTo>
                    <a:cubicBezTo>
                      <a:pt x="9249" y="16884"/>
                      <a:pt x="9290" y="16947"/>
                      <a:pt x="9311" y="16989"/>
                    </a:cubicBezTo>
                    <a:cubicBezTo>
                      <a:pt x="9458" y="17261"/>
                      <a:pt x="9583" y="17533"/>
                      <a:pt x="9709" y="17805"/>
                    </a:cubicBezTo>
                    <a:cubicBezTo>
                      <a:pt x="9772" y="17931"/>
                      <a:pt x="9855" y="18056"/>
                      <a:pt x="9939" y="18182"/>
                    </a:cubicBezTo>
                    <a:cubicBezTo>
                      <a:pt x="10072" y="18398"/>
                      <a:pt x="10297" y="18521"/>
                      <a:pt x="10531" y="18521"/>
                    </a:cubicBezTo>
                    <a:cubicBezTo>
                      <a:pt x="10591" y="18521"/>
                      <a:pt x="10653" y="18513"/>
                      <a:pt x="10713" y="18496"/>
                    </a:cubicBezTo>
                    <a:cubicBezTo>
                      <a:pt x="11090" y="18412"/>
                      <a:pt x="11466" y="18265"/>
                      <a:pt x="11843" y="18140"/>
                    </a:cubicBezTo>
                    <a:cubicBezTo>
                      <a:pt x="11927" y="18098"/>
                      <a:pt x="12052" y="18077"/>
                      <a:pt x="12157" y="18077"/>
                    </a:cubicBezTo>
                    <a:lnTo>
                      <a:pt x="12157" y="18182"/>
                    </a:lnTo>
                    <a:cubicBezTo>
                      <a:pt x="12178" y="18537"/>
                      <a:pt x="12178" y="18914"/>
                      <a:pt x="12199" y="19291"/>
                    </a:cubicBezTo>
                    <a:cubicBezTo>
                      <a:pt x="12199" y="19395"/>
                      <a:pt x="12136" y="19479"/>
                      <a:pt x="12052" y="19521"/>
                    </a:cubicBezTo>
                    <a:cubicBezTo>
                      <a:pt x="11676" y="19772"/>
                      <a:pt x="11320" y="20002"/>
                      <a:pt x="10943" y="20253"/>
                    </a:cubicBezTo>
                    <a:cubicBezTo>
                      <a:pt x="10839" y="20316"/>
                      <a:pt x="10755" y="20379"/>
                      <a:pt x="10650" y="20462"/>
                    </a:cubicBezTo>
                    <a:cubicBezTo>
                      <a:pt x="10483" y="20630"/>
                      <a:pt x="10462" y="20923"/>
                      <a:pt x="10629" y="21090"/>
                    </a:cubicBezTo>
                    <a:cubicBezTo>
                      <a:pt x="10716" y="21177"/>
                      <a:pt x="10830" y="21218"/>
                      <a:pt x="10944" y="21218"/>
                    </a:cubicBezTo>
                    <a:cubicBezTo>
                      <a:pt x="11050" y="21218"/>
                      <a:pt x="11155" y="21182"/>
                      <a:pt x="11236" y="21111"/>
                    </a:cubicBezTo>
                    <a:cubicBezTo>
                      <a:pt x="11550" y="20881"/>
                      <a:pt x="11864" y="20672"/>
                      <a:pt x="12220" y="20441"/>
                    </a:cubicBezTo>
                    <a:cubicBezTo>
                      <a:pt x="12220" y="20567"/>
                      <a:pt x="12241" y="20630"/>
                      <a:pt x="12220" y="20755"/>
                    </a:cubicBezTo>
                    <a:cubicBezTo>
                      <a:pt x="12220" y="21174"/>
                      <a:pt x="12199" y="21592"/>
                      <a:pt x="12199" y="22032"/>
                    </a:cubicBezTo>
                    <a:lnTo>
                      <a:pt x="12199" y="22597"/>
                    </a:lnTo>
                    <a:cubicBezTo>
                      <a:pt x="12199" y="22701"/>
                      <a:pt x="12178" y="22806"/>
                      <a:pt x="12157" y="22910"/>
                    </a:cubicBezTo>
                    <a:cubicBezTo>
                      <a:pt x="12136" y="22973"/>
                      <a:pt x="12094" y="23015"/>
                      <a:pt x="12052" y="23057"/>
                    </a:cubicBezTo>
                    <a:cubicBezTo>
                      <a:pt x="11780" y="23266"/>
                      <a:pt x="11487" y="23475"/>
                      <a:pt x="11236" y="23685"/>
                    </a:cubicBezTo>
                    <a:cubicBezTo>
                      <a:pt x="10860" y="23957"/>
                      <a:pt x="10483" y="24229"/>
                      <a:pt x="10127" y="24522"/>
                    </a:cubicBezTo>
                    <a:cubicBezTo>
                      <a:pt x="9981" y="24626"/>
                      <a:pt x="9918" y="24814"/>
                      <a:pt x="9960" y="24982"/>
                    </a:cubicBezTo>
                    <a:cubicBezTo>
                      <a:pt x="10002" y="25170"/>
                      <a:pt x="10148" y="25296"/>
                      <a:pt x="10316" y="25317"/>
                    </a:cubicBezTo>
                    <a:cubicBezTo>
                      <a:pt x="10483" y="25317"/>
                      <a:pt x="10650" y="25254"/>
                      <a:pt x="10755" y="25128"/>
                    </a:cubicBezTo>
                    <a:lnTo>
                      <a:pt x="12554" y="23768"/>
                    </a:lnTo>
                    <a:cubicBezTo>
                      <a:pt x="12575" y="23747"/>
                      <a:pt x="12617" y="23726"/>
                      <a:pt x="12659" y="23685"/>
                    </a:cubicBezTo>
                    <a:cubicBezTo>
                      <a:pt x="13036" y="23957"/>
                      <a:pt x="13391" y="24229"/>
                      <a:pt x="13747" y="24501"/>
                    </a:cubicBezTo>
                    <a:cubicBezTo>
                      <a:pt x="14061" y="24731"/>
                      <a:pt x="14354" y="24961"/>
                      <a:pt x="14647" y="25191"/>
                    </a:cubicBezTo>
                    <a:cubicBezTo>
                      <a:pt x="14734" y="25278"/>
                      <a:pt x="14850" y="25322"/>
                      <a:pt x="14959" y="25322"/>
                    </a:cubicBezTo>
                    <a:cubicBezTo>
                      <a:pt x="14981" y="25322"/>
                      <a:pt x="15003" y="25320"/>
                      <a:pt x="15023" y="25317"/>
                    </a:cubicBezTo>
                    <a:cubicBezTo>
                      <a:pt x="15212" y="25275"/>
                      <a:pt x="15358" y="25149"/>
                      <a:pt x="15379" y="24961"/>
                    </a:cubicBezTo>
                    <a:cubicBezTo>
                      <a:pt x="15421" y="24794"/>
                      <a:pt x="15337" y="24605"/>
                      <a:pt x="15191" y="24501"/>
                    </a:cubicBezTo>
                    <a:cubicBezTo>
                      <a:pt x="14584" y="24040"/>
                      <a:pt x="13977" y="23580"/>
                      <a:pt x="13370" y="23120"/>
                    </a:cubicBezTo>
                    <a:cubicBezTo>
                      <a:pt x="13245" y="23057"/>
                      <a:pt x="13182" y="22952"/>
                      <a:pt x="13161" y="22827"/>
                    </a:cubicBezTo>
                    <a:cubicBezTo>
                      <a:pt x="13161" y="22722"/>
                      <a:pt x="13140" y="22638"/>
                      <a:pt x="13140" y="22555"/>
                    </a:cubicBezTo>
                    <a:cubicBezTo>
                      <a:pt x="13119" y="22115"/>
                      <a:pt x="13119" y="21655"/>
                      <a:pt x="13119" y="21216"/>
                    </a:cubicBezTo>
                    <a:lnTo>
                      <a:pt x="13119" y="20483"/>
                    </a:lnTo>
                    <a:cubicBezTo>
                      <a:pt x="13475" y="20713"/>
                      <a:pt x="13789" y="20923"/>
                      <a:pt x="14103" y="21132"/>
                    </a:cubicBezTo>
                    <a:cubicBezTo>
                      <a:pt x="14195" y="21219"/>
                      <a:pt x="14295" y="21256"/>
                      <a:pt x="14391" y="21256"/>
                    </a:cubicBezTo>
                    <a:cubicBezTo>
                      <a:pt x="14729" y="21256"/>
                      <a:pt x="15010" y="20793"/>
                      <a:pt x="14668" y="20483"/>
                    </a:cubicBezTo>
                    <a:cubicBezTo>
                      <a:pt x="14584" y="20421"/>
                      <a:pt x="14500" y="20358"/>
                      <a:pt x="14417" y="20295"/>
                    </a:cubicBezTo>
                    <a:cubicBezTo>
                      <a:pt x="14040" y="20044"/>
                      <a:pt x="13663" y="19793"/>
                      <a:pt x="13308" y="19563"/>
                    </a:cubicBezTo>
                    <a:cubicBezTo>
                      <a:pt x="13203" y="19500"/>
                      <a:pt x="13161" y="19395"/>
                      <a:pt x="13161" y="19291"/>
                    </a:cubicBezTo>
                    <a:cubicBezTo>
                      <a:pt x="13182" y="18956"/>
                      <a:pt x="13182" y="18600"/>
                      <a:pt x="13182" y="18265"/>
                    </a:cubicBezTo>
                    <a:cubicBezTo>
                      <a:pt x="13182" y="18203"/>
                      <a:pt x="13203" y="18140"/>
                      <a:pt x="13203" y="18077"/>
                    </a:cubicBezTo>
                    <a:cubicBezTo>
                      <a:pt x="13287" y="18098"/>
                      <a:pt x="13350" y="18119"/>
                      <a:pt x="13412" y="18140"/>
                    </a:cubicBezTo>
                    <a:cubicBezTo>
                      <a:pt x="13726" y="18244"/>
                      <a:pt x="14040" y="18349"/>
                      <a:pt x="14333" y="18454"/>
                    </a:cubicBezTo>
                    <a:cubicBezTo>
                      <a:pt x="14466" y="18527"/>
                      <a:pt x="14610" y="18561"/>
                      <a:pt x="14752" y="18561"/>
                    </a:cubicBezTo>
                    <a:cubicBezTo>
                      <a:pt x="15100" y="18561"/>
                      <a:pt x="15434" y="18356"/>
                      <a:pt x="15567" y="18014"/>
                    </a:cubicBezTo>
                    <a:cubicBezTo>
                      <a:pt x="15588" y="17972"/>
                      <a:pt x="15609" y="17910"/>
                      <a:pt x="15630" y="17868"/>
                    </a:cubicBezTo>
                    <a:cubicBezTo>
                      <a:pt x="15777" y="17596"/>
                      <a:pt x="15902" y="17303"/>
                      <a:pt x="16049" y="17031"/>
                    </a:cubicBezTo>
                    <a:cubicBezTo>
                      <a:pt x="16070" y="16968"/>
                      <a:pt x="16111" y="16926"/>
                      <a:pt x="16153" y="16884"/>
                    </a:cubicBezTo>
                    <a:cubicBezTo>
                      <a:pt x="16467" y="17177"/>
                      <a:pt x="16781" y="17470"/>
                      <a:pt x="17074" y="17763"/>
                    </a:cubicBezTo>
                    <a:cubicBezTo>
                      <a:pt x="17116" y="17826"/>
                      <a:pt x="17137" y="17889"/>
                      <a:pt x="17116" y="17931"/>
                    </a:cubicBezTo>
                    <a:cubicBezTo>
                      <a:pt x="17032" y="18370"/>
                      <a:pt x="16927" y="18788"/>
                      <a:pt x="16844" y="19207"/>
                    </a:cubicBezTo>
                    <a:cubicBezTo>
                      <a:pt x="16823" y="19353"/>
                      <a:pt x="16802" y="19500"/>
                      <a:pt x="16802" y="19646"/>
                    </a:cubicBezTo>
                    <a:cubicBezTo>
                      <a:pt x="16802" y="19897"/>
                      <a:pt x="16990" y="20086"/>
                      <a:pt x="17220" y="20086"/>
                    </a:cubicBezTo>
                    <a:cubicBezTo>
                      <a:pt x="17451" y="20086"/>
                      <a:pt x="17639" y="19897"/>
                      <a:pt x="17660" y="19667"/>
                    </a:cubicBezTo>
                    <a:cubicBezTo>
                      <a:pt x="17702" y="19291"/>
                      <a:pt x="17785" y="18935"/>
                      <a:pt x="17869" y="18537"/>
                    </a:cubicBezTo>
                    <a:cubicBezTo>
                      <a:pt x="17911" y="18558"/>
                      <a:pt x="17953" y="18579"/>
                      <a:pt x="17974" y="18600"/>
                    </a:cubicBezTo>
                    <a:cubicBezTo>
                      <a:pt x="18455" y="19102"/>
                      <a:pt x="18936" y="19584"/>
                      <a:pt x="19396" y="20065"/>
                    </a:cubicBezTo>
                    <a:cubicBezTo>
                      <a:pt x="19459" y="20128"/>
                      <a:pt x="19501" y="20190"/>
                      <a:pt x="19543" y="20253"/>
                    </a:cubicBezTo>
                    <a:cubicBezTo>
                      <a:pt x="19564" y="20316"/>
                      <a:pt x="19585" y="20379"/>
                      <a:pt x="19585" y="20462"/>
                    </a:cubicBezTo>
                    <a:cubicBezTo>
                      <a:pt x="19501" y="21027"/>
                      <a:pt x="19438" y="21592"/>
                      <a:pt x="19355" y="22157"/>
                    </a:cubicBezTo>
                    <a:cubicBezTo>
                      <a:pt x="19313" y="22366"/>
                      <a:pt x="19271" y="22597"/>
                      <a:pt x="19250" y="22806"/>
                    </a:cubicBezTo>
                    <a:cubicBezTo>
                      <a:pt x="19208" y="23036"/>
                      <a:pt x="19355" y="23266"/>
                      <a:pt x="19585" y="23329"/>
                    </a:cubicBezTo>
                    <a:cubicBezTo>
                      <a:pt x="19620" y="23338"/>
                      <a:pt x="19656" y="23342"/>
                      <a:pt x="19691" y="23342"/>
                    </a:cubicBezTo>
                    <a:cubicBezTo>
                      <a:pt x="19902" y="23342"/>
                      <a:pt x="20090" y="23186"/>
                      <a:pt x="20108" y="22952"/>
                    </a:cubicBezTo>
                    <a:cubicBezTo>
                      <a:pt x="20129" y="22910"/>
                      <a:pt x="20129" y="22869"/>
                      <a:pt x="20129" y="22827"/>
                    </a:cubicBezTo>
                    <a:cubicBezTo>
                      <a:pt x="20233" y="22094"/>
                      <a:pt x="20338" y="21341"/>
                      <a:pt x="20443" y="20609"/>
                    </a:cubicBezTo>
                    <a:cubicBezTo>
                      <a:pt x="20464" y="20441"/>
                      <a:pt x="20464" y="20441"/>
                      <a:pt x="20631" y="20421"/>
                    </a:cubicBezTo>
                    <a:lnTo>
                      <a:pt x="22451" y="20149"/>
                    </a:lnTo>
                    <a:cubicBezTo>
                      <a:pt x="22640" y="20128"/>
                      <a:pt x="22849" y="20107"/>
                      <a:pt x="23037" y="20065"/>
                    </a:cubicBezTo>
                    <a:cubicBezTo>
                      <a:pt x="23225" y="20023"/>
                      <a:pt x="23351" y="19877"/>
                      <a:pt x="23351" y="19688"/>
                    </a:cubicBezTo>
                    <a:cubicBezTo>
                      <a:pt x="23369" y="19434"/>
                      <a:pt x="23167" y="19212"/>
                      <a:pt x="22908" y="19212"/>
                    </a:cubicBezTo>
                    <a:cubicBezTo>
                      <a:pt x="22869" y="19212"/>
                      <a:pt x="22828" y="19217"/>
                      <a:pt x="22786" y="19228"/>
                    </a:cubicBezTo>
                    <a:cubicBezTo>
                      <a:pt x="22619" y="19249"/>
                      <a:pt x="22451" y="19291"/>
                      <a:pt x="22263" y="19312"/>
                    </a:cubicBezTo>
                    <a:cubicBezTo>
                      <a:pt x="21719" y="19395"/>
                      <a:pt x="21175" y="19437"/>
                      <a:pt x="20631" y="19542"/>
                    </a:cubicBezTo>
                    <a:cubicBezTo>
                      <a:pt x="20588" y="19550"/>
                      <a:pt x="20546" y="19554"/>
                      <a:pt x="20503" y="19554"/>
                    </a:cubicBezTo>
                    <a:cubicBezTo>
                      <a:pt x="20339" y="19554"/>
                      <a:pt x="20183" y="19491"/>
                      <a:pt x="20066" y="19374"/>
                    </a:cubicBezTo>
                    <a:cubicBezTo>
                      <a:pt x="19585" y="18914"/>
                      <a:pt x="19124" y="18454"/>
                      <a:pt x="18643" y="17972"/>
                    </a:cubicBezTo>
                    <a:cubicBezTo>
                      <a:pt x="18601" y="17931"/>
                      <a:pt x="18580" y="17889"/>
                      <a:pt x="18539" y="17847"/>
                    </a:cubicBezTo>
                    <a:cubicBezTo>
                      <a:pt x="18936" y="17763"/>
                      <a:pt x="19313" y="17680"/>
                      <a:pt x="19689" y="17638"/>
                    </a:cubicBezTo>
                    <a:cubicBezTo>
                      <a:pt x="19920" y="17617"/>
                      <a:pt x="20108" y="17428"/>
                      <a:pt x="20108" y="17177"/>
                    </a:cubicBezTo>
                    <a:cubicBezTo>
                      <a:pt x="20088" y="16959"/>
                      <a:pt x="19899" y="16778"/>
                      <a:pt x="19683" y="16778"/>
                    </a:cubicBezTo>
                    <a:cubicBezTo>
                      <a:pt x="19671" y="16778"/>
                      <a:pt x="19659" y="16779"/>
                      <a:pt x="19648" y="16780"/>
                    </a:cubicBezTo>
                    <a:cubicBezTo>
                      <a:pt x="19501" y="16780"/>
                      <a:pt x="19376" y="16801"/>
                      <a:pt x="19229" y="16822"/>
                    </a:cubicBezTo>
                    <a:cubicBezTo>
                      <a:pt x="18832" y="16926"/>
                      <a:pt x="18413" y="16989"/>
                      <a:pt x="18016" y="17094"/>
                    </a:cubicBezTo>
                    <a:cubicBezTo>
                      <a:pt x="17989" y="17103"/>
                      <a:pt x="17962" y="17107"/>
                      <a:pt x="17935" y="17107"/>
                    </a:cubicBezTo>
                    <a:cubicBezTo>
                      <a:pt x="17838" y="17107"/>
                      <a:pt x="17747" y="17050"/>
                      <a:pt x="17681" y="16968"/>
                    </a:cubicBezTo>
                    <a:cubicBezTo>
                      <a:pt x="17471" y="16738"/>
                      <a:pt x="17262" y="16529"/>
                      <a:pt x="17032" y="16299"/>
                    </a:cubicBezTo>
                    <a:lnTo>
                      <a:pt x="16886" y="16131"/>
                    </a:lnTo>
                    <a:cubicBezTo>
                      <a:pt x="16927" y="16089"/>
                      <a:pt x="16969" y="16068"/>
                      <a:pt x="17032" y="16027"/>
                    </a:cubicBezTo>
                    <a:cubicBezTo>
                      <a:pt x="17304" y="15880"/>
                      <a:pt x="17576" y="15755"/>
                      <a:pt x="17848" y="15629"/>
                    </a:cubicBezTo>
                    <a:cubicBezTo>
                      <a:pt x="17974" y="15566"/>
                      <a:pt x="18099" y="15503"/>
                      <a:pt x="18204" y="15420"/>
                    </a:cubicBezTo>
                    <a:cubicBezTo>
                      <a:pt x="18476" y="15252"/>
                      <a:pt x="18622" y="14918"/>
                      <a:pt x="18539" y="14604"/>
                    </a:cubicBezTo>
                    <a:cubicBezTo>
                      <a:pt x="18455" y="14227"/>
                      <a:pt x="18308" y="13871"/>
                      <a:pt x="18183" y="13495"/>
                    </a:cubicBezTo>
                    <a:cubicBezTo>
                      <a:pt x="18162" y="13390"/>
                      <a:pt x="18120" y="13286"/>
                      <a:pt x="18099" y="13202"/>
                    </a:cubicBezTo>
                    <a:cubicBezTo>
                      <a:pt x="18120" y="13181"/>
                      <a:pt x="18141" y="13181"/>
                      <a:pt x="18162" y="13160"/>
                    </a:cubicBezTo>
                    <a:cubicBezTo>
                      <a:pt x="18560" y="13160"/>
                      <a:pt x="18957" y="13160"/>
                      <a:pt x="19355" y="13139"/>
                    </a:cubicBezTo>
                    <a:cubicBezTo>
                      <a:pt x="19438" y="13139"/>
                      <a:pt x="19522" y="13202"/>
                      <a:pt x="19564" y="13265"/>
                    </a:cubicBezTo>
                    <a:cubicBezTo>
                      <a:pt x="19794" y="13641"/>
                      <a:pt x="20045" y="14018"/>
                      <a:pt x="20296" y="14374"/>
                    </a:cubicBezTo>
                    <a:cubicBezTo>
                      <a:pt x="20359" y="14499"/>
                      <a:pt x="20464" y="14604"/>
                      <a:pt x="20547" y="14708"/>
                    </a:cubicBezTo>
                    <a:cubicBezTo>
                      <a:pt x="20628" y="14779"/>
                      <a:pt x="20729" y="14816"/>
                      <a:pt x="20830" y="14816"/>
                    </a:cubicBezTo>
                    <a:cubicBezTo>
                      <a:pt x="20938" y="14816"/>
                      <a:pt x="21047" y="14774"/>
                      <a:pt x="21133" y="14687"/>
                    </a:cubicBezTo>
                    <a:cubicBezTo>
                      <a:pt x="21280" y="14541"/>
                      <a:pt x="21301" y="14311"/>
                      <a:pt x="21175" y="14143"/>
                    </a:cubicBezTo>
                    <a:cubicBezTo>
                      <a:pt x="20987" y="13851"/>
                      <a:pt x="20798" y="13558"/>
                      <a:pt x="20589" y="13265"/>
                    </a:cubicBezTo>
                    <a:cubicBezTo>
                      <a:pt x="20568" y="13223"/>
                      <a:pt x="20547" y="13181"/>
                      <a:pt x="20505" y="13118"/>
                    </a:cubicBezTo>
                    <a:lnTo>
                      <a:pt x="22640" y="13118"/>
                    </a:lnTo>
                    <a:cubicBezTo>
                      <a:pt x="22807" y="13139"/>
                      <a:pt x="22953" y="13139"/>
                      <a:pt x="23079" y="13286"/>
                    </a:cubicBezTo>
                    <a:cubicBezTo>
                      <a:pt x="23518" y="13892"/>
                      <a:pt x="23979" y="14478"/>
                      <a:pt x="24418" y="15085"/>
                    </a:cubicBezTo>
                    <a:cubicBezTo>
                      <a:pt x="24460" y="15127"/>
                      <a:pt x="24481" y="15190"/>
                      <a:pt x="24523" y="15231"/>
                    </a:cubicBezTo>
                    <a:cubicBezTo>
                      <a:pt x="24617" y="15337"/>
                      <a:pt x="24744" y="15390"/>
                      <a:pt x="24867" y="15390"/>
                    </a:cubicBezTo>
                    <a:cubicBezTo>
                      <a:pt x="24963" y="15390"/>
                      <a:pt x="25056" y="15358"/>
                      <a:pt x="25130" y="15294"/>
                    </a:cubicBezTo>
                    <a:cubicBezTo>
                      <a:pt x="25318" y="15148"/>
                      <a:pt x="25360" y="14897"/>
                      <a:pt x="25234" y="14708"/>
                    </a:cubicBezTo>
                    <a:cubicBezTo>
                      <a:pt x="25192" y="14667"/>
                      <a:pt x="25171" y="14625"/>
                      <a:pt x="25130" y="14583"/>
                    </a:cubicBezTo>
                    <a:cubicBezTo>
                      <a:pt x="24669" y="13976"/>
                      <a:pt x="24209" y="13369"/>
                      <a:pt x="23770" y="12783"/>
                    </a:cubicBezTo>
                    <a:cubicBezTo>
                      <a:pt x="23728" y="12742"/>
                      <a:pt x="23707" y="12700"/>
                      <a:pt x="23686" y="12658"/>
                    </a:cubicBezTo>
                    <a:cubicBezTo>
                      <a:pt x="23728" y="12595"/>
                      <a:pt x="23770" y="12553"/>
                      <a:pt x="23790" y="12490"/>
                    </a:cubicBezTo>
                    <a:lnTo>
                      <a:pt x="24983" y="10921"/>
                    </a:lnTo>
                    <a:cubicBezTo>
                      <a:pt x="25067" y="10817"/>
                      <a:pt x="25150" y="10733"/>
                      <a:pt x="25213" y="10628"/>
                    </a:cubicBezTo>
                    <a:cubicBezTo>
                      <a:pt x="25297" y="10545"/>
                      <a:pt x="25318" y="10419"/>
                      <a:pt x="25297" y="10294"/>
                    </a:cubicBezTo>
                    <a:cubicBezTo>
                      <a:pt x="25276" y="10126"/>
                      <a:pt x="25150" y="9980"/>
                      <a:pt x="24962" y="9959"/>
                    </a:cubicBezTo>
                    <a:cubicBezTo>
                      <a:pt x="24929" y="9950"/>
                      <a:pt x="24894" y="9946"/>
                      <a:pt x="24858" y="9946"/>
                    </a:cubicBezTo>
                    <a:cubicBezTo>
                      <a:pt x="24715" y="9946"/>
                      <a:pt x="24565" y="10013"/>
                      <a:pt x="24481" y="10147"/>
                    </a:cubicBezTo>
                    <a:cubicBezTo>
                      <a:pt x="24042" y="10754"/>
                      <a:pt x="23581" y="11340"/>
                      <a:pt x="23142" y="11946"/>
                    </a:cubicBezTo>
                    <a:cubicBezTo>
                      <a:pt x="23037" y="12114"/>
                      <a:pt x="22849" y="12198"/>
                      <a:pt x="22640" y="12198"/>
                    </a:cubicBezTo>
                    <a:lnTo>
                      <a:pt x="22033" y="12198"/>
                    </a:lnTo>
                    <a:cubicBezTo>
                      <a:pt x="21761" y="12198"/>
                      <a:pt x="21510" y="12218"/>
                      <a:pt x="21238" y="12218"/>
                    </a:cubicBezTo>
                    <a:lnTo>
                      <a:pt x="20464" y="12218"/>
                    </a:lnTo>
                    <a:cubicBezTo>
                      <a:pt x="20694" y="11863"/>
                      <a:pt x="20903" y="11549"/>
                      <a:pt x="21133" y="11235"/>
                    </a:cubicBezTo>
                    <a:cubicBezTo>
                      <a:pt x="21280" y="11068"/>
                      <a:pt x="21280" y="10796"/>
                      <a:pt x="21112" y="10628"/>
                    </a:cubicBezTo>
                    <a:cubicBezTo>
                      <a:pt x="21026" y="10552"/>
                      <a:pt x="20919" y="10515"/>
                      <a:pt x="20813" y="10515"/>
                    </a:cubicBezTo>
                    <a:cubicBezTo>
                      <a:pt x="20687" y="10515"/>
                      <a:pt x="20564" y="10568"/>
                      <a:pt x="20484" y="10670"/>
                    </a:cubicBezTo>
                    <a:cubicBezTo>
                      <a:pt x="20401" y="10754"/>
                      <a:pt x="20338" y="10838"/>
                      <a:pt x="20275" y="10921"/>
                    </a:cubicBezTo>
                    <a:cubicBezTo>
                      <a:pt x="20045" y="11298"/>
                      <a:pt x="19794" y="11654"/>
                      <a:pt x="19543" y="12030"/>
                    </a:cubicBezTo>
                    <a:cubicBezTo>
                      <a:pt x="19506" y="12121"/>
                      <a:pt x="19422" y="12181"/>
                      <a:pt x="19318" y="12181"/>
                    </a:cubicBezTo>
                    <a:cubicBezTo>
                      <a:pt x="19303" y="12181"/>
                      <a:pt x="19287" y="12179"/>
                      <a:pt x="19271" y="12177"/>
                    </a:cubicBezTo>
                    <a:cubicBezTo>
                      <a:pt x="18957" y="12156"/>
                      <a:pt x="18622" y="12156"/>
                      <a:pt x="18308" y="12156"/>
                    </a:cubicBezTo>
                    <a:lnTo>
                      <a:pt x="18078" y="12156"/>
                    </a:lnTo>
                    <a:cubicBezTo>
                      <a:pt x="18099" y="12030"/>
                      <a:pt x="18141" y="11926"/>
                      <a:pt x="18162" y="11821"/>
                    </a:cubicBezTo>
                    <a:cubicBezTo>
                      <a:pt x="18288" y="11465"/>
                      <a:pt x="18413" y="11089"/>
                      <a:pt x="18518" y="10733"/>
                    </a:cubicBezTo>
                    <a:cubicBezTo>
                      <a:pt x="18601" y="10398"/>
                      <a:pt x="18455" y="10042"/>
                      <a:pt x="18162" y="9875"/>
                    </a:cubicBezTo>
                    <a:cubicBezTo>
                      <a:pt x="17827" y="9687"/>
                      <a:pt x="17492" y="9519"/>
                      <a:pt x="17158" y="9352"/>
                    </a:cubicBezTo>
                    <a:cubicBezTo>
                      <a:pt x="17053" y="9310"/>
                      <a:pt x="16948" y="9247"/>
                      <a:pt x="16886" y="9164"/>
                    </a:cubicBezTo>
                    <a:cubicBezTo>
                      <a:pt x="17179" y="8871"/>
                      <a:pt x="17451" y="8578"/>
                      <a:pt x="17743" y="8285"/>
                    </a:cubicBezTo>
                    <a:cubicBezTo>
                      <a:pt x="17774" y="8240"/>
                      <a:pt x="17836" y="8205"/>
                      <a:pt x="17900" y="8205"/>
                    </a:cubicBezTo>
                    <a:cubicBezTo>
                      <a:pt x="17925" y="8205"/>
                      <a:pt x="17950" y="8210"/>
                      <a:pt x="17974" y="8222"/>
                    </a:cubicBezTo>
                    <a:cubicBezTo>
                      <a:pt x="18141" y="8243"/>
                      <a:pt x="18308" y="8285"/>
                      <a:pt x="18497" y="8327"/>
                    </a:cubicBezTo>
                    <a:cubicBezTo>
                      <a:pt x="18852" y="8389"/>
                      <a:pt x="19208" y="8473"/>
                      <a:pt x="19564" y="8536"/>
                    </a:cubicBezTo>
                    <a:cubicBezTo>
                      <a:pt x="19588" y="8540"/>
                      <a:pt x="19611" y="8542"/>
                      <a:pt x="19635" y="8542"/>
                    </a:cubicBezTo>
                    <a:cubicBezTo>
                      <a:pt x="19840" y="8542"/>
                      <a:pt x="20028" y="8384"/>
                      <a:pt x="20066" y="8159"/>
                    </a:cubicBezTo>
                    <a:cubicBezTo>
                      <a:pt x="20108" y="7929"/>
                      <a:pt x="19940" y="7720"/>
                      <a:pt x="19710" y="7678"/>
                    </a:cubicBezTo>
                    <a:lnTo>
                      <a:pt x="18790" y="7490"/>
                    </a:lnTo>
                    <a:lnTo>
                      <a:pt x="18518" y="7448"/>
                    </a:lnTo>
                    <a:cubicBezTo>
                      <a:pt x="18560" y="7385"/>
                      <a:pt x="18580" y="7364"/>
                      <a:pt x="18622" y="7322"/>
                    </a:cubicBezTo>
                    <a:cubicBezTo>
                      <a:pt x="19104" y="6862"/>
                      <a:pt x="19564" y="6402"/>
                      <a:pt x="20045" y="5941"/>
                    </a:cubicBezTo>
                    <a:cubicBezTo>
                      <a:pt x="20108" y="5858"/>
                      <a:pt x="20192" y="5816"/>
                      <a:pt x="20275" y="5774"/>
                    </a:cubicBezTo>
                    <a:cubicBezTo>
                      <a:pt x="20317" y="5753"/>
                      <a:pt x="20380" y="5732"/>
                      <a:pt x="20443" y="5732"/>
                    </a:cubicBezTo>
                    <a:cubicBezTo>
                      <a:pt x="20819" y="5795"/>
                      <a:pt x="21175" y="5837"/>
                      <a:pt x="21573" y="5900"/>
                    </a:cubicBezTo>
                    <a:cubicBezTo>
                      <a:pt x="21970" y="5962"/>
                      <a:pt x="22368" y="6004"/>
                      <a:pt x="22765" y="6067"/>
                    </a:cubicBezTo>
                    <a:cubicBezTo>
                      <a:pt x="22801" y="6077"/>
                      <a:pt x="22838" y="6081"/>
                      <a:pt x="22875" y="6081"/>
                    </a:cubicBezTo>
                    <a:cubicBezTo>
                      <a:pt x="23075" y="6081"/>
                      <a:pt x="23277" y="5944"/>
                      <a:pt x="23330" y="5732"/>
                    </a:cubicBezTo>
                    <a:cubicBezTo>
                      <a:pt x="23372" y="5460"/>
                      <a:pt x="23163" y="5209"/>
                      <a:pt x="22891" y="5209"/>
                    </a:cubicBezTo>
                    <a:lnTo>
                      <a:pt x="22409" y="5146"/>
                    </a:lnTo>
                    <a:lnTo>
                      <a:pt x="21029" y="4958"/>
                    </a:lnTo>
                    <a:lnTo>
                      <a:pt x="20443" y="4874"/>
                    </a:lnTo>
                    <a:cubicBezTo>
                      <a:pt x="20443" y="4853"/>
                      <a:pt x="20422" y="4832"/>
                      <a:pt x="20422" y="4791"/>
                    </a:cubicBezTo>
                    <a:cubicBezTo>
                      <a:pt x="20338" y="4247"/>
                      <a:pt x="20275" y="3703"/>
                      <a:pt x="20192" y="3159"/>
                    </a:cubicBezTo>
                    <a:cubicBezTo>
                      <a:pt x="20150" y="2887"/>
                      <a:pt x="20129" y="2615"/>
                      <a:pt x="20087" y="2343"/>
                    </a:cubicBezTo>
                    <a:cubicBezTo>
                      <a:pt x="20058" y="2125"/>
                      <a:pt x="19868" y="1978"/>
                      <a:pt x="19663" y="1978"/>
                    </a:cubicBezTo>
                    <a:cubicBezTo>
                      <a:pt x="19573" y="1978"/>
                      <a:pt x="19480" y="2006"/>
                      <a:pt x="19396" y="2071"/>
                    </a:cubicBezTo>
                    <a:cubicBezTo>
                      <a:pt x="19271" y="2175"/>
                      <a:pt x="19187" y="2343"/>
                      <a:pt x="19229" y="2510"/>
                    </a:cubicBezTo>
                    <a:cubicBezTo>
                      <a:pt x="19250" y="2698"/>
                      <a:pt x="19292" y="2866"/>
                      <a:pt x="19313" y="3054"/>
                    </a:cubicBezTo>
                    <a:cubicBezTo>
                      <a:pt x="19396" y="3640"/>
                      <a:pt x="19480" y="4226"/>
                      <a:pt x="19564" y="4832"/>
                    </a:cubicBezTo>
                    <a:cubicBezTo>
                      <a:pt x="19585" y="4916"/>
                      <a:pt x="19564" y="5021"/>
                      <a:pt x="19501" y="5104"/>
                    </a:cubicBezTo>
                    <a:cubicBezTo>
                      <a:pt x="19438" y="5188"/>
                      <a:pt x="19396" y="5251"/>
                      <a:pt x="19313" y="5335"/>
                    </a:cubicBezTo>
                    <a:cubicBezTo>
                      <a:pt x="19062" y="5586"/>
                      <a:pt x="18832" y="5837"/>
                      <a:pt x="18560" y="6088"/>
                    </a:cubicBezTo>
                    <a:cubicBezTo>
                      <a:pt x="18371" y="6297"/>
                      <a:pt x="18183" y="6506"/>
                      <a:pt x="17974" y="6695"/>
                    </a:cubicBezTo>
                    <a:cubicBezTo>
                      <a:pt x="17932" y="6736"/>
                      <a:pt x="17890" y="6757"/>
                      <a:pt x="17869" y="6778"/>
                    </a:cubicBezTo>
                    <a:cubicBezTo>
                      <a:pt x="17848" y="6695"/>
                      <a:pt x="17827" y="6611"/>
                      <a:pt x="17806" y="6548"/>
                    </a:cubicBezTo>
                    <a:cubicBezTo>
                      <a:pt x="17743" y="6255"/>
                      <a:pt x="17681" y="5941"/>
                      <a:pt x="17639" y="5648"/>
                    </a:cubicBezTo>
                    <a:cubicBezTo>
                      <a:pt x="17618" y="5418"/>
                      <a:pt x="17430" y="5251"/>
                      <a:pt x="17220" y="5230"/>
                    </a:cubicBezTo>
                    <a:cubicBezTo>
                      <a:pt x="16969" y="5230"/>
                      <a:pt x="16781" y="5439"/>
                      <a:pt x="16781" y="5690"/>
                    </a:cubicBezTo>
                    <a:cubicBezTo>
                      <a:pt x="16781" y="5816"/>
                      <a:pt x="16802" y="5962"/>
                      <a:pt x="16844" y="6088"/>
                    </a:cubicBezTo>
                    <a:cubicBezTo>
                      <a:pt x="16927" y="6506"/>
                      <a:pt x="16990" y="6925"/>
                      <a:pt x="17095" y="7343"/>
                    </a:cubicBezTo>
                    <a:cubicBezTo>
                      <a:pt x="17137" y="7448"/>
                      <a:pt x="17095" y="7573"/>
                      <a:pt x="16990" y="7636"/>
                    </a:cubicBezTo>
                    <a:cubicBezTo>
                      <a:pt x="16739" y="7866"/>
                      <a:pt x="16509" y="8097"/>
                      <a:pt x="16258" y="8327"/>
                    </a:cubicBezTo>
                    <a:lnTo>
                      <a:pt x="16111" y="8452"/>
                    </a:lnTo>
                    <a:cubicBezTo>
                      <a:pt x="16070" y="8348"/>
                      <a:pt x="16007" y="8243"/>
                      <a:pt x="15965" y="8138"/>
                    </a:cubicBezTo>
                    <a:cubicBezTo>
                      <a:pt x="15798" y="7825"/>
                      <a:pt x="15651" y="7490"/>
                      <a:pt x="15463" y="7176"/>
                    </a:cubicBezTo>
                    <a:cubicBezTo>
                      <a:pt x="15331" y="6913"/>
                      <a:pt x="15058" y="6766"/>
                      <a:pt x="14784" y="6766"/>
                    </a:cubicBezTo>
                    <a:cubicBezTo>
                      <a:pt x="14709" y="6766"/>
                      <a:pt x="14635" y="6777"/>
                      <a:pt x="14563" y="6799"/>
                    </a:cubicBezTo>
                    <a:cubicBezTo>
                      <a:pt x="14207" y="6904"/>
                      <a:pt x="13873" y="7029"/>
                      <a:pt x="13517" y="7155"/>
                    </a:cubicBezTo>
                    <a:cubicBezTo>
                      <a:pt x="13412" y="7176"/>
                      <a:pt x="13308" y="7197"/>
                      <a:pt x="13161" y="7239"/>
                    </a:cubicBezTo>
                    <a:lnTo>
                      <a:pt x="13161" y="5962"/>
                    </a:lnTo>
                    <a:cubicBezTo>
                      <a:pt x="13161" y="5858"/>
                      <a:pt x="13224" y="5816"/>
                      <a:pt x="13287" y="5774"/>
                    </a:cubicBezTo>
                    <a:cubicBezTo>
                      <a:pt x="13663" y="5523"/>
                      <a:pt x="14040" y="5293"/>
                      <a:pt x="14396" y="5042"/>
                    </a:cubicBezTo>
                    <a:cubicBezTo>
                      <a:pt x="14521" y="4958"/>
                      <a:pt x="14626" y="4874"/>
                      <a:pt x="14710" y="4770"/>
                    </a:cubicBezTo>
                    <a:cubicBezTo>
                      <a:pt x="14993" y="4470"/>
                      <a:pt x="14732" y="4051"/>
                      <a:pt x="14403" y="4051"/>
                    </a:cubicBezTo>
                    <a:cubicBezTo>
                      <a:pt x="14319" y="4051"/>
                      <a:pt x="14230" y="4078"/>
                      <a:pt x="14145" y="4142"/>
                    </a:cubicBezTo>
                    <a:cubicBezTo>
                      <a:pt x="13852" y="4330"/>
                      <a:pt x="13559" y="4540"/>
                      <a:pt x="13266" y="4728"/>
                    </a:cubicBezTo>
                    <a:cubicBezTo>
                      <a:pt x="13245" y="4749"/>
                      <a:pt x="13203" y="4770"/>
                      <a:pt x="13140" y="4812"/>
                    </a:cubicBezTo>
                    <a:lnTo>
                      <a:pt x="13140" y="4602"/>
                    </a:lnTo>
                    <a:cubicBezTo>
                      <a:pt x="13140" y="4037"/>
                      <a:pt x="13140" y="3472"/>
                      <a:pt x="13140" y="2907"/>
                    </a:cubicBezTo>
                    <a:cubicBezTo>
                      <a:pt x="13140" y="2803"/>
                      <a:pt x="13140" y="2719"/>
                      <a:pt x="13140" y="2635"/>
                    </a:cubicBezTo>
                    <a:cubicBezTo>
                      <a:pt x="13161" y="2510"/>
                      <a:pt x="13161" y="2343"/>
                      <a:pt x="13308" y="2238"/>
                    </a:cubicBezTo>
                    <a:cubicBezTo>
                      <a:pt x="13789" y="1882"/>
                      <a:pt x="14291" y="1506"/>
                      <a:pt x="14772" y="1129"/>
                    </a:cubicBezTo>
                    <a:cubicBezTo>
                      <a:pt x="14919" y="1024"/>
                      <a:pt x="15065" y="920"/>
                      <a:pt x="15212" y="815"/>
                    </a:cubicBezTo>
                    <a:cubicBezTo>
                      <a:pt x="15421" y="669"/>
                      <a:pt x="15463" y="397"/>
                      <a:pt x="15316" y="187"/>
                    </a:cubicBezTo>
                    <a:cubicBezTo>
                      <a:pt x="15231" y="66"/>
                      <a:pt x="15103" y="0"/>
                      <a:pt x="14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232436" y="4345794"/>
                <a:ext cx="333647" cy="33165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32733" y="3926044"/>
                <a:ext cx="480497" cy="419760"/>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91975" y="73527"/>
                <a:ext cx="301827" cy="299410"/>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41324" y="4811701"/>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 name="Google Shape;21;p2"/>
          <p:cNvSpPr txBox="1">
            <a:spLocks noGrp="1"/>
          </p:cNvSpPr>
          <p:nvPr>
            <p:ph type="ctrTitle"/>
          </p:nvPr>
        </p:nvSpPr>
        <p:spPr>
          <a:xfrm>
            <a:off x="1331325" y="1296030"/>
            <a:ext cx="6481200" cy="1950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200"/>
              <a:buNone/>
              <a:defRPr sz="56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2" name="Google Shape;22;p2"/>
          <p:cNvSpPr txBox="1">
            <a:spLocks noGrp="1"/>
          </p:cNvSpPr>
          <p:nvPr>
            <p:ph type="subTitle" idx="1"/>
          </p:nvPr>
        </p:nvSpPr>
        <p:spPr>
          <a:xfrm>
            <a:off x="1331475" y="3283473"/>
            <a:ext cx="6481200" cy="550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424"/>
        <p:cNvGrpSpPr/>
        <p:nvPr/>
      </p:nvGrpSpPr>
      <p:grpSpPr>
        <a:xfrm>
          <a:off x="0" y="0"/>
          <a:ext cx="0" cy="0"/>
          <a:chOff x="0" y="0"/>
          <a:chExt cx="0" cy="0"/>
        </a:xfrm>
      </p:grpSpPr>
      <p:grpSp>
        <p:nvGrpSpPr>
          <p:cNvPr id="425" name="Google Shape;425;p28"/>
          <p:cNvGrpSpPr/>
          <p:nvPr/>
        </p:nvGrpSpPr>
        <p:grpSpPr>
          <a:xfrm rot="10800000" flipH="1">
            <a:off x="-8275" y="-1"/>
            <a:ext cx="9152276" cy="5143502"/>
            <a:chOff x="-8275" y="-1"/>
            <a:chExt cx="9152276" cy="5143502"/>
          </a:xfrm>
        </p:grpSpPr>
        <p:pic>
          <p:nvPicPr>
            <p:cNvPr id="426" name="Google Shape;426;p28"/>
            <p:cNvPicPr preferRelativeResize="0"/>
            <p:nvPr/>
          </p:nvPicPr>
          <p:blipFill>
            <a:blip r:embed="rId2">
              <a:alphaModFix amt="40000"/>
            </a:blip>
            <a:stretch>
              <a:fillRect/>
            </a:stretch>
          </p:blipFill>
          <p:spPr>
            <a:xfrm>
              <a:off x="-8275" y="0"/>
              <a:ext cx="9152276" cy="5143501"/>
            </a:xfrm>
            <a:prstGeom prst="rect">
              <a:avLst/>
            </a:prstGeom>
            <a:noFill/>
            <a:ln>
              <a:noFill/>
            </a:ln>
          </p:spPr>
        </p:pic>
        <p:pic>
          <p:nvPicPr>
            <p:cNvPr id="427" name="Google Shape;427;p28"/>
            <p:cNvPicPr preferRelativeResize="0"/>
            <p:nvPr/>
          </p:nvPicPr>
          <p:blipFill>
            <a:blip r:embed="rId3">
              <a:alphaModFix amt="60000"/>
            </a:blip>
            <a:stretch>
              <a:fillRect/>
            </a:stretch>
          </p:blipFill>
          <p:spPr>
            <a:xfrm>
              <a:off x="-1" y="-1"/>
              <a:ext cx="9144003" cy="5143501"/>
            </a:xfrm>
            <a:prstGeom prst="rect">
              <a:avLst/>
            </a:prstGeom>
            <a:noFill/>
            <a:ln>
              <a:noFill/>
            </a:ln>
          </p:spPr>
        </p:pic>
      </p:grpSp>
      <p:sp>
        <p:nvSpPr>
          <p:cNvPr id="428" name="Google Shape;428;p28"/>
          <p:cNvSpPr/>
          <p:nvPr/>
        </p:nvSpPr>
        <p:spPr>
          <a:xfrm>
            <a:off x="2000250" y="351150"/>
            <a:ext cx="5143500" cy="4445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9" name="Google Shape;429;p28"/>
          <p:cNvSpPr txBox="1">
            <a:spLocks noGrp="1"/>
          </p:cNvSpPr>
          <p:nvPr>
            <p:ph type="ctrTitle"/>
          </p:nvPr>
        </p:nvSpPr>
        <p:spPr>
          <a:xfrm>
            <a:off x="2801250" y="548031"/>
            <a:ext cx="3541500" cy="1013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None/>
              <a:defRPr sz="5600">
                <a:solidFill>
                  <a:srgbClr val="33436F"/>
                </a:solidFill>
                <a:latin typeface="Berkshire Swash"/>
                <a:ea typeface="Berkshire Swash"/>
                <a:cs typeface="Berkshire Swash"/>
                <a:sym typeface="Berkshire Swash"/>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30" name="Google Shape;430;p28"/>
          <p:cNvSpPr txBox="1">
            <a:spLocks noGrp="1"/>
          </p:cNvSpPr>
          <p:nvPr>
            <p:ph type="subTitle" idx="1"/>
          </p:nvPr>
        </p:nvSpPr>
        <p:spPr>
          <a:xfrm>
            <a:off x="2801250" y="1598806"/>
            <a:ext cx="3541500" cy="13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700">
                <a:solidFill>
                  <a:srgbClr val="33436F"/>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1" name="Google Shape;431;p28"/>
          <p:cNvSpPr txBox="1"/>
          <p:nvPr/>
        </p:nvSpPr>
        <p:spPr>
          <a:xfrm>
            <a:off x="2801250" y="3459550"/>
            <a:ext cx="3541500" cy="7836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Lato"/>
                <a:ea typeface="Lato"/>
                <a:cs typeface="Lato"/>
                <a:sym typeface="Lato"/>
              </a:rPr>
              <a:t>CREDITS:</a:t>
            </a:r>
            <a:r>
              <a:rPr lang="en" sz="1200">
                <a:solidFill>
                  <a:schemeClr val="dk1"/>
                </a:solidFill>
                <a:latin typeface="Lato"/>
                <a:ea typeface="Lato"/>
                <a:cs typeface="Lato"/>
                <a:sym typeface="Lato"/>
              </a:rPr>
              <a:t> This presentation template was created by </a:t>
            </a:r>
            <a:r>
              <a:rPr lang="en" sz="1200" b="1" u="sng">
                <a:solidFill>
                  <a:schemeClr val="dk1"/>
                </a:solidFill>
                <a:latin typeface="Lato"/>
                <a:ea typeface="Lato"/>
                <a:cs typeface="Lato"/>
                <a:sym typeface="Lato"/>
                <a:hlinkClick r:id="rId4">
                  <a:extLst>
                    <a:ext uri="{A12FA001-AC4F-418D-AE19-62706E023703}">
                      <ahyp:hlinkClr xmlns:ahyp="http://schemas.microsoft.com/office/drawing/2018/hyperlinkcolor" val="tx"/>
                    </a:ext>
                  </a:extLst>
                </a:hlinkClick>
              </a:rPr>
              <a:t>Slidesgo</a:t>
            </a:r>
            <a:r>
              <a:rPr lang="en" sz="1200">
                <a:solidFill>
                  <a:schemeClr val="dk1"/>
                </a:solidFill>
                <a:latin typeface="Lato"/>
                <a:ea typeface="Lato"/>
                <a:cs typeface="Lato"/>
                <a:sym typeface="Lato"/>
              </a:rPr>
              <a:t>, and includes icons by </a:t>
            </a:r>
            <a:r>
              <a:rPr lang="en" sz="1200" b="1" u="sng">
                <a:solidFill>
                  <a:schemeClr val="dk1"/>
                </a:solidFill>
                <a:latin typeface="Lato"/>
                <a:ea typeface="Lato"/>
                <a:cs typeface="Lato"/>
                <a:sym typeface="Lato"/>
                <a:hlinkClick r:id="rId5">
                  <a:extLst>
                    <a:ext uri="{A12FA001-AC4F-418D-AE19-62706E023703}">
                      <ahyp:hlinkClr xmlns:ahyp="http://schemas.microsoft.com/office/drawing/2018/hyperlinkcolor" val="tx"/>
                    </a:ext>
                  </a:extLst>
                </a:hlinkClick>
              </a:rPr>
              <a:t>Flaticon</a:t>
            </a:r>
            <a:r>
              <a:rPr lang="en" sz="1200">
                <a:solidFill>
                  <a:schemeClr val="dk1"/>
                </a:solidFill>
                <a:latin typeface="Lato"/>
                <a:ea typeface="Lato"/>
                <a:cs typeface="Lato"/>
                <a:sym typeface="Lato"/>
              </a:rPr>
              <a:t>, and infographics &amp; images by </a:t>
            </a:r>
            <a:r>
              <a:rPr lang="en" sz="1200" b="1" u="sng">
                <a:solidFill>
                  <a:schemeClr val="dk1"/>
                </a:solidFill>
                <a:latin typeface="Lato"/>
                <a:ea typeface="Lato"/>
                <a:cs typeface="Lato"/>
                <a:sym typeface="Lato"/>
                <a:hlinkClick r:id="rId6">
                  <a:extLst>
                    <a:ext uri="{A12FA001-AC4F-418D-AE19-62706E023703}">
                      <ahyp:hlinkClr xmlns:ahyp="http://schemas.microsoft.com/office/drawing/2018/hyperlinkcolor" val="tx"/>
                    </a:ext>
                  </a:extLst>
                </a:hlinkClick>
              </a:rPr>
              <a:t>Freepik</a:t>
            </a:r>
            <a:r>
              <a:rPr lang="en" sz="1200" u="sng">
                <a:solidFill>
                  <a:schemeClr val="dk1"/>
                </a:solidFill>
                <a:latin typeface="Lato"/>
                <a:ea typeface="Lato"/>
                <a:cs typeface="Lato"/>
                <a:sym typeface="Lato"/>
              </a:rPr>
              <a:t> </a:t>
            </a:r>
            <a:endParaRPr sz="1200" b="1" u="sng">
              <a:solidFill>
                <a:schemeClr val="dk1"/>
              </a:solidFill>
              <a:latin typeface="Lato"/>
              <a:ea typeface="Lato"/>
              <a:cs typeface="Lato"/>
              <a:sym typeface="Lato"/>
            </a:endParaRPr>
          </a:p>
        </p:txBody>
      </p:sp>
      <p:grpSp>
        <p:nvGrpSpPr>
          <p:cNvPr id="432" name="Google Shape;432;p28"/>
          <p:cNvGrpSpPr/>
          <p:nvPr/>
        </p:nvGrpSpPr>
        <p:grpSpPr>
          <a:xfrm>
            <a:off x="438507" y="181027"/>
            <a:ext cx="8360170" cy="4748435"/>
            <a:chOff x="438507" y="181027"/>
            <a:chExt cx="8360170" cy="4748435"/>
          </a:xfrm>
        </p:grpSpPr>
        <p:sp>
          <p:nvSpPr>
            <p:cNvPr id="433" name="Google Shape;433;p28"/>
            <p:cNvSpPr/>
            <p:nvPr/>
          </p:nvSpPr>
          <p:spPr>
            <a:xfrm flipH="1">
              <a:off x="8465003" y="4596288"/>
              <a:ext cx="333674" cy="333174"/>
            </a:xfrm>
            <a:custGeom>
              <a:avLst/>
              <a:gdLst/>
              <a:ahLst/>
              <a:cxnLst/>
              <a:rect l="l" t="t" r="r" b="b"/>
              <a:pathLst>
                <a:path w="25360" h="25322" extrusionOk="0">
                  <a:moveTo>
                    <a:pt x="10588" y="7636"/>
                  </a:moveTo>
                  <a:lnTo>
                    <a:pt x="12178" y="8138"/>
                  </a:lnTo>
                  <a:cubicBezTo>
                    <a:pt x="12199" y="8327"/>
                    <a:pt x="12199" y="8515"/>
                    <a:pt x="12199" y="8703"/>
                  </a:cubicBezTo>
                  <a:lnTo>
                    <a:pt x="12199" y="9540"/>
                  </a:lnTo>
                  <a:cubicBezTo>
                    <a:pt x="12199" y="9749"/>
                    <a:pt x="12220" y="9938"/>
                    <a:pt x="12220" y="10147"/>
                  </a:cubicBezTo>
                  <a:cubicBezTo>
                    <a:pt x="12220" y="10566"/>
                    <a:pt x="12178" y="10984"/>
                    <a:pt x="12178" y="11402"/>
                  </a:cubicBezTo>
                  <a:cubicBezTo>
                    <a:pt x="11885" y="11277"/>
                    <a:pt x="10357" y="9770"/>
                    <a:pt x="9834" y="9101"/>
                  </a:cubicBezTo>
                  <a:cubicBezTo>
                    <a:pt x="10085" y="8599"/>
                    <a:pt x="10337" y="8117"/>
                    <a:pt x="10588" y="7636"/>
                  </a:cubicBezTo>
                  <a:close/>
                  <a:moveTo>
                    <a:pt x="14730" y="7636"/>
                  </a:moveTo>
                  <a:lnTo>
                    <a:pt x="15505" y="9122"/>
                  </a:lnTo>
                  <a:cubicBezTo>
                    <a:pt x="14730" y="9875"/>
                    <a:pt x="14019" y="10712"/>
                    <a:pt x="13140" y="11444"/>
                  </a:cubicBezTo>
                  <a:cubicBezTo>
                    <a:pt x="13057" y="10335"/>
                    <a:pt x="13119" y="9247"/>
                    <a:pt x="13119" y="8159"/>
                  </a:cubicBezTo>
                  <a:lnTo>
                    <a:pt x="14730" y="7636"/>
                  </a:lnTo>
                  <a:close/>
                  <a:moveTo>
                    <a:pt x="9123" y="9812"/>
                  </a:moveTo>
                  <a:cubicBezTo>
                    <a:pt x="9228" y="9917"/>
                    <a:pt x="9353" y="10022"/>
                    <a:pt x="9479" y="10126"/>
                  </a:cubicBezTo>
                  <a:cubicBezTo>
                    <a:pt x="9897" y="10524"/>
                    <a:pt x="10316" y="10921"/>
                    <a:pt x="10713" y="11340"/>
                  </a:cubicBezTo>
                  <a:cubicBezTo>
                    <a:pt x="10964" y="11591"/>
                    <a:pt x="11194" y="11863"/>
                    <a:pt x="11445" y="12156"/>
                  </a:cubicBezTo>
                  <a:cubicBezTo>
                    <a:pt x="11062" y="12192"/>
                    <a:pt x="10682" y="12203"/>
                    <a:pt x="10303" y="12203"/>
                  </a:cubicBezTo>
                  <a:cubicBezTo>
                    <a:pt x="9689" y="12203"/>
                    <a:pt x="9081" y="12174"/>
                    <a:pt x="8472" y="12174"/>
                  </a:cubicBezTo>
                  <a:cubicBezTo>
                    <a:pt x="8368" y="12174"/>
                    <a:pt x="8264" y="12175"/>
                    <a:pt x="8160" y="12177"/>
                  </a:cubicBezTo>
                  <a:lnTo>
                    <a:pt x="8181" y="12156"/>
                  </a:lnTo>
                  <a:cubicBezTo>
                    <a:pt x="7993" y="11612"/>
                    <a:pt x="7826" y="11089"/>
                    <a:pt x="7637" y="10566"/>
                  </a:cubicBezTo>
                  <a:lnTo>
                    <a:pt x="9123" y="9812"/>
                  </a:lnTo>
                  <a:close/>
                  <a:moveTo>
                    <a:pt x="16195" y="9812"/>
                  </a:moveTo>
                  <a:lnTo>
                    <a:pt x="17304" y="10398"/>
                  </a:lnTo>
                  <a:cubicBezTo>
                    <a:pt x="17388" y="10440"/>
                    <a:pt x="17471" y="10482"/>
                    <a:pt x="17555" y="10503"/>
                  </a:cubicBezTo>
                  <a:cubicBezTo>
                    <a:pt x="17639" y="10524"/>
                    <a:pt x="17681" y="10628"/>
                    <a:pt x="17639" y="10712"/>
                  </a:cubicBezTo>
                  <a:cubicBezTo>
                    <a:pt x="17576" y="10900"/>
                    <a:pt x="17513" y="11089"/>
                    <a:pt x="17451" y="11277"/>
                  </a:cubicBezTo>
                  <a:cubicBezTo>
                    <a:pt x="17346" y="11570"/>
                    <a:pt x="17262" y="11863"/>
                    <a:pt x="17158" y="12156"/>
                  </a:cubicBezTo>
                  <a:cubicBezTo>
                    <a:pt x="17011" y="12177"/>
                    <a:pt x="16865" y="12177"/>
                    <a:pt x="16676" y="12177"/>
                  </a:cubicBezTo>
                  <a:lnTo>
                    <a:pt x="16111" y="12177"/>
                  </a:lnTo>
                  <a:cubicBezTo>
                    <a:pt x="15798" y="12198"/>
                    <a:pt x="15463" y="12218"/>
                    <a:pt x="15149" y="12218"/>
                  </a:cubicBezTo>
                  <a:cubicBezTo>
                    <a:pt x="14730" y="12198"/>
                    <a:pt x="14312" y="12177"/>
                    <a:pt x="13914" y="12177"/>
                  </a:cubicBezTo>
                  <a:cubicBezTo>
                    <a:pt x="13977" y="11926"/>
                    <a:pt x="15358" y="10524"/>
                    <a:pt x="16195" y="9812"/>
                  </a:cubicBezTo>
                  <a:close/>
                  <a:moveTo>
                    <a:pt x="9951" y="13089"/>
                  </a:moveTo>
                  <a:cubicBezTo>
                    <a:pt x="10445" y="13089"/>
                    <a:pt x="10943" y="13101"/>
                    <a:pt x="11445" y="13139"/>
                  </a:cubicBezTo>
                  <a:cubicBezTo>
                    <a:pt x="10713" y="14018"/>
                    <a:pt x="9876" y="14729"/>
                    <a:pt x="9123" y="15483"/>
                  </a:cubicBezTo>
                  <a:lnTo>
                    <a:pt x="7637" y="14729"/>
                  </a:lnTo>
                  <a:cubicBezTo>
                    <a:pt x="7826" y="14206"/>
                    <a:pt x="7993" y="13683"/>
                    <a:pt x="8160" y="13139"/>
                  </a:cubicBezTo>
                  <a:lnTo>
                    <a:pt x="8181" y="13118"/>
                  </a:lnTo>
                  <a:cubicBezTo>
                    <a:pt x="8765" y="13107"/>
                    <a:pt x="9355" y="13089"/>
                    <a:pt x="9951" y="13089"/>
                  </a:cubicBezTo>
                  <a:close/>
                  <a:moveTo>
                    <a:pt x="15293" y="13080"/>
                  </a:moveTo>
                  <a:cubicBezTo>
                    <a:pt x="15922" y="13080"/>
                    <a:pt x="16536" y="13106"/>
                    <a:pt x="17137" y="13118"/>
                  </a:cubicBezTo>
                  <a:cubicBezTo>
                    <a:pt x="17325" y="13662"/>
                    <a:pt x="17492" y="14185"/>
                    <a:pt x="17660" y="14708"/>
                  </a:cubicBezTo>
                  <a:lnTo>
                    <a:pt x="16195" y="15483"/>
                  </a:lnTo>
                  <a:cubicBezTo>
                    <a:pt x="16070" y="15378"/>
                    <a:pt x="15923" y="15231"/>
                    <a:pt x="15798" y="15106"/>
                  </a:cubicBezTo>
                  <a:cubicBezTo>
                    <a:pt x="15400" y="14729"/>
                    <a:pt x="15003" y="14353"/>
                    <a:pt x="14605" y="13955"/>
                  </a:cubicBezTo>
                  <a:cubicBezTo>
                    <a:pt x="14354" y="13704"/>
                    <a:pt x="14124" y="13432"/>
                    <a:pt x="13852" y="13139"/>
                  </a:cubicBezTo>
                  <a:lnTo>
                    <a:pt x="13873" y="13139"/>
                  </a:lnTo>
                  <a:cubicBezTo>
                    <a:pt x="14354" y="13095"/>
                    <a:pt x="14827" y="13080"/>
                    <a:pt x="15293" y="13080"/>
                  </a:cubicBezTo>
                  <a:close/>
                  <a:moveTo>
                    <a:pt x="12178" y="13830"/>
                  </a:moveTo>
                  <a:cubicBezTo>
                    <a:pt x="12262" y="14980"/>
                    <a:pt x="12178" y="16068"/>
                    <a:pt x="12199" y="17156"/>
                  </a:cubicBezTo>
                  <a:lnTo>
                    <a:pt x="12052" y="17198"/>
                  </a:lnTo>
                  <a:lnTo>
                    <a:pt x="10734" y="17617"/>
                  </a:lnTo>
                  <a:cubicBezTo>
                    <a:pt x="10688" y="17632"/>
                    <a:pt x="10653" y="17642"/>
                    <a:pt x="10626" y="17642"/>
                  </a:cubicBezTo>
                  <a:cubicBezTo>
                    <a:pt x="10578" y="17642"/>
                    <a:pt x="10551" y="17613"/>
                    <a:pt x="10525" y="17533"/>
                  </a:cubicBezTo>
                  <a:cubicBezTo>
                    <a:pt x="10378" y="17240"/>
                    <a:pt x="10253" y="16947"/>
                    <a:pt x="10106" y="16696"/>
                  </a:cubicBezTo>
                  <a:cubicBezTo>
                    <a:pt x="10023" y="16529"/>
                    <a:pt x="9918" y="16361"/>
                    <a:pt x="9813" y="16194"/>
                  </a:cubicBezTo>
                  <a:cubicBezTo>
                    <a:pt x="9939" y="16048"/>
                    <a:pt x="10065" y="15922"/>
                    <a:pt x="10190" y="15796"/>
                  </a:cubicBezTo>
                  <a:cubicBezTo>
                    <a:pt x="10567" y="15378"/>
                    <a:pt x="10943" y="14980"/>
                    <a:pt x="11341" y="14583"/>
                  </a:cubicBezTo>
                  <a:cubicBezTo>
                    <a:pt x="11592" y="14332"/>
                    <a:pt x="11885" y="14102"/>
                    <a:pt x="12178" y="13830"/>
                  </a:cubicBezTo>
                  <a:close/>
                  <a:moveTo>
                    <a:pt x="13161" y="13892"/>
                  </a:moveTo>
                  <a:cubicBezTo>
                    <a:pt x="13475" y="14081"/>
                    <a:pt x="15086" y="15671"/>
                    <a:pt x="15484" y="16194"/>
                  </a:cubicBezTo>
                  <a:cubicBezTo>
                    <a:pt x="15233" y="16675"/>
                    <a:pt x="15003" y="17177"/>
                    <a:pt x="14730" y="17659"/>
                  </a:cubicBezTo>
                  <a:lnTo>
                    <a:pt x="13140" y="17136"/>
                  </a:lnTo>
                  <a:cubicBezTo>
                    <a:pt x="13140" y="16068"/>
                    <a:pt x="13078" y="14980"/>
                    <a:pt x="13161" y="13892"/>
                  </a:cubicBezTo>
                  <a:close/>
                  <a:moveTo>
                    <a:pt x="14974" y="0"/>
                  </a:moveTo>
                  <a:cubicBezTo>
                    <a:pt x="14881" y="0"/>
                    <a:pt x="14788" y="34"/>
                    <a:pt x="14710" y="104"/>
                  </a:cubicBezTo>
                  <a:cubicBezTo>
                    <a:pt x="14668" y="125"/>
                    <a:pt x="14626" y="166"/>
                    <a:pt x="14584" y="187"/>
                  </a:cubicBezTo>
                  <a:lnTo>
                    <a:pt x="12806" y="1547"/>
                  </a:lnTo>
                  <a:cubicBezTo>
                    <a:pt x="12764" y="1568"/>
                    <a:pt x="12722" y="1589"/>
                    <a:pt x="12680" y="1631"/>
                  </a:cubicBezTo>
                  <a:cubicBezTo>
                    <a:pt x="12638" y="1610"/>
                    <a:pt x="12596" y="1589"/>
                    <a:pt x="12575" y="1547"/>
                  </a:cubicBezTo>
                  <a:cubicBezTo>
                    <a:pt x="12241" y="1296"/>
                    <a:pt x="11885" y="1045"/>
                    <a:pt x="11571" y="815"/>
                  </a:cubicBezTo>
                  <a:cubicBezTo>
                    <a:pt x="11278" y="585"/>
                    <a:pt x="10985" y="334"/>
                    <a:pt x="10671" y="104"/>
                  </a:cubicBezTo>
                  <a:cubicBezTo>
                    <a:pt x="10593" y="38"/>
                    <a:pt x="10498" y="6"/>
                    <a:pt x="10402" y="6"/>
                  </a:cubicBezTo>
                  <a:cubicBezTo>
                    <a:pt x="10345" y="6"/>
                    <a:pt x="10287" y="17"/>
                    <a:pt x="10232" y="41"/>
                  </a:cubicBezTo>
                  <a:cubicBezTo>
                    <a:pt x="10085" y="83"/>
                    <a:pt x="9981" y="229"/>
                    <a:pt x="9981" y="376"/>
                  </a:cubicBezTo>
                  <a:cubicBezTo>
                    <a:pt x="9960" y="564"/>
                    <a:pt x="10023" y="731"/>
                    <a:pt x="10190" y="836"/>
                  </a:cubicBezTo>
                  <a:cubicBezTo>
                    <a:pt x="10818" y="1296"/>
                    <a:pt x="11445" y="1778"/>
                    <a:pt x="12073" y="2238"/>
                  </a:cubicBezTo>
                  <a:cubicBezTo>
                    <a:pt x="12115" y="2301"/>
                    <a:pt x="12157" y="2343"/>
                    <a:pt x="12178" y="2405"/>
                  </a:cubicBezTo>
                  <a:cubicBezTo>
                    <a:pt x="12199" y="2510"/>
                    <a:pt x="12220" y="2615"/>
                    <a:pt x="12220" y="2719"/>
                  </a:cubicBezTo>
                  <a:cubicBezTo>
                    <a:pt x="12241" y="3179"/>
                    <a:pt x="12262" y="3640"/>
                    <a:pt x="12262" y="4100"/>
                  </a:cubicBezTo>
                  <a:lnTo>
                    <a:pt x="12262" y="4832"/>
                  </a:lnTo>
                  <a:cubicBezTo>
                    <a:pt x="11906" y="4581"/>
                    <a:pt x="11571" y="4393"/>
                    <a:pt x="11257" y="4163"/>
                  </a:cubicBezTo>
                  <a:cubicBezTo>
                    <a:pt x="11179" y="4084"/>
                    <a:pt x="11077" y="4047"/>
                    <a:pt x="10974" y="4047"/>
                  </a:cubicBezTo>
                  <a:cubicBezTo>
                    <a:pt x="10858" y="4047"/>
                    <a:pt x="10739" y="4095"/>
                    <a:pt x="10650" y="4184"/>
                  </a:cubicBezTo>
                  <a:cubicBezTo>
                    <a:pt x="10483" y="4351"/>
                    <a:pt x="10504" y="4623"/>
                    <a:pt x="10671" y="4791"/>
                  </a:cubicBezTo>
                  <a:cubicBezTo>
                    <a:pt x="10776" y="4874"/>
                    <a:pt x="10881" y="4958"/>
                    <a:pt x="10985" y="5021"/>
                  </a:cubicBezTo>
                  <a:cubicBezTo>
                    <a:pt x="11362" y="5272"/>
                    <a:pt x="11738" y="5523"/>
                    <a:pt x="12094" y="5753"/>
                  </a:cubicBezTo>
                  <a:cubicBezTo>
                    <a:pt x="12178" y="5816"/>
                    <a:pt x="12220" y="5900"/>
                    <a:pt x="12220" y="5983"/>
                  </a:cubicBezTo>
                  <a:cubicBezTo>
                    <a:pt x="12199" y="6339"/>
                    <a:pt x="12178" y="6716"/>
                    <a:pt x="12178" y="7071"/>
                  </a:cubicBezTo>
                  <a:cubicBezTo>
                    <a:pt x="12178" y="7113"/>
                    <a:pt x="12178" y="7155"/>
                    <a:pt x="12157" y="7218"/>
                  </a:cubicBezTo>
                  <a:cubicBezTo>
                    <a:pt x="12094" y="7197"/>
                    <a:pt x="12052" y="7197"/>
                    <a:pt x="11990" y="7176"/>
                  </a:cubicBezTo>
                  <a:lnTo>
                    <a:pt x="11069" y="6862"/>
                  </a:lnTo>
                  <a:cubicBezTo>
                    <a:pt x="10938" y="6796"/>
                    <a:pt x="10789" y="6765"/>
                    <a:pt x="10639" y="6765"/>
                  </a:cubicBezTo>
                  <a:cubicBezTo>
                    <a:pt x="10501" y="6765"/>
                    <a:pt x="10362" y="6791"/>
                    <a:pt x="10232" y="6841"/>
                  </a:cubicBezTo>
                  <a:cubicBezTo>
                    <a:pt x="10023" y="6946"/>
                    <a:pt x="9855" y="7134"/>
                    <a:pt x="9772" y="7364"/>
                  </a:cubicBezTo>
                  <a:cubicBezTo>
                    <a:pt x="9625" y="7636"/>
                    <a:pt x="9500" y="7950"/>
                    <a:pt x="9353" y="8222"/>
                  </a:cubicBezTo>
                  <a:cubicBezTo>
                    <a:pt x="9311" y="8306"/>
                    <a:pt x="9269" y="8369"/>
                    <a:pt x="9228" y="8431"/>
                  </a:cubicBezTo>
                  <a:lnTo>
                    <a:pt x="8286" y="7553"/>
                  </a:lnTo>
                  <a:cubicBezTo>
                    <a:pt x="8223" y="7469"/>
                    <a:pt x="8265" y="7406"/>
                    <a:pt x="8265" y="7322"/>
                  </a:cubicBezTo>
                  <a:lnTo>
                    <a:pt x="8391" y="6611"/>
                  </a:lnTo>
                  <a:cubicBezTo>
                    <a:pt x="8453" y="6318"/>
                    <a:pt x="8537" y="6004"/>
                    <a:pt x="8579" y="5711"/>
                  </a:cubicBezTo>
                  <a:cubicBezTo>
                    <a:pt x="8600" y="5481"/>
                    <a:pt x="8432" y="5251"/>
                    <a:pt x="8202" y="5209"/>
                  </a:cubicBezTo>
                  <a:cubicBezTo>
                    <a:pt x="8189" y="5208"/>
                    <a:pt x="8176" y="5207"/>
                    <a:pt x="8163" y="5207"/>
                  </a:cubicBezTo>
                  <a:cubicBezTo>
                    <a:pt x="7949" y="5207"/>
                    <a:pt x="7761" y="5367"/>
                    <a:pt x="7721" y="5565"/>
                  </a:cubicBezTo>
                  <a:cubicBezTo>
                    <a:pt x="7679" y="5837"/>
                    <a:pt x="7616" y="6109"/>
                    <a:pt x="7575" y="6381"/>
                  </a:cubicBezTo>
                  <a:cubicBezTo>
                    <a:pt x="7554" y="6506"/>
                    <a:pt x="7512" y="6632"/>
                    <a:pt x="7491" y="6778"/>
                  </a:cubicBezTo>
                  <a:lnTo>
                    <a:pt x="7386" y="6674"/>
                  </a:lnTo>
                  <a:cubicBezTo>
                    <a:pt x="6905" y="6213"/>
                    <a:pt x="6445" y="5732"/>
                    <a:pt x="5984" y="5251"/>
                  </a:cubicBezTo>
                  <a:cubicBezTo>
                    <a:pt x="5922" y="5188"/>
                    <a:pt x="5880" y="5125"/>
                    <a:pt x="5817" y="5042"/>
                  </a:cubicBezTo>
                  <a:cubicBezTo>
                    <a:pt x="5775" y="4979"/>
                    <a:pt x="5754" y="4916"/>
                    <a:pt x="5775" y="4832"/>
                  </a:cubicBezTo>
                  <a:cubicBezTo>
                    <a:pt x="5838" y="4456"/>
                    <a:pt x="5880" y="4100"/>
                    <a:pt x="5943" y="3703"/>
                  </a:cubicBezTo>
                  <a:cubicBezTo>
                    <a:pt x="6005" y="3305"/>
                    <a:pt x="6047" y="2907"/>
                    <a:pt x="6110" y="2531"/>
                  </a:cubicBezTo>
                  <a:cubicBezTo>
                    <a:pt x="6173" y="2280"/>
                    <a:pt x="6005" y="2029"/>
                    <a:pt x="5754" y="1966"/>
                  </a:cubicBezTo>
                  <a:cubicBezTo>
                    <a:pt x="5731" y="1962"/>
                    <a:pt x="5707" y="1960"/>
                    <a:pt x="5684" y="1960"/>
                  </a:cubicBezTo>
                  <a:cubicBezTo>
                    <a:pt x="5458" y="1960"/>
                    <a:pt x="5250" y="2138"/>
                    <a:pt x="5231" y="2384"/>
                  </a:cubicBezTo>
                  <a:cubicBezTo>
                    <a:pt x="5210" y="2531"/>
                    <a:pt x="5210" y="2698"/>
                    <a:pt x="5168" y="2866"/>
                  </a:cubicBezTo>
                  <a:lnTo>
                    <a:pt x="4980" y="4247"/>
                  </a:lnTo>
                  <a:lnTo>
                    <a:pt x="4896" y="4853"/>
                  </a:lnTo>
                  <a:cubicBezTo>
                    <a:pt x="4478" y="4916"/>
                    <a:pt x="4080" y="4979"/>
                    <a:pt x="3662" y="5042"/>
                  </a:cubicBezTo>
                  <a:cubicBezTo>
                    <a:pt x="3243" y="5104"/>
                    <a:pt x="2825" y="5146"/>
                    <a:pt x="2386" y="5209"/>
                  </a:cubicBezTo>
                  <a:cubicBezTo>
                    <a:pt x="2155" y="5230"/>
                    <a:pt x="1967" y="5460"/>
                    <a:pt x="2009" y="5690"/>
                  </a:cubicBezTo>
                  <a:cubicBezTo>
                    <a:pt x="2046" y="5915"/>
                    <a:pt x="2235" y="6073"/>
                    <a:pt x="2455" y="6073"/>
                  </a:cubicBezTo>
                  <a:cubicBezTo>
                    <a:pt x="2480" y="6073"/>
                    <a:pt x="2506" y="6071"/>
                    <a:pt x="2532" y="6067"/>
                  </a:cubicBezTo>
                  <a:cubicBezTo>
                    <a:pt x="3327" y="5962"/>
                    <a:pt x="4101" y="5837"/>
                    <a:pt x="4896" y="5732"/>
                  </a:cubicBezTo>
                  <a:cubicBezTo>
                    <a:pt x="4915" y="5726"/>
                    <a:pt x="4931" y="5723"/>
                    <a:pt x="4947" y="5723"/>
                  </a:cubicBezTo>
                  <a:cubicBezTo>
                    <a:pt x="4985" y="5723"/>
                    <a:pt x="5019" y="5738"/>
                    <a:pt x="5064" y="5753"/>
                  </a:cubicBezTo>
                  <a:cubicBezTo>
                    <a:pt x="5147" y="5795"/>
                    <a:pt x="5231" y="5858"/>
                    <a:pt x="5294" y="5920"/>
                  </a:cubicBezTo>
                  <a:cubicBezTo>
                    <a:pt x="5775" y="6381"/>
                    <a:pt x="6236" y="6841"/>
                    <a:pt x="6696" y="7301"/>
                  </a:cubicBezTo>
                  <a:cubicBezTo>
                    <a:pt x="6738" y="7343"/>
                    <a:pt x="6780" y="7385"/>
                    <a:pt x="6800" y="7427"/>
                  </a:cubicBezTo>
                  <a:cubicBezTo>
                    <a:pt x="6780" y="7427"/>
                    <a:pt x="6759" y="7448"/>
                    <a:pt x="6717" y="7448"/>
                  </a:cubicBezTo>
                  <a:cubicBezTo>
                    <a:pt x="6361" y="7511"/>
                    <a:pt x="6005" y="7594"/>
                    <a:pt x="5650" y="7657"/>
                  </a:cubicBezTo>
                  <a:cubicBezTo>
                    <a:pt x="5419" y="7678"/>
                    <a:pt x="5252" y="7866"/>
                    <a:pt x="5252" y="8097"/>
                  </a:cubicBezTo>
                  <a:cubicBezTo>
                    <a:pt x="5272" y="8335"/>
                    <a:pt x="5461" y="8517"/>
                    <a:pt x="5677" y="8517"/>
                  </a:cubicBezTo>
                  <a:cubicBezTo>
                    <a:pt x="5689" y="8517"/>
                    <a:pt x="5701" y="8516"/>
                    <a:pt x="5712" y="8515"/>
                  </a:cubicBezTo>
                  <a:cubicBezTo>
                    <a:pt x="5838" y="8515"/>
                    <a:pt x="5964" y="8494"/>
                    <a:pt x="6068" y="8473"/>
                  </a:cubicBezTo>
                  <a:cubicBezTo>
                    <a:pt x="6508" y="8389"/>
                    <a:pt x="6926" y="8306"/>
                    <a:pt x="7344" y="8201"/>
                  </a:cubicBezTo>
                  <a:cubicBezTo>
                    <a:pt x="7362" y="8198"/>
                    <a:pt x="7381" y="8196"/>
                    <a:pt x="7400" y="8196"/>
                  </a:cubicBezTo>
                  <a:cubicBezTo>
                    <a:pt x="7491" y="8196"/>
                    <a:pt x="7589" y="8236"/>
                    <a:pt x="7658" y="8306"/>
                  </a:cubicBezTo>
                  <a:cubicBezTo>
                    <a:pt x="7826" y="8494"/>
                    <a:pt x="7993" y="8682"/>
                    <a:pt x="8181" y="8850"/>
                  </a:cubicBezTo>
                  <a:lnTo>
                    <a:pt x="8474" y="9164"/>
                  </a:lnTo>
                  <a:cubicBezTo>
                    <a:pt x="8412" y="9205"/>
                    <a:pt x="8370" y="9247"/>
                    <a:pt x="8307" y="9268"/>
                  </a:cubicBezTo>
                  <a:cubicBezTo>
                    <a:pt x="8014" y="9415"/>
                    <a:pt x="7721" y="9561"/>
                    <a:pt x="7428" y="9687"/>
                  </a:cubicBezTo>
                  <a:cubicBezTo>
                    <a:pt x="7219" y="9791"/>
                    <a:pt x="7031" y="9938"/>
                    <a:pt x="6905" y="10126"/>
                  </a:cubicBezTo>
                  <a:cubicBezTo>
                    <a:pt x="6780" y="10398"/>
                    <a:pt x="6780" y="10733"/>
                    <a:pt x="6905" y="11005"/>
                  </a:cubicBezTo>
                  <a:cubicBezTo>
                    <a:pt x="7010" y="11298"/>
                    <a:pt x="7135" y="11612"/>
                    <a:pt x="7240" y="11905"/>
                  </a:cubicBezTo>
                  <a:cubicBezTo>
                    <a:pt x="7240" y="11967"/>
                    <a:pt x="7261" y="12051"/>
                    <a:pt x="7261" y="12114"/>
                  </a:cubicBezTo>
                  <a:lnTo>
                    <a:pt x="7156" y="12114"/>
                  </a:lnTo>
                  <a:lnTo>
                    <a:pt x="6047" y="12156"/>
                  </a:lnTo>
                  <a:cubicBezTo>
                    <a:pt x="5943" y="12156"/>
                    <a:pt x="5859" y="12114"/>
                    <a:pt x="5817" y="12030"/>
                  </a:cubicBezTo>
                  <a:cubicBezTo>
                    <a:pt x="5566" y="11654"/>
                    <a:pt x="5336" y="11277"/>
                    <a:pt x="5085" y="10900"/>
                  </a:cubicBezTo>
                  <a:cubicBezTo>
                    <a:pt x="5001" y="10796"/>
                    <a:pt x="4917" y="10691"/>
                    <a:pt x="4813" y="10586"/>
                  </a:cubicBezTo>
                  <a:cubicBezTo>
                    <a:pt x="4732" y="10516"/>
                    <a:pt x="4631" y="10479"/>
                    <a:pt x="4533" y="10479"/>
                  </a:cubicBezTo>
                  <a:cubicBezTo>
                    <a:pt x="4427" y="10479"/>
                    <a:pt x="4323" y="10521"/>
                    <a:pt x="4248" y="10607"/>
                  </a:cubicBezTo>
                  <a:cubicBezTo>
                    <a:pt x="4080" y="10754"/>
                    <a:pt x="4059" y="10984"/>
                    <a:pt x="4185" y="11151"/>
                  </a:cubicBezTo>
                  <a:cubicBezTo>
                    <a:pt x="4394" y="11444"/>
                    <a:pt x="4603" y="11758"/>
                    <a:pt x="4792" y="12051"/>
                  </a:cubicBezTo>
                  <a:cubicBezTo>
                    <a:pt x="4813" y="12093"/>
                    <a:pt x="4834" y="12135"/>
                    <a:pt x="4875" y="12198"/>
                  </a:cubicBezTo>
                  <a:lnTo>
                    <a:pt x="4666" y="12198"/>
                  </a:lnTo>
                  <a:cubicBezTo>
                    <a:pt x="4331" y="12177"/>
                    <a:pt x="3955" y="12156"/>
                    <a:pt x="3641" y="12156"/>
                  </a:cubicBezTo>
                  <a:lnTo>
                    <a:pt x="2720" y="12156"/>
                  </a:lnTo>
                  <a:cubicBezTo>
                    <a:pt x="2693" y="12159"/>
                    <a:pt x="2667" y="12161"/>
                    <a:pt x="2641" y="12161"/>
                  </a:cubicBezTo>
                  <a:cubicBezTo>
                    <a:pt x="2507" y="12161"/>
                    <a:pt x="2390" y="12114"/>
                    <a:pt x="2302" y="12009"/>
                  </a:cubicBezTo>
                  <a:cubicBezTo>
                    <a:pt x="1925" y="11528"/>
                    <a:pt x="1570" y="11047"/>
                    <a:pt x="1193" y="10545"/>
                  </a:cubicBezTo>
                  <a:cubicBezTo>
                    <a:pt x="1088" y="10398"/>
                    <a:pt x="984" y="10252"/>
                    <a:pt x="879" y="10105"/>
                  </a:cubicBezTo>
                  <a:cubicBezTo>
                    <a:pt x="784" y="9984"/>
                    <a:pt x="638" y="9914"/>
                    <a:pt x="489" y="9914"/>
                  </a:cubicBezTo>
                  <a:cubicBezTo>
                    <a:pt x="407" y="9914"/>
                    <a:pt x="325" y="9935"/>
                    <a:pt x="251" y="9980"/>
                  </a:cubicBezTo>
                  <a:cubicBezTo>
                    <a:pt x="42" y="10126"/>
                    <a:pt x="0" y="10398"/>
                    <a:pt x="147" y="10607"/>
                  </a:cubicBezTo>
                  <a:cubicBezTo>
                    <a:pt x="189" y="10649"/>
                    <a:pt x="210" y="10670"/>
                    <a:pt x="251" y="10712"/>
                  </a:cubicBezTo>
                  <a:lnTo>
                    <a:pt x="1611" y="12511"/>
                  </a:lnTo>
                  <a:cubicBezTo>
                    <a:pt x="1632" y="12553"/>
                    <a:pt x="1653" y="12595"/>
                    <a:pt x="1695" y="12637"/>
                  </a:cubicBezTo>
                  <a:cubicBezTo>
                    <a:pt x="1653" y="12700"/>
                    <a:pt x="1590" y="12783"/>
                    <a:pt x="1549" y="12825"/>
                  </a:cubicBezTo>
                  <a:lnTo>
                    <a:pt x="565" y="14143"/>
                  </a:lnTo>
                  <a:cubicBezTo>
                    <a:pt x="440" y="14311"/>
                    <a:pt x="293" y="14478"/>
                    <a:pt x="168" y="14646"/>
                  </a:cubicBezTo>
                  <a:cubicBezTo>
                    <a:pt x="0" y="14834"/>
                    <a:pt x="42" y="15127"/>
                    <a:pt x="251" y="15273"/>
                  </a:cubicBezTo>
                  <a:cubicBezTo>
                    <a:pt x="329" y="15328"/>
                    <a:pt x="415" y="15353"/>
                    <a:pt x="500" y="15353"/>
                  </a:cubicBezTo>
                  <a:cubicBezTo>
                    <a:pt x="645" y="15353"/>
                    <a:pt x="787" y="15279"/>
                    <a:pt x="879" y="15148"/>
                  </a:cubicBezTo>
                  <a:cubicBezTo>
                    <a:pt x="1339" y="14562"/>
                    <a:pt x="1800" y="13955"/>
                    <a:pt x="2239" y="13348"/>
                  </a:cubicBezTo>
                  <a:cubicBezTo>
                    <a:pt x="2344" y="13202"/>
                    <a:pt x="2511" y="13097"/>
                    <a:pt x="2699" y="13076"/>
                  </a:cubicBezTo>
                  <a:lnTo>
                    <a:pt x="4896" y="13076"/>
                  </a:lnTo>
                  <a:cubicBezTo>
                    <a:pt x="4645" y="13432"/>
                    <a:pt x="4457" y="13746"/>
                    <a:pt x="4227" y="14060"/>
                  </a:cubicBezTo>
                  <a:cubicBezTo>
                    <a:pt x="4080" y="14227"/>
                    <a:pt x="4080" y="14499"/>
                    <a:pt x="4248" y="14667"/>
                  </a:cubicBezTo>
                  <a:cubicBezTo>
                    <a:pt x="4324" y="14743"/>
                    <a:pt x="4427" y="14780"/>
                    <a:pt x="4531" y="14780"/>
                  </a:cubicBezTo>
                  <a:cubicBezTo>
                    <a:pt x="4656" y="14780"/>
                    <a:pt x="4784" y="14727"/>
                    <a:pt x="4875" y="14625"/>
                  </a:cubicBezTo>
                  <a:cubicBezTo>
                    <a:pt x="4959" y="14541"/>
                    <a:pt x="5022" y="14436"/>
                    <a:pt x="5085" y="14332"/>
                  </a:cubicBezTo>
                  <a:cubicBezTo>
                    <a:pt x="5336" y="13976"/>
                    <a:pt x="5566" y="13599"/>
                    <a:pt x="5817" y="13244"/>
                  </a:cubicBezTo>
                  <a:cubicBezTo>
                    <a:pt x="5853" y="13171"/>
                    <a:pt x="5937" y="13114"/>
                    <a:pt x="6013" y="13114"/>
                  </a:cubicBezTo>
                  <a:cubicBezTo>
                    <a:pt x="6025" y="13114"/>
                    <a:pt x="6036" y="13115"/>
                    <a:pt x="6047" y="13118"/>
                  </a:cubicBezTo>
                  <a:cubicBezTo>
                    <a:pt x="6403" y="13139"/>
                    <a:pt x="6780" y="13139"/>
                    <a:pt x="7135" y="13139"/>
                  </a:cubicBezTo>
                  <a:cubicBezTo>
                    <a:pt x="7177" y="13139"/>
                    <a:pt x="7219" y="13139"/>
                    <a:pt x="7282" y="13160"/>
                  </a:cubicBezTo>
                  <a:cubicBezTo>
                    <a:pt x="7261" y="13202"/>
                    <a:pt x="7261" y="13265"/>
                    <a:pt x="7240" y="13327"/>
                  </a:cubicBezTo>
                  <a:cubicBezTo>
                    <a:pt x="7135" y="13641"/>
                    <a:pt x="7031" y="13934"/>
                    <a:pt x="6926" y="14248"/>
                  </a:cubicBezTo>
                  <a:cubicBezTo>
                    <a:pt x="6821" y="14457"/>
                    <a:pt x="6800" y="14687"/>
                    <a:pt x="6842" y="14918"/>
                  </a:cubicBezTo>
                  <a:cubicBezTo>
                    <a:pt x="6926" y="15211"/>
                    <a:pt x="7156" y="15462"/>
                    <a:pt x="7428" y="15566"/>
                  </a:cubicBezTo>
                  <a:cubicBezTo>
                    <a:pt x="7721" y="15692"/>
                    <a:pt x="8014" y="15838"/>
                    <a:pt x="8307" y="15964"/>
                  </a:cubicBezTo>
                  <a:cubicBezTo>
                    <a:pt x="8370" y="16006"/>
                    <a:pt x="8432" y="16048"/>
                    <a:pt x="8495" y="16089"/>
                  </a:cubicBezTo>
                  <a:cubicBezTo>
                    <a:pt x="8181" y="16403"/>
                    <a:pt x="7888" y="16717"/>
                    <a:pt x="7616" y="17010"/>
                  </a:cubicBezTo>
                  <a:cubicBezTo>
                    <a:pt x="7569" y="17057"/>
                    <a:pt x="7522" y="17081"/>
                    <a:pt x="7466" y="17081"/>
                  </a:cubicBezTo>
                  <a:cubicBezTo>
                    <a:pt x="7448" y="17081"/>
                    <a:pt x="7428" y="17078"/>
                    <a:pt x="7407" y="17073"/>
                  </a:cubicBezTo>
                  <a:cubicBezTo>
                    <a:pt x="6989" y="16968"/>
                    <a:pt x="6570" y="16884"/>
                    <a:pt x="6131" y="16801"/>
                  </a:cubicBezTo>
                  <a:cubicBezTo>
                    <a:pt x="5984" y="16780"/>
                    <a:pt x="5838" y="16759"/>
                    <a:pt x="5671" y="16759"/>
                  </a:cubicBezTo>
                  <a:cubicBezTo>
                    <a:pt x="5168" y="16780"/>
                    <a:pt x="5127" y="17512"/>
                    <a:pt x="5629" y="17596"/>
                  </a:cubicBezTo>
                  <a:lnTo>
                    <a:pt x="6445" y="17742"/>
                  </a:lnTo>
                  <a:lnTo>
                    <a:pt x="6842" y="17826"/>
                  </a:lnTo>
                  <a:cubicBezTo>
                    <a:pt x="6780" y="17910"/>
                    <a:pt x="6738" y="17952"/>
                    <a:pt x="6696" y="17972"/>
                  </a:cubicBezTo>
                  <a:cubicBezTo>
                    <a:pt x="6236" y="18433"/>
                    <a:pt x="5775" y="18893"/>
                    <a:pt x="5315" y="19333"/>
                  </a:cubicBezTo>
                  <a:cubicBezTo>
                    <a:pt x="5273" y="19395"/>
                    <a:pt x="5210" y="19437"/>
                    <a:pt x="5147" y="19458"/>
                  </a:cubicBezTo>
                  <a:cubicBezTo>
                    <a:pt x="5096" y="19510"/>
                    <a:pt x="5016" y="19547"/>
                    <a:pt x="4931" y="19547"/>
                  </a:cubicBezTo>
                  <a:cubicBezTo>
                    <a:pt x="4913" y="19547"/>
                    <a:pt x="4894" y="19545"/>
                    <a:pt x="4875" y="19542"/>
                  </a:cubicBezTo>
                  <a:lnTo>
                    <a:pt x="3181" y="19291"/>
                  </a:lnTo>
                  <a:cubicBezTo>
                    <a:pt x="2992" y="19270"/>
                    <a:pt x="2783" y="19228"/>
                    <a:pt x="2574" y="19207"/>
                  </a:cubicBezTo>
                  <a:cubicBezTo>
                    <a:pt x="2538" y="19198"/>
                    <a:pt x="2502" y="19194"/>
                    <a:pt x="2467" y="19194"/>
                  </a:cubicBezTo>
                  <a:cubicBezTo>
                    <a:pt x="2255" y="19194"/>
                    <a:pt x="2066" y="19347"/>
                    <a:pt x="2030" y="19563"/>
                  </a:cubicBezTo>
                  <a:cubicBezTo>
                    <a:pt x="1988" y="19793"/>
                    <a:pt x="2155" y="20023"/>
                    <a:pt x="2386" y="20044"/>
                  </a:cubicBezTo>
                  <a:cubicBezTo>
                    <a:pt x="2532" y="20086"/>
                    <a:pt x="2678" y="20086"/>
                    <a:pt x="2804" y="20107"/>
                  </a:cubicBezTo>
                  <a:lnTo>
                    <a:pt x="4541" y="20337"/>
                  </a:lnTo>
                  <a:cubicBezTo>
                    <a:pt x="4666" y="20358"/>
                    <a:pt x="4792" y="20379"/>
                    <a:pt x="4917" y="20400"/>
                  </a:cubicBezTo>
                  <a:cubicBezTo>
                    <a:pt x="4938" y="20588"/>
                    <a:pt x="4959" y="20755"/>
                    <a:pt x="4980" y="20923"/>
                  </a:cubicBezTo>
                  <a:cubicBezTo>
                    <a:pt x="5043" y="21299"/>
                    <a:pt x="5085" y="21655"/>
                    <a:pt x="5147" y="22032"/>
                  </a:cubicBezTo>
                  <a:cubicBezTo>
                    <a:pt x="5189" y="22325"/>
                    <a:pt x="5210" y="22638"/>
                    <a:pt x="5273" y="22931"/>
                  </a:cubicBezTo>
                  <a:cubicBezTo>
                    <a:pt x="5291" y="23147"/>
                    <a:pt x="5463" y="23300"/>
                    <a:pt x="5669" y="23300"/>
                  </a:cubicBezTo>
                  <a:cubicBezTo>
                    <a:pt x="5704" y="23300"/>
                    <a:pt x="5739" y="23296"/>
                    <a:pt x="5775" y="23287"/>
                  </a:cubicBezTo>
                  <a:cubicBezTo>
                    <a:pt x="6005" y="23245"/>
                    <a:pt x="6173" y="23015"/>
                    <a:pt x="6131" y="22764"/>
                  </a:cubicBezTo>
                  <a:cubicBezTo>
                    <a:pt x="6068" y="22366"/>
                    <a:pt x="6005" y="21990"/>
                    <a:pt x="5943" y="21592"/>
                  </a:cubicBezTo>
                  <a:cubicBezTo>
                    <a:pt x="5880" y="21174"/>
                    <a:pt x="5838" y="20797"/>
                    <a:pt x="5775" y="20400"/>
                  </a:cubicBezTo>
                  <a:cubicBezTo>
                    <a:pt x="5775" y="20337"/>
                    <a:pt x="5796" y="20295"/>
                    <a:pt x="5817" y="20232"/>
                  </a:cubicBezTo>
                  <a:cubicBezTo>
                    <a:pt x="5859" y="20149"/>
                    <a:pt x="5922" y="20065"/>
                    <a:pt x="5984" y="20002"/>
                  </a:cubicBezTo>
                  <a:cubicBezTo>
                    <a:pt x="6445" y="19521"/>
                    <a:pt x="6905" y="19061"/>
                    <a:pt x="7365" y="18600"/>
                  </a:cubicBezTo>
                  <a:cubicBezTo>
                    <a:pt x="7386" y="18558"/>
                    <a:pt x="7428" y="18537"/>
                    <a:pt x="7491" y="18475"/>
                  </a:cubicBezTo>
                  <a:cubicBezTo>
                    <a:pt x="7575" y="18872"/>
                    <a:pt x="7658" y="19249"/>
                    <a:pt x="7721" y="19605"/>
                  </a:cubicBezTo>
                  <a:cubicBezTo>
                    <a:pt x="7721" y="19856"/>
                    <a:pt x="7930" y="20044"/>
                    <a:pt x="8181" y="20044"/>
                  </a:cubicBezTo>
                  <a:cubicBezTo>
                    <a:pt x="8432" y="20002"/>
                    <a:pt x="8621" y="19772"/>
                    <a:pt x="8579" y="19521"/>
                  </a:cubicBezTo>
                  <a:cubicBezTo>
                    <a:pt x="8558" y="19395"/>
                    <a:pt x="8537" y="19270"/>
                    <a:pt x="8516" y="19144"/>
                  </a:cubicBezTo>
                  <a:cubicBezTo>
                    <a:pt x="8412" y="18726"/>
                    <a:pt x="8328" y="18349"/>
                    <a:pt x="8244" y="17952"/>
                  </a:cubicBezTo>
                  <a:cubicBezTo>
                    <a:pt x="8223" y="17847"/>
                    <a:pt x="8265" y="17721"/>
                    <a:pt x="8349" y="17659"/>
                  </a:cubicBezTo>
                  <a:cubicBezTo>
                    <a:pt x="8537" y="17491"/>
                    <a:pt x="8725" y="17303"/>
                    <a:pt x="8914" y="17136"/>
                  </a:cubicBezTo>
                  <a:lnTo>
                    <a:pt x="9207" y="16843"/>
                  </a:lnTo>
                  <a:cubicBezTo>
                    <a:pt x="9249" y="16884"/>
                    <a:pt x="9290" y="16947"/>
                    <a:pt x="9311" y="16989"/>
                  </a:cubicBezTo>
                  <a:cubicBezTo>
                    <a:pt x="9458" y="17261"/>
                    <a:pt x="9583" y="17533"/>
                    <a:pt x="9709" y="17805"/>
                  </a:cubicBezTo>
                  <a:cubicBezTo>
                    <a:pt x="9772" y="17931"/>
                    <a:pt x="9855" y="18056"/>
                    <a:pt x="9939" y="18182"/>
                  </a:cubicBezTo>
                  <a:cubicBezTo>
                    <a:pt x="10072" y="18398"/>
                    <a:pt x="10297" y="18521"/>
                    <a:pt x="10531" y="18521"/>
                  </a:cubicBezTo>
                  <a:cubicBezTo>
                    <a:pt x="10591" y="18521"/>
                    <a:pt x="10653" y="18513"/>
                    <a:pt x="10713" y="18496"/>
                  </a:cubicBezTo>
                  <a:cubicBezTo>
                    <a:pt x="11090" y="18412"/>
                    <a:pt x="11466" y="18265"/>
                    <a:pt x="11843" y="18140"/>
                  </a:cubicBezTo>
                  <a:cubicBezTo>
                    <a:pt x="11927" y="18098"/>
                    <a:pt x="12052" y="18077"/>
                    <a:pt x="12157" y="18077"/>
                  </a:cubicBezTo>
                  <a:lnTo>
                    <a:pt x="12157" y="18182"/>
                  </a:lnTo>
                  <a:cubicBezTo>
                    <a:pt x="12178" y="18537"/>
                    <a:pt x="12178" y="18914"/>
                    <a:pt x="12199" y="19291"/>
                  </a:cubicBezTo>
                  <a:cubicBezTo>
                    <a:pt x="12199" y="19395"/>
                    <a:pt x="12136" y="19479"/>
                    <a:pt x="12052" y="19521"/>
                  </a:cubicBezTo>
                  <a:cubicBezTo>
                    <a:pt x="11676" y="19772"/>
                    <a:pt x="11320" y="20002"/>
                    <a:pt x="10943" y="20253"/>
                  </a:cubicBezTo>
                  <a:cubicBezTo>
                    <a:pt x="10839" y="20316"/>
                    <a:pt x="10755" y="20379"/>
                    <a:pt x="10650" y="20462"/>
                  </a:cubicBezTo>
                  <a:cubicBezTo>
                    <a:pt x="10483" y="20630"/>
                    <a:pt x="10462" y="20923"/>
                    <a:pt x="10629" y="21090"/>
                  </a:cubicBezTo>
                  <a:cubicBezTo>
                    <a:pt x="10716" y="21177"/>
                    <a:pt x="10830" y="21218"/>
                    <a:pt x="10944" y="21218"/>
                  </a:cubicBezTo>
                  <a:cubicBezTo>
                    <a:pt x="11050" y="21218"/>
                    <a:pt x="11155" y="21182"/>
                    <a:pt x="11236" y="21111"/>
                  </a:cubicBezTo>
                  <a:cubicBezTo>
                    <a:pt x="11550" y="20881"/>
                    <a:pt x="11864" y="20672"/>
                    <a:pt x="12220" y="20441"/>
                  </a:cubicBezTo>
                  <a:cubicBezTo>
                    <a:pt x="12220" y="20567"/>
                    <a:pt x="12241" y="20630"/>
                    <a:pt x="12220" y="20755"/>
                  </a:cubicBezTo>
                  <a:cubicBezTo>
                    <a:pt x="12220" y="21174"/>
                    <a:pt x="12199" y="21592"/>
                    <a:pt x="12199" y="22032"/>
                  </a:cubicBezTo>
                  <a:lnTo>
                    <a:pt x="12199" y="22597"/>
                  </a:lnTo>
                  <a:cubicBezTo>
                    <a:pt x="12199" y="22701"/>
                    <a:pt x="12178" y="22806"/>
                    <a:pt x="12157" y="22910"/>
                  </a:cubicBezTo>
                  <a:cubicBezTo>
                    <a:pt x="12136" y="22973"/>
                    <a:pt x="12094" y="23015"/>
                    <a:pt x="12052" y="23057"/>
                  </a:cubicBezTo>
                  <a:cubicBezTo>
                    <a:pt x="11780" y="23266"/>
                    <a:pt x="11487" y="23475"/>
                    <a:pt x="11236" y="23685"/>
                  </a:cubicBezTo>
                  <a:cubicBezTo>
                    <a:pt x="10860" y="23957"/>
                    <a:pt x="10483" y="24229"/>
                    <a:pt x="10127" y="24522"/>
                  </a:cubicBezTo>
                  <a:cubicBezTo>
                    <a:pt x="9981" y="24626"/>
                    <a:pt x="9918" y="24814"/>
                    <a:pt x="9960" y="24982"/>
                  </a:cubicBezTo>
                  <a:cubicBezTo>
                    <a:pt x="10002" y="25170"/>
                    <a:pt x="10148" y="25296"/>
                    <a:pt x="10316" y="25317"/>
                  </a:cubicBezTo>
                  <a:cubicBezTo>
                    <a:pt x="10483" y="25317"/>
                    <a:pt x="10650" y="25254"/>
                    <a:pt x="10755" y="25128"/>
                  </a:cubicBezTo>
                  <a:lnTo>
                    <a:pt x="12554" y="23768"/>
                  </a:lnTo>
                  <a:cubicBezTo>
                    <a:pt x="12575" y="23747"/>
                    <a:pt x="12617" y="23726"/>
                    <a:pt x="12659" y="23685"/>
                  </a:cubicBezTo>
                  <a:cubicBezTo>
                    <a:pt x="13036" y="23957"/>
                    <a:pt x="13391" y="24229"/>
                    <a:pt x="13747" y="24501"/>
                  </a:cubicBezTo>
                  <a:cubicBezTo>
                    <a:pt x="14061" y="24731"/>
                    <a:pt x="14354" y="24961"/>
                    <a:pt x="14647" y="25191"/>
                  </a:cubicBezTo>
                  <a:cubicBezTo>
                    <a:pt x="14734" y="25278"/>
                    <a:pt x="14850" y="25322"/>
                    <a:pt x="14959" y="25322"/>
                  </a:cubicBezTo>
                  <a:cubicBezTo>
                    <a:pt x="14981" y="25322"/>
                    <a:pt x="15003" y="25320"/>
                    <a:pt x="15023" y="25317"/>
                  </a:cubicBezTo>
                  <a:cubicBezTo>
                    <a:pt x="15212" y="25275"/>
                    <a:pt x="15358" y="25149"/>
                    <a:pt x="15379" y="24961"/>
                  </a:cubicBezTo>
                  <a:cubicBezTo>
                    <a:pt x="15421" y="24794"/>
                    <a:pt x="15337" y="24605"/>
                    <a:pt x="15191" y="24501"/>
                  </a:cubicBezTo>
                  <a:cubicBezTo>
                    <a:pt x="14584" y="24040"/>
                    <a:pt x="13977" y="23580"/>
                    <a:pt x="13370" y="23120"/>
                  </a:cubicBezTo>
                  <a:cubicBezTo>
                    <a:pt x="13245" y="23057"/>
                    <a:pt x="13182" y="22952"/>
                    <a:pt x="13161" y="22827"/>
                  </a:cubicBezTo>
                  <a:cubicBezTo>
                    <a:pt x="13161" y="22722"/>
                    <a:pt x="13140" y="22638"/>
                    <a:pt x="13140" y="22555"/>
                  </a:cubicBezTo>
                  <a:cubicBezTo>
                    <a:pt x="13119" y="22115"/>
                    <a:pt x="13119" y="21655"/>
                    <a:pt x="13119" y="21216"/>
                  </a:cubicBezTo>
                  <a:lnTo>
                    <a:pt x="13119" y="20483"/>
                  </a:lnTo>
                  <a:cubicBezTo>
                    <a:pt x="13475" y="20713"/>
                    <a:pt x="13789" y="20923"/>
                    <a:pt x="14103" y="21132"/>
                  </a:cubicBezTo>
                  <a:cubicBezTo>
                    <a:pt x="14195" y="21219"/>
                    <a:pt x="14295" y="21256"/>
                    <a:pt x="14391" y="21256"/>
                  </a:cubicBezTo>
                  <a:cubicBezTo>
                    <a:pt x="14729" y="21256"/>
                    <a:pt x="15010" y="20793"/>
                    <a:pt x="14668" y="20483"/>
                  </a:cubicBezTo>
                  <a:cubicBezTo>
                    <a:pt x="14584" y="20421"/>
                    <a:pt x="14500" y="20358"/>
                    <a:pt x="14417" y="20295"/>
                  </a:cubicBezTo>
                  <a:cubicBezTo>
                    <a:pt x="14040" y="20044"/>
                    <a:pt x="13663" y="19793"/>
                    <a:pt x="13308" y="19563"/>
                  </a:cubicBezTo>
                  <a:cubicBezTo>
                    <a:pt x="13203" y="19500"/>
                    <a:pt x="13161" y="19395"/>
                    <a:pt x="13161" y="19291"/>
                  </a:cubicBezTo>
                  <a:cubicBezTo>
                    <a:pt x="13182" y="18956"/>
                    <a:pt x="13182" y="18600"/>
                    <a:pt x="13182" y="18265"/>
                  </a:cubicBezTo>
                  <a:cubicBezTo>
                    <a:pt x="13182" y="18203"/>
                    <a:pt x="13203" y="18140"/>
                    <a:pt x="13203" y="18077"/>
                  </a:cubicBezTo>
                  <a:cubicBezTo>
                    <a:pt x="13287" y="18098"/>
                    <a:pt x="13350" y="18119"/>
                    <a:pt x="13412" y="18140"/>
                  </a:cubicBezTo>
                  <a:cubicBezTo>
                    <a:pt x="13726" y="18244"/>
                    <a:pt x="14040" y="18349"/>
                    <a:pt x="14333" y="18454"/>
                  </a:cubicBezTo>
                  <a:cubicBezTo>
                    <a:pt x="14466" y="18527"/>
                    <a:pt x="14610" y="18561"/>
                    <a:pt x="14752" y="18561"/>
                  </a:cubicBezTo>
                  <a:cubicBezTo>
                    <a:pt x="15100" y="18561"/>
                    <a:pt x="15434" y="18356"/>
                    <a:pt x="15567" y="18014"/>
                  </a:cubicBezTo>
                  <a:cubicBezTo>
                    <a:pt x="15588" y="17972"/>
                    <a:pt x="15609" y="17910"/>
                    <a:pt x="15630" y="17868"/>
                  </a:cubicBezTo>
                  <a:cubicBezTo>
                    <a:pt x="15777" y="17596"/>
                    <a:pt x="15902" y="17303"/>
                    <a:pt x="16049" y="17031"/>
                  </a:cubicBezTo>
                  <a:cubicBezTo>
                    <a:pt x="16070" y="16968"/>
                    <a:pt x="16111" y="16926"/>
                    <a:pt x="16153" y="16884"/>
                  </a:cubicBezTo>
                  <a:cubicBezTo>
                    <a:pt x="16467" y="17177"/>
                    <a:pt x="16781" y="17470"/>
                    <a:pt x="17074" y="17763"/>
                  </a:cubicBezTo>
                  <a:cubicBezTo>
                    <a:pt x="17116" y="17826"/>
                    <a:pt x="17137" y="17889"/>
                    <a:pt x="17116" y="17931"/>
                  </a:cubicBezTo>
                  <a:cubicBezTo>
                    <a:pt x="17032" y="18370"/>
                    <a:pt x="16927" y="18788"/>
                    <a:pt x="16844" y="19207"/>
                  </a:cubicBezTo>
                  <a:cubicBezTo>
                    <a:pt x="16823" y="19353"/>
                    <a:pt x="16802" y="19500"/>
                    <a:pt x="16802" y="19646"/>
                  </a:cubicBezTo>
                  <a:cubicBezTo>
                    <a:pt x="16802" y="19897"/>
                    <a:pt x="16990" y="20086"/>
                    <a:pt x="17220" y="20086"/>
                  </a:cubicBezTo>
                  <a:cubicBezTo>
                    <a:pt x="17451" y="20086"/>
                    <a:pt x="17639" y="19897"/>
                    <a:pt x="17660" y="19667"/>
                  </a:cubicBezTo>
                  <a:cubicBezTo>
                    <a:pt x="17702" y="19291"/>
                    <a:pt x="17785" y="18935"/>
                    <a:pt x="17869" y="18537"/>
                  </a:cubicBezTo>
                  <a:cubicBezTo>
                    <a:pt x="17911" y="18558"/>
                    <a:pt x="17953" y="18579"/>
                    <a:pt x="17974" y="18600"/>
                  </a:cubicBezTo>
                  <a:cubicBezTo>
                    <a:pt x="18455" y="19102"/>
                    <a:pt x="18936" y="19584"/>
                    <a:pt x="19396" y="20065"/>
                  </a:cubicBezTo>
                  <a:cubicBezTo>
                    <a:pt x="19459" y="20128"/>
                    <a:pt x="19501" y="20190"/>
                    <a:pt x="19543" y="20253"/>
                  </a:cubicBezTo>
                  <a:cubicBezTo>
                    <a:pt x="19564" y="20316"/>
                    <a:pt x="19585" y="20379"/>
                    <a:pt x="19585" y="20462"/>
                  </a:cubicBezTo>
                  <a:cubicBezTo>
                    <a:pt x="19501" y="21027"/>
                    <a:pt x="19438" y="21592"/>
                    <a:pt x="19355" y="22157"/>
                  </a:cubicBezTo>
                  <a:cubicBezTo>
                    <a:pt x="19313" y="22366"/>
                    <a:pt x="19271" y="22597"/>
                    <a:pt x="19250" y="22806"/>
                  </a:cubicBezTo>
                  <a:cubicBezTo>
                    <a:pt x="19208" y="23036"/>
                    <a:pt x="19355" y="23266"/>
                    <a:pt x="19585" y="23329"/>
                  </a:cubicBezTo>
                  <a:cubicBezTo>
                    <a:pt x="19620" y="23338"/>
                    <a:pt x="19656" y="23342"/>
                    <a:pt x="19691" y="23342"/>
                  </a:cubicBezTo>
                  <a:cubicBezTo>
                    <a:pt x="19902" y="23342"/>
                    <a:pt x="20090" y="23186"/>
                    <a:pt x="20108" y="22952"/>
                  </a:cubicBezTo>
                  <a:cubicBezTo>
                    <a:pt x="20129" y="22910"/>
                    <a:pt x="20129" y="22869"/>
                    <a:pt x="20129" y="22827"/>
                  </a:cubicBezTo>
                  <a:cubicBezTo>
                    <a:pt x="20233" y="22094"/>
                    <a:pt x="20338" y="21341"/>
                    <a:pt x="20443" y="20609"/>
                  </a:cubicBezTo>
                  <a:cubicBezTo>
                    <a:pt x="20464" y="20441"/>
                    <a:pt x="20464" y="20441"/>
                    <a:pt x="20631" y="20421"/>
                  </a:cubicBezTo>
                  <a:lnTo>
                    <a:pt x="22451" y="20149"/>
                  </a:lnTo>
                  <a:cubicBezTo>
                    <a:pt x="22640" y="20128"/>
                    <a:pt x="22849" y="20107"/>
                    <a:pt x="23037" y="20065"/>
                  </a:cubicBezTo>
                  <a:cubicBezTo>
                    <a:pt x="23225" y="20023"/>
                    <a:pt x="23351" y="19877"/>
                    <a:pt x="23351" y="19688"/>
                  </a:cubicBezTo>
                  <a:cubicBezTo>
                    <a:pt x="23369" y="19434"/>
                    <a:pt x="23167" y="19212"/>
                    <a:pt x="22908" y="19212"/>
                  </a:cubicBezTo>
                  <a:cubicBezTo>
                    <a:pt x="22869" y="19212"/>
                    <a:pt x="22828" y="19217"/>
                    <a:pt x="22786" y="19228"/>
                  </a:cubicBezTo>
                  <a:cubicBezTo>
                    <a:pt x="22619" y="19249"/>
                    <a:pt x="22451" y="19291"/>
                    <a:pt x="22263" y="19312"/>
                  </a:cubicBezTo>
                  <a:cubicBezTo>
                    <a:pt x="21719" y="19395"/>
                    <a:pt x="21175" y="19437"/>
                    <a:pt x="20631" y="19542"/>
                  </a:cubicBezTo>
                  <a:cubicBezTo>
                    <a:pt x="20588" y="19550"/>
                    <a:pt x="20546" y="19554"/>
                    <a:pt x="20503" y="19554"/>
                  </a:cubicBezTo>
                  <a:cubicBezTo>
                    <a:pt x="20339" y="19554"/>
                    <a:pt x="20183" y="19491"/>
                    <a:pt x="20066" y="19374"/>
                  </a:cubicBezTo>
                  <a:cubicBezTo>
                    <a:pt x="19585" y="18914"/>
                    <a:pt x="19124" y="18454"/>
                    <a:pt x="18643" y="17972"/>
                  </a:cubicBezTo>
                  <a:cubicBezTo>
                    <a:pt x="18601" y="17931"/>
                    <a:pt x="18580" y="17889"/>
                    <a:pt x="18539" y="17847"/>
                  </a:cubicBezTo>
                  <a:cubicBezTo>
                    <a:pt x="18936" y="17763"/>
                    <a:pt x="19313" y="17680"/>
                    <a:pt x="19689" y="17638"/>
                  </a:cubicBezTo>
                  <a:cubicBezTo>
                    <a:pt x="19920" y="17617"/>
                    <a:pt x="20108" y="17428"/>
                    <a:pt x="20108" y="17177"/>
                  </a:cubicBezTo>
                  <a:cubicBezTo>
                    <a:pt x="20088" y="16959"/>
                    <a:pt x="19899" y="16778"/>
                    <a:pt x="19683" y="16778"/>
                  </a:cubicBezTo>
                  <a:cubicBezTo>
                    <a:pt x="19671" y="16778"/>
                    <a:pt x="19659" y="16779"/>
                    <a:pt x="19648" y="16780"/>
                  </a:cubicBezTo>
                  <a:cubicBezTo>
                    <a:pt x="19501" y="16780"/>
                    <a:pt x="19376" y="16801"/>
                    <a:pt x="19229" y="16822"/>
                  </a:cubicBezTo>
                  <a:cubicBezTo>
                    <a:pt x="18832" y="16926"/>
                    <a:pt x="18413" y="16989"/>
                    <a:pt x="18016" y="17094"/>
                  </a:cubicBezTo>
                  <a:cubicBezTo>
                    <a:pt x="17989" y="17103"/>
                    <a:pt x="17962" y="17107"/>
                    <a:pt x="17935" y="17107"/>
                  </a:cubicBezTo>
                  <a:cubicBezTo>
                    <a:pt x="17838" y="17107"/>
                    <a:pt x="17747" y="17050"/>
                    <a:pt x="17681" y="16968"/>
                  </a:cubicBezTo>
                  <a:cubicBezTo>
                    <a:pt x="17471" y="16738"/>
                    <a:pt x="17262" y="16529"/>
                    <a:pt x="17032" y="16299"/>
                  </a:cubicBezTo>
                  <a:lnTo>
                    <a:pt x="16886" y="16131"/>
                  </a:lnTo>
                  <a:cubicBezTo>
                    <a:pt x="16927" y="16089"/>
                    <a:pt x="16969" y="16068"/>
                    <a:pt x="17032" y="16027"/>
                  </a:cubicBezTo>
                  <a:cubicBezTo>
                    <a:pt x="17304" y="15880"/>
                    <a:pt x="17576" y="15755"/>
                    <a:pt x="17848" y="15629"/>
                  </a:cubicBezTo>
                  <a:cubicBezTo>
                    <a:pt x="17974" y="15566"/>
                    <a:pt x="18099" y="15503"/>
                    <a:pt x="18204" y="15420"/>
                  </a:cubicBezTo>
                  <a:cubicBezTo>
                    <a:pt x="18476" y="15252"/>
                    <a:pt x="18622" y="14918"/>
                    <a:pt x="18539" y="14604"/>
                  </a:cubicBezTo>
                  <a:cubicBezTo>
                    <a:pt x="18455" y="14227"/>
                    <a:pt x="18308" y="13871"/>
                    <a:pt x="18183" y="13495"/>
                  </a:cubicBezTo>
                  <a:cubicBezTo>
                    <a:pt x="18162" y="13390"/>
                    <a:pt x="18120" y="13286"/>
                    <a:pt x="18099" y="13202"/>
                  </a:cubicBezTo>
                  <a:cubicBezTo>
                    <a:pt x="18120" y="13181"/>
                    <a:pt x="18141" y="13181"/>
                    <a:pt x="18162" y="13160"/>
                  </a:cubicBezTo>
                  <a:cubicBezTo>
                    <a:pt x="18560" y="13160"/>
                    <a:pt x="18957" y="13160"/>
                    <a:pt x="19355" y="13139"/>
                  </a:cubicBezTo>
                  <a:cubicBezTo>
                    <a:pt x="19438" y="13139"/>
                    <a:pt x="19522" y="13202"/>
                    <a:pt x="19564" y="13265"/>
                  </a:cubicBezTo>
                  <a:cubicBezTo>
                    <a:pt x="19794" y="13641"/>
                    <a:pt x="20045" y="14018"/>
                    <a:pt x="20296" y="14374"/>
                  </a:cubicBezTo>
                  <a:cubicBezTo>
                    <a:pt x="20359" y="14499"/>
                    <a:pt x="20464" y="14604"/>
                    <a:pt x="20547" y="14708"/>
                  </a:cubicBezTo>
                  <a:cubicBezTo>
                    <a:pt x="20628" y="14779"/>
                    <a:pt x="20729" y="14816"/>
                    <a:pt x="20830" y="14816"/>
                  </a:cubicBezTo>
                  <a:cubicBezTo>
                    <a:pt x="20938" y="14816"/>
                    <a:pt x="21047" y="14774"/>
                    <a:pt x="21133" y="14687"/>
                  </a:cubicBezTo>
                  <a:cubicBezTo>
                    <a:pt x="21280" y="14541"/>
                    <a:pt x="21301" y="14311"/>
                    <a:pt x="21175" y="14143"/>
                  </a:cubicBezTo>
                  <a:cubicBezTo>
                    <a:pt x="20987" y="13851"/>
                    <a:pt x="20798" y="13558"/>
                    <a:pt x="20589" y="13265"/>
                  </a:cubicBezTo>
                  <a:cubicBezTo>
                    <a:pt x="20568" y="13223"/>
                    <a:pt x="20547" y="13181"/>
                    <a:pt x="20505" y="13118"/>
                  </a:cubicBezTo>
                  <a:lnTo>
                    <a:pt x="22640" y="13118"/>
                  </a:lnTo>
                  <a:cubicBezTo>
                    <a:pt x="22807" y="13139"/>
                    <a:pt x="22953" y="13139"/>
                    <a:pt x="23079" y="13286"/>
                  </a:cubicBezTo>
                  <a:cubicBezTo>
                    <a:pt x="23518" y="13892"/>
                    <a:pt x="23979" y="14478"/>
                    <a:pt x="24418" y="15085"/>
                  </a:cubicBezTo>
                  <a:cubicBezTo>
                    <a:pt x="24460" y="15127"/>
                    <a:pt x="24481" y="15190"/>
                    <a:pt x="24523" y="15231"/>
                  </a:cubicBezTo>
                  <a:cubicBezTo>
                    <a:pt x="24617" y="15337"/>
                    <a:pt x="24744" y="15390"/>
                    <a:pt x="24867" y="15390"/>
                  </a:cubicBezTo>
                  <a:cubicBezTo>
                    <a:pt x="24963" y="15390"/>
                    <a:pt x="25056" y="15358"/>
                    <a:pt x="25130" y="15294"/>
                  </a:cubicBezTo>
                  <a:cubicBezTo>
                    <a:pt x="25318" y="15148"/>
                    <a:pt x="25360" y="14897"/>
                    <a:pt x="25234" y="14708"/>
                  </a:cubicBezTo>
                  <a:cubicBezTo>
                    <a:pt x="25192" y="14667"/>
                    <a:pt x="25171" y="14625"/>
                    <a:pt x="25130" y="14583"/>
                  </a:cubicBezTo>
                  <a:cubicBezTo>
                    <a:pt x="24669" y="13976"/>
                    <a:pt x="24209" y="13369"/>
                    <a:pt x="23770" y="12783"/>
                  </a:cubicBezTo>
                  <a:cubicBezTo>
                    <a:pt x="23728" y="12742"/>
                    <a:pt x="23707" y="12700"/>
                    <a:pt x="23686" y="12658"/>
                  </a:cubicBezTo>
                  <a:cubicBezTo>
                    <a:pt x="23728" y="12595"/>
                    <a:pt x="23770" y="12553"/>
                    <a:pt x="23790" y="12490"/>
                  </a:cubicBezTo>
                  <a:lnTo>
                    <a:pt x="24983" y="10921"/>
                  </a:lnTo>
                  <a:cubicBezTo>
                    <a:pt x="25067" y="10817"/>
                    <a:pt x="25150" y="10733"/>
                    <a:pt x="25213" y="10628"/>
                  </a:cubicBezTo>
                  <a:cubicBezTo>
                    <a:pt x="25297" y="10545"/>
                    <a:pt x="25318" y="10419"/>
                    <a:pt x="25297" y="10294"/>
                  </a:cubicBezTo>
                  <a:cubicBezTo>
                    <a:pt x="25276" y="10126"/>
                    <a:pt x="25150" y="9980"/>
                    <a:pt x="24962" y="9959"/>
                  </a:cubicBezTo>
                  <a:cubicBezTo>
                    <a:pt x="24929" y="9950"/>
                    <a:pt x="24894" y="9946"/>
                    <a:pt x="24858" y="9946"/>
                  </a:cubicBezTo>
                  <a:cubicBezTo>
                    <a:pt x="24715" y="9946"/>
                    <a:pt x="24565" y="10013"/>
                    <a:pt x="24481" y="10147"/>
                  </a:cubicBezTo>
                  <a:cubicBezTo>
                    <a:pt x="24042" y="10754"/>
                    <a:pt x="23581" y="11340"/>
                    <a:pt x="23142" y="11946"/>
                  </a:cubicBezTo>
                  <a:cubicBezTo>
                    <a:pt x="23037" y="12114"/>
                    <a:pt x="22849" y="12198"/>
                    <a:pt x="22640" y="12198"/>
                  </a:cubicBezTo>
                  <a:lnTo>
                    <a:pt x="22033" y="12198"/>
                  </a:lnTo>
                  <a:cubicBezTo>
                    <a:pt x="21761" y="12198"/>
                    <a:pt x="21510" y="12218"/>
                    <a:pt x="21238" y="12218"/>
                  </a:cubicBezTo>
                  <a:lnTo>
                    <a:pt x="20464" y="12218"/>
                  </a:lnTo>
                  <a:cubicBezTo>
                    <a:pt x="20694" y="11863"/>
                    <a:pt x="20903" y="11549"/>
                    <a:pt x="21133" y="11235"/>
                  </a:cubicBezTo>
                  <a:cubicBezTo>
                    <a:pt x="21280" y="11068"/>
                    <a:pt x="21280" y="10796"/>
                    <a:pt x="21112" y="10628"/>
                  </a:cubicBezTo>
                  <a:cubicBezTo>
                    <a:pt x="21026" y="10552"/>
                    <a:pt x="20919" y="10515"/>
                    <a:pt x="20813" y="10515"/>
                  </a:cubicBezTo>
                  <a:cubicBezTo>
                    <a:pt x="20687" y="10515"/>
                    <a:pt x="20564" y="10568"/>
                    <a:pt x="20484" y="10670"/>
                  </a:cubicBezTo>
                  <a:cubicBezTo>
                    <a:pt x="20401" y="10754"/>
                    <a:pt x="20338" y="10838"/>
                    <a:pt x="20275" y="10921"/>
                  </a:cubicBezTo>
                  <a:cubicBezTo>
                    <a:pt x="20045" y="11298"/>
                    <a:pt x="19794" y="11654"/>
                    <a:pt x="19543" y="12030"/>
                  </a:cubicBezTo>
                  <a:cubicBezTo>
                    <a:pt x="19506" y="12121"/>
                    <a:pt x="19422" y="12181"/>
                    <a:pt x="19318" y="12181"/>
                  </a:cubicBezTo>
                  <a:cubicBezTo>
                    <a:pt x="19303" y="12181"/>
                    <a:pt x="19287" y="12179"/>
                    <a:pt x="19271" y="12177"/>
                  </a:cubicBezTo>
                  <a:cubicBezTo>
                    <a:pt x="18957" y="12156"/>
                    <a:pt x="18622" y="12156"/>
                    <a:pt x="18308" y="12156"/>
                  </a:cubicBezTo>
                  <a:lnTo>
                    <a:pt x="18078" y="12156"/>
                  </a:lnTo>
                  <a:cubicBezTo>
                    <a:pt x="18099" y="12030"/>
                    <a:pt x="18141" y="11926"/>
                    <a:pt x="18162" y="11821"/>
                  </a:cubicBezTo>
                  <a:cubicBezTo>
                    <a:pt x="18288" y="11465"/>
                    <a:pt x="18413" y="11089"/>
                    <a:pt x="18518" y="10733"/>
                  </a:cubicBezTo>
                  <a:cubicBezTo>
                    <a:pt x="18601" y="10398"/>
                    <a:pt x="18455" y="10042"/>
                    <a:pt x="18162" y="9875"/>
                  </a:cubicBezTo>
                  <a:cubicBezTo>
                    <a:pt x="17827" y="9687"/>
                    <a:pt x="17492" y="9519"/>
                    <a:pt x="17158" y="9352"/>
                  </a:cubicBezTo>
                  <a:cubicBezTo>
                    <a:pt x="17053" y="9310"/>
                    <a:pt x="16948" y="9247"/>
                    <a:pt x="16886" y="9164"/>
                  </a:cubicBezTo>
                  <a:cubicBezTo>
                    <a:pt x="17179" y="8871"/>
                    <a:pt x="17451" y="8578"/>
                    <a:pt x="17743" y="8285"/>
                  </a:cubicBezTo>
                  <a:cubicBezTo>
                    <a:pt x="17774" y="8240"/>
                    <a:pt x="17836" y="8205"/>
                    <a:pt x="17900" y="8205"/>
                  </a:cubicBezTo>
                  <a:cubicBezTo>
                    <a:pt x="17925" y="8205"/>
                    <a:pt x="17950" y="8210"/>
                    <a:pt x="17974" y="8222"/>
                  </a:cubicBezTo>
                  <a:cubicBezTo>
                    <a:pt x="18141" y="8243"/>
                    <a:pt x="18308" y="8285"/>
                    <a:pt x="18497" y="8327"/>
                  </a:cubicBezTo>
                  <a:cubicBezTo>
                    <a:pt x="18852" y="8389"/>
                    <a:pt x="19208" y="8473"/>
                    <a:pt x="19564" y="8536"/>
                  </a:cubicBezTo>
                  <a:cubicBezTo>
                    <a:pt x="19588" y="8540"/>
                    <a:pt x="19611" y="8542"/>
                    <a:pt x="19635" y="8542"/>
                  </a:cubicBezTo>
                  <a:cubicBezTo>
                    <a:pt x="19840" y="8542"/>
                    <a:pt x="20028" y="8384"/>
                    <a:pt x="20066" y="8159"/>
                  </a:cubicBezTo>
                  <a:cubicBezTo>
                    <a:pt x="20108" y="7929"/>
                    <a:pt x="19940" y="7720"/>
                    <a:pt x="19710" y="7678"/>
                  </a:cubicBezTo>
                  <a:lnTo>
                    <a:pt x="18790" y="7490"/>
                  </a:lnTo>
                  <a:lnTo>
                    <a:pt x="18518" y="7448"/>
                  </a:lnTo>
                  <a:cubicBezTo>
                    <a:pt x="18560" y="7385"/>
                    <a:pt x="18580" y="7364"/>
                    <a:pt x="18622" y="7322"/>
                  </a:cubicBezTo>
                  <a:cubicBezTo>
                    <a:pt x="19104" y="6862"/>
                    <a:pt x="19564" y="6402"/>
                    <a:pt x="20045" y="5941"/>
                  </a:cubicBezTo>
                  <a:cubicBezTo>
                    <a:pt x="20108" y="5858"/>
                    <a:pt x="20192" y="5816"/>
                    <a:pt x="20275" y="5774"/>
                  </a:cubicBezTo>
                  <a:cubicBezTo>
                    <a:pt x="20317" y="5753"/>
                    <a:pt x="20380" y="5732"/>
                    <a:pt x="20443" y="5732"/>
                  </a:cubicBezTo>
                  <a:cubicBezTo>
                    <a:pt x="20819" y="5795"/>
                    <a:pt x="21175" y="5837"/>
                    <a:pt x="21573" y="5900"/>
                  </a:cubicBezTo>
                  <a:cubicBezTo>
                    <a:pt x="21970" y="5962"/>
                    <a:pt x="22368" y="6004"/>
                    <a:pt x="22765" y="6067"/>
                  </a:cubicBezTo>
                  <a:cubicBezTo>
                    <a:pt x="22801" y="6077"/>
                    <a:pt x="22838" y="6081"/>
                    <a:pt x="22875" y="6081"/>
                  </a:cubicBezTo>
                  <a:cubicBezTo>
                    <a:pt x="23075" y="6081"/>
                    <a:pt x="23277" y="5944"/>
                    <a:pt x="23330" y="5732"/>
                  </a:cubicBezTo>
                  <a:cubicBezTo>
                    <a:pt x="23372" y="5460"/>
                    <a:pt x="23163" y="5209"/>
                    <a:pt x="22891" y="5209"/>
                  </a:cubicBezTo>
                  <a:lnTo>
                    <a:pt x="22409" y="5146"/>
                  </a:lnTo>
                  <a:lnTo>
                    <a:pt x="21029" y="4958"/>
                  </a:lnTo>
                  <a:lnTo>
                    <a:pt x="20443" y="4874"/>
                  </a:lnTo>
                  <a:cubicBezTo>
                    <a:pt x="20443" y="4853"/>
                    <a:pt x="20422" y="4832"/>
                    <a:pt x="20422" y="4791"/>
                  </a:cubicBezTo>
                  <a:cubicBezTo>
                    <a:pt x="20338" y="4247"/>
                    <a:pt x="20275" y="3703"/>
                    <a:pt x="20192" y="3159"/>
                  </a:cubicBezTo>
                  <a:cubicBezTo>
                    <a:pt x="20150" y="2887"/>
                    <a:pt x="20129" y="2615"/>
                    <a:pt x="20087" y="2343"/>
                  </a:cubicBezTo>
                  <a:cubicBezTo>
                    <a:pt x="20058" y="2125"/>
                    <a:pt x="19868" y="1978"/>
                    <a:pt x="19663" y="1978"/>
                  </a:cubicBezTo>
                  <a:cubicBezTo>
                    <a:pt x="19573" y="1978"/>
                    <a:pt x="19480" y="2006"/>
                    <a:pt x="19396" y="2071"/>
                  </a:cubicBezTo>
                  <a:cubicBezTo>
                    <a:pt x="19271" y="2175"/>
                    <a:pt x="19187" y="2343"/>
                    <a:pt x="19229" y="2510"/>
                  </a:cubicBezTo>
                  <a:cubicBezTo>
                    <a:pt x="19250" y="2698"/>
                    <a:pt x="19292" y="2866"/>
                    <a:pt x="19313" y="3054"/>
                  </a:cubicBezTo>
                  <a:cubicBezTo>
                    <a:pt x="19396" y="3640"/>
                    <a:pt x="19480" y="4226"/>
                    <a:pt x="19564" y="4832"/>
                  </a:cubicBezTo>
                  <a:cubicBezTo>
                    <a:pt x="19585" y="4916"/>
                    <a:pt x="19564" y="5021"/>
                    <a:pt x="19501" y="5104"/>
                  </a:cubicBezTo>
                  <a:cubicBezTo>
                    <a:pt x="19438" y="5188"/>
                    <a:pt x="19396" y="5251"/>
                    <a:pt x="19313" y="5335"/>
                  </a:cubicBezTo>
                  <a:cubicBezTo>
                    <a:pt x="19062" y="5586"/>
                    <a:pt x="18832" y="5837"/>
                    <a:pt x="18560" y="6088"/>
                  </a:cubicBezTo>
                  <a:cubicBezTo>
                    <a:pt x="18371" y="6297"/>
                    <a:pt x="18183" y="6506"/>
                    <a:pt x="17974" y="6695"/>
                  </a:cubicBezTo>
                  <a:cubicBezTo>
                    <a:pt x="17932" y="6736"/>
                    <a:pt x="17890" y="6757"/>
                    <a:pt x="17869" y="6778"/>
                  </a:cubicBezTo>
                  <a:cubicBezTo>
                    <a:pt x="17848" y="6695"/>
                    <a:pt x="17827" y="6611"/>
                    <a:pt x="17806" y="6548"/>
                  </a:cubicBezTo>
                  <a:cubicBezTo>
                    <a:pt x="17743" y="6255"/>
                    <a:pt x="17681" y="5941"/>
                    <a:pt x="17639" y="5648"/>
                  </a:cubicBezTo>
                  <a:cubicBezTo>
                    <a:pt x="17618" y="5418"/>
                    <a:pt x="17430" y="5251"/>
                    <a:pt x="17220" y="5230"/>
                  </a:cubicBezTo>
                  <a:cubicBezTo>
                    <a:pt x="16969" y="5230"/>
                    <a:pt x="16781" y="5439"/>
                    <a:pt x="16781" y="5690"/>
                  </a:cubicBezTo>
                  <a:cubicBezTo>
                    <a:pt x="16781" y="5816"/>
                    <a:pt x="16802" y="5962"/>
                    <a:pt x="16844" y="6088"/>
                  </a:cubicBezTo>
                  <a:cubicBezTo>
                    <a:pt x="16927" y="6506"/>
                    <a:pt x="16990" y="6925"/>
                    <a:pt x="17095" y="7343"/>
                  </a:cubicBezTo>
                  <a:cubicBezTo>
                    <a:pt x="17137" y="7448"/>
                    <a:pt x="17095" y="7573"/>
                    <a:pt x="16990" y="7636"/>
                  </a:cubicBezTo>
                  <a:cubicBezTo>
                    <a:pt x="16739" y="7866"/>
                    <a:pt x="16509" y="8097"/>
                    <a:pt x="16258" y="8327"/>
                  </a:cubicBezTo>
                  <a:lnTo>
                    <a:pt x="16111" y="8452"/>
                  </a:lnTo>
                  <a:cubicBezTo>
                    <a:pt x="16070" y="8348"/>
                    <a:pt x="16007" y="8243"/>
                    <a:pt x="15965" y="8138"/>
                  </a:cubicBezTo>
                  <a:cubicBezTo>
                    <a:pt x="15798" y="7825"/>
                    <a:pt x="15651" y="7490"/>
                    <a:pt x="15463" y="7176"/>
                  </a:cubicBezTo>
                  <a:cubicBezTo>
                    <a:pt x="15331" y="6913"/>
                    <a:pt x="15058" y="6766"/>
                    <a:pt x="14784" y="6766"/>
                  </a:cubicBezTo>
                  <a:cubicBezTo>
                    <a:pt x="14709" y="6766"/>
                    <a:pt x="14635" y="6777"/>
                    <a:pt x="14563" y="6799"/>
                  </a:cubicBezTo>
                  <a:cubicBezTo>
                    <a:pt x="14207" y="6904"/>
                    <a:pt x="13873" y="7029"/>
                    <a:pt x="13517" y="7155"/>
                  </a:cubicBezTo>
                  <a:cubicBezTo>
                    <a:pt x="13412" y="7176"/>
                    <a:pt x="13308" y="7197"/>
                    <a:pt x="13161" y="7239"/>
                  </a:cubicBezTo>
                  <a:lnTo>
                    <a:pt x="13161" y="5962"/>
                  </a:lnTo>
                  <a:cubicBezTo>
                    <a:pt x="13161" y="5858"/>
                    <a:pt x="13224" y="5816"/>
                    <a:pt x="13287" y="5774"/>
                  </a:cubicBezTo>
                  <a:cubicBezTo>
                    <a:pt x="13663" y="5523"/>
                    <a:pt x="14040" y="5293"/>
                    <a:pt x="14396" y="5042"/>
                  </a:cubicBezTo>
                  <a:cubicBezTo>
                    <a:pt x="14521" y="4958"/>
                    <a:pt x="14626" y="4874"/>
                    <a:pt x="14710" y="4770"/>
                  </a:cubicBezTo>
                  <a:cubicBezTo>
                    <a:pt x="14993" y="4470"/>
                    <a:pt x="14732" y="4051"/>
                    <a:pt x="14403" y="4051"/>
                  </a:cubicBezTo>
                  <a:cubicBezTo>
                    <a:pt x="14319" y="4051"/>
                    <a:pt x="14230" y="4078"/>
                    <a:pt x="14145" y="4142"/>
                  </a:cubicBezTo>
                  <a:cubicBezTo>
                    <a:pt x="13852" y="4330"/>
                    <a:pt x="13559" y="4540"/>
                    <a:pt x="13266" y="4728"/>
                  </a:cubicBezTo>
                  <a:cubicBezTo>
                    <a:pt x="13245" y="4749"/>
                    <a:pt x="13203" y="4770"/>
                    <a:pt x="13140" y="4812"/>
                  </a:cubicBezTo>
                  <a:lnTo>
                    <a:pt x="13140" y="4602"/>
                  </a:lnTo>
                  <a:cubicBezTo>
                    <a:pt x="13140" y="4037"/>
                    <a:pt x="13140" y="3472"/>
                    <a:pt x="13140" y="2907"/>
                  </a:cubicBezTo>
                  <a:cubicBezTo>
                    <a:pt x="13140" y="2803"/>
                    <a:pt x="13140" y="2719"/>
                    <a:pt x="13140" y="2635"/>
                  </a:cubicBezTo>
                  <a:cubicBezTo>
                    <a:pt x="13161" y="2510"/>
                    <a:pt x="13161" y="2343"/>
                    <a:pt x="13308" y="2238"/>
                  </a:cubicBezTo>
                  <a:cubicBezTo>
                    <a:pt x="13789" y="1882"/>
                    <a:pt x="14291" y="1506"/>
                    <a:pt x="14772" y="1129"/>
                  </a:cubicBezTo>
                  <a:cubicBezTo>
                    <a:pt x="14919" y="1024"/>
                    <a:pt x="15065" y="920"/>
                    <a:pt x="15212" y="815"/>
                  </a:cubicBezTo>
                  <a:cubicBezTo>
                    <a:pt x="15421" y="669"/>
                    <a:pt x="15463" y="397"/>
                    <a:pt x="15316" y="187"/>
                  </a:cubicBezTo>
                  <a:cubicBezTo>
                    <a:pt x="15231" y="66"/>
                    <a:pt x="15103" y="0"/>
                    <a:pt x="14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flipH="1">
              <a:off x="438507" y="4430469"/>
              <a:ext cx="333647" cy="33165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flipH="1">
              <a:off x="7382538" y="181027"/>
              <a:ext cx="301827" cy="299410"/>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436"/>
        <p:cNvGrpSpPr/>
        <p:nvPr/>
      </p:nvGrpSpPr>
      <p:grpSpPr>
        <a:xfrm>
          <a:off x="0" y="0"/>
          <a:ext cx="0" cy="0"/>
          <a:chOff x="0" y="0"/>
          <a:chExt cx="0" cy="0"/>
        </a:xfrm>
      </p:grpSpPr>
      <p:grpSp>
        <p:nvGrpSpPr>
          <p:cNvPr id="437" name="Google Shape;437;p29"/>
          <p:cNvGrpSpPr/>
          <p:nvPr/>
        </p:nvGrpSpPr>
        <p:grpSpPr>
          <a:xfrm rot="10800000">
            <a:off x="-8275" y="-1"/>
            <a:ext cx="9152276" cy="5143502"/>
            <a:chOff x="-8275" y="-1"/>
            <a:chExt cx="9152276" cy="5143502"/>
          </a:xfrm>
        </p:grpSpPr>
        <p:pic>
          <p:nvPicPr>
            <p:cNvPr id="438" name="Google Shape;438;p29"/>
            <p:cNvPicPr preferRelativeResize="0"/>
            <p:nvPr/>
          </p:nvPicPr>
          <p:blipFill>
            <a:blip r:embed="rId2">
              <a:alphaModFix amt="40000"/>
            </a:blip>
            <a:stretch>
              <a:fillRect/>
            </a:stretch>
          </p:blipFill>
          <p:spPr>
            <a:xfrm>
              <a:off x="-8275" y="0"/>
              <a:ext cx="9152276" cy="5143501"/>
            </a:xfrm>
            <a:prstGeom prst="rect">
              <a:avLst/>
            </a:prstGeom>
            <a:noFill/>
            <a:ln>
              <a:noFill/>
            </a:ln>
          </p:spPr>
        </p:pic>
        <p:pic>
          <p:nvPicPr>
            <p:cNvPr id="439" name="Google Shape;439;p29"/>
            <p:cNvPicPr preferRelativeResize="0"/>
            <p:nvPr/>
          </p:nvPicPr>
          <p:blipFill>
            <a:blip r:embed="rId3">
              <a:alphaModFix amt="60000"/>
            </a:blip>
            <a:stretch>
              <a:fillRect/>
            </a:stretch>
          </p:blipFill>
          <p:spPr>
            <a:xfrm>
              <a:off x="-1" y="-1"/>
              <a:ext cx="9144003" cy="5143501"/>
            </a:xfrm>
            <a:prstGeom prst="rect">
              <a:avLst/>
            </a:prstGeom>
            <a:noFill/>
            <a:ln>
              <a:noFill/>
            </a:ln>
          </p:spPr>
        </p:pic>
      </p:grpSp>
      <p:sp>
        <p:nvSpPr>
          <p:cNvPr id="440" name="Google Shape;440;p29"/>
          <p:cNvSpPr/>
          <p:nvPr/>
        </p:nvSpPr>
        <p:spPr>
          <a:xfrm>
            <a:off x="474600" y="351150"/>
            <a:ext cx="3970500" cy="4445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1" name="Google Shape;441;p29"/>
          <p:cNvSpPr/>
          <p:nvPr/>
        </p:nvSpPr>
        <p:spPr>
          <a:xfrm>
            <a:off x="4699000" y="351150"/>
            <a:ext cx="3970500" cy="4445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42" name="Google Shape;442;p29"/>
          <p:cNvGrpSpPr/>
          <p:nvPr/>
        </p:nvGrpSpPr>
        <p:grpSpPr>
          <a:xfrm rot="10800000">
            <a:off x="106425" y="143675"/>
            <a:ext cx="9080557" cy="4945304"/>
            <a:chOff x="-71375" y="143675"/>
            <a:chExt cx="9080557" cy="4945304"/>
          </a:xfrm>
        </p:grpSpPr>
        <p:sp>
          <p:nvSpPr>
            <p:cNvPr id="443" name="Google Shape;443;p29"/>
            <p:cNvSpPr/>
            <p:nvPr/>
          </p:nvSpPr>
          <p:spPr>
            <a:xfrm>
              <a:off x="8431850" y="782000"/>
              <a:ext cx="577332" cy="572709"/>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71375" y="143675"/>
              <a:ext cx="301807" cy="333188"/>
            </a:xfrm>
            <a:custGeom>
              <a:avLst/>
              <a:gdLst/>
              <a:ahLst/>
              <a:cxnLst/>
              <a:rect l="l" t="t" r="r" b="b"/>
              <a:pathLst>
                <a:path w="26929" h="29729" extrusionOk="0">
                  <a:moveTo>
                    <a:pt x="8809" y="6822"/>
                  </a:moveTo>
                  <a:lnTo>
                    <a:pt x="10002" y="7366"/>
                  </a:lnTo>
                  <a:lnTo>
                    <a:pt x="9855" y="8600"/>
                  </a:lnTo>
                  <a:cubicBezTo>
                    <a:pt x="9458" y="8475"/>
                    <a:pt x="9060" y="8307"/>
                    <a:pt x="8684" y="8098"/>
                  </a:cubicBezTo>
                  <a:cubicBezTo>
                    <a:pt x="8725" y="7680"/>
                    <a:pt x="8767" y="7261"/>
                    <a:pt x="8809" y="6822"/>
                  </a:cubicBezTo>
                  <a:close/>
                  <a:moveTo>
                    <a:pt x="18162" y="6843"/>
                  </a:moveTo>
                  <a:cubicBezTo>
                    <a:pt x="18204" y="7219"/>
                    <a:pt x="18225" y="7575"/>
                    <a:pt x="18267" y="7931"/>
                  </a:cubicBezTo>
                  <a:cubicBezTo>
                    <a:pt x="18308" y="8035"/>
                    <a:pt x="18225" y="8161"/>
                    <a:pt x="18120" y="8182"/>
                  </a:cubicBezTo>
                  <a:cubicBezTo>
                    <a:pt x="17785" y="8328"/>
                    <a:pt x="17471" y="8475"/>
                    <a:pt x="17158" y="8621"/>
                  </a:cubicBezTo>
                  <a:cubicBezTo>
                    <a:pt x="17053" y="8224"/>
                    <a:pt x="16990" y="7805"/>
                    <a:pt x="16990" y="7387"/>
                  </a:cubicBezTo>
                  <a:cubicBezTo>
                    <a:pt x="17367" y="7177"/>
                    <a:pt x="17743" y="6989"/>
                    <a:pt x="18162" y="6843"/>
                  </a:cubicBezTo>
                  <a:close/>
                  <a:moveTo>
                    <a:pt x="10734" y="7324"/>
                  </a:moveTo>
                  <a:cubicBezTo>
                    <a:pt x="11550" y="7721"/>
                    <a:pt x="12345" y="8182"/>
                    <a:pt x="13078" y="8747"/>
                  </a:cubicBezTo>
                  <a:lnTo>
                    <a:pt x="13078" y="10128"/>
                  </a:lnTo>
                  <a:cubicBezTo>
                    <a:pt x="12743" y="9981"/>
                    <a:pt x="12450" y="9835"/>
                    <a:pt x="12136" y="9688"/>
                  </a:cubicBezTo>
                  <a:lnTo>
                    <a:pt x="10713" y="8998"/>
                  </a:lnTo>
                  <a:cubicBezTo>
                    <a:pt x="10567" y="8935"/>
                    <a:pt x="10546" y="8956"/>
                    <a:pt x="10567" y="8747"/>
                  </a:cubicBezTo>
                  <a:cubicBezTo>
                    <a:pt x="10629" y="8286"/>
                    <a:pt x="10671" y="7847"/>
                    <a:pt x="10713" y="7408"/>
                  </a:cubicBezTo>
                  <a:cubicBezTo>
                    <a:pt x="10734" y="7387"/>
                    <a:pt x="10734" y="7345"/>
                    <a:pt x="10734" y="7324"/>
                  </a:cubicBezTo>
                  <a:close/>
                  <a:moveTo>
                    <a:pt x="16237" y="7303"/>
                  </a:moveTo>
                  <a:cubicBezTo>
                    <a:pt x="16300" y="7575"/>
                    <a:pt x="16300" y="7847"/>
                    <a:pt x="16321" y="8098"/>
                  </a:cubicBezTo>
                  <a:cubicBezTo>
                    <a:pt x="16363" y="8370"/>
                    <a:pt x="16404" y="8642"/>
                    <a:pt x="16446" y="8914"/>
                  </a:cubicBezTo>
                  <a:lnTo>
                    <a:pt x="13914" y="10128"/>
                  </a:lnTo>
                  <a:lnTo>
                    <a:pt x="13914" y="9981"/>
                  </a:lnTo>
                  <a:lnTo>
                    <a:pt x="13914" y="8872"/>
                  </a:lnTo>
                  <a:cubicBezTo>
                    <a:pt x="13894" y="8768"/>
                    <a:pt x="13956" y="8684"/>
                    <a:pt x="14019" y="8642"/>
                  </a:cubicBezTo>
                  <a:cubicBezTo>
                    <a:pt x="14124" y="8579"/>
                    <a:pt x="14228" y="8496"/>
                    <a:pt x="14333" y="8412"/>
                  </a:cubicBezTo>
                  <a:cubicBezTo>
                    <a:pt x="14793" y="8119"/>
                    <a:pt x="15254" y="7847"/>
                    <a:pt x="15714" y="7596"/>
                  </a:cubicBezTo>
                  <a:cubicBezTo>
                    <a:pt x="15881" y="7491"/>
                    <a:pt x="16049" y="7408"/>
                    <a:pt x="16237" y="7303"/>
                  </a:cubicBezTo>
                  <a:close/>
                  <a:moveTo>
                    <a:pt x="8265" y="8726"/>
                  </a:moveTo>
                  <a:lnTo>
                    <a:pt x="9791" y="9395"/>
                  </a:lnTo>
                  <a:lnTo>
                    <a:pt x="9791" y="9395"/>
                  </a:lnTo>
                  <a:cubicBezTo>
                    <a:pt x="9708" y="10329"/>
                    <a:pt x="9646" y="11222"/>
                    <a:pt x="9583" y="12136"/>
                  </a:cubicBezTo>
                  <a:cubicBezTo>
                    <a:pt x="9541" y="12136"/>
                    <a:pt x="9520" y="12115"/>
                    <a:pt x="9479" y="12115"/>
                  </a:cubicBezTo>
                  <a:cubicBezTo>
                    <a:pt x="9123" y="11906"/>
                    <a:pt x="8788" y="11718"/>
                    <a:pt x="8432" y="11509"/>
                  </a:cubicBezTo>
                  <a:cubicBezTo>
                    <a:pt x="8370" y="11488"/>
                    <a:pt x="8328" y="11425"/>
                    <a:pt x="8328" y="11341"/>
                  </a:cubicBezTo>
                  <a:cubicBezTo>
                    <a:pt x="8307" y="11090"/>
                    <a:pt x="8286" y="10818"/>
                    <a:pt x="8265" y="10567"/>
                  </a:cubicBezTo>
                  <a:lnTo>
                    <a:pt x="8265" y="10295"/>
                  </a:lnTo>
                  <a:lnTo>
                    <a:pt x="8265" y="8726"/>
                  </a:lnTo>
                  <a:close/>
                  <a:moveTo>
                    <a:pt x="18706" y="8726"/>
                  </a:moveTo>
                  <a:cubicBezTo>
                    <a:pt x="18727" y="9207"/>
                    <a:pt x="18727" y="9688"/>
                    <a:pt x="18706" y="10190"/>
                  </a:cubicBezTo>
                  <a:cubicBezTo>
                    <a:pt x="18685" y="10253"/>
                    <a:pt x="18706" y="10316"/>
                    <a:pt x="18706" y="10379"/>
                  </a:cubicBezTo>
                  <a:cubicBezTo>
                    <a:pt x="18685" y="10714"/>
                    <a:pt x="18664" y="11048"/>
                    <a:pt x="18622" y="11383"/>
                  </a:cubicBezTo>
                  <a:cubicBezTo>
                    <a:pt x="18622" y="11425"/>
                    <a:pt x="18580" y="11467"/>
                    <a:pt x="18539" y="11509"/>
                  </a:cubicBezTo>
                  <a:cubicBezTo>
                    <a:pt x="18183" y="11718"/>
                    <a:pt x="17827" y="11927"/>
                    <a:pt x="17451" y="12136"/>
                  </a:cubicBezTo>
                  <a:lnTo>
                    <a:pt x="17409" y="12136"/>
                  </a:lnTo>
                  <a:cubicBezTo>
                    <a:pt x="17346" y="11216"/>
                    <a:pt x="17262" y="10295"/>
                    <a:pt x="17179" y="9374"/>
                  </a:cubicBezTo>
                  <a:lnTo>
                    <a:pt x="18706" y="8726"/>
                  </a:lnTo>
                  <a:close/>
                  <a:moveTo>
                    <a:pt x="7930" y="12230"/>
                  </a:moveTo>
                  <a:cubicBezTo>
                    <a:pt x="7972" y="12230"/>
                    <a:pt x="8014" y="12241"/>
                    <a:pt x="8056" y="12262"/>
                  </a:cubicBezTo>
                  <a:cubicBezTo>
                    <a:pt x="8370" y="12450"/>
                    <a:pt x="8684" y="12618"/>
                    <a:pt x="8997" y="12806"/>
                  </a:cubicBezTo>
                  <a:lnTo>
                    <a:pt x="9144" y="12890"/>
                  </a:lnTo>
                  <a:lnTo>
                    <a:pt x="6842" y="14459"/>
                  </a:lnTo>
                  <a:lnTo>
                    <a:pt x="5524" y="13517"/>
                  </a:lnTo>
                  <a:cubicBezTo>
                    <a:pt x="5650" y="13434"/>
                    <a:pt x="5733" y="13392"/>
                    <a:pt x="5838" y="13329"/>
                  </a:cubicBezTo>
                  <a:cubicBezTo>
                    <a:pt x="6131" y="13120"/>
                    <a:pt x="6445" y="12973"/>
                    <a:pt x="6759" y="12785"/>
                  </a:cubicBezTo>
                  <a:cubicBezTo>
                    <a:pt x="7093" y="12597"/>
                    <a:pt x="7449" y="12408"/>
                    <a:pt x="7805" y="12262"/>
                  </a:cubicBezTo>
                  <a:cubicBezTo>
                    <a:pt x="7847" y="12241"/>
                    <a:pt x="7888" y="12230"/>
                    <a:pt x="7930" y="12230"/>
                  </a:cubicBezTo>
                  <a:close/>
                  <a:moveTo>
                    <a:pt x="19038" y="12189"/>
                  </a:moveTo>
                  <a:cubicBezTo>
                    <a:pt x="19077" y="12189"/>
                    <a:pt x="19114" y="12199"/>
                    <a:pt x="19145" y="12220"/>
                  </a:cubicBezTo>
                  <a:cubicBezTo>
                    <a:pt x="19376" y="12325"/>
                    <a:pt x="19606" y="12429"/>
                    <a:pt x="19815" y="12534"/>
                  </a:cubicBezTo>
                  <a:cubicBezTo>
                    <a:pt x="19940" y="12597"/>
                    <a:pt x="20087" y="12680"/>
                    <a:pt x="20212" y="12764"/>
                  </a:cubicBezTo>
                  <a:lnTo>
                    <a:pt x="21447" y="13475"/>
                  </a:lnTo>
                  <a:cubicBezTo>
                    <a:pt x="21217" y="13664"/>
                    <a:pt x="20987" y="13789"/>
                    <a:pt x="20777" y="13957"/>
                  </a:cubicBezTo>
                  <a:lnTo>
                    <a:pt x="20129" y="14459"/>
                  </a:lnTo>
                  <a:lnTo>
                    <a:pt x="17848" y="12869"/>
                  </a:lnTo>
                  <a:cubicBezTo>
                    <a:pt x="17869" y="12848"/>
                    <a:pt x="17911" y="12827"/>
                    <a:pt x="17932" y="12806"/>
                  </a:cubicBezTo>
                  <a:cubicBezTo>
                    <a:pt x="18267" y="12618"/>
                    <a:pt x="18601" y="12429"/>
                    <a:pt x="18915" y="12220"/>
                  </a:cubicBezTo>
                  <a:cubicBezTo>
                    <a:pt x="18957" y="12199"/>
                    <a:pt x="18999" y="12189"/>
                    <a:pt x="19038" y="12189"/>
                  </a:cubicBezTo>
                  <a:close/>
                  <a:moveTo>
                    <a:pt x="5210" y="14145"/>
                  </a:moveTo>
                  <a:lnTo>
                    <a:pt x="6235" y="14898"/>
                  </a:lnTo>
                  <a:cubicBezTo>
                    <a:pt x="5901" y="15170"/>
                    <a:pt x="5566" y="15442"/>
                    <a:pt x="5210" y="15672"/>
                  </a:cubicBezTo>
                  <a:lnTo>
                    <a:pt x="4164" y="14919"/>
                  </a:lnTo>
                  <a:lnTo>
                    <a:pt x="5210" y="14145"/>
                  </a:lnTo>
                  <a:close/>
                  <a:moveTo>
                    <a:pt x="21782" y="14145"/>
                  </a:moveTo>
                  <a:lnTo>
                    <a:pt x="22828" y="14919"/>
                  </a:lnTo>
                  <a:lnTo>
                    <a:pt x="21782" y="15672"/>
                  </a:lnTo>
                  <a:cubicBezTo>
                    <a:pt x="21426" y="15442"/>
                    <a:pt x="21091" y="15191"/>
                    <a:pt x="20777" y="14919"/>
                  </a:cubicBezTo>
                  <a:cubicBezTo>
                    <a:pt x="21091" y="14626"/>
                    <a:pt x="21426" y="14375"/>
                    <a:pt x="21782" y="14145"/>
                  </a:cubicBezTo>
                  <a:close/>
                  <a:moveTo>
                    <a:pt x="6842" y="15359"/>
                  </a:moveTo>
                  <a:lnTo>
                    <a:pt x="9144" y="16928"/>
                  </a:lnTo>
                  <a:cubicBezTo>
                    <a:pt x="8746" y="17158"/>
                    <a:pt x="8370" y="17388"/>
                    <a:pt x="7993" y="17597"/>
                  </a:cubicBezTo>
                  <a:cubicBezTo>
                    <a:pt x="7972" y="17608"/>
                    <a:pt x="7951" y="17613"/>
                    <a:pt x="7928" y="17613"/>
                  </a:cubicBezTo>
                  <a:cubicBezTo>
                    <a:pt x="7904" y="17613"/>
                    <a:pt x="7878" y="17608"/>
                    <a:pt x="7847" y="17597"/>
                  </a:cubicBezTo>
                  <a:cubicBezTo>
                    <a:pt x="7512" y="17451"/>
                    <a:pt x="7156" y="17284"/>
                    <a:pt x="6842" y="17095"/>
                  </a:cubicBezTo>
                  <a:cubicBezTo>
                    <a:pt x="6424" y="16844"/>
                    <a:pt x="5984" y="16593"/>
                    <a:pt x="5524" y="16342"/>
                  </a:cubicBezTo>
                  <a:cubicBezTo>
                    <a:pt x="5671" y="16216"/>
                    <a:pt x="5817" y="16112"/>
                    <a:pt x="5963" y="16007"/>
                  </a:cubicBezTo>
                  <a:lnTo>
                    <a:pt x="6403" y="15693"/>
                  </a:lnTo>
                  <a:lnTo>
                    <a:pt x="6842" y="15359"/>
                  </a:lnTo>
                  <a:close/>
                  <a:moveTo>
                    <a:pt x="20150" y="15359"/>
                  </a:moveTo>
                  <a:lnTo>
                    <a:pt x="21447" y="16342"/>
                  </a:lnTo>
                  <a:cubicBezTo>
                    <a:pt x="21070" y="16572"/>
                    <a:pt x="20715" y="16760"/>
                    <a:pt x="20359" y="16991"/>
                  </a:cubicBezTo>
                  <a:cubicBezTo>
                    <a:pt x="19961" y="17221"/>
                    <a:pt x="19564" y="17430"/>
                    <a:pt x="19145" y="17597"/>
                  </a:cubicBezTo>
                  <a:cubicBezTo>
                    <a:pt x="19124" y="17608"/>
                    <a:pt x="19093" y="17613"/>
                    <a:pt x="19062" y="17613"/>
                  </a:cubicBezTo>
                  <a:cubicBezTo>
                    <a:pt x="19030" y="17613"/>
                    <a:pt x="18999" y="17608"/>
                    <a:pt x="18978" y="17597"/>
                  </a:cubicBezTo>
                  <a:lnTo>
                    <a:pt x="17827" y="16928"/>
                  </a:lnTo>
                  <a:lnTo>
                    <a:pt x="20150" y="15359"/>
                  </a:lnTo>
                  <a:close/>
                  <a:moveTo>
                    <a:pt x="13433" y="11697"/>
                  </a:moveTo>
                  <a:cubicBezTo>
                    <a:pt x="13517" y="11697"/>
                    <a:pt x="13601" y="11697"/>
                    <a:pt x="13684" y="11718"/>
                  </a:cubicBezTo>
                  <a:cubicBezTo>
                    <a:pt x="14082" y="11739"/>
                    <a:pt x="14375" y="12011"/>
                    <a:pt x="14689" y="12199"/>
                  </a:cubicBezTo>
                  <a:cubicBezTo>
                    <a:pt x="15002" y="12408"/>
                    <a:pt x="15316" y="12576"/>
                    <a:pt x="15651" y="12722"/>
                  </a:cubicBezTo>
                  <a:cubicBezTo>
                    <a:pt x="15902" y="12848"/>
                    <a:pt x="16111" y="13036"/>
                    <a:pt x="16237" y="13287"/>
                  </a:cubicBezTo>
                  <a:cubicBezTo>
                    <a:pt x="16363" y="13496"/>
                    <a:pt x="16446" y="13727"/>
                    <a:pt x="16446" y="13957"/>
                  </a:cubicBezTo>
                  <a:lnTo>
                    <a:pt x="16446" y="13978"/>
                  </a:lnTo>
                  <a:cubicBezTo>
                    <a:pt x="16425" y="14291"/>
                    <a:pt x="16404" y="14584"/>
                    <a:pt x="16383" y="14856"/>
                  </a:cubicBezTo>
                  <a:cubicBezTo>
                    <a:pt x="16383" y="15003"/>
                    <a:pt x="16404" y="15149"/>
                    <a:pt x="16404" y="15296"/>
                  </a:cubicBezTo>
                  <a:cubicBezTo>
                    <a:pt x="16425" y="15484"/>
                    <a:pt x="16446" y="15672"/>
                    <a:pt x="16446" y="15861"/>
                  </a:cubicBezTo>
                  <a:cubicBezTo>
                    <a:pt x="16404" y="16154"/>
                    <a:pt x="16300" y="16447"/>
                    <a:pt x="16111" y="16698"/>
                  </a:cubicBezTo>
                  <a:cubicBezTo>
                    <a:pt x="15860" y="16949"/>
                    <a:pt x="15546" y="17137"/>
                    <a:pt x="15212" y="17263"/>
                  </a:cubicBezTo>
                  <a:cubicBezTo>
                    <a:pt x="14898" y="17430"/>
                    <a:pt x="14584" y="17618"/>
                    <a:pt x="14291" y="17828"/>
                  </a:cubicBezTo>
                  <a:cubicBezTo>
                    <a:pt x="14082" y="17974"/>
                    <a:pt x="13810" y="18058"/>
                    <a:pt x="13559" y="18100"/>
                  </a:cubicBezTo>
                  <a:cubicBezTo>
                    <a:pt x="13454" y="18100"/>
                    <a:pt x="13370" y="18079"/>
                    <a:pt x="13266" y="18058"/>
                  </a:cubicBezTo>
                  <a:cubicBezTo>
                    <a:pt x="12889" y="18037"/>
                    <a:pt x="12596" y="17786"/>
                    <a:pt x="12303" y="17597"/>
                  </a:cubicBezTo>
                  <a:cubicBezTo>
                    <a:pt x="11969" y="17388"/>
                    <a:pt x="11634" y="17221"/>
                    <a:pt x="11299" y="17053"/>
                  </a:cubicBezTo>
                  <a:cubicBezTo>
                    <a:pt x="11027" y="16907"/>
                    <a:pt x="10818" y="16698"/>
                    <a:pt x="10671" y="16426"/>
                  </a:cubicBezTo>
                  <a:cubicBezTo>
                    <a:pt x="10546" y="16154"/>
                    <a:pt x="10504" y="15882"/>
                    <a:pt x="10546" y="15589"/>
                  </a:cubicBezTo>
                  <a:cubicBezTo>
                    <a:pt x="10567" y="15275"/>
                    <a:pt x="10567" y="14961"/>
                    <a:pt x="10567" y="14647"/>
                  </a:cubicBezTo>
                  <a:cubicBezTo>
                    <a:pt x="10567" y="14417"/>
                    <a:pt x="10525" y="14166"/>
                    <a:pt x="10546" y="13936"/>
                  </a:cubicBezTo>
                  <a:cubicBezTo>
                    <a:pt x="10546" y="13622"/>
                    <a:pt x="10671" y="13329"/>
                    <a:pt x="10881" y="13099"/>
                  </a:cubicBezTo>
                  <a:cubicBezTo>
                    <a:pt x="11048" y="12911"/>
                    <a:pt x="11257" y="12764"/>
                    <a:pt x="11487" y="12659"/>
                  </a:cubicBezTo>
                  <a:cubicBezTo>
                    <a:pt x="11906" y="12450"/>
                    <a:pt x="12303" y="12220"/>
                    <a:pt x="12680" y="11948"/>
                  </a:cubicBezTo>
                  <a:cubicBezTo>
                    <a:pt x="12910" y="11802"/>
                    <a:pt x="13161" y="11718"/>
                    <a:pt x="13433" y="11697"/>
                  </a:cubicBezTo>
                  <a:close/>
                  <a:moveTo>
                    <a:pt x="9562" y="17681"/>
                  </a:moveTo>
                  <a:cubicBezTo>
                    <a:pt x="9625" y="18623"/>
                    <a:pt x="9709" y="19501"/>
                    <a:pt x="9793" y="20443"/>
                  </a:cubicBezTo>
                  <a:lnTo>
                    <a:pt x="8265" y="21092"/>
                  </a:lnTo>
                  <a:lnTo>
                    <a:pt x="8265" y="20548"/>
                  </a:lnTo>
                  <a:cubicBezTo>
                    <a:pt x="8244" y="20045"/>
                    <a:pt x="8244" y="19564"/>
                    <a:pt x="8265" y="19062"/>
                  </a:cubicBezTo>
                  <a:cubicBezTo>
                    <a:pt x="8286" y="18853"/>
                    <a:pt x="8307" y="18644"/>
                    <a:pt x="8349" y="18455"/>
                  </a:cubicBezTo>
                  <a:cubicBezTo>
                    <a:pt x="8349" y="18392"/>
                    <a:pt x="8370" y="18351"/>
                    <a:pt x="8412" y="18330"/>
                  </a:cubicBezTo>
                  <a:cubicBezTo>
                    <a:pt x="8767" y="18100"/>
                    <a:pt x="9144" y="17890"/>
                    <a:pt x="9500" y="17681"/>
                  </a:cubicBezTo>
                  <a:close/>
                  <a:moveTo>
                    <a:pt x="17471" y="17681"/>
                  </a:moveTo>
                  <a:cubicBezTo>
                    <a:pt x="17827" y="17890"/>
                    <a:pt x="18183" y="18079"/>
                    <a:pt x="18539" y="18288"/>
                  </a:cubicBezTo>
                  <a:cubicBezTo>
                    <a:pt x="18580" y="18330"/>
                    <a:pt x="18622" y="18372"/>
                    <a:pt x="18622" y="18413"/>
                  </a:cubicBezTo>
                  <a:cubicBezTo>
                    <a:pt x="18643" y="18539"/>
                    <a:pt x="18664" y="18664"/>
                    <a:pt x="18685" y="18790"/>
                  </a:cubicBezTo>
                  <a:cubicBezTo>
                    <a:pt x="18727" y="19041"/>
                    <a:pt x="18727" y="19313"/>
                    <a:pt x="18706" y="19564"/>
                  </a:cubicBezTo>
                  <a:cubicBezTo>
                    <a:pt x="18706" y="19648"/>
                    <a:pt x="18706" y="19732"/>
                    <a:pt x="18727" y="19815"/>
                  </a:cubicBezTo>
                  <a:cubicBezTo>
                    <a:pt x="18706" y="20108"/>
                    <a:pt x="18706" y="20380"/>
                    <a:pt x="18706" y="20673"/>
                  </a:cubicBezTo>
                  <a:lnTo>
                    <a:pt x="18706" y="21092"/>
                  </a:lnTo>
                  <a:lnTo>
                    <a:pt x="17179" y="20443"/>
                  </a:lnTo>
                  <a:cubicBezTo>
                    <a:pt x="17262" y="19501"/>
                    <a:pt x="17346" y="18602"/>
                    <a:pt x="17409" y="17681"/>
                  </a:cubicBezTo>
                  <a:close/>
                  <a:moveTo>
                    <a:pt x="13057" y="19690"/>
                  </a:moveTo>
                  <a:lnTo>
                    <a:pt x="13057" y="21092"/>
                  </a:lnTo>
                  <a:cubicBezTo>
                    <a:pt x="12764" y="21343"/>
                    <a:pt x="12450" y="21552"/>
                    <a:pt x="12115" y="21740"/>
                  </a:cubicBezTo>
                  <a:lnTo>
                    <a:pt x="12031" y="21782"/>
                  </a:lnTo>
                  <a:lnTo>
                    <a:pt x="10776" y="22494"/>
                  </a:lnTo>
                  <a:lnTo>
                    <a:pt x="10734" y="22494"/>
                  </a:lnTo>
                  <a:cubicBezTo>
                    <a:pt x="10671" y="21950"/>
                    <a:pt x="10609" y="21426"/>
                    <a:pt x="10567" y="20882"/>
                  </a:cubicBezTo>
                  <a:lnTo>
                    <a:pt x="13057" y="19690"/>
                  </a:lnTo>
                  <a:close/>
                  <a:moveTo>
                    <a:pt x="13894" y="19690"/>
                  </a:moveTo>
                  <a:lnTo>
                    <a:pt x="16425" y="20882"/>
                  </a:lnTo>
                  <a:cubicBezTo>
                    <a:pt x="16363" y="21426"/>
                    <a:pt x="16300" y="21970"/>
                    <a:pt x="16237" y="22514"/>
                  </a:cubicBezTo>
                  <a:cubicBezTo>
                    <a:pt x="15421" y="22117"/>
                    <a:pt x="14626" y="21636"/>
                    <a:pt x="13894" y="21092"/>
                  </a:cubicBezTo>
                  <a:lnTo>
                    <a:pt x="13894" y="19690"/>
                  </a:lnTo>
                  <a:close/>
                  <a:moveTo>
                    <a:pt x="9834" y="21196"/>
                  </a:moveTo>
                  <a:cubicBezTo>
                    <a:pt x="9918" y="21615"/>
                    <a:pt x="9981" y="22033"/>
                    <a:pt x="10002" y="22452"/>
                  </a:cubicBezTo>
                  <a:cubicBezTo>
                    <a:pt x="9625" y="22661"/>
                    <a:pt x="9207" y="22786"/>
                    <a:pt x="8809" y="22996"/>
                  </a:cubicBezTo>
                  <a:cubicBezTo>
                    <a:pt x="8767" y="22556"/>
                    <a:pt x="8725" y="22138"/>
                    <a:pt x="8684" y="21719"/>
                  </a:cubicBezTo>
                  <a:cubicBezTo>
                    <a:pt x="8809" y="21657"/>
                    <a:pt x="8914" y="21615"/>
                    <a:pt x="9018" y="21552"/>
                  </a:cubicBezTo>
                  <a:cubicBezTo>
                    <a:pt x="9290" y="21426"/>
                    <a:pt x="9562" y="21322"/>
                    <a:pt x="9834" y="21196"/>
                  </a:cubicBezTo>
                  <a:close/>
                  <a:moveTo>
                    <a:pt x="17137" y="21196"/>
                  </a:moveTo>
                  <a:lnTo>
                    <a:pt x="18267" y="21677"/>
                  </a:lnTo>
                  <a:cubicBezTo>
                    <a:pt x="18246" y="22117"/>
                    <a:pt x="18225" y="22556"/>
                    <a:pt x="18162" y="22996"/>
                  </a:cubicBezTo>
                  <a:lnTo>
                    <a:pt x="16969" y="22473"/>
                  </a:lnTo>
                  <a:cubicBezTo>
                    <a:pt x="16990" y="22033"/>
                    <a:pt x="17053" y="21615"/>
                    <a:pt x="17137" y="21196"/>
                  </a:cubicBezTo>
                  <a:close/>
                  <a:moveTo>
                    <a:pt x="14432" y="0"/>
                  </a:moveTo>
                  <a:cubicBezTo>
                    <a:pt x="14346" y="0"/>
                    <a:pt x="14259" y="33"/>
                    <a:pt x="14186" y="105"/>
                  </a:cubicBezTo>
                  <a:cubicBezTo>
                    <a:pt x="13998" y="273"/>
                    <a:pt x="13831" y="461"/>
                    <a:pt x="13663" y="628"/>
                  </a:cubicBezTo>
                  <a:lnTo>
                    <a:pt x="13475" y="817"/>
                  </a:lnTo>
                  <a:cubicBezTo>
                    <a:pt x="13391" y="733"/>
                    <a:pt x="13329" y="670"/>
                    <a:pt x="13266" y="607"/>
                  </a:cubicBezTo>
                  <a:cubicBezTo>
                    <a:pt x="13098" y="440"/>
                    <a:pt x="12931" y="273"/>
                    <a:pt x="12764" y="105"/>
                  </a:cubicBezTo>
                  <a:cubicBezTo>
                    <a:pt x="12693" y="45"/>
                    <a:pt x="12603" y="14"/>
                    <a:pt x="12515" y="14"/>
                  </a:cubicBezTo>
                  <a:cubicBezTo>
                    <a:pt x="12420" y="14"/>
                    <a:pt x="12327" y="50"/>
                    <a:pt x="12261" y="126"/>
                  </a:cubicBezTo>
                  <a:cubicBezTo>
                    <a:pt x="12115" y="294"/>
                    <a:pt x="12136" y="524"/>
                    <a:pt x="12282" y="649"/>
                  </a:cubicBezTo>
                  <a:cubicBezTo>
                    <a:pt x="12513" y="859"/>
                    <a:pt x="12722" y="1089"/>
                    <a:pt x="12952" y="1298"/>
                  </a:cubicBezTo>
                  <a:cubicBezTo>
                    <a:pt x="13098" y="1403"/>
                    <a:pt x="13161" y="1570"/>
                    <a:pt x="13098" y="1737"/>
                  </a:cubicBezTo>
                  <a:cubicBezTo>
                    <a:pt x="13098" y="1800"/>
                    <a:pt x="13098" y="1863"/>
                    <a:pt x="13098" y="1905"/>
                  </a:cubicBezTo>
                  <a:cubicBezTo>
                    <a:pt x="13078" y="2072"/>
                    <a:pt x="13078" y="2219"/>
                    <a:pt x="13078" y="2386"/>
                  </a:cubicBezTo>
                  <a:lnTo>
                    <a:pt x="13036" y="2386"/>
                  </a:lnTo>
                  <a:cubicBezTo>
                    <a:pt x="12701" y="2030"/>
                    <a:pt x="12282" y="1758"/>
                    <a:pt x="11989" y="1340"/>
                  </a:cubicBezTo>
                  <a:cubicBezTo>
                    <a:pt x="11928" y="1248"/>
                    <a:pt x="11833" y="1190"/>
                    <a:pt x="11729" y="1190"/>
                  </a:cubicBezTo>
                  <a:cubicBezTo>
                    <a:pt x="11691" y="1190"/>
                    <a:pt x="11652" y="1197"/>
                    <a:pt x="11613" y="1214"/>
                  </a:cubicBezTo>
                  <a:cubicBezTo>
                    <a:pt x="11362" y="1277"/>
                    <a:pt x="11257" y="1591"/>
                    <a:pt x="11425" y="1800"/>
                  </a:cubicBezTo>
                  <a:cubicBezTo>
                    <a:pt x="11634" y="2072"/>
                    <a:pt x="11864" y="2302"/>
                    <a:pt x="12115" y="2511"/>
                  </a:cubicBezTo>
                  <a:cubicBezTo>
                    <a:pt x="12408" y="2825"/>
                    <a:pt x="12722" y="3118"/>
                    <a:pt x="13015" y="3411"/>
                  </a:cubicBezTo>
                  <a:cubicBezTo>
                    <a:pt x="13098" y="3474"/>
                    <a:pt x="13119" y="3579"/>
                    <a:pt x="13119" y="3683"/>
                  </a:cubicBezTo>
                  <a:cubicBezTo>
                    <a:pt x="13098" y="3892"/>
                    <a:pt x="13098" y="4102"/>
                    <a:pt x="13078" y="4290"/>
                  </a:cubicBezTo>
                  <a:cubicBezTo>
                    <a:pt x="13057" y="4436"/>
                    <a:pt x="13057" y="4583"/>
                    <a:pt x="13036" y="4729"/>
                  </a:cubicBezTo>
                  <a:cubicBezTo>
                    <a:pt x="13015" y="4729"/>
                    <a:pt x="12994" y="4708"/>
                    <a:pt x="12973" y="4708"/>
                  </a:cubicBezTo>
                  <a:cubicBezTo>
                    <a:pt x="12617" y="4374"/>
                    <a:pt x="12261" y="4039"/>
                    <a:pt x="11906" y="3704"/>
                  </a:cubicBezTo>
                  <a:cubicBezTo>
                    <a:pt x="11592" y="3411"/>
                    <a:pt x="11278" y="3118"/>
                    <a:pt x="10985" y="2825"/>
                  </a:cubicBezTo>
                  <a:cubicBezTo>
                    <a:pt x="10912" y="2752"/>
                    <a:pt x="10813" y="2715"/>
                    <a:pt x="10713" y="2715"/>
                  </a:cubicBezTo>
                  <a:cubicBezTo>
                    <a:pt x="10614" y="2715"/>
                    <a:pt x="10514" y="2752"/>
                    <a:pt x="10441" y="2825"/>
                  </a:cubicBezTo>
                  <a:cubicBezTo>
                    <a:pt x="10295" y="2972"/>
                    <a:pt x="10316" y="3223"/>
                    <a:pt x="10462" y="3348"/>
                  </a:cubicBezTo>
                  <a:cubicBezTo>
                    <a:pt x="10818" y="3683"/>
                    <a:pt x="11153" y="4018"/>
                    <a:pt x="11508" y="4332"/>
                  </a:cubicBezTo>
                  <a:cubicBezTo>
                    <a:pt x="11989" y="4792"/>
                    <a:pt x="12492" y="5232"/>
                    <a:pt x="12994" y="5671"/>
                  </a:cubicBezTo>
                  <a:cubicBezTo>
                    <a:pt x="13057" y="5734"/>
                    <a:pt x="13098" y="5838"/>
                    <a:pt x="13098" y="5943"/>
                  </a:cubicBezTo>
                  <a:lnTo>
                    <a:pt x="13098" y="7701"/>
                  </a:lnTo>
                  <a:lnTo>
                    <a:pt x="13098" y="7847"/>
                  </a:lnTo>
                  <a:lnTo>
                    <a:pt x="12910" y="7742"/>
                  </a:lnTo>
                  <a:cubicBezTo>
                    <a:pt x="12785" y="7638"/>
                    <a:pt x="12638" y="7554"/>
                    <a:pt x="12513" y="7470"/>
                  </a:cubicBezTo>
                  <a:cubicBezTo>
                    <a:pt x="12387" y="7408"/>
                    <a:pt x="12282" y="7345"/>
                    <a:pt x="12157" y="7282"/>
                  </a:cubicBezTo>
                  <a:lnTo>
                    <a:pt x="11613" y="6968"/>
                  </a:lnTo>
                  <a:lnTo>
                    <a:pt x="10797" y="6487"/>
                  </a:lnTo>
                  <a:cubicBezTo>
                    <a:pt x="10818" y="6299"/>
                    <a:pt x="10818" y="6131"/>
                    <a:pt x="10839" y="5943"/>
                  </a:cubicBezTo>
                  <a:cubicBezTo>
                    <a:pt x="10881" y="5692"/>
                    <a:pt x="10901" y="5462"/>
                    <a:pt x="10943" y="5211"/>
                  </a:cubicBezTo>
                  <a:cubicBezTo>
                    <a:pt x="10985" y="5022"/>
                    <a:pt x="10881" y="4834"/>
                    <a:pt x="10692" y="4771"/>
                  </a:cubicBezTo>
                  <a:cubicBezTo>
                    <a:pt x="10650" y="4757"/>
                    <a:pt x="10607" y="4750"/>
                    <a:pt x="10566" y="4750"/>
                  </a:cubicBezTo>
                  <a:cubicBezTo>
                    <a:pt x="10424" y="4750"/>
                    <a:pt x="10297" y="4830"/>
                    <a:pt x="10232" y="4960"/>
                  </a:cubicBezTo>
                  <a:cubicBezTo>
                    <a:pt x="10211" y="5022"/>
                    <a:pt x="10211" y="5064"/>
                    <a:pt x="10211" y="5127"/>
                  </a:cubicBezTo>
                  <a:cubicBezTo>
                    <a:pt x="10169" y="5378"/>
                    <a:pt x="10148" y="5692"/>
                    <a:pt x="10106" y="5901"/>
                  </a:cubicBezTo>
                  <a:cubicBezTo>
                    <a:pt x="10085" y="6131"/>
                    <a:pt x="10065" y="6340"/>
                    <a:pt x="10044" y="6592"/>
                  </a:cubicBezTo>
                  <a:lnTo>
                    <a:pt x="8851" y="6068"/>
                  </a:lnTo>
                  <a:cubicBezTo>
                    <a:pt x="8851" y="6027"/>
                    <a:pt x="8851" y="6006"/>
                    <a:pt x="8851" y="5964"/>
                  </a:cubicBezTo>
                  <a:cubicBezTo>
                    <a:pt x="8935" y="5441"/>
                    <a:pt x="8997" y="4939"/>
                    <a:pt x="9081" y="4416"/>
                  </a:cubicBezTo>
                  <a:cubicBezTo>
                    <a:pt x="9102" y="4164"/>
                    <a:pt x="9165" y="3892"/>
                    <a:pt x="9165" y="3641"/>
                  </a:cubicBezTo>
                  <a:cubicBezTo>
                    <a:pt x="9186" y="3380"/>
                    <a:pt x="8997" y="3249"/>
                    <a:pt x="8809" y="3249"/>
                  </a:cubicBezTo>
                  <a:cubicBezTo>
                    <a:pt x="8621" y="3249"/>
                    <a:pt x="8432" y="3380"/>
                    <a:pt x="8453" y="3641"/>
                  </a:cubicBezTo>
                  <a:cubicBezTo>
                    <a:pt x="8432" y="3767"/>
                    <a:pt x="8432" y="3892"/>
                    <a:pt x="8412" y="4018"/>
                  </a:cubicBezTo>
                  <a:cubicBezTo>
                    <a:pt x="8349" y="4499"/>
                    <a:pt x="8265" y="4980"/>
                    <a:pt x="8202" y="5462"/>
                  </a:cubicBezTo>
                  <a:cubicBezTo>
                    <a:pt x="8181" y="5566"/>
                    <a:pt x="8160" y="5671"/>
                    <a:pt x="8140" y="5776"/>
                  </a:cubicBezTo>
                  <a:lnTo>
                    <a:pt x="8098" y="5776"/>
                  </a:lnTo>
                  <a:lnTo>
                    <a:pt x="6131" y="4960"/>
                  </a:lnTo>
                  <a:cubicBezTo>
                    <a:pt x="6080" y="4934"/>
                    <a:pt x="6027" y="4922"/>
                    <a:pt x="5974" y="4922"/>
                  </a:cubicBezTo>
                  <a:cubicBezTo>
                    <a:pt x="5856" y="4922"/>
                    <a:pt x="5743" y="4983"/>
                    <a:pt x="5671" y="5085"/>
                  </a:cubicBezTo>
                  <a:cubicBezTo>
                    <a:pt x="5566" y="5232"/>
                    <a:pt x="5587" y="5420"/>
                    <a:pt x="5733" y="5545"/>
                  </a:cubicBezTo>
                  <a:cubicBezTo>
                    <a:pt x="5796" y="5608"/>
                    <a:pt x="5859" y="5650"/>
                    <a:pt x="5943" y="5671"/>
                  </a:cubicBezTo>
                  <a:cubicBezTo>
                    <a:pt x="6194" y="5776"/>
                    <a:pt x="6445" y="5880"/>
                    <a:pt x="6717" y="5985"/>
                  </a:cubicBezTo>
                  <a:lnTo>
                    <a:pt x="8056" y="6508"/>
                  </a:lnTo>
                  <a:cubicBezTo>
                    <a:pt x="8014" y="6947"/>
                    <a:pt x="7972" y="7387"/>
                    <a:pt x="7909" y="7826"/>
                  </a:cubicBezTo>
                  <a:lnTo>
                    <a:pt x="7344" y="7554"/>
                  </a:lnTo>
                  <a:cubicBezTo>
                    <a:pt x="7072" y="7449"/>
                    <a:pt x="6800" y="7303"/>
                    <a:pt x="6507" y="7198"/>
                  </a:cubicBezTo>
                  <a:cubicBezTo>
                    <a:pt x="6467" y="7185"/>
                    <a:pt x="6425" y="7178"/>
                    <a:pt x="6383" y="7178"/>
                  </a:cubicBezTo>
                  <a:cubicBezTo>
                    <a:pt x="6235" y="7178"/>
                    <a:pt x="6096" y="7265"/>
                    <a:pt x="6047" y="7429"/>
                  </a:cubicBezTo>
                  <a:cubicBezTo>
                    <a:pt x="5984" y="7617"/>
                    <a:pt x="6068" y="7826"/>
                    <a:pt x="6277" y="7889"/>
                  </a:cubicBezTo>
                  <a:cubicBezTo>
                    <a:pt x="6570" y="8014"/>
                    <a:pt x="6863" y="8140"/>
                    <a:pt x="7156" y="8265"/>
                  </a:cubicBezTo>
                  <a:lnTo>
                    <a:pt x="7470" y="8412"/>
                  </a:lnTo>
                  <a:lnTo>
                    <a:pt x="7470" y="9186"/>
                  </a:lnTo>
                  <a:lnTo>
                    <a:pt x="7470" y="9960"/>
                  </a:lnTo>
                  <a:cubicBezTo>
                    <a:pt x="7470" y="10107"/>
                    <a:pt x="7449" y="10253"/>
                    <a:pt x="7449" y="10379"/>
                  </a:cubicBezTo>
                  <a:cubicBezTo>
                    <a:pt x="7449" y="10462"/>
                    <a:pt x="7449" y="10546"/>
                    <a:pt x="7449" y="10609"/>
                  </a:cubicBezTo>
                  <a:cubicBezTo>
                    <a:pt x="7470" y="10755"/>
                    <a:pt x="7491" y="10881"/>
                    <a:pt x="7491" y="11048"/>
                  </a:cubicBezTo>
                  <a:lnTo>
                    <a:pt x="7303" y="10944"/>
                  </a:lnTo>
                  <a:cubicBezTo>
                    <a:pt x="6821" y="10672"/>
                    <a:pt x="6319" y="10379"/>
                    <a:pt x="5838" y="10107"/>
                  </a:cubicBezTo>
                  <a:cubicBezTo>
                    <a:pt x="5733" y="10044"/>
                    <a:pt x="5671" y="9960"/>
                    <a:pt x="5650" y="9835"/>
                  </a:cubicBezTo>
                  <a:cubicBezTo>
                    <a:pt x="5608" y="9563"/>
                    <a:pt x="5545" y="9291"/>
                    <a:pt x="5482" y="8998"/>
                  </a:cubicBezTo>
                  <a:cubicBezTo>
                    <a:pt x="5378" y="8537"/>
                    <a:pt x="5273" y="8077"/>
                    <a:pt x="5168" y="7617"/>
                  </a:cubicBezTo>
                  <a:cubicBezTo>
                    <a:pt x="5127" y="7449"/>
                    <a:pt x="5085" y="7282"/>
                    <a:pt x="5043" y="7094"/>
                  </a:cubicBezTo>
                  <a:cubicBezTo>
                    <a:pt x="5001" y="6885"/>
                    <a:pt x="4959" y="6696"/>
                    <a:pt x="4896" y="6508"/>
                  </a:cubicBezTo>
                  <a:cubicBezTo>
                    <a:pt x="4860" y="6344"/>
                    <a:pt x="4713" y="6228"/>
                    <a:pt x="4551" y="6228"/>
                  </a:cubicBezTo>
                  <a:cubicBezTo>
                    <a:pt x="4527" y="6228"/>
                    <a:pt x="4502" y="6230"/>
                    <a:pt x="4478" y="6236"/>
                  </a:cubicBezTo>
                  <a:cubicBezTo>
                    <a:pt x="4290" y="6278"/>
                    <a:pt x="4164" y="6445"/>
                    <a:pt x="4185" y="6612"/>
                  </a:cubicBezTo>
                  <a:cubicBezTo>
                    <a:pt x="4206" y="6654"/>
                    <a:pt x="4206" y="6717"/>
                    <a:pt x="4206" y="6759"/>
                  </a:cubicBezTo>
                  <a:cubicBezTo>
                    <a:pt x="4248" y="6905"/>
                    <a:pt x="4290" y="7052"/>
                    <a:pt x="4331" y="7198"/>
                  </a:cubicBezTo>
                  <a:cubicBezTo>
                    <a:pt x="4394" y="7429"/>
                    <a:pt x="4436" y="7659"/>
                    <a:pt x="4478" y="7889"/>
                  </a:cubicBezTo>
                  <a:cubicBezTo>
                    <a:pt x="4603" y="8391"/>
                    <a:pt x="4708" y="8893"/>
                    <a:pt x="4834" y="9374"/>
                  </a:cubicBezTo>
                  <a:cubicBezTo>
                    <a:pt x="4834" y="9395"/>
                    <a:pt x="4834" y="9416"/>
                    <a:pt x="4834" y="9437"/>
                  </a:cubicBezTo>
                  <a:cubicBezTo>
                    <a:pt x="4771" y="9416"/>
                    <a:pt x="4708" y="9374"/>
                    <a:pt x="4645" y="9353"/>
                  </a:cubicBezTo>
                  <a:cubicBezTo>
                    <a:pt x="4478" y="9249"/>
                    <a:pt x="4311" y="9144"/>
                    <a:pt x="4122" y="9081"/>
                  </a:cubicBezTo>
                  <a:cubicBezTo>
                    <a:pt x="3704" y="8893"/>
                    <a:pt x="3767" y="8956"/>
                    <a:pt x="3641" y="8517"/>
                  </a:cubicBezTo>
                  <a:cubicBezTo>
                    <a:pt x="3515" y="8014"/>
                    <a:pt x="3390" y="7491"/>
                    <a:pt x="3264" y="6989"/>
                  </a:cubicBezTo>
                  <a:cubicBezTo>
                    <a:pt x="3222" y="6843"/>
                    <a:pt x="3160" y="6696"/>
                    <a:pt x="3097" y="6550"/>
                  </a:cubicBezTo>
                  <a:cubicBezTo>
                    <a:pt x="3023" y="6416"/>
                    <a:pt x="2896" y="6346"/>
                    <a:pt x="2769" y="6346"/>
                  </a:cubicBezTo>
                  <a:cubicBezTo>
                    <a:pt x="2717" y="6346"/>
                    <a:pt x="2665" y="6358"/>
                    <a:pt x="2616" y="6382"/>
                  </a:cubicBezTo>
                  <a:cubicBezTo>
                    <a:pt x="2427" y="6466"/>
                    <a:pt x="2365" y="6675"/>
                    <a:pt x="2448" y="6864"/>
                  </a:cubicBezTo>
                  <a:cubicBezTo>
                    <a:pt x="2448" y="6905"/>
                    <a:pt x="2490" y="6947"/>
                    <a:pt x="2511" y="7010"/>
                  </a:cubicBezTo>
                  <a:cubicBezTo>
                    <a:pt x="2532" y="7073"/>
                    <a:pt x="2553" y="7136"/>
                    <a:pt x="2574" y="7198"/>
                  </a:cubicBezTo>
                  <a:cubicBezTo>
                    <a:pt x="2658" y="7533"/>
                    <a:pt x="2720" y="7847"/>
                    <a:pt x="2804" y="8182"/>
                  </a:cubicBezTo>
                  <a:cubicBezTo>
                    <a:pt x="2825" y="8224"/>
                    <a:pt x="2825" y="8265"/>
                    <a:pt x="2825" y="8307"/>
                  </a:cubicBezTo>
                  <a:lnTo>
                    <a:pt x="2114" y="7952"/>
                  </a:lnTo>
                  <a:cubicBezTo>
                    <a:pt x="2051" y="7910"/>
                    <a:pt x="1988" y="7847"/>
                    <a:pt x="1967" y="7763"/>
                  </a:cubicBezTo>
                  <a:cubicBezTo>
                    <a:pt x="1883" y="7408"/>
                    <a:pt x="1800" y="7073"/>
                    <a:pt x="1695" y="6738"/>
                  </a:cubicBezTo>
                  <a:cubicBezTo>
                    <a:pt x="1674" y="6675"/>
                    <a:pt x="1632" y="6592"/>
                    <a:pt x="1570" y="6550"/>
                  </a:cubicBezTo>
                  <a:cubicBezTo>
                    <a:pt x="1499" y="6485"/>
                    <a:pt x="1417" y="6457"/>
                    <a:pt x="1338" y="6457"/>
                  </a:cubicBezTo>
                  <a:cubicBezTo>
                    <a:pt x="1133" y="6457"/>
                    <a:pt x="944" y="6644"/>
                    <a:pt x="1005" y="6885"/>
                  </a:cubicBezTo>
                  <a:cubicBezTo>
                    <a:pt x="1046" y="7115"/>
                    <a:pt x="1109" y="7366"/>
                    <a:pt x="1172" y="7596"/>
                  </a:cubicBezTo>
                  <a:cubicBezTo>
                    <a:pt x="1193" y="7659"/>
                    <a:pt x="1214" y="7763"/>
                    <a:pt x="1256" y="7847"/>
                  </a:cubicBezTo>
                  <a:cubicBezTo>
                    <a:pt x="1130" y="7889"/>
                    <a:pt x="1026" y="7910"/>
                    <a:pt x="921" y="7931"/>
                  </a:cubicBezTo>
                  <a:cubicBezTo>
                    <a:pt x="691" y="7993"/>
                    <a:pt x="481" y="8056"/>
                    <a:pt x="272" y="8119"/>
                  </a:cubicBezTo>
                  <a:cubicBezTo>
                    <a:pt x="126" y="8161"/>
                    <a:pt x="21" y="8286"/>
                    <a:pt x="21" y="8433"/>
                  </a:cubicBezTo>
                  <a:cubicBezTo>
                    <a:pt x="21" y="8579"/>
                    <a:pt x="105" y="8705"/>
                    <a:pt x="230" y="8768"/>
                  </a:cubicBezTo>
                  <a:cubicBezTo>
                    <a:pt x="276" y="8802"/>
                    <a:pt x="335" y="8818"/>
                    <a:pt x="396" y="8818"/>
                  </a:cubicBezTo>
                  <a:cubicBezTo>
                    <a:pt x="446" y="8818"/>
                    <a:pt x="497" y="8807"/>
                    <a:pt x="544" y="8789"/>
                  </a:cubicBezTo>
                  <a:cubicBezTo>
                    <a:pt x="879" y="8705"/>
                    <a:pt x="1214" y="8621"/>
                    <a:pt x="1549" y="8537"/>
                  </a:cubicBezTo>
                  <a:cubicBezTo>
                    <a:pt x="1566" y="8529"/>
                    <a:pt x="1587" y="8524"/>
                    <a:pt x="1610" y="8524"/>
                  </a:cubicBezTo>
                  <a:cubicBezTo>
                    <a:pt x="1642" y="8524"/>
                    <a:pt x="1679" y="8534"/>
                    <a:pt x="1716" y="8558"/>
                  </a:cubicBezTo>
                  <a:cubicBezTo>
                    <a:pt x="1946" y="8684"/>
                    <a:pt x="2176" y="8851"/>
                    <a:pt x="2427" y="8998"/>
                  </a:cubicBezTo>
                  <a:cubicBezTo>
                    <a:pt x="2134" y="9102"/>
                    <a:pt x="1883" y="9186"/>
                    <a:pt x="1611" y="9270"/>
                  </a:cubicBezTo>
                  <a:cubicBezTo>
                    <a:pt x="1423" y="9333"/>
                    <a:pt x="1214" y="9395"/>
                    <a:pt x="984" y="9395"/>
                  </a:cubicBezTo>
                  <a:cubicBezTo>
                    <a:pt x="795" y="9416"/>
                    <a:pt x="628" y="9584"/>
                    <a:pt x="649" y="9772"/>
                  </a:cubicBezTo>
                  <a:cubicBezTo>
                    <a:pt x="669" y="9969"/>
                    <a:pt x="819" y="10129"/>
                    <a:pt x="1011" y="10129"/>
                  </a:cubicBezTo>
                  <a:cubicBezTo>
                    <a:pt x="1023" y="10129"/>
                    <a:pt x="1035" y="10129"/>
                    <a:pt x="1046" y="10128"/>
                  </a:cubicBezTo>
                  <a:cubicBezTo>
                    <a:pt x="1193" y="10128"/>
                    <a:pt x="1339" y="10086"/>
                    <a:pt x="1486" y="10065"/>
                  </a:cubicBezTo>
                  <a:cubicBezTo>
                    <a:pt x="1737" y="10002"/>
                    <a:pt x="1967" y="9898"/>
                    <a:pt x="2218" y="9835"/>
                  </a:cubicBezTo>
                  <a:cubicBezTo>
                    <a:pt x="2574" y="9730"/>
                    <a:pt x="2930" y="9646"/>
                    <a:pt x="3285" y="9542"/>
                  </a:cubicBezTo>
                  <a:cubicBezTo>
                    <a:pt x="3308" y="9536"/>
                    <a:pt x="3329" y="9534"/>
                    <a:pt x="3348" y="9534"/>
                  </a:cubicBezTo>
                  <a:cubicBezTo>
                    <a:pt x="3403" y="9534"/>
                    <a:pt x="3449" y="9553"/>
                    <a:pt x="3494" y="9584"/>
                  </a:cubicBezTo>
                  <a:lnTo>
                    <a:pt x="4331" y="10149"/>
                  </a:lnTo>
                  <a:cubicBezTo>
                    <a:pt x="4352" y="10149"/>
                    <a:pt x="4394" y="10190"/>
                    <a:pt x="4415" y="10211"/>
                  </a:cubicBezTo>
                  <a:lnTo>
                    <a:pt x="2950" y="10672"/>
                  </a:lnTo>
                  <a:cubicBezTo>
                    <a:pt x="2553" y="10797"/>
                    <a:pt x="2134" y="10902"/>
                    <a:pt x="1737" y="11027"/>
                  </a:cubicBezTo>
                  <a:cubicBezTo>
                    <a:pt x="1632" y="11048"/>
                    <a:pt x="1549" y="11111"/>
                    <a:pt x="1507" y="11195"/>
                  </a:cubicBezTo>
                  <a:cubicBezTo>
                    <a:pt x="1423" y="11320"/>
                    <a:pt x="1423" y="11488"/>
                    <a:pt x="1528" y="11592"/>
                  </a:cubicBezTo>
                  <a:cubicBezTo>
                    <a:pt x="1586" y="11695"/>
                    <a:pt x="1686" y="11746"/>
                    <a:pt x="1791" y="11746"/>
                  </a:cubicBezTo>
                  <a:cubicBezTo>
                    <a:pt x="1835" y="11746"/>
                    <a:pt x="1881" y="11737"/>
                    <a:pt x="1925" y="11718"/>
                  </a:cubicBezTo>
                  <a:cubicBezTo>
                    <a:pt x="2386" y="11592"/>
                    <a:pt x="2825" y="11467"/>
                    <a:pt x="3285" y="11320"/>
                  </a:cubicBezTo>
                  <a:cubicBezTo>
                    <a:pt x="3913" y="11132"/>
                    <a:pt x="4541" y="10923"/>
                    <a:pt x="5168" y="10714"/>
                  </a:cubicBezTo>
                  <a:lnTo>
                    <a:pt x="5231" y="10693"/>
                  </a:lnTo>
                  <a:cubicBezTo>
                    <a:pt x="5266" y="10684"/>
                    <a:pt x="5297" y="10679"/>
                    <a:pt x="5326" y="10679"/>
                  </a:cubicBezTo>
                  <a:cubicBezTo>
                    <a:pt x="5367" y="10679"/>
                    <a:pt x="5404" y="10689"/>
                    <a:pt x="5440" y="10714"/>
                  </a:cubicBezTo>
                  <a:cubicBezTo>
                    <a:pt x="5984" y="11027"/>
                    <a:pt x="6507" y="11341"/>
                    <a:pt x="7031" y="11634"/>
                  </a:cubicBezTo>
                  <a:cubicBezTo>
                    <a:pt x="7052" y="11655"/>
                    <a:pt x="7072" y="11676"/>
                    <a:pt x="7093" y="11697"/>
                  </a:cubicBezTo>
                  <a:cubicBezTo>
                    <a:pt x="6800" y="11864"/>
                    <a:pt x="6487" y="12053"/>
                    <a:pt x="6235" y="12199"/>
                  </a:cubicBezTo>
                  <a:cubicBezTo>
                    <a:pt x="6005" y="12346"/>
                    <a:pt x="5733" y="12492"/>
                    <a:pt x="5482" y="12638"/>
                  </a:cubicBezTo>
                  <a:cubicBezTo>
                    <a:pt x="5252" y="12764"/>
                    <a:pt x="5043" y="12869"/>
                    <a:pt x="4813" y="12994"/>
                  </a:cubicBezTo>
                  <a:cubicBezTo>
                    <a:pt x="4478" y="12722"/>
                    <a:pt x="4143" y="12471"/>
                    <a:pt x="3808" y="12199"/>
                  </a:cubicBezTo>
                  <a:cubicBezTo>
                    <a:pt x="3731" y="12147"/>
                    <a:pt x="3645" y="12112"/>
                    <a:pt x="3557" y="12112"/>
                  </a:cubicBezTo>
                  <a:cubicBezTo>
                    <a:pt x="3502" y="12112"/>
                    <a:pt x="3446" y="12125"/>
                    <a:pt x="3390" y="12157"/>
                  </a:cubicBezTo>
                  <a:cubicBezTo>
                    <a:pt x="3264" y="12199"/>
                    <a:pt x="3181" y="12346"/>
                    <a:pt x="3181" y="12492"/>
                  </a:cubicBezTo>
                  <a:cubicBezTo>
                    <a:pt x="3181" y="12618"/>
                    <a:pt x="3243" y="12722"/>
                    <a:pt x="3348" y="12785"/>
                  </a:cubicBezTo>
                  <a:lnTo>
                    <a:pt x="4059" y="13308"/>
                  </a:lnTo>
                  <a:lnTo>
                    <a:pt x="4541" y="13685"/>
                  </a:lnTo>
                  <a:lnTo>
                    <a:pt x="3494" y="14438"/>
                  </a:lnTo>
                  <a:cubicBezTo>
                    <a:pt x="3453" y="14417"/>
                    <a:pt x="3411" y="14396"/>
                    <a:pt x="3369" y="14354"/>
                  </a:cubicBezTo>
                  <a:lnTo>
                    <a:pt x="2302" y="13517"/>
                  </a:lnTo>
                  <a:cubicBezTo>
                    <a:pt x="2051" y="13329"/>
                    <a:pt x="1821" y="13141"/>
                    <a:pt x="1570" y="12973"/>
                  </a:cubicBezTo>
                  <a:cubicBezTo>
                    <a:pt x="1505" y="12925"/>
                    <a:pt x="1429" y="12902"/>
                    <a:pt x="1353" y="12902"/>
                  </a:cubicBezTo>
                  <a:cubicBezTo>
                    <a:pt x="1231" y="12902"/>
                    <a:pt x="1111" y="12962"/>
                    <a:pt x="1046" y="13078"/>
                  </a:cubicBezTo>
                  <a:cubicBezTo>
                    <a:pt x="942" y="13266"/>
                    <a:pt x="1005" y="13496"/>
                    <a:pt x="1193" y="13580"/>
                  </a:cubicBezTo>
                  <a:cubicBezTo>
                    <a:pt x="1318" y="13664"/>
                    <a:pt x="1444" y="13747"/>
                    <a:pt x="1570" y="13852"/>
                  </a:cubicBezTo>
                  <a:lnTo>
                    <a:pt x="2762" y="14773"/>
                  </a:lnTo>
                  <a:cubicBezTo>
                    <a:pt x="2804" y="14815"/>
                    <a:pt x="2825" y="14856"/>
                    <a:pt x="2867" y="14877"/>
                  </a:cubicBezTo>
                  <a:cubicBezTo>
                    <a:pt x="2469" y="15191"/>
                    <a:pt x="2093" y="15505"/>
                    <a:pt x="1716" y="15819"/>
                  </a:cubicBezTo>
                  <a:cubicBezTo>
                    <a:pt x="1528" y="15965"/>
                    <a:pt x="1339" y="16091"/>
                    <a:pt x="1151" y="16237"/>
                  </a:cubicBezTo>
                  <a:cubicBezTo>
                    <a:pt x="1005" y="16342"/>
                    <a:pt x="963" y="16530"/>
                    <a:pt x="1026" y="16677"/>
                  </a:cubicBezTo>
                  <a:cubicBezTo>
                    <a:pt x="1095" y="16798"/>
                    <a:pt x="1221" y="16876"/>
                    <a:pt x="1357" y="16876"/>
                  </a:cubicBezTo>
                  <a:cubicBezTo>
                    <a:pt x="1386" y="16876"/>
                    <a:pt x="1415" y="16872"/>
                    <a:pt x="1444" y="16865"/>
                  </a:cubicBezTo>
                  <a:cubicBezTo>
                    <a:pt x="1528" y="16844"/>
                    <a:pt x="1590" y="16802"/>
                    <a:pt x="1632" y="16781"/>
                  </a:cubicBezTo>
                  <a:cubicBezTo>
                    <a:pt x="1758" y="16698"/>
                    <a:pt x="1862" y="16614"/>
                    <a:pt x="1946" y="16530"/>
                  </a:cubicBezTo>
                  <a:lnTo>
                    <a:pt x="3264" y="15526"/>
                  </a:lnTo>
                  <a:lnTo>
                    <a:pt x="3494" y="15338"/>
                  </a:lnTo>
                  <a:cubicBezTo>
                    <a:pt x="3871" y="15589"/>
                    <a:pt x="4206" y="15840"/>
                    <a:pt x="4541" y="16112"/>
                  </a:cubicBezTo>
                  <a:lnTo>
                    <a:pt x="4373" y="16258"/>
                  </a:lnTo>
                  <a:lnTo>
                    <a:pt x="3474" y="16907"/>
                  </a:lnTo>
                  <a:cubicBezTo>
                    <a:pt x="3411" y="16949"/>
                    <a:pt x="3348" y="16991"/>
                    <a:pt x="3306" y="17053"/>
                  </a:cubicBezTo>
                  <a:cubicBezTo>
                    <a:pt x="3160" y="17200"/>
                    <a:pt x="3160" y="17409"/>
                    <a:pt x="3306" y="17556"/>
                  </a:cubicBezTo>
                  <a:cubicBezTo>
                    <a:pt x="3374" y="17635"/>
                    <a:pt x="3467" y="17671"/>
                    <a:pt x="3561" y="17671"/>
                  </a:cubicBezTo>
                  <a:cubicBezTo>
                    <a:pt x="3640" y="17671"/>
                    <a:pt x="3720" y="17645"/>
                    <a:pt x="3787" y="17597"/>
                  </a:cubicBezTo>
                  <a:cubicBezTo>
                    <a:pt x="3955" y="17451"/>
                    <a:pt x="4122" y="17325"/>
                    <a:pt x="4311" y="17200"/>
                  </a:cubicBezTo>
                  <a:cubicBezTo>
                    <a:pt x="4478" y="17053"/>
                    <a:pt x="4666" y="16928"/>
                    <a:pt x="4855" y="16802"/>
                  </a:cubicBezTo>
                  <a:cubicBezTo>
                    <a:pt x="5106" y="16949"/>
                    <a:pt x="5357" y="17095"/>
                    <a:pt x="5608" y="17242"/>
                  </a:cubicBezTo>
                  <a:cubicBezTo>
                    <a:pt x="6089" y="17493"/>
                    <a:pt x="6528" y="17786"/>
                    <a:pt x="7031" y="18016"/>
                  </a:cubicBezTo>
                  <a:cubicBezTo>
                    <a:pt x="7052" y="18037"/>
                    <a:pt x="7093" y="18058"/>
                    <a:pt x="7135" y="18079"/>
                  </a:cubicBezTo>
                  <a:lnTo>
                    <a:pt x="6989" y="18183"/>
                  </a:lnTo>
                  <a:cubicBezTo>
                    <a:pt x="6507" y="18455"/>
                    <a:pt x="6026" y="18727"/>
                    <a:pt x="5524" y="19020"/>
                  </a:cubicBezTo>
                  <a:cubicBezTo>
                    <a:pt x="5463" y="19069"/>
                    <a:pt x="5387" y="19090"/>
                    <a:pt x="5310" y="19090"/>
                  </a:cubicBezTo>
                  <a:cubicBezTo>
                    <a:pt x="5255" y="19090"/>
                    <a:pt x="5199" y="19079"/>
                    <a:pt x="5147" y="19062"/>
                  </a:cubicBezTo>
                  <a:cubicBezTo>
                    <a:pt x="4917" y="18978"/>
                    <a:pt x="4708" y="18895"/>
                    <a:pt x="4478" y="18832"/>
                  </a:cubicBezTo>
                  <a:lnTo>
                    <a:pt x="2469" y="18204"/>
                  </a:lnTo>
                  <a:cubicBezTo>
                    <a:pt x="2281" y="18141"/>
                    <a:pt x="2093" y="18100"/>
                    <a:pt x="1904" y="18058"/>
                  </a:cubicBezTo>
                  <a:cubicBezTo>
                    <a:pt x="1877" y="18052"/>
                    <a:pt x="1849" y="18049"/>
                    <a:pt x="1821" y="18049"/>
                  </a:cubicBezTo>
                  <a:cubicBezTo>
                    <a:pt x="1663" y="18049"/>
                    <a:pt x="1518" y="18148"/>
                    <a:pt x="1465" y="18309"/>
                  </a:cubicBezTo>
                  <a:cubicBezTo>
                    <a:pt x="1423" y="18497"/>
                    <a:pt x="1528" y="18685"/>
                    <a:pt x="1716" y="18769"/>
                  </a:cubicBezTo>
                  <a:cubicBezTo>
                    <a:pt x="1800" y="18790"/>
                    <a:pt x="1904" y="18811"/>
                    <a:pt x="1988" y="18832"/>
                  </a:cubicBezTo>
                  <a:lnTo>
                    <a:pt x="2260" y="18916"/>
                  </a:lnTo>
                  <a:lnTo>
                    <a:pt x="2909" y="19104"/>
                  </a:lnTo>
                  <a:lnTo>
                    <a:pt x="4311" y="19543"/>
                  </a:lnTo>
                  <a:lnTo>
                    <a:pt x="4415" y="19585"/>
                  </a:lnTo>
                  <a:cubicBezTo>
                    <a:pt x="4394" y="19606"/>
                    <a:pt x="4394" y="19627"/>
                    <a:pt x="4394" y="19627"/>
                  </a:cubicBezTo>
                  <a:lnTo>
                    <a:pt x="3494" y="20213"/>
                  </a:lnTo>
                  <a:cubicBezTo>
                    <a:pt x="3464" y="20243"/>
                    <a:pt x="3411" y="20263"/>
                    <a:pt x="3360" y="20263"/>
                  </a:cubicBezTo>
                  <a:cubicBezTo>
                    <a:pt x="3341" y="20263"/>
                    <a:pt x="3323" y="20260"/>
                    <a:pt x="3306" y="20255"/>
                  </a:cubicBezTo>
                  <a:cubicBezTo>
                    <a:pt x="2909" y="20129"/>
                    <a:pt x="2532" y="20045"/>
                    <a:pt x="2134" y="19920"/>
                  </a:cubicBezTo>
                  <a:cubicBezTo>
                    <a:pt x="1821" y="19815"/>
                    <a:pt x="1486" y="19732"/>
                    <a:pt x="1130" y="19669"/>
                  </a:cubicBezTo>
                  <a:cubicBezTo>
                    <a:pt x="1103" y="19663"/>
                    <a:pt x="1076" y="19661"/>
                    <a:pt x="1049" y="19661"/>
                  </a:cubicBezTo>
                  <a:cubicBezTo>
                    <a:pt x="870" y="19661"/>
                    <a:pt x="706" y="19780"/>
                    <a:pt x="670" y="19962"/>
                  </a:cubicBezTo>
                  <a:cubicBezTo>
                    <a:pt x="649" y="20171"/>
                    <a:pt x="774" y="20359"/>
                    <a:pt x="984" y="20380"/>
                  </a:cubicBezTo>
                  <a:cubicBezTo>
                    <a:pt x="1046" y="20401"/>
                    <a:pt x="1088" y="20401"/>
                    <a:pt x="1151" y="20401"/>
                  </a:cubicBezTo>
                  <a:cubicBezTo>
                    <a:pt x="1214" y="20401"/>
                    <a:pt x="1277" y="20422"/>
                    <a:pt x="1339" y="20443"/>
                  </a:cubicBezTo>
                  <a:cubicBezTo>
                    <a:pt x="1674" y="20527"/>
                    <a:pt x="2009" y="20631"/>
                    <a:pt x="2344" y="20736"/>
                  </a:cubicBezTo>
                  <a:lnTo>
                    <a:pt x="2448" y="20778"/>
                  </a:lnTo>
                  <a:cubicBezTo>
                    <a:pt x="2197" y="20924"/>
                    <a:pt x="1988" y="21071"/>
                    <a:pt x="1758" y="21217"/>
                  </a:cubicBezTo>
                  <a:cubicBezTo>
                    <a:pt x="1719" y="21243"/>
                    <a:pt x="1672" y="21261"/>
                    <a:pt x="1622" y="21261"/>
                  </a:cubicBezTo>
                  <a:cubicBezTo>
                    <a:pt x="1592" y="21261"/>
                    <a:pt x="1560" y="21254"/>
                    <a:pt x="1528" y="21238"/>
                  </a:cubicBezTo>
                  <a:cubicBezTo>
                    <a:pt x="1339" y="21196"/>
                    <a:pt x="1130" y="21133"/>
                    <a:pt x="921" y="21092"/>
                  </a:cubicBezTo>
                  <a:cubicBezTo>
                    <a:pt x="774" y="21050"/>
                    <a:pt x="649" y="21008"/>
                    <a:pt x="523" y="20966"/>
                  </a:cubicBezTo>
                  <a:cubicBezTo>
                    <a:pt x="487" y="20955"/>
                    <a:pt x="450" y="20950"/>
                    <a:pt x="414" y="20950"/>
                  </a:cubicBezTo>
                  <a:cubicBezTo>
                    <a:pt x="246" y="20950"/>
                    <a:pt x="98" y="21066"/>
                    <a:pt x="63" y="21238"/>
                  </a:cubicBezTo>
                  <a:cubicBezTo>
                    <a:pt x="0" y="21426"/>
                    <a:pt x="126" y="21615"/>
                    <a:pt x="314" y="21677"/>
                  </a:cubicBezTo>
                  <a:cubicBezTo>
                    <a:pt x="440" y="21719"/>
                    <a:pt x="565" y="21740"/>
                    <a:pt x="691" y="21782"/>
                  </a:cubicBezTo>
                  <a:lnTo>
                    <a:pt x="1277" y="21929"/>
                  </a:lnTo>
                  <a:cubicBezTo>
                    <a:pt x="1235" y="22033"/>
                    <a:pt x="1214" y="22117"/>
                    <a:pt x="1193" y="22222"/>
                  </a:cubicBezTo>
                  <a:cubicBezTo>
                    <a:pt x="1130" y="22452"/>
                    <a:pt x="1067" y="22682"/>
                    <a:pt x="1026" y="22912"/>
                  </a:cubicBezTo>
                  <a:cubicBezTo>
                    <a:pt x="984" y="23121"/>
                    <a:pt x="1109" y="23310"/>
                    <a:pt x="1318" y="23330"/>
                  </a:cubicBezTo>
                  <a:cubicBezTo>
                    <a:pt x="1343" y="23336"/>
                    <a:pt x="1367" y="23339"/>
                    <a:pt x="1391" y="23339"/>
                  </a:cubicBezTo>
                  <a:cubicBezTo>
                    <a:pt x="1549" y="23339"/>
                    <a:pt x="1682" y="23222"/>
                    <a:pt x="1737" y="23058"/>
                  </a:cubicBezTo>
                  <a:cubicBezTo>
                    <a:pt x="1800" y="22786"/>
                    <a:pt x="1862" y="22514"/>
                    <a:pt x="1946" y="22242"/>
                  </a:cubicBezTo>
                  <a:cubicBezTo>
                    <a:pt x="2051" y="21845"/>
                    <a:pt x="1967" y="21950"/>
                    <a:pt x="2323" y="21761"/>
                  </a:cubicBezTo>
                  <a:lnTo>
                    <a:pt x="2406" y="21719"/>
                  </a:lnTo>
                  <a:cubicBezTo>
                    <a:pt x="2553" y="21636"/>
                    <a:pt x="2699" y="21573"/>
                    <a:pt x="2867" y="21489"/>
                  </a:cubicBezTo>
                  <a:lnTo>
                    <a:pt x="2867" y="21489"/>
                  </a:lnTo>
                  <a:cubicBezTo>
                    <a:pt x="2825" y="21657"/>
                    <a:pt x="2783" y="21803"/>
                    <a:pt x="2762" y="21929"/>
                  </a:cubicBezTo>
                  <a:cubicBezTo>
                    <a:pt x="2699" y="22284"/>
                    <a:pt x="2595" y="22619"/>
                    <a:pt x="2469" y="22933"/>
                  </a:cubicBezTo>
                  <a:cubicBezTo>
                    <a:pt x="2448" y="22954"/>
                    <a:pt x="2448" y="22975"/>
                    <a:pt x="2448" y="22996"/>
                  </a:cubicBezTo>
                  <a:cubicBezTo>
                    <a:pt x="2406" y="23142"/>
                    <a:pt x="2448" y="23289"/>
                    <a:pt x="2574" y="23372"/>
                  </a:cubicBezTo>
                  <a:cubicBezTo>
                    <a:pt x="2637" y="23425"/>
                    <a:pt x="2710" y="23451"/>
                    <a:pt x="2783" y="23451"/>
                  </a:cubicBezTo>
                  <a:cubicBezTo>
                    <a:pt x="2856" y="23451"/>
                    <a:pt x="2930" y="23425"/>
                    <a:pt x="2992" y="23372"/>
                  </a:cubicBezTo>
                  <a:cubicBezTo>
                    <a:pt x="3055" y="23330"/>
                    <a:pt x="3118" y="23268"/>
                    <a:pt x="3139" y="23184"/>
                  </a:cubicBezTo>
                  <a:cubicBezTo>
                    <a:pt x="3264" y="22933"/>
                    <a:pt x="3348" y="22640"/>
                    <a:pt x="3411" y="22368"/>
                  </a:cubicBezTo>
                  <a:cubicBezTo>
                    <a:pt x="3515" y="21929"/>
                    <a:pt x="3641" y="21489"/>
                    <a:pt x="3746" y="21050"/>
                  </a:cubicBezTo>
                  <a:cubicBezTo>
                    <a:pt x="3767" y="20966"/>
                    <a:pt x="3829" y="20882"/>
                    <a:pt x="3934" y="20841"/>
                  </a:cubicBezTo>
                  <a:lnTo>
                    <a:pt x="4771" y="20422"/>
                  </a:lnTo>
                  <a:cubicBezTo>
                    <a:pt x="4813" y="20401"/>
                    <a:pt x="4855" y="20380"/>
                    <a:pt x="4875" y="20380"/>
                  </a:cubicBezTo>
                  <a:cubicBezTo>
                    <a:pt x="4771" y="20924"/>
                    <a:pt x="4645" y="21447"/>
                    <a:pt x="4541" y="21970"/>
                  </a:cubicBezTo>
                  <a:cubicBezTo>
                    <a:pt x="4457" y="22347"/>
                    <a:pt x="4352" y="22724"/>
                    <a:pt x="4269" y="23100"/>
                  </a:cubicBezTo>
                  <a:cubicBezTo>
                    <a:pt x="4248" y="23184"/>
                    <a:pt x="4248" y="23310"/>
                    <a:pt x="4311" y="23393"/>
                  </a:cubicBezTo>
                  <a:cubicBezTo>
                    <a:pt x="4367" y="23506"/>
                    <a:pt x="4490" y="23585"/>
                    <a:pt x="4621" y="23585"/>
                  </a:cubicBezTo>
                  <a:cubicBezTo>
                    <a:pt x="4636" y="23585"/>
                    <a:pt x="4651" y="23584"/>
                    <a:pt x="4666" y="23582"/>
                  </a:cubicBezTo>
                  <a:cubicBezTo>
                    <a:pt x="4813" y="23561"/>
                    <a:pt x="4938" y="23435"/>
                    <a:pt x="4959" y="23289"/>
                  </a:cubicBezTo>
                  <a:cubicBezTo>
                    <a:pt x="5085" y="22849"/>
                    <a:pt x="5189" y="22389"/>
                    <a:pt x="5294" y="21929"/>
                  </a:cubicBezTo>
                  <a:cubicBezTo>
                    <a:pt x="5440" y="21259"/>
                    <a:pt x="5587" y="20610"/>
                    <a:pt x="5733" y="19941"/>
                  </a:cubicBezTo>
                  <a:cubicBezTo>
                    <a:pt x="5733" y="19857"/>
                    <a:pt x="5796" y="19773"/>
                    <a:pt x="5880" y="19732"/>
                  </a:cubicBezTo>
                  <a:cubicBezTo>
                    <a:pt x="6382" y="19439"/>
                    <a:pt x="6884" y="19146"/>
                    <a:pt x="7407" y="18853"/>
                  </a:cubicBezTo>
                  <a:cubicBezTo>
                    <a:pt x="7449" y="18832"/>
                    <a:pt x="7491" y="18811"/>
                    <a:pt x="7533" y="18790"/>
                  </a:cubicBezTo>
                  <a:lnTo>
                    <a:pt x="7533" y="19794"/>
                  </a:lnTo>
                  <a:lnTo>
                    <a:pt x="7533" y="19941"/>
                  </a:lnTo>
                  <a:cubicBezTo>
                    <a:pt x="7533" y="20087"/>
                    <a:pt x="7533" y="20213"/>
                    <a:pt x="7533" y="20359"/>
                  </a:cubicBezTo>
                  <a:cubicBezTo>
                    <a:pt x="7575" y="20715"/>
                    <a:pt x="7575" y="21071"/>
                    <a:pt x="7512" y="21405"/>
                  </a:cubicBezTo>
                  <a:cubicBezTo>
                    <a:pt x="7470" y="21426"/>
                    <a:pt x="7428" y="21447"/>
                    <a:pt x="7386" y="21468"/>
                  </a:cubicBezTo>
                  <a:lnTo>
                    <a:pt x="6340" y="21908"/>
                  </a:lnTo>
                  <a:cubicBezTo>
                    <a:pt x="6152" y="21991"/>
                    <a:pt x="6047" y="22201"/>
                    <a:pt x="6110" y="22389"/>
                  </a:cubicBezTo>
                  <a:cubicBezTo>
                    <a:pt x="6175" y="22536"/>
                    <a:pt x="6304" y="22619"/>
                    <a:pt x="6446" y="22619"/>
                  </a:cubicBezTo>
                  <a:cubicBezTo>
                    <a:pt x="6487" y="22619"/>
                    <a:pt x="6529" y="22612"/>
                    <a:pt x="6570" y="22598"/>
                  </a:cubicBezTo>
                  <a:cubicBezTo>
                    <a:pt x="6633" y="22577"/>
                    <a:pt x="6675" y="22556"/>
                    <a:pt x="6738" y="22535"/>
                  </a:cubicBezTo>
                  <a:lnTo>
                    <a:pt x="7428" y="22222"/>
                  </a:lnTo>
                  <a:lnTo>
                    <a:pt x="7972" y="21991"/>
                  </a:lnTo>
                  <a:cubicBezTo>
                    <a:pt x="8035" y="22452"/>
                    <a:pt x="8098" y="22870"/>
                    <a:pt x="8119" y="23289"/>
                  </a:cubicBezTo>
                  <a:lnTo>
                    <a:pt x="7993" y="23351"/>
                  </a:lnTo>
                  <a:cubicBezTo>
                    <a:pt x="7428" y="23561"/>
                    <a:pt x="6863" y="23791"/>
                    <a:pt x="6298" y="24021"/>
                  </a:cubicBezTo>
                  <a:cubicBezTo>
                    <a:pt x="6152" y="24084"/>
                    <a:pt x="6026" y="24146"/>
                    <a:pt x="5901" y="24209"/>
                  </a:cubicBezTo>
                  <a:cubicBezTo>
                    <a:pt x="5775" y="24251"/>
                    <a:pt x="5691" y="24356"/>
                    <a:pt x="5671" y="24481"/>
                  </a:cubicBezTo>
                  <a:cubicBezTo>
                    <a:pt x="5650" y="24628"/>
                    <a:pt x="5712" y="24753"/>
                    <a:pt x="5817" y="24837"/>
                  </a:cubicBezTo>
                  <a:cubicBezTo>
                    <a:pt x="5878" y="24886"/>
                    <a:pt x="5954" y="24906"/>
                    <a:pt x="6027" y="24906"/>
                  </a:cubicBezTo>
                  <a:cubicBezTo>
                    <a:pt x="6079" y="24906"/>
                    <a:pt x="6129" y="24896"/>
                    <a:pt x="6173" y="24879"/>
                  </a:cubicBezTo>
                  <a:cubicBezTo>
                    <a:pt x="6340" y="24816"/>
                    <a:pt x="6487" y="24732"/>
                    <a:pt x="6654" y="24670"/>
                  </a:cubicBezTo>
                  <a:cubicBezTo>
                    <a:pt x="7114" y="24481"/>
                    <a:pt x="7596" y="24293"/>
                    <a:pt x="8077" y="24105"/>
                  </a:cubicBezTo>
                  <a:lnTo>
                    <a:pt x="8202" y="24042"/>
                  </a:lnTo>
                  <a:cubicBezTo>
                    <a:pt x="8244" y="24105"/>
                    <a:pt x="8244" y="24146"/>
                    <a:pt x="8244" y="24188"/>
                  </a:cubicBezTo>
                  <a:cubicBezTo>
                    <a:pt x="8286" y="24502"/>
                    <a:pt x="8328" y="24816"/>
                    <a:pt x="8370" y="25130"/>
                  </a:cubicBezTo>
                  <a:cubicBezTo>
                    <a:pt x="8412" y="25465"/>
                    <a:pt x="8474" y="25820"/>
                    <a:pt x="8495" y="26176"/>
                  </a:cubicBezTo>
                  <a:cubicBezTo>
                    <a:pt x="8537" y="26385"/>
                    <a:pt x="8642" y="26532"/>
                    <a:pt x="8851" y="26532"/>
                  </a:cubicBezTo>
                  <a:cubicBezTo>
                    <a:pt x="9060" y="26532"/>
                    <a:pt x="9228" y="26364"/>
                    <a:pt x="9207" y="26155"/>
                  </a:cubicBezTo>
                  <a:cubicBezTo>
                    <a:pt x="9207" y="25988"/>
                    <a:pt x="9207" y="25841"/>
                    <a:pt x="9186" y="25674"/>
                  </a:cubicBezTo>
                  <a:cubicBezTo>
                    <a:pt x="9081" y="25109"/>
                    <a:pt x="8997" y="24544"/>
                    <a:pt x="8914" y="23958"/>
                  </a:cubicBezTo>
                  <a:cubicBezTo>
                    <a:pt x="8914" y="23895"/>
                    <a:pt x="8893" y="23812"/>
                    <a:pt x="8893" y="23728"/>
                  </a:cubicBezTo>
                  <a:lnTo>
                    <a:pt x="10085" y="23205"/>
                  </a:lnTo>
                  <a:cubicBezTo>
                    <a:pt x="10127" y="23602"/>
                    <a:pt x="10169" y="23979"/>
                    <a:pt x="10211" y="24356"/>
                  </a:cubicBezTo>
                  <a:cubicBezTo>
                    <a:pt x="10232" y="24502"/>
                    <a:pt x="10253" y="24649"/>
                    <a:pt x="10274" y="24795"/>
                  </a:cubicBezTo>
                  <a:cubicBezTo>
                    <a:pt x="10327" y="24938"/>
                    <a:pt x="10471" y="25035"/>
                    <a:pt x="10616" y="25035"/>
                  </a:cubicBezTo>
                  <a:cubicBezTo>
                    <a:pt x="10642" y="25035"/>
                    <a:pt x="10667" y="25032"/>
                    <a:pt x="10692" y="25025"/>
                  </a:cubicBezTo>
                  <a:cubicBezTo>
                    <a:pt x="10881" y="24983"/>
                    <a:pt x="11006" y="24816"/>
                    <a:pt x="10985" y="24628"/>
                  </a:cubicBezTo>
                  <a:cubicBezTo>
                    <a:pt x="10964" y="24418"/>
                    <a:pt x="10922" y="24272"/>
                    <a:pt x="10901" y="24021"/>
                  </a:cubicBezTo>
                  <a:cubicBezTo>
                    <a:pt x="10881" y="23791"/>
                    <a:pt x="10860" y="23561"/>
                    <a:pt x="10839" y="23289"/>
                  </a:cubicBezTo>
                  <a:cubicBezTo>
                    <a:pt x="11090" y="23142"/>
                    <a:pt x="11362" y="22996"/>
                    <a:pt x="11613" y="22849"/>
                  </a:cubicBezTo>
                  <a:cubicBezTo>
                    <a:pt x="12073" y="22577"/>
                    <a:pt x="12533" y="22326"/>
                    <a:pt x="12973" y="22033"/>
                  </a:cubicBezTo>
                  <a:cubicBezTo>
                    <a:pt x="13015" y="22012"/>
                    <a:pt x="13036" y="21991"/>
                    <a:pt x="13098" y="21970"/>
                  </a:cubicBezTo>
                  <a:lnTo>
                    <a:pt x="13098" y="22180"/>
                  </a:lnTo>
                  <a:lnTo>
                    <a:pt x="13098" y="23812"/>
                  </a:lnTo>
                  <a:cubicBezTo>
                    <a:pt x="13119" y="23958"/>
                    <a:pt x="13036" y="24105"/>
                    <a:pt x="12910" y="24188"/>
                  </a:cubicBezTo>
                  <a:cubicBezTo>
                    <a:pt x="12659" y="24418"/>
                    <a:pt x="12408" y="24649"/>
                    <a:pt x="12157" y="24879"/>
                  </a:cubicBezTo>
                  <a:lnTo>
                    <a:pt x="10881" y="26051"/>
                  </a:lnTo>
                  <a:cubicBezTo>
                    <a:pt x="10734" y="26197"/>
                    <a:pt x="10588" y="26323"/>
                    <a:pt x="10441" y="26469"/>
                  </a:cubicBezTo>
                  <a:cubicBezTo>
                    <a:pt x="10232" y="26699"/>
                    <a:pt x="10378" y="27055"/>
                    <a:pt x="10692" y="27076"/>
                  </a:cubicBezTo>
                  <a:cubicBezTo>
                    <a:pt x="10710" y="27079"/>
                    <a:pt x="10728" y="27081"/>
                    <a:pt x="10746" y="27081"/>
                  </a:cubicBezTo>
                  <a:cubicBezTo>
                    <a:pt x="10832" y="27081"/>
                    <a:pt x="10916" y="27041"/>
                    <a:pt x="10985" y="26971"/>
                  </a:cubicBezTo>
                  <a:cubicBezTo>
                    <a:pt x="11090" y="26867"/>
                    <a:pt x="11194" y="26741"/>
                    <a:pt x="11299" y="26636"/>
                  </a:cubicBezTo>
                  <a:lnTo>
                    <a:pt x="12931" y="25130"/>
                  </a:lnTo>
                  <a:cubicBezTo>
                    <a:pt x="12973" y="25109"/>
                    <a:pt x="12994" y="25088"/>
                    <a:pt x="13057" y="25046"/>
                  </a:cubicBezTo>
                  <a:cubicBezTo>
                    <a:pt x="13057" y="25276"/>
                    <a:pt x="13078" y="25486"/>
                    <a:pt x="13078" y="25695"/>
                  </a:cubicBezTo>
                  <a:cubicBezTo>
                    <a:pt x="13098" y="25799"/>
                    <a:pt x="13119" y="25925"/>
                    <a:pt x="13119" y="26030"/>
                  </a:cubicBezTo>
                  <a:cubicBezTo>
                    <a:pt x="13140" y="26155"/>
                    <a:pt x="13098" y="26281"/>
                    <a:pt x="13015" y="26385"/>
                  </a:cubicBezTo>
                  <a:cubicBezTo>
                    <a:pt x="12722" y="26678"/>
                    <a:pt x="12408" y="26971"/>
                    <a:pt x="12115" y="27264"/>
                  </a:cubicBezTo>
                  <a:cubicBezTo>
                    <a:pt x="11864" y="27473"/>
                    <a:pt x="11634" y="27724"/>
                    <a:pt x="11425" y="27996"/>
                  </a:cubicBezTo>
                  <a:cubicBezTo>
                    <a:pt x="11299" y="28164"/>
                    <a:pt x="11341" y="28394"/>
                    <a:pt x="11508" y="28520"/>
                  </a:cubicBezTo>
                  <a:cubicBezTo>
                    <a:pt x="11572" y="28575"/>
                    <a:pt x="11647" y="28600"/>
                    <a:pt x="11722" y="28600"/>
                  </a:cubicBezTo>
                  <a:cubicBezTo>
                    <a:pt x="11845" y="28600"/>
                    <a:pt x="11966" y="28532"/>
                    <a:pt x="12031" y="28415"/>
                  </a:cubicBezTo>
                  <a:cubicBezTo>
                    <a:pt x="12157" y="28248"/>
                    <a:pt x="12282" y="28101"/>
                    <a:pt x="12450" y="27955"/>
                  </a:cubicBezTo>
                  <a:cubicBezTo>
                    <a:pt x="12638" y="27766"/>
                    <a:pt x="12847" y="27578"/>
                    <a:pt x="13078" y="27369"/>
                  </a:cubicBezTo>
                  <a:cubicBezTo>
                    <a:pt x="13091" y="27409"/>
                    <a:pt x="13096" y="27432"/>
                    <a:pt x="13098" y="27432"/>
                  </a:cubicBezTo>
                  <a:cubicBezTo>
                    <a:pt x="13098" y="27432"/>
                    <a:pt x="13098" y="27425"/>
                    <a:pt x="13098" y="27411"/>
                  </a:cubicBezTo>
                  <a:cubicBezTo>
                    <a:pt x="13119" y="27662"/>
                    <a:pt x="13119" y="27892"/>
                    <a:pt x="13140" y="28122"/>
                  </a:cubicBezTo>
                  <a:cubicBezTo>
                    <a:pt x="13140" y="28206"/>
                    <a:pt x="13119" y="28289"/>
                    <a:pt x="13057" y="28331"/>
                  </a:cubicBezTo>
                  <a:cubicBezTo>
                    <a:pt x="12806" y="28582"/>
                    <a:pt x="12575" y="28833"/>
                    <a:pt x="12303" y="29084"/>
                  </a:cubicBezTo>
                  <a:cubicBezTo>
                    <a:pt x="12157" y="29210"/>
                    <a:pt x="12136" y="29440"/>
                    <a:pt x="12261" y="29608"/>
                  </a:cubicBezTo>
                  <a:cubicBezTo>
                    <a:pt x="12340" y="29686"/>
                    <a:pt x="12442" y="29728"/>
                    <a:pt x="12543" y="29728"/>
                  </a:cubicBezTo>
                  <a:cubicBezTo>
                    <a:pt x="12630" y="29728"/>
                    <a:pt x="12717" y="29696"/>
                    <a:pt x="12785" y="29628"/>
                  </a:cubicBezTo>
                  <a:cubicBezTo>
                    <a:pt x="12889" y="29545"/>
                    <a:pt x="12994" y="29461"/>
                    <a:pt x="13078" y="29356"/>
                  </a:cubicBezTo>
                  <a:cubicBezTo>
                    <a:pt x="13224" y="29231"/>
                    <a:pt x="13370" y="29084"/>
                    <a:pt x="13496" y="28938"/>
                  </a:cubicBezTo>
                  <a:lnTo>
                    <a:pt x="13705" y="29126"/>
                  </a:lnTo>
                  <a:cubicBezTo>
                    <a:pt x="13873" y="29294"/>
                    <a:pt x="14040" y="29482"/>
                    <a:pt x="14228" y="29628"/>
                  </a:cubicBezTo>
                  <a:cubicBezTo>
                    <a:pt x="14296" y="29696"/>
                    <a:pt x="14382" y="29728"/>
                    <a:pt x="14468" y="29728"/>
                  </a:cubicBezTo>
                  <a:cubicBezTo>
                    <a:pt x="14566" y="29728"/>
                    <a:pt x="14663" y="29686"/>
                    <a:pt x="14730" y="29608"/>
                  </a:cubicBezTo>
                  <a:cubicBezTo>
                    <a:pt x="14877" y="29461"/>
                    <a:pt x="14856" y="29210"/>
                    <a:pt x="14710" y="29084"/>
                  </a:cubicBezTo>
                  <a:cubicBezTo>
                    <a:pt x="14500" y="28875"/>
                    <a:pt x="14291" y="28645"/>
                    <a:pt x="14061" y="28457"/>
                  </a:cubicBezTo>
                  <a:cubicBezTo>
                    <a:pt x="13894" y="28352"/>
                    <a:pt x="13831" y="28143"/>
                    <a:pt x="13873" y="27955"/>
                  </a:cubicBezTo>
                  <a:cubicBezTo>
                    <a:pt x="13873" y="27913"/>
                    <a:pt x="13873" y="27871"/>
                    <a:pt x="13873" y="27850"/>
                  </a:cubicBezTo>
                  <a:cubicBezTo>
                    <a:pt x="13894" y="27683"/>
                    <a:pt x="13914" y="27515"/>
                    <a:pt x="13914" y="27348"/>
                  </a:cubicBezTo>
                  <a:lnTo>
                    <a:pt x="13956" y="27348"/>
                  </a:lnTo>
                  <a:cubicBezTo>
                    <a:pt x="14291" y="27703"/>
                    <a:pt x="14710" y="27976"/>
                    <a:pt x="14982" y="28394"/>
                  </a:cubicBezTo>
                  <a:cubicBezTo>
                    <a:pt x="15043" y="28486"/>
                    <a:pt x="15138" y="28544"/>
                    <a:pt x="15242" y="28544"/>
                  </a:cubicBezTo>
                  <a:cubicBezTo>
                    <a:pt x="15280" y="28544"/>
                    <a:pt x="15319" y="28536"/>
                    <a:pt x="15358" y="28520"/>
                  </a:cubicBezTo>
                  <a:cubicBezTo>
                    <a:pt x="15609" y="28436"/>
                    <a:pt x="15714" y="28122"/>
                    <a:pt x="15546" y="27913"/>
                  </a:cubicBezTo>
                  <a:cubicBezTo>
                    <a:pt x="15337" y="27662"/>
                    <a:pt x="15107" y="27411"/>
                    <a:pt x="14856" y="27201"/>
                  </a:cubicBezTo>
                  <a:cubicBezTo>
                    <a:pt x="14563" y="26908"/>
                    <a:pt x="14270" y="26636"/>
                    <a:pt x="13977" y="26343"/>
                  </a:cubicBezTo>
                  <a:cubicBezTo>
                    <a:pt x="13873" y="26260"/>
                    <a:pt x="13831" y="26113"/>
                    <a:pt x="13873" y="25988"/>
                  </a:cubicBezTo>
                  <a:cubicBezTo>
                    <a:pt x="13873" y="25820"/>
                    <a:pt x="13894" y="25632"/>
                    <a:pt x="13894" y="25444"/>
                  </a:cubicBezTo>
                  <a:cubicBezTo>
                    <a:pt x="13914" y="25297"/>
                    <a:pt x="13914" y="25151"/>
                    <a:pt x="13935" y="25004"/>
                  </a:cubicBezTo>
                  <a:cubicBezTo>
                    <a:pt x="13956" y="25004"/>
                    <a:pt x="13977" y="25025"/>
                    <a:pt x="13998" y="25025"/>
                  </a:cubicBezTo>
                  <a:cubicBezTo>
                    <a:pt x="14333" y="25360"/>
                    <a:pt x="14730" y="25716"/>
                    <a:pt x="15044" y="26009"/>
                  </a:cubicBezTo>
                  <a:cubicBezTo>
                    <a:pt x="15358" y="26302"/>
                    <a:pt x="15672" y="26615"/>
                    <a:pt x="15986" y="26908"/>
                  </a:cubicBezTo>
                  <a:cubicBezTo>
                    <a:pt x="16059" y="26982"/>
                    <a:pt x="16153" y="27018"/>
                    <a:pt x="16250" y="27018"/>
                  </a:cubicBezTo>
                  <a:cubicBezTo>
                    <a:pt x="16347" y="27018"/>
                    <a:pt x="16446" y="26982"/>
                    <a:pt x="16530" y="26908"/>
                  </a:cubicBezTo>
                  <a:cubicBezTo>
                    <a:pt x="16676" y="26762"/>
                    <a:pt x="16655" y="26511"/>
                    <a:pt x="16488" y="26385"/>
                  </a:cubicBezTo>
                  <a:cubicBezTo>
                    <a:pt x="16153" y="26051"/>
                    <a:pt x="15798" y="25716"/>
                    <a:pt x="15442" y="25381"/>
                  </a:cubicBezTo>
                  <a:cubicBezTo>
                    <a:pt x="14961" y="24942"/>
                    <a:pt x="14479" y="24481"/>
                    <a:pt x="13977" y="24042"/>
                  </a:cubicBezTo>
                  <a:cubicBezTo>
                    <a:pt x="13914" y="23979"/>
                    <a:pt x="13873" y="23895"/>
                    <a:pt x="13873" y="23812"/>
                  </a:cubicBezTo>
                  <a:lnTo>
                    <a:pt x="13873" y="22012"/>
                  </a:lnTo>
                  <a:cubicBezTo>
                    <a:pt x="13873" y="21970"/>
                    <a:pt x="13894" y="21929"/>
                    <a:pt x="13894" y="21887"/>
                  </a:cubicBezTo>
                  <a:cubicBezTo>
                    <a:pt x="13956" y="21929"/>
                    <a:pt x="14019" y="21970"/>
                    <a:pt x="14082" y="22012"/>
                  </a:cubicBezTo>
                  <a:cubicBezTo>
                    <a:pt x="14186" y="22096"/>
                    <a:pt x="14291" y="22159"/>
                    <a:pt x="14438" y="22242"/>
                  </a:cubicBezTo>
                  <a:cubicBezTo>
                    <a:pt x="14605" y="22347"/>
                    <a:pt x="14793" y="22431"/>
                    <a:pt x="14898" y="22514"/>
                  </a:cubicBezTo>
                  <a:cubicBezTo>
                    <a:pt x="15023" y="22577"/>
                    <a:pt x="15149" y="22661"/>
                    <a:pt x="15295" y="22724"/>
                  </a:cubicBezTo>
                  <a:cubicBezTo>
                    <a:pt x="15588" y="22891"/>
                    <a:pt x="15881" y="23058"/>
                    <a:pt x="16153" y="23247"/>
                  </a:cubicBezTo>
                  <a:lnTo>
                    <a:pt x="16070" y="24063"/>
                  </a:lnTo>
                  <a:cubicBezTo>
                    <a:pt x="16049" y="24209"/>
                    <a:pt x="16028" y="24335"/>
                    <a:pt x="16007" y="24481"/>
                  </a:cubicBezTo>
                  <a:cubicBezTo>
                    <a:pt x="15944" y="24690"/>
                    <a:pt x="16049" y="24900"/>
                    <a:pt x="16258" y="24963"/>
                  </a:cubicBezTo>
                  <a:cubicBezTo>
                    <a:pt x="16288" y="24969"/>
                    <a:pt x="16319" y="24972"/>
                    <a:pt x="16348" y="24972"/>
                  </a:cubicBezTo>
                  <a:cubicBezTo>
                    <a:pt x="16519" y="24972"/>
                    <a:pt x="16665" y="24869"/>
                    <a:pt x="16718" y="24690"/>
                  </a:cubicBezTo>
                  <a:cubicBezTo>
                    <a:pt x="16718" y="24628"/>
                    <a:pt x="16739" y="24565"/>
                    <a:pt x="16739" y="24502"/>
                  </a:cubicBezTo>
                  <a:cubicBezTo>
                    <a:pt x="16781" y="24126"/>
                    <a:pt x="16823" y="23728"/>
                    <a:pt x="16865" y="23351"/>
                  </a:cubicBezTo>
                  <a:cubicBezTo>
                    <a:pt x="16865" y="23289"/>
                    <a:pt x="16907" y="23226"/>
                    <a:pt x="16907" y="23142"/>
                  </a:cubicBezTo>
                  <a:lnTo>
                    <a:pt x="18078" y="23665"/>
                  </a:lnTo>
                  <a:lnTo>
                    <a:pt x="18078" y="23812"/>
                  </a:lnTo>
                  <a:cubicBezTo>
                    <a:pt x="18036" y="24063"/>
                    <a:pt x="18015" y="24335"/>
                    <a:pt x="17974" y="24586"/>
                  </a:cubicBezTo>
                  <a:cubicBezTo>
                    <a:pt x="17932" y="24963"/>
                    <a:pt x="17848" y="25318"/>
                    <a:pt x="17806" y="25695"/>
                  </a:cubicBezTo>
                  <a:cubicBezTo>
                    <a:pt x="17785" y="25862"/>
                    <a:pt x="17764" y="26009"/>
                    <a:pt x="17785" y="26176"/>
                  </a:cubicBezTo>
                  <a:cubicBezTo>
                    <a:pt x="17785" y="26239"/>
                    <a:pt x="17806" y="26302"/>
                    <a:pt x="17848" y="26343"/>
                  </a:cubicBezTo>
                  <a:cubicBezTo>
                    <a:pt x="17907" y="26446"/>
                    <a:pt x="18006" y="26497"/>
                    <a:pt x="18111" y="26497"/>
                  </a:cubicBezTo>
                  <a:cubicBezTo>
                    <a:pt x="18156" y="26497"/>
                    <a:pt x="18202" y="26488"/>
                    <a:pt x="18246" y="26469"/>
                  </a:cubicBezTo>
                  <a:cubicBezTo>
                    <a:pt x="18392" y="26427"/>
                    <a:pt x="18476" y="26302"/>
                    <a:pt x="18497" y="26155"/>
                  </a:cubicBezTo>
                  <a:cubicBezTo>
                    <a:pt x="18497" y="26030"/>
                    <a:pt x="18497" y="25904"/>
                    <a:pt x="18518" y="25779"/>
                  </a:cubicBezTo>
                  <a:cubicBezTo>
                    <a:pt x="18580" y="25318"/>
                    <a:pt x="18643" y="24900"/>
                    <a:pt x="18706" y="24460"/>
                  </a:cubicBezTo>
                  <a:cubicBezTo>
                    <a:pt x="18727" y="24314"/>
                    <a:pt x="18748" y="24146"/>
                    <a:pt x="18790" y="23979"/>
                  </a:cubicBezTo>
                  <a:lnTo>
                    <a:pt x="19020" y="24084"/>
                  </a:lnTo>
                  <a:cubicBezTo>
                    <a:pt x="19229" y="24167"/>
                    <a:pt x="19417" y="24251"/>
                    <a:pt x="19627" y="24335"/>
                  </a:cubicBezTo>
                  <a:cubicBezTo>
                    <a:pt x="20024" y="24502"/>
                    <a:pt x="20401" y="24649"/>
                    <a:pt x="20777" y="24816"/>
                  </a:cubicBezTo>
                  <a:cubicBezTo>
                    <a:pt x="20842" y="24852"/>
                    <a:pt x="20906" y="24867"/>
                    <a:pt x="20966" y="24867"/>
                  </a:cubicBezTo>
                  <a:cubicBezTo>
                    <a:pt x="21293" y="24867"/>
                    <a:pt x="21508" y="24401"/>
                    <a:pt x="21154" y="24188"/>
                  </a:cubicBezTo>
                  <a:cubicBezTo>
                    <a:pt x="21091" y="24146"/>
                    <a:pt x="21028" y="24105"/>
                    <a:pt x="20945" y="24084"/>
                  </a:cubicBezTo>
                  <a:cubicBezTo>
                    <a:pt x="20610" y="23937"/>
                    <a:pt x="20254" y="23812"/>
                    <a:pt x="19899" y="23665"/>
                  </a:cubicBezTo>
                  <a:cubicBezTo>
                    <a:pt x="19564" y="23540"/>
                    <a:pt x="19208" y="23393"/>
                    <a:pt x="18852" y="23247"/>
                  </a:cubicBezTo>
                  <a:cubicBezTo>
                    <a:pt x="18915" y="22807"/>
                    <a:pt x="18957" y="22389"/>
                    <a:pt x="18999" y="21950"/>
                  </a:cubicBezTo>
                  <a:cubicBezTo>
                    <a:pt x="19062" y="21970"/>
                    <a:pt x="19104" y="21991"/>
                    <a:pt x="19166" y="22012"/>
                  </a:cubicBezTo>
                  <a:cubicBezTo>
                    <a:pt x="19313" y="22075"/>
                    <a:pt x="19438" y="22138"/>
                    <a:pt x="19585" y="22201"/>
                  </a:cubicBezTo>
                  <a:cubicBezTo>
                    <a:pt x="19857" y="22305"/>
                    <a:pt x="20129" y="22431"/>
                    <a:pt x="20401" y="22535"/>
                  </a:cubicBezTo>
                  <a:cubicBezTo>
                    <a:pt x="20445" y="22555"/>
                    <a:pt x="20491" y="22564"/>
                    <a:pt x="20537" y="22564"/>
                  </a:cubicBezTo>
                  <a:cubicBezTo>
                    <a:pt x="20688" y="22564"/>
                    <a:pt x="20834" y="22465"/>
                    <a:pt x="20882" y="22305"/>
                  </a:cubicBezTo>
                  <a:cubicBezTo>
                    <a:pt x="20945" y="22117"/>
                    <a:pt x="20819" y="21908"/>
                    <a:pt x="20631" y="21845"/>
                  </a:cubicBezTo>
                  <a:cubicBezTo>
                    <a:pt x="20380" y="21740"/>
                    <a:pt x="20129" y="21636"/>
                    <a:pt x="19857" y="21531"/>
                  </a:cubicBezTo>
                  <a:cubicBezTo>
                    <a:pt x="19731" y="21468"/>
                    <a:pt x="19606" y="21405"/>
                    <a:pt x="19438" y="21343"/>
                  </a:cubicBezTo>
                  <a:lnTo>
                    <a:pt x="19438" y="20548"/>
                  </a:lnTo>
                  <a:lnTo>
                    <a:pt x="19438" y="19585"/>
                  </a:lnTo>
                  <a:cubicBezTo>
                    <a:pt x="19438" y="19355"/>
                    <a:pt x="19417" y="19125"/>
                    <a:pt x="19417" y="18874"/>
                  </a:cubicBezTo>
                  <a:lnTo>
                    <a:pt x="19417" y="18727"/>
                  </a:lnTo>
                  <a:cubicBezTo>
                    <a:pt x="19480" y="18769"/>
                    <a:pt x="19522" y="18769"/>
                    <a:pt x="19564" y="18811"/>
                  </a:cubicBezTo>
                  <a:cubicBezTo>
                    <a:pt x="20045" y="19083"/>
                    <a:pt x="20526" y="19376"/>
                    <a:pt x="21028" y="19648"/>
                  </a:cubicBezTo>
                  <a:cubicBezTo>
                    <a:pt x="21154" y="19711"/>
                    <a:pt x="21259" y="19836"/>
                    <a:pt x="21280" y="20004"/>
                  </a:cubicBezTo>
                  <a:cubicBezTo>
                    <a:pt x="21321" y="20317"/>
                    <a:pt x="21405" y="20631"/>
                    <a:pt x="21468" y="20924"/>
                  </a:cubicBezTo>
                  <a:cubicBezTo>
                    <a:pt x="21510" y="21050"/>
                    <a:pt x="21531" y="21154"/>
                    <a:pt x="21552" y="21280"/>
                  </a:cubicBezTo>
                  <a:cubicBezTo>
                    <a:pt x="21677" y="21782"/>
                    <a:pt x="21782" y="22305"/>
                    <a:pt x="21886" y="22807"/>
                  </a:cubicBezTo>
                  <a:cubicBezTo>
                    <a:pt x="21928" y="22954"/>
                    <a:pt x="21970" y="23121"/>
                    <a:pt x="22012" y="23268"/>
                  </a:cubicBezTo>
                  <a:cubicBezTo>
                    <a:pt x="22033" y="23414"/>
                    <a:pt x="22158" y="23519"/>
                    <a:pt x="22326" y="23519"/>
                  </a:cubicBezTo>
                  <a:cubicBezTo>
                    <a:pt x="22344" y="23522"/>
                    <a:pt x="22363" y="23523"/>
                    <a:pt x="22381" y="23523"/>
                  </a:cubicBezTo>
                  <a:cubicBezTo>
                    <a:pt x="22606" y="23523"/>
                    <a:pt x="22780" y="23291"/>
                    <a:pt x="22702" y="23058"/>
                  </a:cubicBezTo>
                  <a:cubicBezTo>
                    <a:pt x="22661" y="22891"/>
                    <a:pt x="22619" y="22745"/>
                    <a:pt x="22577" y="22598"/>
                  </a:cubicBezTo>
                  <a:cubicBezTo>
                    <a:pt x="22409" y="21887"/>
                    <a:pt x="22263" y="21196"/>
                    <a:pt x="22096" y="20506"/>
                  </a:cubicBezTo>
                  <a:cubicBezTo>
                    <a:pt x="22096" y="20443"/>
                    <a:pt x="22096" y="20401"/>
                    <a:pt x="22075" y="20317"/>
                  </a:cubicBezTo>
                  <a:lnTo>
                    <a:pt x="22075" y="20317"/>
                  </a:lnTo>
                  <a:cubicBezTo>
                    <a:pt x="22158" y="20359"/>
                    <a:pt x="22200" y="20380"/>
                    <a:pt x="22263" y="20401"/>
                  </a:cubicBezTo>
                  <a:cubicBezTo>
                    <a:pt x="22493" y="20527"/>
                    <a:pt x="22744" y="20652"/>
                    <a:pt x="22995" y="20757"/>
                  </a:cubicBezTo>
                  <a:cubicBezTo>
                    <a:pt x="23121" y="20799"/>
                    <a:pt x="23205" y="20924"/>
                    <a:pt x="23225" y="21050"/>
                  </a:cubicBezTo>
                  <a:cubicBezTo>
                    <a:pt x="23246" y="21113"/>
                    <a:pt x="23267" y="21196"/>
                    <a:pt x="23288" y="21259"/>
                  </a:cubicBezTo>
                  <a:cubicBezTo>
                    <a:pt x="23414" y="21761"/>
                    <a:pt x="23539" y="22263"/>
                    <a:pt x="23665" y="22766"/>
                  </a:cubicBezTo>
                  <a:cubicBezTo>
                    <a:pt x="23707" y="22912"/>
                    <a:pt x="23769" y="23079"/>
                    <a:pt x="23832" y="23205"/>
                  </a:cubicBezTo>
                  <a:cubicBezTo>
                    <a:pt x="23889" y="23336"/>
                    <a:pt x="24012" y="23417"/>
                    <a:pt x="24158" y="23417"/>
                  </a:cubicBezTo>
                  <a:cubicBezTo>
                    <a:pt x="24175" y="23417"/>
                    <a:pt x="24192" y="23416"/>
                    <a:pt x="24209" y="23414"/>
                  </a:cubicBezTo>
                  <a:cubicBezTo>
                    <a:pt x="24355" y="23393"/>
                    <a:pt x="24481" y="23289"/>
                    <a:pt x="24523" y="23142"/>
                  </a:cubicBezTo>
                  <a:cubicBezTo>
                    <a:pt x="24544" y="23038"/>
                    <a:pt x="24523" y="22954"/>
                    <a:pt x="24481" y="22870"/>
                  </a:cubicBezTo>
                  <a:cubicBezTo>
                    <a:pt x="24397" y="22724"/>
                    <a:pt x="24355" y="22577"/>
                    <a:pt x="24313" y="22431"/>
                  </a:cubicBezTo>
                  <a:cubicBezTo>
                    <a:pt x="24251" y="22138"/>
                    <a:pt x="24188" y="21845"/>
                    <a:pt x="24125" y="21552"/>
                  </a:cubicBezTo>
                  <a:cubicBezTo>
                    <a:pt x="24104" y="21531"/>
                    <a:pt x="24104" y="21510"/>
                    <a:pt x="24125" y="21468"/>
                  </a:cubicBezTo>
                  <a:cubicBezTo>
                    <a:pt x="24355" y="21594"/>
                    <a:pt x="24586" y="21719"/>
                    <a:pt x="24837" y="21845"/>
                  </a:cubicBezTo>
                  <a:cubicBezTo>
                    <a:pt x="24899" y="21866"/>
                    <a:pt x="24941" y="21929"/>
                    <a:pt x="24962" y="22012"/>
                  </a:cubicBezTo>
                  <a:cubicBezTo>
                    <a:pt x="25004" y="22222"/>
                    <a:pt x="25067" y="22431"/>
                    <a:pt x="25130" y="22619"/>
                  </a:cubicBezTo>
                  <a:cubicBezTo>
                    <a:pt x="25171" y="22766"/>
                    <a:pt x="25192" y="22891"/>
                    <a:pt x="25213" y="23017"/>
                  </a:cubicBezTo>
                  <a:cubicBezTo>
                    <a:pt x="25250" y="23199"/>
                    <a:pt x="25413" y="23318"/>
                    <a:pt x="25579" y="23318"/>
                  </a:cubicBezTo>
                  <a:cubicBezTo>
                    <a:pt x="25604" y="23318"/>
                    <a:pt x="25628" y="23315"/>
                    <a:pt x="25653" y="23310"/>
                  </a:cubicBezTo>
                  <a:cubicBezTo>
                    <a:pt x="25862" y="23268"/>
                    <a:pt x="25966" y="23079"/>
                    <a:pt x="25925" y="22870"/>
                  </a:cubicBezTo>
                  <a:cubicBezTo>
                    <a:pt x="25904" y="22745"/>
                    <a:pt x="25862" y="22598"/>
                    <a:pt x="25820" y="22473"/>
                  </a:cubicBezTo>
                  <a:cubicBezTo>
                    <a:pt x="25778" y="22284"/>
                    <a:pt x="25715" y="22096"/>
                    <a:pt x="25674" y="21908"/>
                  </a:cubicBezTo>
                  <a:lnTo>
                    <a:pt x="25925" y="21845"/>
                  </a:lnTo>
                  <a:cubicBezTo>
                    <a:pt x="26176" y="21782"/>
                    <a:pt x="26406" y="21719"/>
                    <a:pt x="26657" y="21636"/>
                  </a:cubicBezTo>
                  <a:cubicBezTo>
                    <a:pt x="26803" y="21594"/>
                    <a:pt x="26908" y="21468"/>
                    <a:pt x="26908" y="21322"/>
                  </a:cubicBezTo>
                  <a:cubicBezTo>
                    <a:pt x="26929" y="21175"/>
                    <a:pt x="26845" y="21050"/>
                    <a:pt x="26720" y="20987"/>
                  </a:cubicBezTo>
                  <a:cubicBezTo>
                    <a:pt x="26657" y="20956"/>
                    <a:pt x="26594" y="20940"/>
                    <a:pt x="26534" y="20940"/>
                  </a:cubicBezTo>
                  <a:cubicBezTo>
                    <a:pt x="26474" y="20940"/>
                    <a:pt x="26416" y="20956"/>
                    <a:pt x="26364" y="20987"/>
                  </a:cubicBezTo>
                  <a:cubicBezTo>
                    <a:pt x="26050" y="21071"/>
                    <a:pt x="25715" y="21154"/>
                    <a:pt x="25402" y="21238"/>
                  </a:cubicBezTo>
                  <a:cubicBezTo>
                    <a:pt x="25376" y="21247"/>
                    <a:pt x="25350" y="21252"/>
                    <a:pt x="25325" y="21252"/>
                  </a:cubicBezTo>
                  <a:cubicBezTo>
                    <a:pt x="25290" y="21252"/>
                    <a:pt x="25259" y="21242"/>
                    <a:pt x="25234" y="21217"/>
                  </a:cubicBezTo>
                  <a:cubicBezTo>
                    <a:pt x="24983" y="21071"/>
                    <a:pt x="24774" y="20924"/>
                    <a:pt x="24502" y="20757"/>
                  </a:cubicBezTo>
                  <a:lnTo>
                    <a:pt x="24941" y="20631"/>
                  </a:lnTo>
                  <a:cubicBezTo>
                    <a:pt x="25255" y="20506"/>
                    <a:pt x="25590" y="20422"/>
                    <a:pt x="25946" y="20380"/>
                  </a:cubicBezTo>
                  <a:lnTo>
                    <a:pt x="25987" y="20380"/>
                  </a:lnTo>
                  <a:cubicBezTo>
                    <a:pt x="26176" y="20359"/>
                    <a:pt x="26322" y="20171"/>
                    <a:pt x="26280" y="19983"/>
                  </a:cubicBezTo>
                  <a:cubicBezTo>
                    <a:pt x="26261" y="19806"/>
                    <a:pt x="26095" y="19667"/>
                    <a:pt x="25919" y="19667"/>
                  </a:cubicBezTo>
                  <a:cubicBezTo>
                    <a:pt x="25907" y="19667"/>
                    <a:pt x="25895" y="19667"/>
                    <a:pt x="25883" y="19669"/>
                  </a:cubicBezTo>
                  <a:cubicBezTo>
                    <a:pt x="25715" y="19669"/>
                    <a:pt x="25569" y="19711"/>
                    <a:pt x="25422" y="19732"/>
                  </a:cubicBezTo>
                  <a:cubicBezTo>
                    <a:pt x="25171" y="19815"/>
                    <a:pt x="24941" y="19899"/>
                    <a:pt x="24690" y="19962"/>
                  </a:cubicBezTo>
                  <a:cubicBezTo>
                    <a:pt x="24355" y="20066"/>
                    <a:pt x="24000" y="20150"/>
                    <a:pt x="23665" y="20234"/>
                  </a:cubicBezTo>
                  <a:cubicBezTo>
                    <a:pt x="23635" y="20249"/>
                    <a:pt x="23603" y="20256"/>
                    <a:pt x="23571" y="20256"/>
                  </a:cubicBezTo>
                  <a:cubicBezTo>
                    <a:pt x="23512" y="20256"/>
                    <a:pt x="23454" y="20232"/>
                    <a:pt x="23414" y="20192"/>
                  </a:cubicBezTo>
                  <a:lnTo>
                    <a:pt x="22598" y="19648"/>
                  </a:lnTo>
                  <a:cubicBezTo>
                    <a:pt x="22556" y="19627"/>
                    <a:pt x="22535" y="19606"/>
                    <a:pt x="22514" y="19564"/>
                  </a:cubicBezTo>
                  <a:cubicBezTo>
                    <a:pt x="22661" y="19543"/>
                    <a:pt x="22786" y="19501"/>
                    <a:pt x="22912" y="19460"/>
                  </a:cubicBezTo>
                  <a:lnTo>
                    <a:pt x="24397" y="18999"/>
                  </a:lnTo>
                  <a:lnTo>
                    <a:pt x="25192" y="18769"/>
                  </a:lnTo>
                  <a:cubicBezTo>
                    <a:pt x="25360" y="18727"/>
                    <a:pt x="25464" y="18581"/>
                    <a:pt x="25485" y="18413"/>
                  </a:cubicBezTo>
                  <a:cubicBezTo>
                    <a:pt x="25485" y="18246"/>
                    <a:pt x="25381" y="18120"/>
                    <a:pt x="25234" y="18079"/>
                  </a:cubicBezTo>
                  <a:cubicBezTo>
                    <a:pt x="25192" y="18068"/>
                    <a:pt x="25150" y="18063"/>
                    <a:pt x="25109" y="18063"/>
                  </a:cubicBezTo>
                  <a:cubicBezTo>
                    <a:pt x="25067" y="18063"/>
                    <a:pt x="25025" y="18068"/>
                    <a:pt x="24983" y="18079"/>
                  </a:cubicBezTo>
                  <a:cubicBezTo>
                    <a:pt x="24376" y="18246"/>
                    <a:pt x="23769" y="18434"/>
                    <a:pt x="23184" y="18623"/>
                  </a:cubicBezTo>
                  <a:cubicBezTo>
                    <a:pt x="22681" y="18790"/>
                    <a:pt x="22200" y="18937"/>
                    <a:pt x="21698" y="19083"/>
                  </a:cubicBezTo>
                  <a:cubicBezTo>
                    <a:pt x="21674" y="19099"/>
                    <a:pt x="21644" y="19106"/>
                    <a:pt x="21612" y="19106"/>
                  </a:cubicBezTo>
                  <a:cubicBezTo>
                    <a:pt x="21561" y="19106"/>
                    <a:pt x="21507" y="19088"/>
                    <a:pt x="21468" y="19062"/>
                  </a:cubicBezTo>
                  <a:cubicBezTo>
                    <a:pt x="20945" y="18748"/>
                    <a:pt x="20422" y="18455"/>
                    <a:pt x="19899" y="18162"/>
                  </a:cubicBezTo>
                  <a:cubicBezTo>
                    <a:pt x="19878" y="18120"/>
                    <a:pt x="19836" y="18100"/>
                    <a:pt x="19815" y="18079"/>
                  </a:cubicBezTo>
                  <a:lnTo>
                    <a:pt x="20401" y="17765"/>
                  </a:lnTo>
                  <a:cubicBezTo>
                    <a:pt x="20526" y="17702"/>
                    <a:pt x="20652" y="17618"/>
                    <a:pt x="20777" y="17556"/>
                  </a:cubicBezTo>
                  <a:cubicBezTo>
                    <a:pt x="20945" y="17451"/>
                    <a:pt x="21112" y="17367"/>
                    <a:pt x="21280" y="17263"/>
                  </a:cubicBezTo>
                  <a:cubicBezTo>
                    <a:pt x="21552" y="17095"/>
                    <a:pt x="21824" y="16928"/>
                    <a:pt x="22117" y="16802"/>
                  </a:cubicBezTo>
                  <a:cubicBezTo>
                    <a:pt x="22451" y="17053"/>
                    <a:pt x="22786" y="17304"/>
                    <a:pt x="23121" y="17576"/>
                  </a:cubicBezTo>
                  <a:cubicBezTo>
                    <a:pt x="23191" y="17637"/>
                    <a:pt x="23281" y="17668"/>
                    <a:pt x="23372" y="17668"/>
                  </a:cubicBezTo>
                  <a:cubicBezTo>
                    <a:pt x="23469" y="17668"/>
                    <a:pt x="23568" y="17632"/>
                    <a:pt x="23644" y="17556"/>
                  </a:cubicBezTo>
                  <a:cubicBezTo>
                    <a:pt x="23769" y="17409"/>
                    <a:pt x="23769" y="17158"/>
                    <a:pt x="23623" y="17032"/>
                  </a:cubicBezTo>
                  <a:cubicBezTo>
                    <a:pt x="23581" y="16991"/>
                    <a:pt x="23518" y="16949"/>
                    <a:pt x="23477" y="16907"/>
                  </a:cubicBezTo>
                  <a:lnTo>
                    <a:pt x="22849" y="16447"/>
                  </a:lnTo>
                  <a:lnTo>
                    <a:pt x="22368" y="16112"/>
                  </a:lnTo>
                  <a:lnTo>
                    <a:pt x="23414" y="15317"/>
                  </a:lnTo>
                  <a:lnTo>
                    <a:pt x="23581" y="15442"/>
                  </a:lnTo>
                  <a:lnTo>
                    <a:pt x="24983" y="16551"/>
                  </a:lnTo>
                  <a:cubicBezTo>
                    <a:pt x="25109" y="16635"/>
                    <a:pt x="25234" y="16719"/>
                    <a:pt x="25360" y="16802"/>
                  </a:cubicBezTo>
                  <a:cubicBezTo>
                    <a:pt x="25427" y="16843"/>
                    <a:pt x="25494" y="16860"/>
                    <a:pt x="25556" y="16860"/>
                  </a:cubicBezTo>
                  <a:cubicBezTo>
                    <a:pt x="25879" y="16860"/>
                    <a:pt x="26084" y="16385"/>
                    <a:pt x="25715" y="16175"/>
                  </a:cubicBezTo>
                  <a:cubicBezTo>
                    <a:pt x="25590" y="16112"/>
                    <a:pt x="25464" y="16007"/>
                    <a:pt x="25360" y="15924"/>
                  </a:cubicBezTo>
                  <a:lnTo>
                    <a:pt x="24146" y="14982"/>
                  </a:lnTo>
                  <a:lnTo>
                    <a:pt x="24041" y="14877"/>
                  </a:lnTo>
                  <a:cubicBezTo>
                    <a:pt x="24083" y="14835"/>
                    <a:pt x="24125" y="14794"/>
                    <a:pt x="24167" y="14752"/>
                  </a:cubicBezTo>
                  <a:cubicBezTo>
                    <a:pt x="24418" y="14563"/>
                    <a:pt x="24669" y="14354"/>
                    <a:pt x="24941" y="14145"/>
                  </a:cubicBezTo>
                  <a:cubicBezTo>
                    <a:pt x="25213" y="13957"/>
                    <a:pt x="25485" y="13747"/>
                    <a:pt x="25757" y="13538"/>
                  </a:cubicBezTo>
                  <a:cubicBezTo>
                    <a:pt x="25904" y="13434"/>
                    <a:pt x="25966" y="13224"/>
                    <a:pt x="25883" y="13078"/>
                  </a:cubicBezTo>
                  <a:cubicBezTo>
                    <a:pt x="25805" y="12953"/>
                    <a:pt x="25681" y="12887"/>
                    <a:pt x="25553" y="12887"/>
                  </a:cubicBezTo>
                  <a:cubicBezTo>
                    <a:pt x="25509" y="12887"/>
                    <a:pt x="25465" y="12894"/>
                    <a:pt x="25422" y="12911"/>
                  </a:cubicBezTo>
                  <a:cubicBezTo>
                    <a:pt x="25360" y="12931"/>
                    <a:pt x="25318" y="12952"/>
                    <a:pt x="25255" y="12994"/>
                  </a:cubicBezTo>
                  <a:cubicBezTo>
                    <a:pt x="25150" y="13057"/>
                    <a:pt x="25067" y="13141"/>
                    <a:pt x="24962" y="13224"/>
                  </a:cubicBezTo>
                  <a:lnTo>
                    <a:pt x="23539" y="14333"/>
                  </a:lnTo>
                  <a:cubicBezTo>
                    <a:pt x="23497" y="14375"/>
                    <a:pt x="23456" y="14396"/>
                    <a:pt x="23414" y="14417"/>
                  </a:cubicBezTo>
                  <a:lnTo>
                    <a:pt x="22368" y="13664"/>
                  </a:lnTo>
                  <a:cubicBezTo>
                    <a:pt x="22409" y="13601"/>
                    <a:pt x="22451" y="13580"/>
                    <a:pt x="22493" y="13559"/>
                  </a:cubicBezTo>
                  <a:cubicBezTo>
                    <a:pt x="22765" y="13350"/>
                    <a:pt x="23058" y="13141"/>
                    <a:pt x="23330" y="12931"/>
                  </a:cubicBezTo>
                  <a:cubicBezTo>
                    <a:pt x="23435" y="12869"/>
                    <a:pt x="23539" y="12785"/>
                    <a:pt x="23623" y="12722"/>
                  </a:cubicBezTo>
                  <a:cubicBezTo>
                    <a:pt x="23749" y="12576"/>
                    <a:pt x="23749" y="12346"/>
                    <a:pt x="23623" y="12220"/>
                  </a:cubicBezTo>
                  <a:cubicBezTo>
                    <a:pt x="23545" y="12130"/>
                    <a:pt x="23442" y="12089"/>
                    <a:pt x="23341" y="12089"/>
                  </a:cubicBezTo>
                  <a:cubicBezTo>
                    <a:pt x="23254" y="12089"/>
                    <a:pt x="23168" y="12120"/>
                    <a:pt x="23100" y="12178"/>
                  </a:cubicBezTo>
                  <a:cubicBezTo>
                    <a:pt x="22933" y="12325"/>
                    <a:pt x="22744" y="12471"/>
                    <a:pt x="22577" y="12597"/>
                  </a:cubicBezTo>
                  <a:cubicBezTo>
                    <a:pt x="22409" y="12701"/>
                    <a:pt x="22242" y="12848"/>
                    <a:pt x="22054" y="12973"/>
                  </a:cubicBezTo>
                  <a:lnTo>
                    <a:pt x="21133" y="12429"/>
                  </a:lnTo>
                  <a:cubicBezTo>
                    <a:pt x="21049" y="12387"/>
                    <a:pt x="20966" y="12325"/>
                    <a:pt x="20882" y="12283"/>
                  </a:cubicBezTo>
                  <a:lnTo>
                    <a:pt x="19794" y="11697"/>
                  </a:lnTo>
                  <a:lnTo>
                    <a:pt x="19794" y="11676"/>
                  </a:lnTo>
                  <a:cubicBezTo>
                    <a:pt x="19836" y="11634"/>
                    <a:pt x="19878" y="11613"/>
                    <a:pt x="19940" y="11571"/>
                  </a:cubicBezTo>
                  <a:cubicBezTo>
                    <a:pt x="20422" y="11299"/>
                    <a:pt x="20924" y="11027"/>
                    <a:pt x="21405" y="10734"/>
                  </a:cubicBezTo>
                  <a:cubicBezTo>
                    <a:pt x="21473" y="10694"/>
                    <a:pt x="21549" y="10671"/>
                    <a:pt x="21623" y="10671"/>
                  </a:cubicBezTo>
                  <a:cubicBezTo>
                    <a:pt x="21663" y="10671"/>
                    <a:pt x="21703" y="10678"/>
                    <a:pt x="21740" y="10693"/>
                  </a:cubicBezTo>
                  <a:cubicBezTo>
                    <a:pt x="21949" y="10776"/>
                    <a:pt x="22137" y="10839"/>
                    <a:pt x="22326" y="10902"/>
                  </a:cubicBezTo>
                  <a:cubicBezTo>
                    <a:pt x="23058" y="11132"/>
                    <a:pt x="23769" y="11362"/>
                    <a:pt x="24502" y="11571"/>
                  </a:cubicBezTo>
                  <a:cubicBezTo>
                    <a:pt x="24669" y="11634"/>
                    <a:pt x="24858" y="11676"/>
                    <a:pt x="25025" y="11718"/>
                  </a:cubicBezTo>
                  <a:cubicBezTo>
                    <a:pt x="25053" y="11724"/>
                    <a:pt x="25080" y="11727"/>
                    <a:pt x="25108" y="11727"/>
                  </a:cubicBezTo>
                  <a:cubicBezTo>
                    <a:pt x="25266" y="11727"/>
                    <a:pt x="25408" y="11627"/>
                    <a:pt x="25443" y="11467"/>
                  </a:cubicBezTo>
                  <a:cubicBezTo>
                    <a:pt x="25506" y="11258"/>
                    <a:pt x="25381" y="11048"/>
                    <a:pt x="25171" y="11006"/>
                  </a:cubicBezTo>
                  <a:cubicBezTo>
                    <a:pt x="25025" y="10944"/>
                    <a:pt x="24858" y="10923"/>
                    <a:pt x="24690" y="10881"/>
                  </a:cubicBezTo>
                  <a:cubicBezTo>
                    <a:pt x="24460" y="10797"/>
                    <a:pt x="24230" y="10734"/>
                    <a:pt x="24000" y="10651"/>
                  </a:cubicBezTo>
                  <a:lnTo>
                    <a:pt x="22744" y="10253"/>
                  </a:lnTo>
                  <a:lnTo>
                    <a:pt x="22472" y="10190"/>
                  </a:lnTo>
                  <a:cubicBezTo>
                    <a:pt x="22535" y="10149"/>
                    <a:pt x="22577" y="10107"/>
                    <a:pt x="22619" y="10086"/>
                  </a:cubicBezTo>
                  <a:cubicBezTo>
                    <a:pt x="22849" y="9918"/>
                    <a:pt x="23100" y="9772"/>
                    <a:pt x="23330" y="9605"/>
                  </a:cubicBezTo>
                  <a:cubicBezTo>
                    <a:pt x="23400" y="9549"/>
                    <a:pt x="23479" y="9521"/>
                    <a:pt x="23561" y="9521"/>
                  </a:cubicBezTo>
                  <a:cubicBezTo>
                    <a:pt x="23602" y="9521"/>
                    <a:pt x="23644" y="9528"/>
                    <a:pt x="23686" y="9542"/>
                  </a:cubicBezTo>
                  <a:cubicBezTo>
                    <a:pt x="23749" y="9563"/>
                    <a:pt x="23811" y="9563"/>
                    <a:pt x="23874" y="9584"/>
                  </a:cubicBezTo>
                  <a:cubicBezTo>
                    <a:pt x="24376" y="9730"/>
                    <a:pt x="24858" y="9877"/>
                    <a:pt x="25360" y="10023"/>
                  </a:cubicBezTo>
                  <a:cubicBezTo>
                    <a:pt x="25527" y="10065"/>
                    <a:pt x="25694" y="10086"/>
                    <a:pt x="25841" y="10107"/>
                  </a:cubicBezTo>
                  <a:cubicBezTo>
                    <a:pt x="26050" y="10107"/>
                    <a:pt x="26238" y="9960"/>
                    <a:pt x="26259" y="9751"/>
                  </a:cubicBezTo>
                  <a:cubicBezTo>
                    <a:pt x="26259" y="9563"/>
                    <a:pt x="26113" y="9395"/>
                    <a:pt x="25904" y="9374"/>
                  </a:cubicBezTo>
                  <a:cubicBezTo>
                    <a:pt x="25757" y="9353"/>
                    <a:pt x="25590" y="9333"/>
                    <a:pt x="25443" y="9291"/>
                  </a:cubicBezTo>
                  <a:cubicBezTo>
                    <a:pt x="25150" y="9207"/>
                    <a:pt x="24858" y="9102"/>
                    <a:pt x="24565" y="9019"/>
                  </a:cubicBezTo>
                  <a:cubicBezTo>
                    <a:pt x="24523" y="9019"/>
                    <a:pt x="24502" y="8998"/>
                    <a:pt x="24481" y="8998"/>
                  </a:cubicBezTo>
                  <a:cubicBezTo>
                    <a:pt x="24711" y="8830"/>
                    <a:pt x="24920" y="8705"/>
                    <a:pt x="25130" y="8558"/>
                  </a:cubicBezTo>
                  <a:cubicBezTo>
                    <a:pt x="25191" y="8528"/>
                    <a:pt x="25252" y="8508"/>
                    <a:pt x="25322" y="8508"/>
                  </a:cubicBezTo>
                  <a:cubicBezTo>
                    <a:pt x="25347" y="8508"/>
                    <a:pt x="25373" y="8511"/>
                    <a:pt x="25402" y="8517"/>
                  </a:cubicBezTo>
                  <a:cubicBezTo>
                    <a:pt x="25715" y="8621"/>
                    <a:pt x="26050" y="8684"/>
                    <a:pt x="26364" y="8789"/>
                  </a:cubicBezTo>
                  <a:cubicBezTo>
                    <a:pt x="26405" y="8801"/>
                    <a:pt x="26445" y="8807"/>
                    <a:pt x="26485" y="8807"/>
                  </a:cubicBezTo>
                  <a:cubicBezTo>
                    <a:pt x="26649" y="8807"/>
                    <a:pt x="26795" y="8706"/>
                    <a:pt x="26845" y="8537"/>
                  </a:cubicBezTo>
                  <a:cubicBezTo>
                    <a:pt x="26908" y="8349"/>
                    <a:pt x="26803" y="8140"/>
                    <a:pt x="26594" y="8098"/>
                  </a:cubicBezTo>
                  <a:cubicBezTo>
                    <a:pt x="26490" y="8056"/>
                    <a:pt x="26364" y="8035"/>
                    <a:pt x="26259" y="7993"/>
                  </a:cubicBezTo>
                  <a:lnTo>
                    <a:pt x="25653" y="7826"/>
                  </a:lnTo>
                  <a:cubicBezTo>
                    <a:pt x="25674" y="7742"/>
                    <a:pt x="25694" y="7659"/>
                    <a:pt x="25715" y="7575"/>
                  </a:cubicBezTo>
                  <a:cubicBezTo>
                    <a:pt x="25778" y="7345"/>
                    <a:pt x="25841" y="7115"/>
                    <a:pt x="25904" y="6864"/>
                  </a:cubicBezTo>
                  <a:cubicBezTo>
                    <a:pt x="25946" y="6675"/>
                    <a:pt x="25820" y="6466"/>
                    <a:pt x="25632" y="6424"/>
                  </a:cubicBezTo>
                  <a:cubicBezTo>
                    <a:pt x="25616" y="6423"/>
                    <a:pt x="25601" y="6422"/>
                    <a:pt x="25587" y="6422"/>
                  </a:cubicBezTo>
                  <a:cubicBezTo>
                    <a:pt x="25396" y="6422"/>
                    <a:pt x="25231" y="6544"/>
                    <a:pt x="25192" y="6738"/>
                  </a:cubicBezTo>
                  <a:cubicBezTo>
                    <a:pt x="25109" y="7073"/>
                    <a:pt x="25004" y="7408"/>
                    <a:pt x="24920" y="7742"/>
                  </a:cubicBezTo>
                  <a:cubicBezTo>
                    <a:pt x="24920" y="7805"/>
                    <a:pt x="24878" y="7868"/>
                    <a:pt x="24816" y="7889"/>
                  </a:cubicBezTo>
                  <a:lnTo>
                    <a:pt x="24083" y="8265"/>
                  </a:lnTo>
                  <a:cubicBezTo>
                    <a:pt x="24083" y="8245"/>
                    <a:pt x="24083" y="8224"/>
                    <a:pt x="24083" y="8203"/>
                  </a:cubicBezTo>
                  <a:cubicBezTo>
                    <a:pt x="24146" y="7931"/>
                    <a:pt x="24188" y="7701"/>
                    <a:pt x="24251" y="7429"/>
                  </a:cubicBezTo>
                  <a:cubicBezTo>
                    <a:pt x="24293" y="7219"/>
                    <a:pt x="24376" y="6989"/>
                    <a:pt x="24460" y="6801"/>
                  </a:cubicBezTo>
                  <a:cubicBezTo>
                    <a:pt x="24523" y="6633"/>
                    <a:pt x="24460" y="6466"/>
                    <a:pt x="24313" y="6382"/>
                  </a:cubicBezTo>
                  <a:cubicBezTo>
                    <a:pt x="24259" y="6337"/>
                    <a:pt x="24193" y="6315"/>
                    <a:pt x="24126" y="6315"/>
                  </a:cubicBezTo>
                  <a:cubicBezTo>
                    <a:pt x="24037" y="6315"/>
                    <a:pt x="23945" y="6353"/>
                    <a:pt x="23874" y="6424"/>
                  </a:cubicBezTo>
                  <a:cubicBezTo>
                    <a:pt x="23832" y="6466"/>
                    <a:pt x="23790" y="6529"/>
                    <a:pt x="23769" y="6592"/>
                  </a:cubicBezTo>
                  <a:cubicBezTo>
                    <a:pt x="23644" y="6885"/>
                    <a:pt x="23560" y="7177"/>
                    <a:pt x="23497" y="7470"/>
                  </a:cubicBezTo>
                  <a:cubicBezTo>
                    <a:pt x="23393" y="7889"/>
                    <a:pt x="23288" y="8286"/>
                    <a:pt x="23184" y="8705"/>
                  </a:cubicBezTo>
                  <a:cubicBezTo>
                    <a:pt x="23163" y="8809"/>
                    <a:pt x="23079" y="8914"/>
                    <a:pt x="22974" y="8956"/>
                  </a:cubicBezTo>
                  <a:lnTo>
                    <a:pt x="22179" y="9353"/>
                  </a:lnTo>
                  <a:cubicBezTo>
                    <a:pt x="22137" y="9374"/>
                    <a:pt x="22096" y="9374"/>
                    <a:pt x="22054" y="9395"/>
                  </a:cubicBezTo>
                  <a:lnTo>
                    <a:pt x="22054" y="9312"/>
                  </a:lnTo>
                  <a:lnTo>
                    <a:pt x="22430" y="7680"/>
                  </a:lnTo>
                  <a:cubicBezTo>
                    <a:pt x="22514" y="7345"/>
                    <a:pt x="22598" y="7010"/>
                    <a:pt x="22681" y="6675"/>
                  </a:cubicBezTo>
                  <a:cubicBezTo>
                    <a:pt x="22723" y="6466"/>
                    <a:pt x="22619" y="6278"/>
                    <a:pt x="22430" y="6215"/>
                  </a:cubicBezTo>
                  <a:cubicBezTo>
                    <a:pt x="22394" y="6204"/>
                    <a:pt x="22357" y="6199"/>
                    <a:pt x="22321" y="6199"/>
                  </a:cubicBezTo>
                  <a:cubicBezTo>
                    <a:pt x="22153" y="6199"/>
                    <a:pt x="22005" y="6314"/>
                    <a:pt x="21970" y="6487"/>
                  </a:cubicBezTo>
                  <a:cubicBezTo>
                    <a:pt x="21928" y="6633"/>
                    <a:pt x="21886" y="6780"/>
                    <a:pt x="21845" y="6947"/>
                  </a:cubicBezTo>
                  <a:cubicBezTo>
                    <a:pt x="21740" y="7429"/>
                    <a:pt x="21635" y="7931"/>
                    <a:pt x="21531" y="8433"/>
                  </a:cubicBezTo>
                  <a:cubicBezTo>
                    <a:pt x="21447" y="8768"/>
                    <a:pt x="21363" y="9102"/>
                    <a:pt x="21280" y="9437"/>
                  </a:cubicBezTo>
                  <a:cubicBezTo>
                    <a:pt x="21259" y="9584"/>
                    <a:pt x="21217" y="9730"/>
                    <a:pt x="21196" y="9877"/>
                  </a:cubicBezTo>
                  <a:cubicBezTo>
                    <a:pt x="21196" y="9939"/>
                    <a:pt x="21133" y="10002"/>
                    <a:pt x="21070" y="10044"/>
                  </a:cubicBezTo>
                  <a:lnTo>
                    <a:pt x="19501" y="10944"/>
                  </a:lnTo>
                  <a:cubicBezTo>
                    <a:pt x="19459" y="10965"/>
                    <a:pt x="19438" y="10986"/>
                    <a:pt x="19396" y="10986"/>
                  </a:cubicBezTo>
                  <a:cubicBezTo>
                    <a:pt x="19396" y="10567"/>
                    <a:pt x="19417" y="10190"/>
                    <a:pt x="19417" y="9793"/>
                  </a:cubicBezTo>
                  <a:lnTo>
                    <a:pt x="19417" y="9395"/>
                  </a:lnTo>
                  <a:cubicBezTo>
                    <a:pt x="19396" y="9102"/>
                    <a:pt x="19396" y="8789"/>
                    <a:pt x="19417" y="8475"/>
                  </a:cubicBezTo>
                  <a:cubicBezTo>
                    <a:pt x="19417" y="8412"/>
                    <a:pt x="19459" y="8349"/>
                    <a:pt x="19522" y="8328"/>
                  </a:cubicBezTo>
                  <a:lnTo>
                    <a:pt x="19668" y="8265"/>
                  </a:lnTo>
                  <a:lnTo>
                    <a:pt x="20631" y="7868"/>
                  </a:lnTo>
                  <a:cubicBezTo>
                    <a:pt x="20819" y="7784"/>
                    <a:pt x="20903" y="7575"/>
                    <a:pt x="20840" y="7387"/>
                  </a:cubicBezTo>
                  <a:cubicBezTo>
                    <a:pt x="20792" y="7243"/>
                    <a:pt x="20659" y="7148"/>
                    <a:pt x="20516" y="7148"/>
                  </a:cubicBezTo>
                  <a:cubicBezTo>
                    <a:pt x="20471" y="7148"/>
                    <a:pt x="20425" y="7158"/>
                    <a:pt x="20380" y="7177"/>
                  </a:cubicBezTo>
                  <a:cubicBezTo>
                    <a:pt x="20296" y="7198"/>
                    <a:pt x="20212" y="7240"/>
                    <a:pt x="20129" y="7282"/>
                  </a:cubicBezTo>
                  <a:lnTo>
                    <a:pt x="19166" y="7701"/>
                  </a:lnTo>
                  <a:cubicBezTo>
                    <a:pt x="19116" y="7717"/>
                    <a:pt x="19065" y="7748"/>
                    <a:pt x="19014" y="7748"/>
                  </a:cubicBezTo>
                  <a:cubicBezTo>
                    <a:pt x="19002" y="7748"/>
                    <a:pt x="18990" y="7746"/>
                    <a:pt x="18978" y="7742"/>
                  </a:cubicBezTo>
                  <a:cubicBezTo>
                    <a:pt x="18915" y="7324"/>
                    <a:pt x="18852" y="6905"/>
                    <a:pt x="18852" y="6487"/>
                  </a:cubicBezTo>
                  <a:cubicBezTo>
                    <a:pt x="18915" y="6445"/>
                    <a:pt x="18957" y="6424"/>
                    <a:pt x="19020" y="6403"/>
                  </a:cubicBezTo>
                  <a:cubicBezTo>
                    <a:pt x="19564" y="6194"/>
                    <a:pt x="20108" y="5964"/>
                    <a:pt x="20673" y="5755"/>
                  </a:cubicBezTo>
                  <a:cubicBezTo>
                    <a:pt x="20819" y="5692"/>
                    <a:pt x="20966" y="5629"/>
                    <a:pt x="21091" y="5545"/>
                  </a:cubicBezTo>
                  <a:cubicBezTo>
                    <a:pt x="21476" y="5353"/>
                    <a:pt x="21276" y="4854"/>
                    <a:pt x="20944" y="4854"/>
                  </a:cubicBezTo>
                  <a:cubicBezTo>
                    <a:pt x="20878" y="4854"/>
                    <a:pt x="20808" y="4873"/>
                    <a:pt x="20736" y="4918"/>
                  </a:cubicBezTo>
                  <a:cubicBezTo>
                    <a:pt x="20631" y="4980"/>
                    <a:pt x="20526" y="5022"/>
                    <a:pt x="20401" y="5085"/>
                  </a:cubicBezTo>
                  <a:cubicBezTo>
                    <a:pt x="19899" y="5294"/>
                    <a:pt x="19376" y="5483"/>
                    <a:pt x="18852" y="5692"/>
                  </a:cubicBezTo>
                  <a:lnTo>
                    <a:pt x="18748" y="5734"/>
                  </a:lnTo>
                  <a:cubicBezTo>
                    <a:pt x="18727" y="5566"/>
                    <a:pt x="18706" y="5441"/>
                    <a:pt x="18685" y="5315"/>
                  </a:cubicBezTo>
                  <a:cubicBezTo>
                    <a:pt x="18643" y="4939"/>
                    <a:pt x="18580" y="4562"/>
                    <a:pt x="18518" y="4185"/>
                  </a:cubicBezTo>
                  <a:cubicBezTo>
                    <a:pt x="18497" y="3997"/>
                    <a:pt x="18476" y="3788"/>
                    <a:pt x="18455" y="3579"/>
                  </a:cubicBezTo>
                  <a:cubicBezTo>
                    <a:pt x="18455" y="3401"/>
                    <a:pt x="18306" y="3242"/>
                    <a:pt x="18131" y="3242"/>
                  </a:cubicBezTo>
                  <a:cubicBezTo>
                    <a:pt x="18121" y="3242"/>
                    <a:pt x="18110" y="3243"/>
                    <a:pt x="18099" y="3244"/>
                  </a:cubicBezTo>
                  <a:cubicBezTo>
                    <a:pt x="18087" y="3243"/>
                    <a:pt x="18076" y="3242"/>
                    <a:pt x="18064" y="3242"/>
                  </a:cubicBezTo>
                  <a:cubicBezTo>
                    <a:pt x="17874" y="3242"/>
                    <a:pt x="17743" y="3401"/>
                    <a:pt x="17743" y="3579"/>
                  </a:cubicBezTo>
                  <a:cubicBezTo>
                    <a:pt x="17743" y="3725"/>
                    <a:pt x="17743" y="3872"/>
                    <a:pt x="17764" y="4018"/>
                  </a:cubicBezTo>
                  <a:cubicBezTo>
                    <a:pt x="17827" y="4478"/>
                    <a:pt x="17911" y="4960"/>
                    <a:pt x="17974" y="5420"/>
                  </a:cubicBezTo>
                  <a:cubicBezTo>
                    <a:pt x="18015" y="5629"/>
                    <a:pt x="18015" y="5817"/>
                    <a:pt x="18057" y="6048"/>
                  </a:cubicBezTo>
                  <a:lnTo>
                    <a:pt x="16865" y="6571"/>
                  </a:lnTo>
                  <a:cubicBezTo>
                    <a:pt x="16844" y="6487"/>
                    <a:pt x="16823" y="6424"/>
                    <a:pt x="16823" y="6382"/>
                  </a:cubicBezTo>
                  <a:cubicBezTo>
                    <a:pt x="16781" y="6006"/>
                    <a:pt x="16760" y="5629"/>
                    <a:pt x="16718" y="5252"/>
                  </a:cubicBezTo>
                  <a:cubicBezTo>
                    <a:pt x="16697" y="5169"/>
                    <a:pt x="16697" y="5085"/>
                    <a:pt x="16676" y="5001"/>
                  </a:cubicBezTo>
                  <a:cubicBezTo>
                    <a:pt x="16622" y="4838"/>
                    <a:pt x="16472" y="4721"/>
                    <a:pt x="16324" y="4721"/>
                  </a:cubicBezTo>
                  <a:cubicBezTo>
                    <a:pt x="16302" y="4721"/>
                    <a:pt x="16280" y="4724"/>
                    <a:pt x="16258" y="4729"/>
                  </a:cubicBezTo>
                  <a:cubicBezTo>
                    <a:pt x="16070" y="4771"/>
                    <a:pt x="15944" y="4939"/>
                    <a:pt x="15944" y="5148"/>
                  </a:cubicBezTo>
                  <a:cubicBezTo>
                    <a:pt x="15965" y="5315"/>
                    <a:pt x="16007" y="5483"/>
                    <a:pt x="16028" y="5650"/>
                  </a:cubicBezTo>
                  <a:cubicBezTo>
                    <a:pt x="16070" y="5901"/>
                    <a:pt x="16091" y="6173"/>
                    <a:pt x="16111" y="6466"/>
                  </a:cubicBezTo>
                  <a:lnTo>
                    <a:pt x="15191" y="6989"/>
                  </a:lnTo>
                  <a:cubicBezTo>
                    <a:pt x="15128" y="7031"/>
                    <a:pt x="15065" y="7052"/>
                    <a:pt x="15002" y="7094"/>
                  </a:cubicBezTo>
                  <a:lnTo>
                    <a:pt x="13914" y="7784"/>
                  </a:lnTo>
                  <a:lnTo>
                    <a:pt x="13852" y="7784"/>
                  </a:lnTo>
                  <a:lnTo>
                    <a:pt x="13852" y="7617"/>
                  </a:lnTo>
                  <a:lnTo>
                    <a:pt x="13852" y="5985"/>
                  </a:lnTo>
                  <a:cubicBezTo>
                    <a:pt x="13831" y="5817"/>
                    <a:pt x="13914" y="5671"/>
                    <a:pt x="14040" y="5566"/>
                  </a:cubicBezTo>
                  <a:cubicBezTo>
                    <a:pt x="14312" y="5336"/>
                    <a:pt x="14584" y="5085"/>
                    <a:pt x="14856" y="4834"/>
                  </a:cubicBezTo>
                  <a:lnTo>
                    <a:pt x="15107" y="4583"/>
                  </a:lnTo>
                  <a:lnTo>
                    <a:pt x="16174" y="3620"/>
                  </a:lnTo>
                  <a:cubicBezTo>
                    <a:pt x="16279" y="3516"/>
                    <a:pt x="16383" y="3411"/>
                    <a:pt x="16467" y="3307"/>
                  </a:cubicBezTo>
                  <a:cubicBezTo>
                    <a:pt x="16572" y="3244"/>
                    <a:pt x="16614" y="3118"/>
                    <a:pt x="16593" y="2972"/>
                  </a:cubicBezTo>
                  <a:cubicBezTo>
                    <a:pt x="16565" y="2794"/>
                    <a:pt x="16404" y="2679"/>
                    <a:pt x="16237" y="2679"/>
                  </a:cubicBezTo>
                  <a:cubicBezTo>
                    <a:pt x="16148" y="2679"/>
                    <a:pt x="16058" y="2711"/>
                    <a:pt x="15986" y="2783"/>
                  </a:cubicBezTo>
                  <a:cubicBezTo>
                    <a:pt x="15881" y="2888"/>
                    <a:pt x="15777" y="3014"/>
                    <a:pt x="15651" y="3118"/>
                  </a:cubicBezTo>
                  <a:cubicBezTo>
                    <a:pt x="15107" y="3620"/>
                    <a:pt x="14563" y="4144"/>
                    <a:pt x="14019" y="4646"/>
                  </a:cubicBezTo>
                  <a:cubicBezTo>
                    <a:pt x="13977" y="4667"/>
                    <a:pt x="13935" y="4688"/>
                    <a:pt x="13914" y="4729"/>
                  </a:cubicBezTo>
                  <a:cubicBezTo>
                    <a:pt x="13873" y="4353"/>
                    <a:pt x="13852" y="3997"/>
                    <a:pt x="13831" y="3641"/>
                  </a:cubicBezTo>
                  <a:cubicBezTo>
                    <a:pt x="13831" y="3558"/>
                    <a:pt x="13852" y="3453"/>
                    <a:pt x="13935" y="3390"/>
                  </a:cubicBezTo>
                  <a:cubicBezTo>
                    <a:pt x="14354" y="2993"/>
                    <a:pt x="14772" y="2595"/>
                    <a:pt x="15170" y="2177"/>
                  </a:cubicBezTo>
                  <a:cubicBezTo>
                    <a:pt x="15295" y="2051"/>
                    <a:pt x="15421" y="1905"/>
                    <a:pt x="15526" y="1758"/>
                  </a:cubicBezTo>
                  <a:cubicBezTo>
                    <a:pt x="15651" y="1591"/>
                    <a:pt x="15609" y="1361"/>
                    <a:pt x="15442" y="1256"/>
                  </a:cubicBezTo>
                  <a:cubicBezTo>
                    <a:pt x="15374" y="1205"/>
                    <a:pt x="15299" y="1182"/>
                    <a:pt x="15227" y="1182"/>
                  </a:cubicBezTo>
                  <a:cubicBezTo>
                    <a:pt x="15122" y="1182"/>
                    <a:pt x="15023" y="1232"/>
                    <a:pt x="14961" y="1319"/>
                  </a:cubicBezTo>
                  <a:cubicBezTo>
                    <a:pt x="14919" y="1361"/>
                    <a:pt x="14898" y="1403"/>
                    <a:pt x="14877" y="1444"/>
                  </a:cubicBezTo>
                  <a:cubicBezTo>
                    <a:pt x="14814" y="1507"/>
                    <a:pt x="14751" y="1591"/>
                    <a:pt x="14689" y="1654"/>
                  </a:cubicBezTo>
                  <a:lnTo>
                    <a:pt x="13998" y="2302"/>
                  </a:lnTo>
                  <a:cubicBezTo>
                    <a:pt x="13956" y="2323"/>
                    <a:pt x="13935" y="2344"/>
                    <a:pt x="13873" y="2386"/>
                  </a:cubicBezTo>
                  <a:cubicBezTo>
                    <a:pt x="13873" y="2093"/>
                    <a:pt x="13852" y="1842"/>
                    <a:pt x="13831" y="1570"/>
                  </a:cubicBezTo>
                  <a:cubicBezTo>
                    <a:pt x="13831" y="1507"/>
                    <a:pt x="13852" y="1444"/>
                    <a:pt x="13914" y="1382"/>
                  </a:cubicBezTo>
                  <a:cubicBezTo>
                    <a:pt x="14166" y="1151"/>
                    <a:pt x="14396" y="900"/>
                    <a:pt x="14668" y="649"/>
                  </a:cubicBezTo>
                  <a:cubicBezTo>
                    <a:pt x="14772" y="566"/>
                    <a:pt x="14814" y="440"/>
                    <a:pt x="14793" y="294"/>
                  </a:cubicBezTo>
                  <a:cubicBezTo>
                    <a:pt x="14752" y="116"/>
                    <a:pt x="14595" y="0"/>
                    <a:pt x="14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87174" y="1942425"/>
              <a:ext cx="577338" cy="598216"/>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a:off x="1051850" y="4873600"/>
              <a:ext cx="211756" cy="211375"/>
            </a:xfrm>
            <a:custGeom>
              <a:avLst/>
              <a:gdLst/>
              <a:ahLst/>
              <a:cxnLst/>
              <a:rect l="l" t="t" r="r" b="b"/>
              <a:pathLst>
                <a:path w="25360" h="25322" extrusionOk="0">
                  <a:moveTo>
                    <a:pt x="10588" y="7636"/>
                  </a:moveTo>
                  <a:lnTo>
                    <a:pt x="12178" y="8138"/>
                  </a:lnTo>
                  <a:cubicBezTo>
                    <a:pt x="12199" y="8327"/>
                    <a:pt x="12199" y="8515"/>
                    <a:pt x="12199" y="8703"/>
                  </a:cubicBezTo>
                  <a:lnTo>
                    <a:pt x="12199" y="9540"/>
                  </a:lnTo>
                  <a:cubicBezTo>
                    <a:pt x="12199" y="9749"/>
                    <a:pt x="12220" y="9938"/>
                    <a:pt x="12220" y="10147"/>
                  </a:cubicBezTo>
                  <a:cubicBezTo>
                    <a:pt x="12220" y="10566"/>
                    <a:pt x="12178" y="10984"/>
                    <a:pt x="12178" y="11402"/>
                  </a:cubicBezTo>
                  <a:cubicBezTo>
                    <a:pt x="11885" y="11277"/>
                    <a:pt x="10357" y="9770"/>
                    <a:pt x="9834" y="9101"/>
                  </a:cubicBezTo>
                  <a:cubicBezTo>
                    <a:pt x="10085" y="8599"/>
                    <a:pt x="10337" y="8117"/>
                    <a:pt x="10588" y="7636"/>
                  </a:cubicBezTo>
                  <a:close/>
                  <a:moveTo>
                    <a:pt x="14730" y="7636"/>
                  </a:moveTo>
                  <a:lnTo>
                    <a:pt x="15505" y="9122"/>
                  </a:lnTo>
                  <a:cubicBezTo>
                    <a:pt x="14730" y="9875"/>
                    <a:pt x="14019" y="10712"/>
                    <a:pt x="13140" y="11444"/>
                  </a:cubicBezTo>
                  <a:cubicBezTo>
                    <a:pt x="13057" y="10335"/>
                    <a:pt x="13119" y="9247"/>
                    <a:pt x="13119" y="8159"/>
                  </a:cubicBezTo>
                  <a:lnTo>
                    <a:pt x="14730" y="7636"/>
                  </a:lnTo>
                  <a:close/>
                  <a:moveTo>
                    <a:pt x="9123" y="9812"/>
                  </a:moveTo>
                  <a:cubicBezTo>
                    <a:pt x="9228" y="9917"/>
                    <a:pt x="9353" y="10022"/>
                    <a:pt x="9479" y="10126"/>
                  </a:cubicBezTo>
                  <a:cubicBezTo>
                    <a:pt x="9897" y="10524"/>
                    <a:pt x="10316" y="10921"/>
                    <a:pt x="10713" y="11340"/>
                  </a:cubicBezTo>
                  <a:cubicBezTo>
                    <a:pt x="10964" y="11591"/>
                    <a:pt x="11194" y="11863"/>
                    <a:pt x="11445" y="12156"/>
                  </a:cubicBezTo>
                  <a:cubicBezTo>
                    <a:pt x="11062" y="12192"/>
                    <a:pt x="10682" y="12203"/>
                    <a:pt x="10303" y="12203"/>
                  </a:cubicBezTo>
                  <a:cubicBezTo>
                    <a:pt x="9689" y="12203"/>
                    <a:pt x="9081" y="12174"/>
                    <a:pt x="8472" y="12174"/>
                  </a:cubicBezTo>
                  <a:cubicBezTo>
                    <a:pt x="8368" y="12174"/>
                    <a:pt x="8264" y="12175"/>
                    <a:pt x="8160" y="12177"/>
                  </a:cubicBezTo>
                  <a:lnTo>
                    <a:pt x="8181" y="12156"/>
                  </a:lnTo>
                  <a:cubicBezTo>
                    <a:pt x="7993" y="11612"/>
                    <a:pt x="7826" y="11089"/>
                    <a:pt x="7637" y="10566"/>
                  </a:cubicBezTo>
                  <a:lnTo>
                    <a:pt x="9123" y="9812"/>
                  </a:lnTo>
                  <a:close/>
                  <a:moveTo>
                    <a:pt x="16195" y="9812"/>
                  </a:moveTo>
                  <a:lnTo>
                    <a:pt x="17304" y="10398"/>
                  </a:lnTo>
                  <a:cubicBezTo>
                    <a:pt x="17388" y="10440"/>
                    <a:pt x="17471" y="10482"/>
                    <a:pt x="17555" y="10503"/>
                  </a:cubicBezTo>
                  <a:cubicBezTo>
                    <a:pt x="17639" y="10524"/>
                    <a:pt x="17681" y="10628"/>
                    <a:pt x="17639" y="10712"/>
                  </a:cubicBezTo>
                  <a:cubicBezTo>
                    <a:pt x="17576" y="10900"/>
                    <a:pt x="17513" y="11089"/>
                    <a:pt x="17451" y="11277"/>
                  </a:cubicBezTo>
                  <a:cubicBezTo>
                    <a:pt x="17346" y="11570"/>
                    <a:pt x="17262" y="11863"/>
                    <a:pt x="17158" y="12156"/>
                  </a:cubicBezTo>
                  <a:cubicBezTo>
                    <a:pt x="17011" y="12177"/>
                    <a:pt x="16865" y="12177"/>
                    <a:pt x="16676" y="12177"/>
                  </a:cubicBezTo>
                  <a:lnTo>
                    <a:pt x="16111" y="12177"/>
                  </a:lnTo>
                  <a:cubicBezTo>
                    <a:pt x="15798" y="12198"/>
                    <a:pt x="15463" y="12218"/>
                    <a:pt x="15149" y="12218"/>
                  </a:cubicBezTo>
                  <a:cubicBezTo>
                    <a:pt x="14730" y="12198"/>
                    <a:pt x="14312" y="12177"/>
                    <a:pt x="13914" y="12177"/>
                  </a:cubicBezTo>
                  <a:cubicBezTo>
                    <a:pt x="13977" y="11926"/>
                    <a:pt x="15358" y="10524"/>
                    <a:pt x="16195" y="9812"/>
                  </a:cubicBezTo>
                  <a:close/>
                  <a:moveTo>
                    <a:pt x="9951" y="13089"/>
                  </a:moveTo>
                  <a:cubicBezTo>
                    <a:pt x="10445" y="13089"/>
                    <a:pt x="10943" y="13101"/>
                    <a:pt x="11445" y="13139"/>
                  </a:cubicBezTo>
                  <a:cubicBezTo>
                    <a:pt x="10713" y="14018"/>
                    <a:pt x="9876" y="14729"/>
                    <a:pt x="9123" y="15483"/>
                  </a:cubicBezTo>
                  <a:lnTo>
                    <a:pt x="7637" y="14729"/>
                  </a:lnTo>
                  <a:cubicBezTo>
                    <a:pt x="7826" y="14206"/>
                    <a:pt x="7993" y="13683"/>
                    <a:pt x="8160" y="13139"/>
                  </a:cubicBezTo>
                  <a:lnTo>
                    <a:pt x="8181" y="13118"/>
                  </a:lnTo>
                  <a:cubicBezTo>
                    <a:pt x="8765" y="13107"/>
                    <a:pt x="9355" y="13089"/>
                    <a:pt x="9951" y="13089"/>
                  </a:cubicBezTo>
                  <a:close/>
                  <a:moveTo>
                    <a:pt x="15293" y="13080"/>
                  </a:moveTo>
                  <a:cubicBezTo>
                    <a:pt x="15922" y="13080"/>
                    <a:pt x="16536" y="13106"/>
                    <a:pt x="17137" y="13118"/>
                  </a:cubicBezTo>
                  <a:cubicBezTo>
                    <a:pt x="17325" y="13662"/>
                    <a:pt x="17492" y="14185"/>
                    <a:pt x="17660" y="14708"/>
                  </a:cubicBezTo>
                  <a:lnTo>
                    <a:pt x="16195" y="15483"/>
                  </a:lnTo>
                  <a:cubicBezTo>
                    <a:pt x="16070" y="15378"/>
                    <a:pt x="15923" y="15231"/>
                    <a:pt x="15798" y="15106"/>
                  </a:cubicBezTo>
                  <a:cubicBezTo>
                    <a:pt x="15400" y="14729"/>
                    <a:pt x="15003" y="14353"/>
                    <a:pt x="14605" y="13955"/>
                  </a:cubicBezTo>
                  <a:cubicBezTo>
                    <a:pt x="14354" y="13704"/>
                    <a:pt x="14124" y="13432"/>
                    <a:pt x="13852" y="13139"/>
                  </a:cubicBezTo>
                  <a:lnTo>
                    <a:pt x="13873" y="13139"/>
                  </a:lnTo>
                  <a:cubicBezTo>
                    <a:pt x="14354" y="13095"/>
                    <a:pt x="14827" y="13080"/>
                    <a:pt x="15293" y="13080"/>
                  </a:cubicBezTo>
                  <a:close/>
                  <a:moveTo>
                    <a:pt x="12178" y="13830"/>
                  </a:moveTo>
                  <a:cubicBezTo>
                    <a:pt x="12262" y="14980"/>
                    <a:pt x="12178" y="16068"/>
                    <a:pt x="12199" y="17156"/>
                  </a:cubicBezTo>
                  <a:lnTo>
                    <a:pt x="12052" y="17198"/>
                  </a:lnTo>
                  <a:lnTo>
                    <a:pt x="10734" y="17617"/>
                  </a:lnTo>
                  <a:cubicBezTo>
                    <a:pt x="10688" y="17632"/>
                    <a:pt x="10653" y="17642"/>
                    <a:pt x="10626" y="17642"/>
                  </a:cubicBezTo>
                  <a:cubicBezTo>
                    <a:pt x="10578" y="17642"/>
                    <a:pt x="10551" y="17613"/>
                    <a:pt x="10525" y="17533"/>
                  </a:cubicBezTo>
                  <a:cubicBezTo>
                    <a:pt x="10378" y="17240"/>
                    <a:pt x="10253" y="16947"/>
                    <a:pt x="10106" y="16696"/>
                  </a:cubicBezTo>
                  <a:cubicBezTo>
                    <a:pt x="10023" y="16529"/>
                    <a:pt x="9918" y="16361"/>
                    <a:pt x="9813" y="16194"/>
                  </a:cubicBezTo>
                  <a:cubicBezTo>
                    <a:pt x="9939" y="16048"/>
                    <a:pt x="10065" y="15922"/>
                    <a:pt x="10190" y="15796"/>
                  </a:cubicBezTo>
                  <a:cubicBezTo>
                    <a:pt x="10567" y="15378"/>
                    <a:pt x="10943" y="14980"/>
                    <a:pt x="11341" y="14583"/>
                  </a:cubicBezTo>
                  <a:cubicBezTo>
                    <a:pt x="11592" y="14332"/>
                    <a:pt x="11885" y="14102"/>
                    <a:pt x="12178" y="13830"/>
                  </a:cubicBezTo>
                  <a:close/>
                  <a:moveTo>
                    <a:pt x="13161" y="13892"/>
                  </a:moveTo>
                  <a:cubicBezTo>
                    <a:pt x="13475" y="14081"/>
                    <a:pt x="15086" y="15671"/>
                    <a:pt x="15484" y="16194"/>
                  </a:cubicBezTo>
                  <a:cubicBezTo>
                    <a:pt x="15233" y="16675"/>
                    <a:pt x="15003" y="17177"/>
                    <a:pt x="14730" y="17659"/>
                  </a:cubicBezTo>
                  <a:lnTo>
                    <a:pt x="13140" y="17136"/>
                  </a:lnTo>
                  <a:cubicBezTo>
                    <a:pt x="13140" y="16068"/>
                    <a:pt x="13078" y="14980"/>
                    <a:pt x="13161" y="13892"/>
                  </a:cubicBezTo>
                  <a:close/>
                  <a:moveTo>
                    <a:pt x="14974" y="0"/>
                  </a:moveTo>
                  <a:cubicBezTo>
                    <a:pt x="14881" y="0"/>
                    <a:pt x="14788" y="34"/>
                    <a:pt x="14710" y="104"/>
                  </a:cubicBezTo>
                  <a:cubicBezTo>
                    <a:pt x="14668" y="125"/>
                    <a:pt x="14626" y="166"/>
                    <a:pt x="14584" y="187"/>
                  </a:cubicBezTo>
                  <a:lnTo>
                    <a:pt x="12806" y="1547"/>
                  </a:lnTo>
                  <a:cubicBezTo>
                    <a:pt x="12764" y="1568"/>
                    <a:pt x="12722" y="1589"/>
                    <a:pt x="12680" y="1631"/>
                  </a:cubicBezTo>
                  <a:cubicBezTo>
                    <a:pt x="12638" y="1610"/>
                    <a:pt x="12596" y="1589"/>
                    <a:pt x="12575" y="1547"/>
                  </a:cubicBezTo>
                  <a:cubicBezTo>
                    <a:pt x="12241" y="1296"/>
                    <a:pt x="11885" y="1045"/>
                    <a:pt x="11571" y="815"/>
                  </a:cubicBezTo>
                  <a:cubicBezTo>
                    <a:pt x="11278" y="585"/>
                    <a:pt x="10985" y="334"/>
                    <a:pt x="10671" y="104"/>
                  </a:cubicBezTo>
                  <a:cubicBezTo>
                    <a:pt x="10593" y="38"/>
                    <a:pt x="10498" y="6"/>
                    <a:pt x="10402" y="6"/>
                  </a:cubicBezTo>
                  <a:cubicBezTo>
                    <a:pt x="10345" y="6"/>
                    <a:pt x="10287" y="17"/>
                    <a:pt x="10232" y="41"/>
                  </a:cubicBezTo>
                  <a:cubicBezTo>
                    <a:pt x="10085" y="83"/>
                    <a:pt x="9981" y="229"/>
                    <a:pt x="9981" y="376"/>
                  </a:cubicBezTo>
                  <a:cubicBezTo>
                    <a:pt x="9960" y="564"/>
                    <a:pt x="10023" y="731"/>
                    <a:pt x="10190" y="836"/>
                  </a:cubicBezTo>
                  <a:cubicBezTo>
                    <a:pt x="10818" y="1296"/>
                    <a:pt x="11445" y="1778"/>
                    <a:pt x="12073" y="2238"/>
                  </a:cubicBezTo>
                  <a:cubicBezTo>
                    <a:pt x="12115" y="2301"/>
                    <a:pt x="12157" y="2343"/>
                    <a:pt x="12178" y="2405"/>
                  </a:cubicBezTo>
                  <a:cubicBezTo>
                    <a:pt x="12199" y="2510"/>
                    <a:pt x="12220" y="2615"/>
                    <a:pt x="12220" y="2719"/>
                  </a:cubicBezTo>
                  <a:cubicBezTo>
                    <a:pt x="12241" y="3179"/>
                    <a:pt x="12262" y="3640"/>
                    <a:pt x="12262" y="4100"/>
                  </a:cubicBezTo>
                  <a:lnTo>
                    <a:pt x="12262" y="4832"/>
                  </a:lnTo>
                  <a:cubicBezTo>
                    <a:pt x="11906" y="4581"/>
                    <a:pt x="11571" y="4393"/>
                    <a:pt x="11257" y="4163"/>
                  </a:cubicBezTo>
                  <a:cubicBezTo>
                    <a:pt x="11179" y="4084"/>
                    <a:pt x="11077" y="4047"/>
                    <a:pt x="10974" y="4047"/>
                  </a:cubicBezTo>
                  <a:cubicBezTo>
                    <a:pt x="10858" y="4047"/>
                    <a:pt x="10739" y="4095"/>
                    <a:pt x="10650" y="4184"/>
                  </a:cubicBezTo>
                  <a:cubicBezTo>
                    <a:pt x="10483" y="4351"/>
                    <a:pt x="10504" y="4623"/>
                    <a:pt x="10671" y="4791"/>
                  </a:cubicBezTo>
                  <a:cubicBezTo>
                    <a:pt x="10776" y="4874"/>
                    <a:pt x="10881" y="4958"/>
                    <a:pt x="10985" y="5021"/>
                  </a:cubicBezTo>
                  <a:cubicBezTo>
                    <a:pt x="11362" y="5272"/>
                    <a:pt x="11738" y="5523"/>
                    <a:pt x="12094" y="5753"/>
                  </a:cubicBezTo>
                  <a:cubicBezTo>
                    <a:pt x="12178" y="5816"/>
                    <a:pt x="12220" y="5900"/>
                    <a:pt x="12220" y="5983"/>
                  </a:cubicBezTo>
                  <a:cubicBezTo>
                    <a:pt x="12199" y="6339"/>
                    <a:pt x="12178" y="6716"/>
                    <a:pt x="12178" y="7071"/>
                  </a:cubicBezTo>
                  <a:cubicBezTo>
                    <a:pt x="12178" y="7113"/>
                    <a:pt x="12178" y="7155"/>
                    <a:pt x="12157" y="7218"/>
                  </a:cubicBezTo>
                  <a:cubicBezTo>
                    <a:pt x="12094" y="7197"/>
                    <a:pt x="12052" y="7197"/>
                    <a:pt x="11990" y="7176"/>
                  </a:cubicBezTo>
                  <a:lnTo>
                    <a:pt x="11069" y="6862"/>
                  </a:lnTo>
                  <a:cubicBezTo>
                    <a:pt x="10938" y="6796"/>
                    <a:pt x="10789" y="6765"/>
                    <a:pt x="10639" y="6765"/>
                  </a:cubicBezTo>
                  <a:cubicBezTo>
                    <a:pt x="10501" y="6765"/>
                    <a:pt x="10362" y="6791"/>
                    <a:pt x="10232" y="6841"/>
                  </a:cubicBezTo>
                  <a:cubicBezTo>
                    <a:pt x="10023" y="6946"/>
                    <a:pt x="9855" y="7134"/>
                    <a:pt x="9772" y="7364"/>
                  </a:cubicBezTo>
                  <a:cubicBezTo>
                    <a:pt x="9625" y="7636"/>
                    <a:pt x="9500" y="7950"/>
                    <a:pt x="9353" y="8222"/>
                  </a:cubicBezTo>
                  <a:cubicBezTo>
                    <a:pt x="9311" y="8306"/>
                    <a:pt x="9269" y="8369"/>
                    <a:pt x="9228" y="8431"/>
                  </a:cubicBezTo>
                  <a:lnTo>
                    <a:pt x="8286" y="7553"/>
                  </a:lnTo>
                  <a:cubicBezTo>
                    <a:pt x="8223" y="7469"/>
                    <a:pt x="8265" y="7406"/>
                    <a:pt x="8265" y="7322"/>
                  </a:cubicBezTo>
                  <a:lnTo>
                    <a:pt x="8391" y="6611"/>
                  </a:lnTo>
                  <a:cubicBezTo>
                    <a:pt x="8453" y="6318"/>
                    <a:pt x="8537" y="6004"/>
                    <a:pt x="8579" y="5711"/>
                  </a:cubicBezTo>
                  <a:cubicBezTo>
                    <a:pt x="8600" y="5481"/>
                    <a:pt x="8432" y="5251"/>
                    <a:pt x="8202" y="5209"/>
                  </a:cubicBezTo>
                  <a:cubicBezTo>
                    <a:pt x="8189" y="5208"/>
                    <a:pt x="8176" y="5207"/>
                    <a:pt x="8163" y="5207"/>
                  </a:cubicBezTo>
                  <a:cubicBezTo>
                    <a:pt x="7949" y="5207"/>
                    <a:pt x="7761" y="5367"/>
                    <a:pt x="7721" y="5565"/>
                  </a:cubicBezTo>
                  <a:cubicBezTo>
                    <a:pt x="7679" y="5837"/>
                    <a:pt x="7616" y="6109"/>
                    <a:pt x="7575" y="6381"/>
                  </a:cubicBezTo>
                  <a:cubicBezTo>
                    <a:pt x="7554" y="6506"/>
                    <a:pt x="7512" y="6632"/>
                    <a:pt x="7491" y="6778"/>
                  </a:cubicBezTo>
                  <a:lnTo>
                    <a:pt x="7386" y="6674"/>
                  </a:lnTo>
                  <a:cubicBezTo>
                    <a:pt x="6905" y="6213"/>
                    <a:pt x="6445" y="5732"/>
                    <a:pt x="5984" y="5251"/>
                  </a:cubicBezTo>
                  <a:cubicBezTo>
                    <a:pt x="5922" y="5188"/>
                    <a:pt x="5880" y="5125"/>
                    <a:pt x="5817" y="5042"/>
                  </a:cubicBezTo>
                  <a:cubicBezTo>
                    <a:pt x="5775" y="4979"/>
                    <a:pt x="5754" y="4916"/>
                    <a:pt x="5775" y="4832"/>
                  </a:cubicBezTo>
                  <a:cubicBezTo>
                    <a:pt x="5838" y="4456"/>
                    <a:pt x="5880" y="4100"/>
                    <a:pt x="5943" y="3703"/>
                  </a:cubicBezTo>
                  <a:cubicBezTo>
                    <a:pt x="6005" y="3305"/>
                    <a:pt x="6047" y="2907"/>
                    <a:pt x="6110" y="2531"/>
                  </a:cubicBezTo>
                  <a:cubicBezTo>
                    <a:pt x="6173" y="2280"/>
                    <a:pt x="6005" y="2029"/>
                    <a:pt x="5754" y="1966"/>
                  </a:cubicBezTo>
                  <a:cubicBezTo>
                    <a:pt x="5731" y="1962"/>
                    <a:pt x="5707" y="1960"/>
                    <a:pt x="5684" y="1960"/>
                  </a:cubicBezTo>
                  <a:cubicBezTo>
                    <a:pt x="5458" y="1960"/>
                    <a:pt x="5250" y="2138"/>
                    <a:pt x="5231" y="2384"/>
                  </a:cubicBezTo>
                  <a:cubicBezTo>
                    <a:pt x="5210" y="2531"/>
                    <a:pt x="5210" y="2698"/>
                    <a:pt x="5168" y="2866"/>
                  </a:cubicBezTo>
                  <a:lnTo>
                    <a:pt x="4980" y="4247"/>
                  </a:lnTo>
                  <a:lnTo>
                    <a:pt x="4896" y="4853"/>
                  </a:lnTo>
                  <a:cubicBezTo>
                    <a:pt x="4478" y="4916"/>
                    <a:pt x="4080" y="4979"/>
                    <a:pt x="3662" y="5042"/>
                  </a:cubicBezTo>
                  <a:cubicBezTo>
                    <a:pt x="3243" y="5104"/>
                    <a:pt x="2825" y="5146"/>
                    <a:pt x="2386" y="5209"/>
                  </a:cubicBezTo>
                  <a:cubicBezTo>
                    <a:pt x="2155" y="5230"/>
                    <a:pt x="1967" y="5460"/>
                    <a:pt x="2009" y="5690"/>
                  </a:cubicBezTo>
                  <a:cubicBezTo>
                    <a:pt x="2046" y="5915"/>
                    <a:pt x="2235" y="6073"/>
                    <a:pt x="2455" y="6073"/>
                  </a:cubicBezTo>
                  <a:cubicBezTo>
                    <a:pt x="2480" y="6073"/>
                    <a:pt x="2506" y="6071"/>
                    <a:pt x="2532" y="6067"/>
                  </a:cubicBezTo>
                  <a:cubicBezTo>
                    <a:pt x="3327" y="5962"/>
                    <a:pt x="4101" y="5837"/>
                    <a:pt x="4896" y="5732"/>
                  </a:cubicBezTo>
                  <a:cubicBezTo>
                    <a:pt x="4915" y="5726"/>
                    <a:pt x="4931" y="5723"/>
                    <a:pt x="4947" y="5723"/>
                  </a:cubicBezTo>
                  <a:cubicBezTo>
                    <a:pt x="4985" y="5723"/>
                    <a:pt x="5019" y="5738"/>
                    <a:pt x="5064" y="5753"/>
                  </a:cubicBezTo>
                  <a:cubicBezTo>
                    <a:pt x="5147" y="5795"/>
                    <a:pt x="5231" y="5858"/>
                    <a:pt x="5294" y="5920"/>
                  </a:cubicBezTo>
                  <a:cubicBezTo>
                    <a:pt x="5775" y="6381"/>
                    <a:pt x="6236" y="6841"/>
                    <a:pt x="6696" y="7301"/>
                  </a:cubicBezTo>
                  <a:cubicBezTo>
                    <a:pt x="6738" y="7343"/>
                    <a:pt x="6780" y="7385"/>
                    <a:pt x="6800" y="7427"/>
                  </a:cubicBezTo>
                  <a:cubicBezTo>
                    <a:pt x="6780" y="7427"/>
                    <a:pt x="6759" y="7448"/>
                    <a:pt x="6717" y="7448"/>
                  </a:cubicBezTo>
                  <a:cubicBezTo>
                    <a:pt x="6361" y="7511"/>
                    <a:pt x="6005" y="7594"/>
                    <a:pt x="5650" y="7657"/>
                  </a:cubicBezTo>
                  <a:cubicBezTo>
                    <a:pt x="5419" y="7678"/>
                    <a:pt x="5252" y="7866"/>
                    <a:pt x="5252" y="8097"/>
                  </a:cubicBezTo>
                  <a:cubicBezTo>
                    <a:pt x="5272" y="8335"/>
                    <a:pt x="5461" y="8517"/>
                    <a:pt x="5677" y="8517"/>
                  </a:cubicBezTo>
                  <a:cubicBezTo>
                    <a:pt x="5689" y="8517"/>
                    <a:pt x="5701" y="8516"/>
                    <a:pt x="5712" y="8515"/>
                  </a:cubicBezTo>
                  <a:cubicBezTo>
                    <a:pt x="5838" y="8515"/>
                    <a:pt x="5964" y="8494"/>
                    <a:pt x="6068" y="8473"/>
                  </a:cubicBezTo>
                  <a:cubicBezTo>
                    <a:pt x="6508" y="8389"/>
                    <a:pt x="6926" y="8306"/>
                    <a:pt x="7344" y="8201"/>
                  </a:cubicBezTo>
                  <a:cubicBezTo>
                    <a:pt x="7362" y="8198"/>
                    <a:pt x="7381" y="8196"/>
                    <a:pt x="7400" y="8196"/>
                  </a:cubicBezTo>
                  <a:cubicBezTo>
                    <a:pt x="7491" y="8196"/>
                    <a:pt x="7589" y="8236"/>
                    <a:pt x="7658" y="8306"/>
                  </a:cubicBezTo>
                  <a:cubicBezTo>
                    <a:pt x="7826" y="8494"/>
                    <a:pt x="7993" y="8682"/>
                    <a:pt x="8181" y="8850"/>
                  </a:cubicBezTo>
                  <a:lnTo>
                    <a:pt x="8474" y="9164"/>
                  </a:lnTo>
                  <a:cubicBezTo>
                    <a:pt x="8412" y="9205"/>
                    <a:pt x="8370" y="9247"/>
                    <a:pt x="8307" y="9268"/>
                  </a:cubicBezTo>
                  <a:cubicBezTo>
                    <a:pt x="8014" y="9415"/>
                    <a:pt x="7721" y="9561"/>
                    <a:pt x="7428" y="9687"/>
                  </a:cubicBezTo>
                  <a:cubicBezTo>
                    <a:pt x="7219" y="9791"/>
                    <a:pt x="7031" y="9938"/>
                    <a:pt x="6905" y="10126"/>
                  </a:cubicBezTo>
                  <a:cubicBezTo>
                    <a:pt x="6780" y="10398"/>
                    <a:pt x="6780" y="10733"/>
                    <a:pt x="6905" y="11005"/>
                  </a:cubicBezTo>
                  <a:cubicBezTo>
                    <a:pt x="7010" y="11298"/>
                    <a:pt x="7135" y="11612"/>
                    <a:pt x="7240" y="11905"/>
                  </a:cubicBezTo>
                  <a:cubicBezTo>
                    <a:pt x="7240" y="11967"/>
                    <a:pt x="7261" y="12051"/>
                    <a:pt x="7261" y="12114"/>
                  </a:cubicBezTo>
                  <a:lnTo>
                    <a:pt x="7156" y="12114"/>
                  </a:lnTo>
                  <a:lnTo>
                    <a:pt x="6047" y="12156"/>
                  </a:lnTo>
                  <a:cubicBezTo>
                    <a:pt x="5943" y="12156"/>
                    <a:pt x="5859" y="12114"/>
                    <a:pt x="5817" y="12030"/>
                  </a:cubicBezTo>
                  <a:cubicBezTo>
                    <a:pt x="5566" y="11654"/>
                    <a:pt x="5336" y="11277"/>
                    <a:pt x="5085" y="10900"/>
                  </a:cubicBezTo>
                  <a:cubicBezTo>
                    <a:pt x="5001" y="10796"/>
                    <a:pt x="4917" y="10691"/>
                    <a:pt x="4813" y="10586"/>
                  </a:cubicBezTo>
                  <a:cubicBezTo>
                    <a:pt x="4732" y="10516"/>
                    <a:pt x="4631" y="10479"/>
                    <a:pt x="4533" y="10479"/>
                  </a:cubicBezTo>
                  <a:cubicBezTo>
                    <a:pt x="4427" y="10479"/>
                    <a:pt x="4323" y="10521"/>
                    <a:pt x="4248" y="10607"/>
                  </a:cubicBezTo>
                  <a:cubicBezTo>
                    <a:pt x="4080" y="10754"/>
                    <a:pt x="4059" y="10984"/>
                    <a:pt x="4185" y="11151"/>
                  </a:cubicBezTo>
                  <a:cubicBezTo>
                    <a:pt x="4394" y="11444"/>
                    <a:pt x="4603" y="11758"/>
                    <a:pt x="4792" y="12051"/>
                  </a:cubicBezTo>
                  <a:cubicBezTo>
                    <a:pt x="4813" y="12093"/>
                    <a:pt x="4834" y="12135"/>
                    <a:pt x="4875" y="12198"/>
                  </a:cubicBezTo>
                  <a:lnTo>
                    <a:pt x="4666" y="12198"/>
                  </a:lnTo>
                  <a:cubicBezTo>
                    <a:pt x="4331" y="12177"/>
                    <a:pt x="3955" y="12156"/>
                    <a:pt x="3641" y="12156"/>
                  </a:cubicBezTo>
                  <a:lnTo>
                    <a:pt x="2720" y="12156"/>
                  </a:lnTo>
                  <a:cubicBezTo>
                    <a:pt x="2693" y="12159"/>
                    <a:pt x="2667" y="12161"/>
                    <a:pt x="2641" y="12161"/>
                  </a:cubicBezTo>
                  <a:cubicBezTo>
                    <a:pt x="2507" y="12161"/>
                    <a:pt x="2390" y="12114"/>
                    <a:pt x="2302" y="12009"/>
                  </a:cubicBezTo>
                  <a:cubicBezTo>
                    <a:pt x="1925" y="11528"/>
                    <a:pt x="1570" y="11047"/>
                    <a:pt x="1193" y="10545"/>
                  </a:cubicBezTo>
                  <a:cubicBezTo>
                    <a:pt x="1088" y="10398"/>
                    <a:pt x="984" y="10252"/>
                    <a:pt x="879" y="10105"/>
                  </a:cubicBezTo>
                  <a:cubicBezTo>
                    <a:pt x="784" y="9984"/>
                    <a:pt x="638" y="9914"/>
                    <a:pt x="489" y="9914"/>
                  </a:cubicBezTo>
                  <a:cubicBezTo>
                    <a:pt x="407" y="9914"/>
                    <a:pt x="325" y="9935"/>
                    <a:pt x="251" y="9980"/>
                  </a:cubicBezTo>
                  <a:cubicBezTo>
                    <a:pt x="42" y="10126"/>
                    <a:pt x="0" y="10398"/>
                    <a:pt x="147" y="10607"/>
                  </a:cubicBezTo>
                  <a:cubicBezTo>
                    <a:pt x="189" y="10649"/>
                    <a:pt x="210" y="10670"/>
                    <a:pt x="251" y="10712"/>
                  </a:cubicBezTo>
                  <a:lnTo>
                    <a:pt x="1611" y="12511"/>
                  </a:lnTo>
                  <a:cubicBezTo>
                    <a:pt x="1632" y="12553"/>
                    <a:pt x="1653" y="12595"/>
                    <a:pt x="1695" y="12637"/>
                  </a:cubicBezTo>
                  <a:cubicBezTo>
                    <a:pt x="1653" y="12700"/>
                    <a:pt x="1590" y="12783"/>
                    <a:pt x="1549" y="12825"/>
                  </a:cubicBezTo>
                  <a:lnTo>
                    <a:pt x="565" y="14143"/>
                  </a:lnTo>
                  <a:cubicBezTo>
                    <a:pt x="440" y="14311"/>
                    <a:pt x="293" y="14478"/>
                    <a:pt x="168" y="14646"/>
                  </a:cubicBezTo>
                  <a:cubicBezTo>
                    <a:pt x="0" y="14834"/>
                    <a:pt x="42" y="15127"/>
                    <a:pt x="251" y="15273"/>
                  </a:cubicBezTo>
                  <a:cubicBezTo>
                    <a:pt x="329" y="15328"/>
                    <a:pt x="415" y="15353"/>
                    <a:pt x="500" y="15353"/>
                  </a:cubicBezTo>
                  <a:cubicBezTo>
                    <a:pt x="645" y="15353"/>
                    <a:pt x="787" y="15279"/>
                    <a:pt x="879" y="15148"/>
                  </a:cubicBezTo>
                  <a:cubicBezTo>
                    <a:pt x="1339" y="14562"/>
                    <a:pt x="1800" y="13955"/>
                    <a:pt x="2239" y="13348"/>
                  </a:cubicBezTo>
                  <a:cubicBezTo>
                    <a:pt x="2344" y="13202"/>
                    <a:pt x="2511" y="13097"/>
                    <a:pt x="2699" y="13076"/>
                  </a:cubicBezTo>
                  <a:lnTo>
                    <a:pt x="4896" y="13076"/>
                  </a:lnTo>
                  <a:cubicBezTo>
                    <a:pt x="4645" y="13432"/>
                    <a:pt x="4457" y="13746"/>
                    <a:pt x="4227" y="14060"/>
                  </a:cubicBezTo>
                  <a:cubicBezTo>
                    <a:pt x="4080" y="14227"/>
                    <a:pt x="4080" y="14499"/>
                    <a:pt x="4248" y="14667"/>
                  </a:cubicBezTo>
                  <a:cubicBezTo>
                    <a:pt x="4324" y="14743"/>
                    <a:pt x="4427" y="14780"/>
                    <a:pt x="4531" y="14780"/>
                  </a:cubicBezTo>
                  <a:cubicBezTo>
                    <a:pt x="4656" y="14780"/>
                    <a:pt x="4784" y="14727"/>
                    <a:pt x="4875" y="14625"/>
                  </a:cubicBezTo>
                  <a:cubicBezTo>
                    <a:pt x="4959" y="14541"/>
                    <a:pt x="5022" y="14436"/>
                    <a:pt x="5085" y="14332"/>
                  </a:cubicBezTo>
                  <a:cubicBezTo>
                    <a:pt x="5336" y="13976"/>
                    <a:pt x="5566" y="13599"/>
                    <a:pt x="5817" y="13244"/>
                  </a:cubicBezTo>
                  <a:cubicBezTo>
                    <a:pt x="5853" y="13171"/>
                    <a:pt x="5937" y="13114"/>
                    <a:pt x="6013" y="13114"/>
                  </a:cubicBezTo>
                  <a:cubicBezTo>
                    <a:pt x="6025" y="13114"/>
                    <a:pt x="6036" y="13115"/>
                    <a:pt x="6047" y="13118"/>
                  </a:cubicBezTo>
                  <a:cubicBezTo>
                    <a:pt x="6403" y="13139"/>
                    <a:pt x="6780" y="13139"/>
                    <a:pt x="7135" y="13139"/>
                  </a:cubicBezTo>
                  <a:cubicBezTo>
                    <a:pt x="7177" y="13139"/>
                    <a:pt x="7219" y="13139"/>
                    <a:pt x="7282" y="13160"/>
                  </a:cubicBezTo>
                  <a:cubicBezTo>
                    <a:pt x="7261" y="13202"/>
                    <a:pt x="7261" y="13265"/>
                    <a:pt x="7240" y="13327"/>
                  </a:cubicBezTo>
                  <a:cubicBezTo>
                    <a:pt x="7135" y="13641"/>
                    <a:pt x="7031" y="13934"/>
                    <a:pt x="6926" y="14248"/>
                  </a:cubicBezTo>
                  <a:cubicBezTo>
                    <a:pt x="6821" y="14457"/>
                    <a:pt x="6800" y="14687"/>
                    <a:pt x="6842" y="14918"/>
                  </a:cubicBezTo>
                  <a:cubicBezTo>
                    <a:pt x="6926" y="15211"/>
                    <a:pt x="7156" y="15462"/>
                    <a:pt x="7428" y="15566"/>
                  </a:cubicBezTo>
                  <a:cubicBezTo>
                    <a:pt x="7721" y="15692"/>
                    <a:pt x="8014" y="15838"/>
                    <a:pt x="8307" y="15964"/>
                  </a:cubicBezTo>
                  <a:cubicBezTo>
                    <a:pt x="8370" y="16006"/>
                    <a:pt x="8432" y="16048"/>
                    <a:pt x="8495" y="16089"/>
                  </a:cubicBezTo>
                  <a:cubicBezTo>
                    <a:pt x="8181" y="16403"/>
                    <a:pt x="7888" y="16717"/>
                    <a:pt x="7616" y="17010"/>
                  </a:cubicBezTo>
                  <a:cubicBezTo>
                    <a:pt x="7569" y="17057"/>
                    <a:pt x="7522" y="17081"/>
                    <a:pt x="7466" y="17081"/>
                  </a:cubicBezTo>
                  <a:cubicBezTo>
                    <a:pt x="7448" y="17081"/>
                    <a:pt x="7428" y="17078"/>
                    <a:pt x="7407" y="17073"/>
                  </a:cubicBezTo>
                  <a:cubicBezTo>
                    <a:pt x="6989" y="16968"/>
                    <a:pt x="6570" y="16884"/>
                    <a:pt x="6131" y="16801"/>
                  </a:cubicBezTo>
                  <a:cubicBezTo>
                    <a:pt x="5984" y="16780"/>
                    <a:pt x="5838" y="16759"/>
                    <a:pt x="5671" y="16759"/>
                  </a:cubicBezTo>
                  <a:cubicBezTo>
                    <a:pt x="5168" y="16780"/>
                    <a:pt x="5127" y="17512"/>
                    <a:pt x="5629" y="17596"/>
                  </a:cubicBezTo>
                  <a:lnTo>
                    <a:pt x="6445" y="17742"/>
                  </a:lnTo>
                  <a:lnTo>
                    <a:pt x="6842" y="17826"/>
                  </a:lnTo>
                  <a:cubicBezTo>
                    <a:pt x="6780" y="17910"/>
                    <a:pt x="6738" y="17952"/>
                    <a:pt x="6696" y="17972"/>
                  </a:cubicBezTo>
                  <a:cubicBezTo>
                    <a:pt x="6236" y="18433"/>
                    <a:pt x="5775" y="18893"/>
                    <a:pt x="5315" y="19333"/>
                  </a:cubicBezTo>
                  <a:cubicBezTo>
                    <a:pt x="5273" y="19395"/>
                    <a:pt x="5210" y="19437"/>
                    <a:pt x="5147" y="19458"/>
                  </a:cubicBezTo>
                  <a:cubicBezTo>
                    <a:pt x="5096" y="19510"/>
                    <a:pt x="5016" y="19547"/>
                    <a:pt x="4931" y="19547"/>
                  </a:cubicBezTo>
                  <a:cubicBezTo>
                    <a:pt x="4913" y="19547"/>
                    <a:pt x="4894" y="19545"/>
                    <a:pt x="4875" y="19542"/>
                  </a:cubicBezTo>
                  <a:lnTo>
                    <a:pt x="3181" y="19291"/>
                  </a:lnTo>
                  <a:cubicBezTo>
                    <a:pt x="2992" y="19270"/>
                    <a:pt x="2783" y="19228"/>
                    <a:pt x="2574" y="19207"/>
                  </a:cubicBezTo>
                  <a:cubicBezTo>
                    <a:pt x="2538" y="19198"/>
                    <a:pt x="2502" y="19194"/>
                    <a:pt x="2467" y="19194"/>
                  </a:cubicBezTo>
                  <a:cubicBezTo>
                    <a:pt x="2255" y="19194"/>
                    <a:pt x="2066" y="19347"/>
                    <a:pt x="2030" y="19563"/>
                  </a:cubicBezTo>
                  <a:cubicBezTo>
                    <a:pt x="1988" y="19793"/>
                    <a:pt x="2155" y="20023"/>
                    <a:pt x="2386" y="20044"/>
                  </a:cubicBezTo>
                  <a:cubicBezTo>
                    <a:pt x="2532" y="20086"/>
                    <a:pt x="2678" y="20086"/>
                    <a:pt x="2804" y="20107"/>
                  </a:cubicBezTo>
                  <a:lnTo>
                    <a:pt x="4541" y="20337"/>
                  </a:lnTo>
                  <a:cubicBezTo>
                    <a:pt x="4666" y="20358"/>
                    <a:pt x="4792" y="20379"/>
                    <a:pt x="4917" y="20400"/>
                  </a:cubicBezTo>
                  <a:cubicBezTo>
                    <a:pt x="4938" y="20588"/>
                    <a:pt x="4959" y="20755"/>
                    <a:pt x="4980" y="20923"/>
                  </a:cubicBezTo>
                  <a:cubicBezTo>
                    <a:pt x="5043" y="21299"/>
                    <a:pt x="5085" y="21655"/>
                    <a:pt x="5147" y="22032"/>
                  </a:cubicBezTo>
                  <a:cubicBezTo>
                    <a:pt x="5189" y="22325"/>
                    <a:pt x="5210" y="22638"/>
                    <a:pt x="5273" y="22931"/>
                  </a:cubicBezTo>
                  <a:cubicBezTo>
                    <a:pt x="5291" y="23147"/>
                    <a:pt x="5463" y="23300"/>
                    <a:pt x="5669" y="23300"/>
                  </a:cubicBezTo>
                  <a:cubicBezTo>
                    <a:pt x="5704" y="23300"/>
                    <a:pt x="5739" y="23296"/>
                    <a:pt x="5775" y="23287"/>
                  </a:cubicBezTo>
                  <a:cubicBezTo>
                    <a:pt x="6005" y="23245"/>
                    <a:pt x="6173" y="23015"/>
                    <a:pt x="6131" y="22764"/>
                  </a:cubicBezTo>
                  <a:cubicBezTo>
                    <a:pt x="6068" y="22366"/>
                    <a:pt x="6005" y="21990"/>
                    <a:pt x="5943" y="21592"/>
                  </a:cubicBezTo>
                  <a:cubicBezTo>
                    <a:pt x="5880" y="21174"/>
                    <a:pt x="5838" y="20797"/>
                    <a:pt x="5775" y="20400"/>
                  </a:cubicBezTo>
                  <a:cubicBezTo>
                    <a:pt x="5775" y="20337"/>
                    <a:pt x="5796" y="20295"/>
                    <a:pt x="5817" y="20232"/>
                  </a:cubicBezTo>
                  <a:cubicBezTo>
                    <a:pt x="5859" y="20149"/>
                    <a:pt x="5922" y="20065"/>
                    <a:pt x="5984" y="20002"/>
                  </a:cubicBezTo>
                  <a:cubicBezTo>
                    <a:pt x="6445" y="19521"/>
                    <a:pt x="6905" y="19061"/>
                    <a:pt x="7365" y="18600"/>
                  </a:cubicBezTo>
                  <a:cubicBezTo>
                    <a:pt x="7386" y="18558"/>
                    <a:pt x="7428" y="18537"/>
                    <a:pt x="7491" y="18475"/>
                  </a:cubicBezTo>
                  <a:cubicBezTo>
                    <a:pt x="7575" y="18872"/>
                    <a:pt x="7658" y="19249"/>
                    <a:pt x="7721" y="19605"/>
                  </a:cubicBezTo>
                  <a:cubicBezTo>
                    <a:pt x="7721" y="19856"/>
                    <a:pt x="7930" y="20044"/>
                    <a:pt x="8181" y="20044"/>
                  </a:cubicBezTo>
                  <a:cubicBezTo>
                    <a:pt x="8432" y="20002"/>
                    <a:pt x="8621" y="19772"/>
                    <a:pt x="8579" y="19521"/>
                  </a:cubicBezTo>
                  <a:cubicBezTo>
                    <a:pt x="8558" y="19395"/>
                    <a:pt x="8537" y="19270"/>
                    <a:pt x="8516" y="19144"/>
                  </a:cubicBezTo>
                  <a:cubicBezTo>
                    <a:pt x="8412" y="18726"/>
                    <a:pt x="8328" y="18349"/>
                    <a:pt x="8244" y="17952"/>
                  </a:cubicBezTo>
                  <a:cubicBezTo>
                    <a:pt x="8223" y="17847"/>
                    <a:pt x="8265" y="17721"/>
                    <a:pt x="8349" y="17659"/>
                  </a:cubicBezTo>
                  <a:cubicBezTo>
                    <a:pt x="8537" y="17491"/>
                    <a:pt x="8725" y="17303"/>
                    <a:pt x="8914" y="17136"/>
                  </a:cubicBezTo>
                  <a:lnTo>
                    <a:pt x="9207" y="16843"/>
                  </a:lnTo>
                  <a:cubicBezTo>
                    <a:pt x="9249" y="16884"/>
                    <a:pt x="9290" y="16947"/>
                    <a:pt x="9311" y="16989"/>
                  </a:cubicBezTo>
                  <a:cubicBezTo>
                    <a:pt x="9458" y="17261"/>
                    <a:pt x="9583" y="17533"/>
                    <a:pt x="9709" y="17805"/>
                  </a:cubicBezTo>
                  <a:cubicBezTo>
                    <a:pt x="9772" y="17931"/>
                    <a:pt x="9855" y="18056"/>
                    <a:pt x="9939" y="18182"/>
                  </a:cubicBezTo>
                  <a:cubicBezTo>
                    <a:pt x="10072" y="18398"/>
                    <a:pt x="10297" y="18521"/>
                    <a:pt x="10531" y="18521"/>
                  </a:cubicBezTo>
                  <a:cubicBezTo>
                    <a:pt x="10591" y="18521"/>
                    <a:pt x="10653" y="18513"/>
                    <a:pt x="10713" y="18496"/>
                  </a:cubicBezTo>
                  <a:cubicBezTo>
                    <a:pt x="11090" y="18412"/>
                    <a:pt x="11466" y="18265"/>
                    <a:pt x="11843" y="18140"/>
                  </a:cubicBezTo>
                  <a:cubicBezTo>
                    <a:pt x="11927" y="18098"/>
                    <a:pt x="12052" y="18077"/>
                    <a:pt x="12157" y="18077"/>
                  </a:cubicBezTo>
                  <a:lnTo>
                    <a:pt x="12157" y="18182"/>
                  </a:lnTo>
                  <a:cubicBezTo>
                    <a:pt x="12178" y="18537"/>
                    <a:pt x="12178" y="18914"/>
                    <a:pt x="12199" y="19291"/>
                  </a:cubicBezTo>
                  <a:cubicBezTo>
                    <a:pt x="12199" y="19395"/>
                    <a:pt x="12136" y="19479"/>
                    <a:pt x="12052" y="19521"/>
                  </a:cubicBezTo>
                  <a:cubicBezTo>
                    <a:pt x="11676" y="19772"/>
                    <a:pt x="11320" y="20002"/>
                    <a:pt x="10943" y="20253"/>
                  </a:cubicBezTo>
                  <a:cubicBezTo>
                    <a:pt x="10839" y="20316"/>
                    <a:pt x="10755" y="20379"/>
                    <a:pt x="10650" y="20462"/>
                  </a:cubicBezTo>
                  <a:cubicBezTo>
                    <a:pt x="10483" y="20630"/>
                    <a:pt x="10462" y="20923"/>
                    <a:pt x="10629" y="21090"/>
                  </a:cubicBezTo>
                  <a:cubicBezTo>
                    <a:pt x="10716" y="21177"/>
                    <a:pt x="10830" y="21218"/>
                    <a:pt x="10944" y="21218"/>
                  </a:cubicBezTo>
                  <a:cubicBezTo>
                    <a:pt x="11050" y="21218"/>
                    <a:pt x="11155" y="21182"/>
                    <a:pt x="11236" y="21111"/>
                  </a:cubicBezTo>
                  <a:cubicBezTo>
                    <a:pt x="11550" y="20881"/>
                    <a:pt x="11864" y="20672"/>
                    <a:pt x="12220" y="20441"/>
                  </a:cubicBezTo>
                  <a:cubicBezTo>
                    <a:pt x="12220" y="20567"/>
                    <a:pt x="12241" y="20630"/>
                    <a:pt x="12220" y="20755"/>
                  </a:cubicBezTo>
                  <a:cubicBezTo>
                    <a:pt x="12220" y="21174"/>
                    <a:pt x="12199" y="21592"/>
                    <a:pt x="12199" y="22032"/>
                  </a:cubicBezTo>
                  <a:lnTo>
                    <a:pt x="12199" y="22597"/>
                  </a:lnTo>
                  <a:cubicBezTo>
                    <a:pt x="12199" y="22701"/>
                    <a:pt x="12178" y="22806"/>
                    <a:pt x="12157" y="22910"/>
                  </a:cubicBezTo>
                  <a:cubicBezTo>
                    <a:pt x="12136" y="22973"/>
                    <a:pt x="12094" y="23015"/>
                    <a:pt x="12052" y="23057"/>
                  </a:cubicBezTo>
                  <a:cubicBezTo>
                    <a:pt x="11780" y="23266"/>
                    <a:pt x="11487" y="23475"/>
                    <a:pt x="11236" y="23685"/>
                  </a:cubicBezTo>
                  <a:cubicBezTo>
                    <a:pt x="10860" y="23957"/>
                    <a:pt x="10483" y="24229"/>
                    <a:pt x="10127" y="24522"/>
                  </a:cubicBezTo>
                  <a:cubicBezTo>
                    <a:pt x="9981" y="24626"/>
                    <a:pt x="9918" y="24814"/>
                    <a:pt x="9960" y="24982"/>
                  </a:cubicBezTo>
                  <a:cubicBezTo>
                    <a:pt x="10002" y="25170"/>
                    <a:pt x="10148" y="25296"/>
                    <a:pt x="10316" y="25317"/>
                  </a:cubicBezTo>
                  <a:cubicBezTo>
                    <a:pt x="10483" y="25317"/>
                    <a:pt x="10650" y="25254"/>
                    <a:pt x="10755" y="25128"/>
                  </a:cubicBezTo>
                  <a:lnTo>
                    <a:pt x="12554" y="23768"/>
                  </a:lnTo>
                  <a:cubicBezTo>
                    <a:pt x="12575" y="23747"/>
                    <a:pt x="12617" y="23726"/>
                    <a:pt x="12659" y="23685"/>
                  </a:cubicBezTo>
                  <a:cubicBezTo>
                    <a:pt x="13036" y="23957"/>
                    <a:pt x="13391" y="24229"/>
                    <a:pt x="13747" y="24501"/>
                  </a:cubicBezTo>
                  <a:cubicBezTo>
                    <a:pt x="14061" y="24731"/>
                    <a:pt x="14354" y="24961"/>
                    <a:pt x="14647" y="25191"/>
                  </a:cubicBezTo>
                  <a:cubicBezTo>
                    <a:pt x="14734" y="25278"/>
                    <a:pt x="14850" y="25322"/>
                    <a:pt x="14959" y="25322"/>
                  </a:cubicBezTo>
                  <a:cubicBezTo>
                    <a:pt x="14981" y="25322"/>
                    <a:pt x="15003" y="25320"/>
                    <a:pt x="15023" y="25317"/>
                  </a:cubicBezTo>
                  <a:cubicBezTo>
                    <a:pt x="15212" y="25275"/>
                    <a:pt x="15358" y="25149"/>
                    <a:pt x="15379" y="24961"/>
                  </a:cubicBezTo>
                  <a:cubicBezTo>
                    <a:pt x="15421" y="24794"/>
                    <a:pt x="15337" y="24605"/>
                    <a:pt x="15191" y="24501"/>
                  </a:cubicBezTo>
                  <a:cubicBezTo>
                    <a:pt x="14584" y="24040"/>
                    <a:pt x="13977" y="23580"/>
                    <a:pt x="13370" y="23120"/>
                  </a:cubicBezTo>
                  <a:cubicBezTo>
                    <a:pt x="13245" y="23057"/>
                    <a:pt x="13182" y="22952"/>
                    <a:pt x="13161" y="22827"/>
                  </a:cubicBezTo>
                  <a:cubicBezTo>
                    <a:pt x="13161" y="22722"/>
                    <a:pt x="13140" y="22638"/>
                    <a:pt x="13140" y="22555"/>
                  </a:cubicBezTo>
                  <a:cubicBezTo>
                    <a:pt x="13119" y="22115"/>
                    <a:pt x="13119" y="21655"/>
                    <a:pt x="13119" y="21216"/>
                  </a:cubicBezTo>
                  <a:lnTo>
                    <a:pt x="13119" y="20483"/>
                  </a:lnTo>
                  <a:cubicBezTo>
                    <a:pt x="13475" y="20713"/>
                    <a:pt x="13789" y="20923"/>
                    <a:pt x="14103" y="21132"/>
                  </a:cubicBezTo>
                  <a:cubicBezTo>
                    <a:pt x="14195" y="21219"/>
                    <a:pt x="14295" y="21256"/>
                    <a:pt x="14391" y="21256"/>
                  </a:cubicBezTo>
                  <a:cubicBezTo>
                    <a:pt x="14729" y="21256"/>
                    <a:pt x="15010" y="20793"/>
                    <a:pt x="14668" y="20483"/>
                  </a:cubicBezTo>
                  <a:cubicBezTo>
                    <a:pt x="14584" y="20421"/>
                    <a:pt x="14500" y="20358"/>
                    <a:pt x="14417" y="20295"/>
                  </a:cubicBezTo>
                  <a:cubicBezTo>
                    <a:pt x="14040" y="20044"/>
                    <a:pt x="13663" y="19793"/>
                    <a:pt x="13308" y="19563"/>
                  </a:cubicBezTo>
                  <a:cubicBezTo>
                    <a:pt x="13203" y="19500"/>
                    <a:pt x="13161" y="19395"/>
                    <a:pt x="13161" y="19291"/>
                  </a:cubicBezTo>
                  <a:cubicBezTo>
                    <a:pt x="13182" y="18956"/>
                    <a:pt x="13182" y="18600"/>
                    <a:pt x="13182" y="18265"/>
                  </a:cubicBezTo>
                  <a:cubicBezTo>
                    <a:pt x="13182" y="18203"/>
                    <a:pt x="13203" y="18140"/>
                    <a:pt x="13203" y="18077"/>
                  </a:cubicBezTo>
                  <a:cubicBezTo>
                    <a:pt x="13287" y="18098"/>
                    <a:pt x="13350" y="18119"/>
                    <a:pt x="13412" y="18140"/>
                  </a:cubicBezTo>
                  <a:cubicBezTo>
                    <a:pt x="13726" y="18244"/>
                    <a:pt x="14040" y="18349"/>
                    <a:pt x="14333" y="18454"/>
                  </a:cubicBezTo>
                  <a:cubicBezTo>
                    <a:pt x="14466" y="18527"/>
                    <a:pt x="14610" y="18561"/>
                    <a:pt x="14752" y="18561"/>
                  </a:cubicBezTo>
                  <a:cubicBezTo>
                    <a:pt x="15100" y="18561"/>
                    <a:pt x="15434" y="18356"/>
                    <a:pt x="15567" y="18014"/>
                  </a:cubicBezTo>
                  <a:cubicBezTo>
                    <a:pt x="15588" y="17972"/>
                    <a:pt x="15609" y="17910"/>
                    <a:pt x="15630" y="17868"/>
                  </a:cubicBezTo>
                  <a:cubicBezTo>
                    <a:pt x="15777" y="17596"/>
                    <a:pt x="15902" y="17303"/>
                    <a:pt x="16049" y="17031"/>
                  </a:cubicBezTo>
                  <a:cubicBezTo>
                    <a:pt x="16070" y="16968"/>
                    <a:pt x="16111" y="16926"/>
                    <a:pt x="16153" y="16884"/>
                  </a:cubicBezTo>
                  <a:cubicBezTo>
                    <a:pt x="16467" y="17177"/>
                    <a:pt x="16781" y="17470"/>
                    <a:pt x="17074" y="17763"/>
                  </a:cubicBezTo>
                  <a:cubicBezTo>
                    <a:pt x="17116" y="17826"/>
                    <a:pt x="17137" y="17889"/>
                    <a:pt x="17116" y="17931"/>
                  </a:cubicBezTo>
                  <a:cubicBezTo>
                    <a:pt x="17032" y="18370"/>
                    <a:pt x="16927" y="18788"/>
                    <a:pt x="16844" y="19207"/>
                  </a:cubicBezTo>
                  <a:cubicBezTo>
                    <a:pt x="16823" y="19353"/>
                    <a:pt x="16802" y="19500"/>
                    <a:pt x="16802" y="19646"/>
                  </a:cubicBezTo>
                  <a:cubicBezTo>
                    <a:pt x="16802" y="19897"/>
                    <a:pt x="16990" y="20086"/>
                    <a:pt x="17220" y="20086"/>
                  </a:cubicBezTo>
                  <a:cubicBezTo>
                    <a:pt x="17451" y="20086"/>
                    <a:pt x="17639" y="19897"/>
                    <a:pt x="17660" y="19667"/>
                  </a:cubicBezTo>
                  <a:cubicBezTo>
                    <a:pt x="17702" y="19291"/>
                    <a:pt x="17785" y="18935"/>
                    <a:pt x="17869" y="18537"/>
                  </a:cubicBezTo>
                  <a:cubicBezTo>
                    <a:pt x="17911" y="18558"/>
                    <a:pt x="17953" y="18579"/>
                    <a:pt x="17974" y="18600"/>
                  </a:cubicBezTo>
                  <a:cubicBezTo>
                    <a:pt x="18455" y="19102"/>
                    <a:pt x="18936" y="19584"/>
                    <a:pt x="19396" y="20065"/>
                  </a:cubicBezTo>
                  <a:cubicBezTo>
                    <a:pt x="19459" y="20128"/>
                    <a:pt x="19501" y="20190"/>
                    <a:pt x="19543" y="20253"/>
                  </a:cubicBezTo>
                  <a:cubicBezTo>
                    <a:pt x="19564" y="20316"/>
                    <a:pt x="19585" y="20379"/>
                    <a:pt x="19585" y="20462"/>
                  </a:cubicBezTo>
                  <a:cubicBezTo>
                    <a:pt x="19501" y="21027"/>
                    <a:pt x="19438" y="21592"/>
                    <a:pt x="19355" y="22157"/>
                  </a:cubicBezTo>
                  <a:cubicBezTo>
                    <a:pt x="19313" y="22366"/>
                    <a:pt x="19271" y="22597"/>
                    <a:pt x="19250" y="22806"/>
                  </a:cubicBezTo>
                  <a:cubicBezTo>
                    <a:pt x="19208" y="23036"/>
                    <a:pt x="19355" y="23266"/>
                    <a:pt x="19585" y="23329"/>
                  </a:cubicBezTo>
                  <a:cubicBezTo>
                    <a:pt x="19620" y="23338"/>
                    <a:pt x="19656" y="23342"/>
                    <a:pt x="19691" y="23342"/>
                  </a:cubicBezTo>
                  <a:cubicBezTo>
                    <a:pt x="19902" y="23342"/>
                    <a:pt x="20090" y="23186"/>
                    <a:pt x="20108" y="22952"/>
                  </a:cubicBezTo>
                  <a:cubicBezTo>
                    <a:pt x="20129" y="22910"/>
                    <a:pt x="20129" y="22869"/>
                    <a:pt x="20129" y="22827"/>
                  </a:cubicBezTo>
                  <a:cubicBezTo>
                    <a:pt x="20233" y="22094"/>
                    <a:pt x="20338" y="21341"/>
                    <a:pt x="20443" y="20609"/>
                  </a:cubicBezTo>
                  <a:cubicBezTo>
                    <a:pt x="20464" y="20441"/>
                    <a:pt x="20464" y="20441"/>
                    <a:pt x="20631" y="20421"/>
                  </a:cubicBezTo>
                  <a:lnTo>
                    <a:pt x="22451" y="20149"/>
                  </a:lnTo>
                  <a:cubicBezTo>
                    <a:pt x="22640" y="20128"/>
                    <a:pt x="22849" y="20107"/>
                    <a:pt x="23037" y="20065"/>
                  </a:cubicBezTo>
                  <a:cubicBezTo>
                    <a:pt x="23225" y="20023"/>
                    <a:pt x="23351" y="19877"/>
                    <a:pt x="23351" y="19688"/>
                  </a:cubicBezTo>
                  <a:cubicBezTo>
                    <a:pt x="23369" y="19434"/>
                    <a:pt x="23167" y="19212"/>
                    <a:pt x="22908" y="19212"/>
                  </a:cubicBezTo>
                  <a:cubicBezTo>
                    <a:pt x="22869" y="19212"/>
                    <a:pt x="22828" y="19217"/>
                    <a:pt x="22786" y="19228"/>
                  </a:cubicBezTo>
                  <a:cubicBezTo>
                    <a:pt x="22619" y="19249"/>
                    <a:pt x="22451" y="19291"/>
                    <a:pt x="22263" y="19312"/>
                  </a:cubicBezTo>
                  <a:cubicBezTo>
                    <a:pt x="21719" y="19395"/>
                    <a:pt x="21175" y="19437"/>
                    <a:pt x="20631" y="19542"/>
                  </a:cubicBezTo>
                  <a:cubicBezTo>
                    <a:pt x="20588" y="19550"/>
                    <a:pt x="20546" y="19554"/>
                    <a:pt x="20503" y="19554"/>
                  </a:cubicBezTo>
                  <a:cubicBezTo>
                    <a:pt x="20339" y="19554"/>
                    <a:pt x="20183" y="19491"/>
                    <a:pt x="20066" y="19374"/>
                  </a:cubicBezTo>
                  <a:cubicBezTo>
                    <a:pt x="19585" y="18914"/>
                    <a:pt x="19124" y="18454"/>
                    <a:pt x="18643" y="17972"/>
                  </a:cubicBezTo>
                  <a:cubicBezTo>
                    <a:pt x="18601" y="17931"/>
                    <a:pt x="18580" y="17889"/>
                    <a:pt x="18539" y="17847"/>
                  </a:cubicBezTo>
                  <a:cubicBezTo>
                    <a:pt x="18936" y="17763"/>
                    <a:pt x="19313" y="17680"/>
                    <a:pt x="19689" y="17638"/>
                  </a:cubicBezTo>
                  <a:cubicBezTo>
                    <a:pt x="19920" y="17617"/>
                    <a:pt x="20108" y="17428"/>
                    <a:pt x="20108" y="17177"/>
                  </a:cubicBezTo>
                  <a:cubicBezTo>
                    <a:pt x="20088" y="16959"/>
                    <a:pt x="19899" y="16778"/>
                    <a:pt x="19683" y="16778"/>
                  </a:cubicBezTo>
                  <a:cubicBezTo>
                    <a:pt x="19671" y="16778"/>
                    <a:pt x="19659" y="16779"/>
                    <a:pt x="19648" y="16780"/>
                  </a:cubicBezTo>
                  <a:cubicBezTo>
                    <a:pt x="19501" y="16780"/>
                    <a:pt x="19376" y="16801"/>
                    <a:pt x="19229" y="16822"/>
                  </a:cubicBezTo>
                  <a:cubicBezTo>
                    <a:pt x="18832" y="16926"/>
                    <a:pt x="18413" y="16989"/>
                    <a:pt x="18016" y="17094"/>
                  </a:cubicBezTo>
                  <a:cubicBezTo>
                    <a:pt x="17989" y="17103"/>
                    <a:pt x="17962" y="17107"/>
                    <a:pt x="17935" y="17107"/>
                  </a:cubicBezTo>
                  <a:cubicBezTo>
                    <a:pt x="17838" y="17107"/>
                    <a:pt x="17747" y="17050"/>
                    <a:pt x="17681" y="16968"/>
                  </a:cubicBezTo>
                  <a:cubicBezTo>
                    <a:pt x="17471" y="16738"/>
                    <a:pt x="17262" y="16529"/>
                    <a:pt x="17032" y="16299"/>
                  </a:cubicBezTo>
                  <a:lnTo>
                    <a:pt x="16886" y="16131"/>
                  </a:lnTo>
                  <a:cubicBezTo>
                    <a:pt x="16927" y="16089"/>
                    <a:pt x="16969" y="16068"/>
                    <a:pt x="17032" y="16027"/>
                  </a:cubicBezTo>
                  <a:cubicBezTo>
                    <a:pt x="17304" y="15880"/>
                    <a:pt x="17576" y="15755"/>
                    <a:pt x="17848" y="15629"/>
                  </a:cubicBezTo>
                  <a:cubicBezTo>
                    <a:pt x="17974" y="15566"/>
                    <a:pt x="18099" y="15503"/>
                    <a:pt x="18204" y="15420"/>
                  </a:cubicBezTo>
                  <a:cubicBezTo>
                    <a:pt x="18476" y="15252"/>
                    <a:pt x="18622" y="14918"/>
                    <a:pt x="18539" y="14604"/>
                  </a:cubicBezTo>
                  <a:cubicBezTo>
                    <a:pt x="18455" y="14227"/>
                    <a:pt x="18308" y="13871"/>
                    <a:pt x="18183" y="13495"/>
                  </a:cubicBezTo>
                  <a:cubicBezTo>
                    <a:pt x="18162" y="13390"/>
                    <a:pt x="18120" y="13286"/>
                    <a:pt x="18099" y="13202"/>
                  </a:cubicBezTo>
                  <a:cubicBezTo>
                    <a:pt x="18120" y="13181"/>
                    <a:pt x="18141" y="13181"/>
                    <a:pt x="18162" y="13160"/>
                  </a:cubicBezTo>
                  <a:cubicBezTo>
                    <a:pt x="18560" y="13160"/>
                    <a:pt x="18957" y="13160"/>
                    <a:pt x="19355" y="13139"/>
                  </a:cubicBezTo>
                  <a:cubicBezTo>
                    <a:pt x="19438" y="13139"/>
                    <a:pt x="19522" y="13202"/>
                    <a:pt x="19564" y="13265"/>
                  </a:cubicBezTo>
                  <a:cubicBezTo>
                    <a:pt x="19794" y="13641"/>
                    <a:pt x="20045" y="14018"/>
                    <a:pt x="20296" y="14374"/>
                  </a:cubicBezTo>
                  <a:cubicBezTo>
                    <a:pt x="20359" y="14499"/>
                    <a:pt x="20464" y="14604"/>
                    <a:pt x="20547" y="14708"/>
                  </a:cubicBezTo>
                  <a:cubicBezTo>
                    <a:pt x="20628" y="14779"/>
                    <a:pt x="20729" y="14816"/>
                    <a:pt x="20830" y="14816"/>
                  </a:cubicBezTo>
                  <a:cubicBezTo>
                    <a:pt x="20938" y="14816"/>
                    <a:pt x="21047" y="14774"/>
                    <a:pt x="21133" y="14687"/>
                  </a:cubicBezTo>
                  <a:cubicBezTo>
                    <a:pt x="21280" y="14541"/>
                    <a:pt x="21301" y="14311"/>
                    <a:pt x="21175" y="14143"/>
                  </a:cubicBezTo>
                  <a:cubicBezTo>
                    <a:pt x="20987" y="13851"/>
                    <a:pt x="20798" y="13558"/>
                    <a:pt x="20589" y="13265"/>
                  </a:cubicBezTo>
                  <a:cubicBezTo>
                    <a:pt x="20568" y="13223"/>
                    <a:pt x="20547" y="13181"/>
                    <a:pt x="20505" y="13118"/>
                  </a:cubicBezTo>
                  <a:lnTo>
                    <a:pt x="22640" y="13118"/>
                  </a:lnTo>
                  <a:cubicBezTo>
                    <a:pt x="22807" y="13139"/>
                    <a:pt x="22953" y="13139"/>
                    <a:pt x="23079" y="13286"/>
                  </a:cubicBezTo>
                  <a:cubicBezTo>
                    <a:pt x="23518" y="13892"/>
                    <a:pt x="23979" y="14478"/>
                    <a:pt x="24418" y="15085"/>
                  </a:cubicBezTo>
                  <a:cubicBezTo>
                    <a:pt x="24460" y="15127"/>
                    <a:pt x="24481" y="15190"/>
                    <a:pt x="24523" y="15231"/>
                  </a:cubicBezTo>
                  <a:cubicBezTo>
                    <a:pt x="24617" y="15337"/>
                    <a:pt x="24744" y="15390"/>
                    <a:pt x="24867" y="15390"/>
                  </a:cubicBezTo>
                  <a:cubicBezTo>
                    <a:pt x="24963" y="15390"/>
                    <a:pt x="25056" y="15358"/>
                    <a:pt x="25130" y="15294"/>
                  </a:cubicBezTo>
                  <a:cubicBezTo>
                    <a:pt x="25318" y="15148"/>
                    <a:pt x="25360" y="14897"/>
                    <a:pt x="25234" y="14708"/>
                  </a:cubicBezTo>
                  <a:cubicBezTo>
                    <a:pt x="25192" y="14667"/>
                    <a:pt x="25171" y="14625"/>
                    <a:pt x="25130" y="14583"/>
                  </a:cubicBezTo>
                  <a:cubicBezTo>
                    <a:pt x="24669" y="13976"/>
                    <a:pt x="24209" y="13369"/>
                    <a:pt x="23770" y="12783"/>
                  </a:cubicBezTo>
                  <a:cubicBezTo>
                    <a:pt x="23728" y="12742"/>
                    <a:pt x="23707" y="12700"/>
                    <a:pt x="23686" y="12658"/>
                  </a:cubicBezTo>
                  <a:cubicBezTo>
                    <a:pt x="23728" y="12595"/>
                    <a:pt x="23770" y="12553"/>
                    <a:pt x="23790" y="12490"/>
                  </a:cubicBezTo>
                  <a:lnTo>
                    <a:pt x="24983" y="10921"/>
                  </a:lnTo>
                  <a:cubicBezTo>
                    <a:pt x="25067" y="10817"/>
                    <a:pt x="25150" y="10733"/>
                    <a:pt x="25213" y="10628"/>
                  </a:cubicBezTo>
                  <a:cubicBezTo>
                    <a:pt x="25297" y="10545"/>
                    <a:pt x="25318" y="10419"/>
                    <a:pt x="25297" y="10294"/>
                  </a:cubicBezTo>
                  <a:cubicBezTo>
                    <a:pt x="25276" y="10126"/>
                    <a:pt x="25150" y="9980"/>
                    <a:pt x="24962" y="9959"/>
                  </a:cubicBezTo>
                  <a:cubicBezTo>
                    <a:pt x="24929" y="9950"/>
                    <a:pt x="24894" y="9946"/>
                    <a:pt x="24858" y="9946"/>
                  </a:cubicBezTo>
                  <a:cubicBezTo>
                    <a:pt x="24715" y="9946"/>
                    <a:pt x="24565" y="10013"/>
                    <a:pt x="24481" y="10147"/>
                  </a:cubicBezTo>
                  <a:cubicBezTo>
                    <a:pt x="24042" y="10754"/>
                    <a:pt x="23581" y="11340"/>
                    <a:pt x="23142" y="11946"/>
                  </a:cubicBezTo>
                  <a:cubicBezTo>
                    <a:pt x="23037" y="12114"/>
                    <a:pt x="22849" y="12198"/>
                    <a:pt x="22640" y="12198"/>
                  </a:cubicBezTo>
                  <a:lnTo>
                    <a:pt x="22033" y="12198"/>
                  </a:lnTo>
                  <a:cubicBezTo>
                    <a:pt x="21761" y="12198"/>
                    <a:pt x="21510" y="12218"/>
                    <a:pt x="21238" y="12218"/>
                  </a:cubicBezTo>
                  <a:lnTo>
                    <a:pt x="20464" y="12218"/>
                  </a:lnTo>
                  <a:cubicBezTo>
                    <a:pt x="20694" y="11863"/>
                    <a:pt x="20903" y="11549"/>
                    <a:pt x="21133" y="11235"/>
                  </a:cubicBezTo>
                  <a:cubicBezTo>
                    <a:pt x="21280" y="11068"/>
                    <a:pt x="21280" y="10796"/>
                    <a:pt x="21112" y="10628"/>
                  </a:cubicBezTo>
                  <a:cubicBezTo>
                    <a:pt x="21026" y="10552"/>
                    <a:pt x="20919" y="10515"/>
                    <a:pt x="20813" y="10515"/>
                  </a:cubicBezTo>
                  <a:cubicBezTo>
                    <a:pt x="20687" y="10515"/>
                    <a:pt x="20564" y="10568"/>
                    <a:pt x="20484" y="10670"/>
                  </a:cubicBezTo>
                  <a:cubicBezTo>
                    <a:pt x="20401" y="10754"/>
                    <a:pt x="20338" y="10838"/>
                    <a:pt x="20275" y="10921"/>
                  </a:cubicBezTo>
                  <a:cubicBezTo>
                    <a:pt x="20045" y="11298"/>
                    <a:pt x="19794" y="11654"/>
                    <a:pt x="19543" y="12030"/>
                  </a:cubicBezTo>
                  <a:cubicBezTo>
                    <a:pt x="19506" y="12121"/>
                    <a:pt x="19422" y="12181"/>
                    <a:pt x="19318" y="12181"/>
                  </a:cubicBezTo>
                  <a:cubicBezTo>
                    <a:pt x="19303" y="12181"/>
                    <a:pt x="19287" y="12179"/>
                    <a:pt x="19271" y="12177"/>
                  </a:cubicBezTo>
                  <a:cubicBezTo>
                    <a:pt x="18957" y="12156"/>
                    <a:pt x="18622" y="12156"/>
                    <a:pt x="18308" y="12156"/>
                  </a:cubicBezTo>
                  <a:lnTo>
                    <a:pt x="18078" y="12156"/>
                  </a:lnTo>
                  <a:cubicBezTo>
                    <a:pt x="18099" y="12030"/>
                    <a:pt x="18141" y="11926"/>
                    <a:pt x="18162" y="11821"/>
                  </a:cubicBezTo>
                  <a:cubicBezTo>
                    <a:pt x="18288" y="11465"/>
                    <a:pt x="18413" y="11089"/>
                    <a:pt x="18518" y="10733"/>
                  </a:cubicBezTo>
                  <a:cubicBezTo>
                    <a:pt x="18601" y="10398"/>
                    <a:pt x="18455" y="10042"/>
                    <a:pt x="18162" y="9875"/>
                  </a:cubicBezTo>
                  <a:cubicBezTo>
                    <a:pt x="17827" y="9687"/>
                    <a:pt x="17492" y="9519"/>
                    <a:pt x="17158" y="9352"/>
                  </a:cubicBezTo>
                  <a:cubicBezTo>
                    <a:pt x="17053" y="9310"/>
                    <a:pt x="16948" y="9247"/>
                    <a:pt x="16886" y="9164"/>
                  </a:cubicBezTo>
                  <a:cubicBezTo>
                    <a:pt x="17179" y="8871"/>
                    <a:pt x="17451" y="8578"/>
                    <a:pt x="17743" y="8285"/>
                  </a:cubicBezTo>
                  <a:cubicBezTo>
                    <a:pt x="17774" y="8240"/>
                    <a:pt x="17836" y="8205"/>
                    <a:pt x="17900" y="8205"/>
                  </a:cubicBezTo>
                  <a:cubicBezTo>
                    <a:pt x="17925" y="8205"/>
                    <a:pt x="17950" y="8210"/>
                    <a:pt x="17974" y="8222"/>
                  </a:cubicBezTo>
                  <a:cubicBezTo>
                    <a:pt x="18141" y="8243"/>
                    <a:pt x="18308" y="8285"/>
                    <a:pt x="18497" y="8327"/>
                  </a:cubicBezTo>
                  <a:cubicBezTo>
                    <a:pt x="18852" y="8389"/>
                    <a:pt x="19208" y="8473"/>
                    <a:pt x="19564" y="8536"/>
                  </a:cubicBezTo>
                  <a:cubicBezTo>
                    <a:pt x="19588" y="8540"/>
                    <a:pt x="19611" y="8542"/>
                    <a:pt x="19635" y="8542"/>
                  </a:cubicBezTo>
                  <a:cubicBezTo>
                    <a:pt x="19840" y="8542"/>
                    <a:pt x="20028" y="8384"/>
                    <a:pt x="20066" y="8159"/>
                  </a:cubicBezTo>
                  <a:cubicBezTo>
                    <a:pt x="20108" y="7929"/>
                    <a:pt x="19940" y="7720"/>
                    <a:pt x="19710" y="7678"/>
                  </a:cubicBezTo>
                  <a:lnTo>
                    <a:pt x="18790" y="7490"/>
                  </a:lnTo>
                  <a:lnTo>
                    <a:pt x="18518" y="7448"/>
                  </a:lnTo>
                  <a:cubicBezTo>
                    <a:pt x="18560" y="7385"/>
                    <a:pt x="18580" y="7364"/>
                    <a:pt x="18622" y="7322"/>
                  </a:cubicBezTo>
                  <a:cubicBezTo>
                    <a:pt x="19104" y="6862"/>
                    <a:pt x="19564" y="6402"/>
                    <a:pt x="20045" y="5941"/>
                  </a:cubicBezTo>
                  <a:cubicBezTo>
                    <a:pt x="20108" y="5858"/>
                    <a:pt x="20192" y="5816"/>
                    <a:pt x="20275" y="5774"/>
                  </a:cubicBezTo>
                  <a:cubicBezTo>
                    <a:pt x="20317" y="5753"/>
                    <a:pt x="20380" y="5732"/>
                    <a:pt x="20443" y="5732"/>
                  </a:cubicBezTo>
                  <a:cubicBezTo>
                    <a:pt x="20819" y="5795"/>
                    <a:pt x="21175" y="5837"/>
                    <a:pt x="21573" y="5900"/>
                  </a:cubicBezTo>
                  <a:cubicBezTo>
                    <a:pt x="21970" y="5962"/>
                    <a:pt x="22368" y="6004"/>
                    <a:pt x="22765" y="6067"/>
                  </a:cubicBezTo>
                  <a:cubicBezTo>
                    <a:pt x="22801" y="6077"/>
                    <a:pt x="22838" y="6081"/>
                    <a:pt x="22875" y="6081"/>
                  </a:cubicBezTo>
                  <a:cubicBezTo>
                    <a:pt x="23075" y="6081"/>
                    <a:pt x="23277" y="5944"/>
                    <a:pt x="23330" y="5732"/>
                  </a:cubicBezTo>
                  <a:cubicBezTo>
                    <a:pt x="23372" y="5460"/>
                    <a:pt x="23163" y="5209"/>
                    <a:pt x="22891" y="5209"/>
                  </a:cubicBezTo>
                  <a:lnTo>
                    <a:pt x="22409" y="5146"/>
                  </a:lnTo>
                  <a:lnTo>
                    <a:pt x="21029" y="4958"/>
                  </a:lnTo>
                  <a:lnTo>
                    <a:pt x="20443" y="4874"/>
                  </a:lnTo>
                  <a:cubicBezTo>
                    <a:pt x="20443" y="4853"/>
                    <a:pt x="20422" y="4832"/>
                    <a:pt x="20422" y="4791"/>
                  </a:cubicBezTo>
                  <a:cubicBezTo>
                    <a:pt x="20338" y="4247"/>
                    <a:pt x="20275" y="3703"/>
                    <a:pt x="20192" y="3159"/>
                  </a:cubicBezTo>
                  <a:cubicBezTo>
                    <a:pt x="20150" y="2887"/>
                    <a:pt x="20129" y="2615"/>
                    <a:pt x="20087" y="2343"/>
                  </a:cubicBezTo>
                  <a:cubicBezTo>
                    <a:pt x="20058" y="2125"/>
                    <a:pt x="19868" y="1978"/>
                    <a:pt x="19663" y="1978"/>
                  </a:cubicBezTo>
                  <a:cubicBezTo>
                    <a:pt x="19573" y="1978"/>
                    <a:pt x="19480" y="2006"/>
                    <a:pt x="19396" y="2071"/>
                  </a:cubicBezTo>
                  <a:cubicBezTo>
                    <a:pt x="19271" y="2175"/>
                    <a:pt x="19187" y="2343"/>
                    <a:pt x="19229" y="2510"/>
                  </a:cubicBezTo>
                  <a:cubicBezTo>
                    <a:pt x="19250" y="2698"/>
                    <a:pt x="19292" y="2866"/>
                    <a:pt x="19313" y="3054"/>
                  </a:cubicBezTo>
                  <a:cubicBezTo>
                    <a:pt x="19396" y="3640"/>
                    <a:pt x="19480" y="4226"/>
                    <a:pt x="19564" y="4832"/>
                  </a:cubicBezTo>
                  <a:cubicBezTo>
                    <a:pt x="19585" y="4916"/>
                    <a:pt x="19564" y="5021"/>
                    <a:pt x="19501" y="5104"/>
                  </a:cubicBezTo>
                  <a:cubicBezTo>
                    <a:pt x="19438" y="5188"/>
                    <a:pt x="19396" y="5251"/>
                    <a:pt x="19313" y="5335"/>
                  </a:cubicBezTo>
                  <a:cubicBezTo>
                    <a:pt x="19062" y="5586"/>
                    <a:pt x="18832" y="5837"/>
                    <a:pt x="18560" y="6088"/>
                  </a:cubicBezTo>
                  <a:cubicBezTo>
                    <a:pt x="18371" y="6297"/>
                    <a:pt x="18183" y="6506"/>
                    <a:pt x="17974" y="6695"/>
                  </a:cubicBezTo>
                  <a:cubicBezTo>
                    <a:pt x="17932" y="6736"/>
                    <a:pt x="17890" y="6757"/>
                    <a:pt x="17869" y="6778"/>
                  </a:cubicBezTo>
                  <a:cubicBezTo>
                    <a:pt x="17848" y="6695"/>
                    <a:pt x="17827" y="6611"/>
                    <a:pt x="17806" y="6548"/>
                  </a:cubicBezTo>
                  <a:cubicBezTo>
                    <a:pt x="17743" y="6255"/>
                    <a:pt x="17681" y="5941"/>
                    <a:pt x="17639" y="5648"/>
                  </a:cubicBezTo>
                  <a:cubicBezTo>
                    <a:pt x="17618" y="5418"/>
                    <a:pt x="17430" y="5251"/>
                    <a:pt x="17220" y="5230"/>
                  </a:cubicBezTo>
                  <a:cubicBezTo>
                    <a:pt x="16969" y="5230"/>
                    <a:pt x="16781" y="5439"/>
                    <a:pt x="16781" y="5690"/>
                  </a:cubicBezTo>
                  <a:cubicBezTo>
                    <a:pt x="16781" y="5816"/>
                    <a:pt x="16802" y="5962"/>
                    <a:pt x="16844" y="6088"/>
                  </a:cubicBezTo>
                  <a:cubicBezTo>
                    <a:pt x="16927" y="6506"/>
                    <a:pt x="16990" y="6925"/>
                    <a:pt x="17095" y="7343"/>
                  </a:cubicBezTo>
                  <a:cubicBezTo>
                    <a:pt x="17137" y="7448"/>
                    <a:pt x="17095" y="7573"/>
                    <a:pt x="16990" y="7636"/>
                  </a:cubicBezTo>
                  <a:cubicBezTo>
                    <a:pt x="16739" y="7866"/>
                    <a:pt x="16509" y="8097"/>
                    <a:pt x="16258" y="8327"/>
                  </a:cubicBezTo>
                  <a:lnTo>
                    <a:pt x="16111" y="8452"/>
                  </a:lnTo>
                  <a:cubicBezTo>
                    <a:pt x="16070" y="8348"/>
                    <a:pt x="16007" y="8243"/>
                    <a:pt x="15965" y="8138"/>
                  </a:cubicBezTo>
                  <a:cubicBezTo>
                    <a:pt x="15798" y="7825"/>
                    <a:pt x="15651" y="7490"/>
                    <a:pt x="15463" y="7176"/>
                  </a:cubicBezTo>
                  <a:cubicBezTo>
                    <a:pt x="15331" y="6913"/>
                    <a:pt x="15058" y="6766"/>
                    <a:pt x="14784" y="6766"/>
                  </a:cubicBezTo>
                  <a:cubicBezTo>
                    <a:pt x="14709" y="6766"/>
                    <a:pt x="14635" y="6777"/>
                    <a:pt x="14563" y="6799"/>
                  </a:cubicBezTo>
                  <a:cubicBezTo>
                    <a:pt x="14207" y="6904"/>
                    <a:pt x="13873" y="7029"/>
                    <a:pt x="13517" y="7155"/>
                  </a:cubicBezTo>
                  <a:cubicBezTo>
                    <a:pt x="13412" y="7176"/>
                    <a:pt x="13308" y="7197"/>
                    <a:pt x="13161" y="7239"/>
                  </a:cubicBezTo>
                  <a:lnTo>
                    <a:pt x="13161" y="5962"/>
                  </a:lnTo>
                  <a:cubicBezTo>
                    <a:pt x="13161" y="5858"/>
                    <a:pt x="13224" y="5816"/>
                    <a:pt x="13287" y="5774"/>
                  </a:cubicBezTo>
                  <a:cubicBezTo>
                    <a:pt x="13663" y="5523"/>
                    <a:pt x="14040" y="5293"/>
                    <a:pt x="14396" y="5042"/>
                  </a:cubicBezTo>
                  <a:cubicBezTo>
                    <a:pt x="14521" y="4958"/>
                    <a:pt x="14626" y="4874"/>
                    <a:pt x="14710" y="4770"/>
                  </a:cubicBezTo>
                  <a:cubicBezTo>
                    <a:pt x="14993" y="4470"/>
                    <a:pt x="14732" y="4051"/>
                    <a:pt x="14403" y="4051"/>
                  </a:cubicBezTo>
                  <a:cubicBezTo>
                    <a:pt x="14319" y="4051"/>
                    <a:pt x="14230" y="4078"/>
                    <a:pt x="14145" y="4142"/>
                  </a:cubicBezTo>
                  <a:cubicBezTo>
                    <a:pt x="13852" y="4330"/>
                    <a:pt x="13559" y="4540"/>
                    <a:pt x="13266" y="4728"/>
                  </a:cubicBezTo>
                  <a:cubicBezTo>
                    <a:pt x="13245" y="4749"/>
                    <a:pt x="13203" y="4770"/>
                    <a:pt x="13140" y="4812"/>
                  </a:cubicBezTo>
                  <a:lnTo>
                    <a:pt x="13140" y="4602"/>
                  </a:lnTo>
                  <a:cubicBezTo>
                    <a:pt x="13140" y="4037"/>
                    <a:pt x="13140" y="3472"/>
                    <a:pt x="13140" y="2907"/>
                  </a:cubicBezTo>
                  <a:cubicBezTo>
                    <a:pt x="13140" y="2803"/>
                    <a:pt x="13140" y="2719"/>
                    <a:pt x="13140" y="2635"/>
                  </a:cubicBezTo>
                  <a:cubicBezTo>
                    <a:pt x="13161" y="2510"/>
                    <a:pt x="13161" y="2343"/>
                    <a:pt x="13308" y="2238"/>
                  </a:cubicBezTo>
                  <a:cubicBezTo>
                    <a:pt x="13789" y="1882"/>
                    <a:pt x="14291" y="1506"/>
                    <a:pt x="14772" y="1129"/>
                  </a:cubicBezTo>
                  <a:cubicBezTo>
                    <a:pt x="14919" y="1024"/>
                    <a:pt x="15065" y="920"/>
                    <a:pt x="15212" y="815"/>
                  </a:cubicBezTo>
                  <a:cubicBezTo>
                    <a:pt x="15421" y="669"/>
                    <a:pt x="15463" y="397"/>
                    <a:pt x="15316" y="187"/>
                  </a:cubicBezTo>
                  <a:cubicBezTo>
                    <a:pt x="15231" y="66"/>
                    <a:pt x="15103" y="0"/>
                    <a:pt x="14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8505311" y="4596294"/>
              <a:ext cx="333647" cy="33165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51277" y="2985622"/>
              <a:ext cx="333631" cy="291459"/>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8211374" y="4869601"/>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9"/>
            <p:cNvSpPr/>
            <p:nvPr/>
          </p:nvSpPr>
          <p:spPr>
            <a:xfrm>
              <a:off x="8015673" y="143680"/>
              <a:ext cx="301784" cy="301332"/>
            </a:xfrm>
            <a:custGeom>
              <a:avLst/>
              <a:gdLst/>
              <a:ahLst/>
              <a:cxnLst/>
              <a:rect l="l" t="t" r="r" b="b"/>
              <a:pathLst>
                <a:path w="25360" h="25322" extrusionOk="0">
                  <a:moveTo>
                    <a:pt x="10588" y="7636"/>
                  </a:moveTo>
                  <a:lnTo>
                    <a:pt x="12178" y="8138"/>
                  </a:lnTo>
                  <a:cubicBezTo>
                    <a:pt x="12199" y="8327"/>
                    <a:pt x="12199" y="8515"/>
                    <a:pt x="12199" y="8703"/>
                  </a:cubicBezTo>
                  <a:lnTo>
                    <a:pt x="12199" y="9540"/>
                  </a:lnTo>
                  <a:cubicBezTo>
                    <a:pt x="12199" y="9749"/>
                    <a:pt x="12220" y="9938"/>
                    <a:pt x="12220" y="10147"/>
                  </a:cubicBezTo>
                  <a:cubicBezTo>
                    <a:pt x="12220" y="10566"/>
                    <a:pt x="12178" y="10984"/>
                    <a:pt x="12178" y="11402"/>
                  </a:cubicBezTo>
                  <a:cubicBezTo>
                    <a:pt x="11885" y="11277"/>
                    <a:pt x="10357" y="9770"/>
                    <a:pt x="9834" y="9101"/>
                  </a:cubicBezTo>
                  <a:cubicBezTo>
                    <a:pt x="10085" y="8599"/>
                    <a:pt x="10337" y="8117"/>
                    <a:pt x="10588" y="7636"/>
                  </a:cubicBezTo>
                  <a:close/>
                  <a:moveTo>
                    <a:pt x="14730" y="7636"/>
                  </a:moveTo>
                  <a:lnTo>
                    <a:pt x="15505" y="9122"/>
                  </a:lnTo>
                  <a:cubicBezTo>
                    <a:pt x="14730" y="9875"/>
                    <a:pt x="14019" y="10712"/>
                    <a:pt x="13140" y="11444"/>
                  </a:cubicBezTo>
                  <a:cubicBezTo>
                    <a:pt x="13057" y="10335"/>
                    <a:pt x="13119" y="9247"/>
                    <a:pt x="13119" y="8159"/>
                  </a:cubicBezTo>
                  <a:lnTo>
                    <a:pt x="14730" y="7636"/>
                  </a:lnTo>
                  <a:close/>
                  <a:moveTo>
                    <a:pt x="9123" y="9812"/>
                  </a:moveTo>
                  <a:cubicBezTo>
                    <a:pt x="9228" y="9917"/>
                    <a:pt x="9353" y="10022"/>
                    <a:pt x="9479" y="10126"/>
                  </a:cubicBezTo>
                  <a:cubicBezTo>
                    <a:pt x="9897" y="10524"/>
                    <a:pt x="10316" y="10921"/>
                    <a:pt x="10713" y="11340"/>
                  </a:cubicBezTo>
                  <a:cubicBezTo>
                    <a:pt x="10964" y="11591"/>
                    <a:pt x="11194" y="11863"/>
                    <a:pt x="11445" y="12156"/>
                  </a:cubicBezTo>
                  <a:cubicBezTo>
                    <a:pt x="11062" y="12192"/>
                    <a:pt x="10682" y="12203"/>
                    <a:pt x="10303" y="12203"/>
                  </a:cubicBezTo>
                  <a:cubicBezTo>
                    <a:pt x="9689" y="12203"/>
                    <a:pt x="9081" y="12174"/>
                    <a:pt x="8472" y="12174"/>
                  </a:cubicBezTo>
                  <a:cubicBezTo>
                    <a:pt x="8368" y="12174"/>
                    <a:pt x="8264" y="12175"/>
                    <a:pt x="8160" y="12177"/>
                  </a:cubicBezTo>
                  <a:lnTo>
                    <a:pt x="8181" y="12156"/>
                  </a:lnTo>
                  <a:cubicBezTo>
                    <a:pt x="7993" y="11612"/>
                    <a:pt x="7826" y="11089"/>
                    <a:pt x="7637" y="10566"/>
                  </a:cubicBezTo>
                  <a:lnTo>
                    <a:pt x="9123" y="9812"/>
                  </a:lnTo>
                  <a:close/>
                  <a:moveTo>
                    <a:pt x="16195" y="9812"/>
                  </a:moveTo>
                  <a:lnTo>
                    <a:pt x="17304" y="10398"/>
                  </a:lnTo>
                  <a:cubicBezTo>
                    <a:pt x="17388" y="10440"/>
                    <a:pt x="17471" y="10482"/>
                    <a:pt x="17555" y="10503"/>
                  </a:cubicBezTo>
                  <a:cubicBezTo>
                    <a:pt x="17639" y="10524"/>
                    <a:pt x="17681" y="10628"/>
                    <a:pt x="17639" y="10712"/>
                  </a:cubicBezTo>
                  <a:cubicBezTo>
                    <a:pt x="17576" y="10900"/>
                    <a:pt x="17513" y="11089"/>
                    <a:pt x="17451" y="11277"/>
                  </a:cubicBezTo>
                  <a:cubicBezTo>
                    <a:pt x="17346" y="11570"/>
                    <a:pt x="17262" y="11863"/>
                    <a:pt x="17158" y="12156"/>
                  </a:cubicBezTo>
                  <a:cubicBezTo>
                    <a:pt x="17011" y="12177"/>
                    <a:pt x="16865" y="12177"/>
                    <a:pt x="16676" y="12177"/>
                  </a:cubicBezTo>
                  <a:lnTo>
                    <a:pt x="16111" y="12177"/>
                  </a:lnTo>
                  <a:cubicBezTo>
                    <a:pt x="15798" y="12198"/>
                    <a:pt x="15463" y="12218"/>
                    <a:pt x="15149" y="12218"/>
                  </a:cubicBezTo>
                  <a:cubicBezTo>
                    <a:pt x="14730" y="12198"/>
                    <a:pt x="14312" y="12177"/>
                    <a:pt x="13914" y="12177"/>
                  </a:cubicBezTo>
                  <a:cubicBezTo>
                    <a:pt x="13977" y="11926"/>
                    <a:pt x="15358" y="10524"/>
                    <a:pt x="16195" y="9812"/>
                  </a:cubicBezTo>
                  <a:close/>
                  <a:moveTo>
                    <a:pt x="9951" y="13089"/>
                  </a:moveTo>
                  <a:cubicBezTo>
                    <a:pt x="10445" y="13089"/>
                    <a:pt x="10943" y="13101"/>
                    <a:pt x="11445" y="13139"/>
                  </a:cubicBezTo>
                  <a:cubicBezTo>
                    <a:pt x="10713" y="14018"/>
                    <a:pt x="9876" y="14729"/>
                    <a:pt x="9123" y="15483"/>
                  </a:cubicBezTo>
                  <a:lnTo>
                    <a:pt x="7637" y="14729"/>
                  </a:lnTo>
                  <a:cubicBezTo>
                    <a:pt x="7826" y="14206"/>
                    <a:pt x="7993" y="13683"/>
                    <a:pt x="8160" y="13139"/>
                  </a:cubicBezTo>
                  <a:lnTo>
                    <a:pt x="8181" y="13118"/>
                  </a:lnTo>
                  <a:cubicBezTo>
                    <a:pt x="8765" y="13107"/>
                    <a:pt x="9355" y="13089"/>
                    <a:pt x="9951" y="13089"/>
                  </a:cubicBezTo>
                  <a:close/>
                  <a:moveTo>
                    <a:pt x="15293" y="13080"/>
                  </a:moveTo>
                  <a:cubicBezTo>
                    <a:pt x="15922" y="13080"/>
                    <a:pt x="16536" y="13106"/>
                    <a:pt x="17137" y="13118"/>
                  </a:cubicBezTo>
                  <a:cubicBezTo>
                    <a:pt x="17325" y="13662"/>
                    <a:pt x="17492" y="14185"/>
                    <a:pt x="17660" y="14708"/>
                  </a:cubicBezTo>
                  <a:lnTo>
                    <a:pt x="16195" y="15483"/>
                  </a:lnTo>
                  <a:cubicBezTo>
                    <a:pt x="16070" y="15378"/>
                    <a:pt x="15923" y="15231"/>
                    <a:pt x="15798" y="15106"/>
                  </a:cubicBezTo>
                  <a:cubicBezTo>
                    <a:pt x="15400" y="14729"/>
                    <a:pt x="15003" y="14353"/>
                    <a:pt x="14605" y="13955"/>
                  </a:cubicBezTo>
                  <a:cubicBezTo>
                    <a:pt x="14354" y="13704"/>
                    <a:pt x="14124" y="13432"/>
                    <a:pt x="13852" y="13139"/>
                  </a:cubicBezTo>
                  <a:lnTo>
                    <a:pt x="13873" y="13139"/>
                  </a:lnTo>
                  <a:cubicBezTo>
                    <a:pt x="14354" y="13095"/>
                    <a:pt x="14827" y="13080"/>
                    <a:pt x="15293" y="13080"/>
                  </a:cubicBezTo>
                  <a:close/>
                  <a:moveTo>
                    <a:pt x="12178" y="13830"/>
                  </a:moveTo>
                  <a:cubicBezTo>
                    <a:pt x="12262" y="14980"/>
                    <a:pt x="12178" y="16068"/>
                    <a:pt x="12199" y="17156"/>
                  </a:cubicBezTo>
                  <a:lnTo>
                    <a:pt x="12052" y="17198"/>
                  </a:lnTo>
                  <a:lnTo>
                    <a:pt x="10734" y="17617"/>
                  </a:lnTo>
                  <a:cubicBezTo>
                    <a:pt x="10688" y="17632"/>
                    <a:pt x="10653" y="17642"/>
                    <a:pt x="10626" y="17642"/>
                  </a:cubicBezTo>
                  <a:cubicBezTo>
                    <a:pt x="10578" y="17642"/>
                    <a:pt x="10551" y="17613"/>
                    <a:pt x="10525" y="17533"/>
                  </a:cubicBezTo>
                  <a:cubicBezTo>
                    <a:pt x="10378" y="17240"/>
                    <a:pt x="10253" y="16947"/>
                    <a:pt x="10106" y="16696"/>
                  </a:cubicBezTo>
                  <a:cubicBezTo>
                    <a:pt x="10023" y="16529"/>
                    <a:pt x="9918" y="16361"/>
                    <a:pt x="9813" y="16194"/>
                  </a:cubicBezTo>
                  <a:cubicBezTo>
                    <a:pt x="9939" y="16048"/>
                    <a:pt x="10065" y="15922"/>
                    <a:pt x="10190" y="15796"/>
                  </a:cubicBezTo>
                  <a:cubicBezTo>
                    <a:pt x="10567" y="15378"/>
                    <a:pt x="10943" y="14980"/>
                    <a:pt x="11341" y="14583"/>
                  </a:cubicBezTo>
                  <a:cubicBezTo>
                    <a:pt x="11592" y="14332"/>
                    <a:pt x="11885" y="14102"/>
                    <a:pt x="12178" y="13830"/>
                  </a:cubicBezTo>
                  <a:close/>
                  <a:moveTo>
                    <a:pt x="13161" y="13892"/>
                  </a:moveTo>
                  <a:cubicBezTo>
                    <a:pt x="13475" y="14081"/>
                    <a:pt x="15086" y="15671"/>
                    <a:pt x="15484" y="16194"/>
                  </a:cubicBezTo>
                  <a:cubicBezTo>
                    <a:pt x="15233" y="16675"/>
                    <a:pt x="15003" y="17177"/>
                    <a:pt x="14730" y="17659"/>
                  </a:cubicBezTo>
                  <a:lnTo>
                    <a:pt x="13140" y="17136"/>
                  </a:lnTo>
                  <a:cubicBezTo>
                    <a:pt x="13140" y="16068"/>
                    <a:pt x="13078" y="14980"/>
                    <a:pt x="13161" y="13892"/>
                  </a:cubicBezTo>
                  <a:close/>
                  <a:moveTo>
                    <a:pt x="14974" y="0"/>
                  </a:moveTo>
                  <a:cubicBezTo>
                    <a:pt x="14881" y="0"/>
                    <a:pt x="14788" y="34"/>
                    <a:pt x="14710" y="104"/>
                  </a:cubicBezTo>
                  <a:cubicBezTo>
                    <a:pt x="14668" y="125"/>
                    <a:pt x="14626" y="166"/>
                    <a:pt x="14584" y="187"/>
                  </a:cubicBezTo>
                  <a:lnTo>
                    <a:pt x="12806" y="1547"/>
                  </a:lnTo>
                  <a:cubicBezTo>
                    <a:pt x="12764" y="1568"/>
                    <a:pt x="12722" y="1589"/>
                    <a:pt x="12680" y="1631"/>
                  </a:cubicBezTo>
                  <a:cubicBezTo>
                    <a:pt x="12638" y="1610"/>
                    <a:pt x="12596" y="1589"/>
                    <a:pt x="12575" y="1547"/>
                  </a:cubicBezTo>
                  <a:cubicBezTo>
                    <a:pt x="12241" y="1296"/>
                    <a:pt x="11885" y="1045"/>
                    <a:pt x="11571" y="815"/>
                  </a:cubicBezTo>
                  <a:cubicBezTo>
                    <a:pt x="11278" y="585"/>
                    <a:pt x="10985" y="334"/>
                    <a:pt x="10671" y="104"/>
                  </a:cubicBezTo>
                  <a:cubicBezTo>
                    <a:pt x="10593" y="38"/>
                    <a:pt x="10498" y="6"/>
                    <a:pt x="10402" y="6"/>
                  </a:cubicBezTo>
                  <a:cubicBezTo>
                    <a:pt x="10345" y="6"/>
                    <a:pt x="10287" y="17"/>
                    <a:pt x="10232" y="41"/>
                  </a:cubicBezTo>
                  <a:cubicBezTo>
                    <a:pt x="10085" y="83"/>
                    <a:pt x="9981" y="229"/>
                    <a:pt x="9981" y="376"/>
                  </a:cubicBezTo>
                  <a:cubicBezTo>
                    <a:pt x="9960" y="564"/>
                    <a:pt x="10023" y="731"/>
                    <a:pt x="10190" y="836"/>
                  </a:cubicBezTo>
                  <a:cubicBezTo>
                    <a:pt x="10818" y="1296"/>
                    <a:pt x="11445" y="1778"/>
                    <a:pt x="12073" y="2238"/>
                  </a:cubicBezTo>
                  <a:cubicBezTo>
                    <a:pt x="12115" y="2301"/>
                    <a:pt x="12157" y="2343"/>
                    <a:pt x="12178" y="2405"/>
                  </a:cubicBezTo>
                  <a:cubicBezTo>
                    <a:pt x="12199" y="2510"/>
                    <a:pt x="12220" y="2615"/>
                    <a:pt x="12220" y="2719"/>
                  </a:cubicBezTo>
                  <a:cubicBezTo>
                    <a:pt x="12241" y="3179"/>
                    <a:pt x="12262" y="3640"/>
                    <a:pt x="12262" y="4100"/>
                  </a:cubicBezTo>
                  <a:lnTo>
                    <a:pt x="12262" y="4832"/>
                  </a:lnTo>
                  <a:cubicBezTo>
                    <a:pt x="11906" y="4581"/>
                    <a:pt x="11571" y="4393"/>
                    <a:pt x="11257" y="4163"/>
                  </a:cubicBezTo>
                  <a:cubicBezTo>
                    <a:pt x="11179" y="4084"/>
                    <a:pt x="11077" y="4047"/>
                    <a:pt x="10974" y="4047"/>
                  </a:cubicBezTo>
                  <a:cubicBezTo>
                    <a:pt x="10858" y="4047"/>
                    <a:pt x="10739" y="4095"/>
                    <a:pt x="10650" y="4184"/>
                  </a:cubicBezTo>
                  <a:cubicBezTo>
                    <a:pt x="10483" y="4351"/>
                    <a:pt x="10504" y="4623"/>
                    <a:pt x="10671" y="4791"/>
                  </a:cubicBezTo>
                  <a:cubicBezTo>
                    <a:pt x="10776" y="4874"/>
                    <a:pt x="10881" y="4958"/>
                    <a:pt x="10985" y="5021"/>
                  </a:cubicBezTo>
                  <a:cubicBezTo>
                    <a:pt x="11362" y="5272"/>
                    <a:pt x="11738" y="5523"/>
                    <a:pt x="12094" y="5753"/>
                  </a:cubicBezTo>
                  <a:cubicBezTo>
                    <a:pt x="12178" y="5816"/>
                    <a:pt x="12220" y="5900"/>
                    <a:pt x="12220" y="5983"/>
                  </a:cubicBezTo>
                  <a:cubicBezTo>
                    <a:pt x="12199" y="6339"/>
                    <a:pt x="12178" y="6716"/>
                    <a:pt x="12178" y="7071"/>
                  </a:cubicBezTo>
                  <a:cubicBezTo>
                    <a:pt x="12178" y="7113"/>
                    <a:pt x="12178" y="7155"/>
                    <a:pt x="12157" y="7218"/>
                  </a:cubicBezTo>
                  <a:cubicBezTo>
                    <a:pt x="12094" y="7197"/>
                    <a:pt x="12052" y="7197"/>
                    <a:pt x="11990" y="7176"/>
                  </a:cubicBezTo>
                  <a:lnTo>
                    <a:pt x="11069" y="6862"/>
                  </a:lnTo>
                  <a:cubicBezTo>
                    <a:pt x="10938" y="6796"/>
                    <a:pt x="10789" y="6765"/>
                    <a:pt x="10639" y="6765"/>
                  </a:cubicBezTo>
                  <a:cubicBezTo>
                    <a:pt x="10501" y="6765"/>
                    <a:pt x="10362" y="6791"/>
                    <a:pt x="10232" y="6841"/>
                  </a:cubicBezTo>
                  <a:cubicBezTo>
                    <a:pt x="10023" y="6946"/>
                    <a:pt x="9855" y="7134"/>
                    <a:pt x="9772" y="7364"/>
                  </a:cubicBezTo>
                  <a:cubicBezTo>
                    <a:pt x="9625" y="7636"/>
                    <a:pt x="9500" y="7950"/>
                    <a:pt x="9353" y="8222"/>
                  </a:cubicBezTo>
                  <a:cubicBezTo>
                    <a:pt x="9311" y="8306"/>
                    <a:pt x="9269" y="8369"/>
                    <a:pt x="9228" y="8431"/>
                  </a:cubicBezTo>
                  <a:lnTo>
                    <a:pt x="8286" y="7553"/>
                  </a:lnTo>
                  <a:cubicBezTo>
                    <a:pt x="8223" y="7469"/>
                    <a:pt x="8265" y="7406"/>
                    <a:pt x="8265" y="7322"/>
                  </a:cubicBezTo>
                  <a:lnTo>
                    <a:pt x="8391" y="6611"/>
                  </a:lnTo>
                  <a:cubicBezTo>
                    <a:pt x="8453" y="6318"/>
                    <a:pt x="8537" y="6004"/>
                    <a:pt x="8579" y="5711"/>
                  </a:cubicBezTo>
                  <a:cubicBezTo>
                    <a:pt x="8600" y="5481"/>
                    <a:pt x="8432" y="5251"/>
                    <a:pt x="8202" y="5209"/>
                  </a:cubicBezTo>
                  <a:cubicBezTo>
                    <a:pt x="8189" y="5208"/>
                    <a:pt x="8176" y="5207"/>
                    <a:pt x="8163" y="5207"/>
                  </a:cubicBezTo>
                  <a:cubicBezTo>
                    <a:pt x="7949" y="5207"/>
                    <a:pt x="7761" y="5367"/>
                    <a:pt x="7721" y="5565"/>
                  </a:cubicBezTo>
                  <a:cubicBezTo>
                    <a:pt x="7679" y="5837"/>
                    <a:pt x="7616" y="6109"/>
                    <a:pt x="7575" y="6381"/>
                  </a:cubicBezTo>
                  <a:cubicBezTo>
                    <a:pt x="7554" y="6506"/>
                    <a:pt x="7512" y="6632"/>
                    <a:pt x="7491" y="6778"/>
                  </a:cubicBezTo>
                  <a:lnTo>
                    <a:pt x="7386" y="6674"/>
                  </a:lnTo>
                  <a:cubicBezTo>
                    <a:pt x="6905" y="6213"/>
                    <a:pt x="6445" y="5732"/>
                    <a:pt x="5984" y="5251"/>
                  </a:cubicBezTo>
                  <a:cubicBezTo>
                    <a:pt x="5922" y="5188"/>
                    <a:pt x="5880" y="5125"/>
                    <a:pt x="5817" y="5042"/>
                  </a:cubicBezTo>
                  <a:cubicBezTo>
                    <a:pt x="5775" y="4979"/>
                    <a:pt x="5754" y="4916"/>
                    <a:pt x="5775" y="4832"/>
                  </a:cubicBezTo>
                  <a:cubicBezTo>
                    <a:pt x="5838" y="4456"/>
                    <a:pt x="5880" y="4100"/>
                    <a:pt x="5943" y="3703"/>
                  </a:cubicBezTo>
                  <a:cubicBezTo>
                    <a:pt x="6005" y="3305"/>
                    <a:pt x="6047" y="2907"/>
                    <a:pt x="6110" y="2531"/>
                  </a:cubicBezTo>
                  <a:cubicBezTo>
                    <a:pt x="6173" y="2280"/>
                    <a:pt x="6005" y="2029"/>
                    <a:pt x="5754" y="1966"/>
                  </a:cubicBezTo>
                  <a:cubicBezTo>
                    <a:pt x="5731" y="1962"/>
                    <a:pt x="5707" y="1960"/>
                    <a:pt x="5684" y="1960"/>
                  </a:cubicBezTo>
                  <a:cubicBezTo>
                    <a:pt x="5458" y="1960"/>
                    <a:pt x="5250" y="2138"/>
                    <a:pt x="5231" y="2384"/>
                  </a:cubicBezTo>
                  <a:cubicBezTo>
                    <a:pt x="5210" y="2531"/>
                    <a:pt x="5210" y="2698"/>
                    <a:pt x="5168" y="2866"/>
                  </a:cubicBezTo>
                  <a:lnTo>
                    <a:pt x="4980" y="4247"/>
                  </a:lnTo>
                  <a:lnTo>
                    <a:pt x="4896" y="4853"/>
                  </a:lnTo>
                  <a:cubicBezTo>
                    <a:pt x="4478" y="4916"/>
                    <a:pt x="4080" y="4979"/>
                    <a:pt x="3662" y="5042"/>
                  </a:cubicBezTo>
                  <a:cubicBezTo>
                    <a:pt x="3243" y="5104"/>
                    <a:pt x="2825" y="5146"/>
                    <a:pt x="2386" y="5209"/>
                  </a:cubicBezTo>
                  <a:cubicBezTo>
                    <a:pt x="2155" y="5230"/>
                    <a:pt x="1967" y="5460"/>
                    <a:pt x="2009" y="5690"/>
                  </a:cubicBezTo>
                  <a:cubicBezTo>
                    <a:pt x="2046" y="5915"/>
                    <a:pt x="2235" y="6073"/>
                    <a:pt x="2455" y="6073"/>
                  </a:cubicBezTo>
                  <a:cubicBezTo>
                    <a:pt x="2480" y="6073"/>
                    <a:pt x="2506" y="6071"/>
                    <a:pt x="2532" y="6067"/>
                  </a:cubicBezTo>
                  <a:cubicBezTo>
                    <a:pt x="3327" y="5962"/>
                    <a:pt x="4101" y="5837"/>
                    <a:pt x="4896" y="5732"/>
                  </a:cubicBezTo>
                  <a:cubicBezTo>
                    <a:pt x="4915" y="5726"/>
                    <a:pt x="4931" y="5723"/>
                    <a:pt x="4947" y="5723"/>
                  </a:cubicBezTo>
                  <a:cubicBezTo>
                    <a:pt x="4985" y="5723"/>
                    <a:pt x="5019" y="5738"/>
                    <a:pt x="5064" y="5753"/>
                  </a:cubicBezTo>
                  <a:cubicBezTo>
                    <a:pt x="5147" y="5795"/>
                    <a:pt x="5231" y="5858"/>
                    <a:pt x="5294" y="5920"/>
                  </a:cubicBezTo>
                  <a:cubicBezTo>
                    <a:pt x="5775" y="6381"/>
                    <a:pt x="6236" y="6841"/>
                    <a:pt x="6696" y="7301"/>
                  </a:cubicBezTo>
                  <a:cubicBezTo>
                    <a:pt x="6738" y="7343"/>
                    <a:pt x="6780" y="7385"/>
                    <a:pt x="6800" y="7427"/>
                  </a:cubicBezTo>
                  <a:cubicBezTo>
                    <a:pt x="6780" y="7427"/>
                    <a:pt x="6759" y="7448"/>
                    <a:pt x="6717" y="7448"/>
                  </a:cubicBezTo>
                  <a:cubicBezTo>
                    <a:pt x="6361" y="7511"/>
                    <a:pt x="6005" y="7594"/>
                    <a:pt x="5650" y="7657"/>
                  </a:cubicBezTo>
                  <a:cubicBezTo>
                    <a:pt x="5419" y="7678"/>
                    <a:pt x="5252" y="7866"/>
                    <a:pt x="5252" y="8097"/>
                  </a:cubicBezTo>
                  <a:cubicBezTo>
                    <a:pt x="5272" y="8335"/>
                    <a:pt x="5461" y="8517"/>
                    <a:pt x="5677" y="8517"/>
                  </a:cubicBezTo>
                  <a:cubicBezTo>
                    <a:pt x="5689" y="8517"/>
                    <a:pt x="5701" y="8516"/>
                    <a:pt x="5712" y="8515"/>
                  </a:cubicBezTo>
                  <a:cubicBezTo>
                    <a:pt x="5838" y="8515"/>
                    <a:pt x="5964" y="8494"/>
                    <a:pt x="6068" y="8473"/>
                  </a:cubicBezTo>
                  <a:cubicBezTo>
                    <a:pt x="6508" y="8389"/>
                    <a:pt x="6926" y="8306"/>
                    <a:pt x="7344" y="8201"/>
                  </a:cubicBezTo>
                  <a:cubicBezTo>
                    <a:pt x="7362" y="8198"/>
                    <a:pt x="7381" y="8196"/>
                    <a:pt x="7400" y="8196"/>
                  </a:cubicBezTo>
                  <a:cubicBezTo>
                    <a:pt x="7491" y="8196"/>
                    <a:pt x="7589" y="8236"/>
                    <a:pt x="7658" y="8306"/>
                  </a:cubicBezTo>
                  <a:cubicBezTo>
                    <a:pt x="7826" y="8494"/>
                    <a:pt x="7993" y="8682"/>
                    <a:pt x="8181" y="8850"/>
                  </a:cubicBezTo>
                  <a:lnTo>
                    <a:pt x="8474" y="9164"/>
                  </a:lnTo>
                  <a:cubicBezTo>
                    <a:pt x="8412" y="9205"/>
                    <a:pt x="8370" y="9247"/>
                    <a:pt x="8307" y="9268"/>
                  </a:cubicBezTo>
                  <a:cubicBezTo>
                    <a:pt x="8014" y="9415"/>
                    <a:pt x="7721" y="9561"/>
                    <a:pt x="7428" y="9687"/>
                  </a:cubicBezTo>
                  <a:cubicBezTo>
                    <a:pt x="7219" y="9791"/>
                    <a:pt x="7031" y="9938"/>
                    <a:pt x="6905" y="10126"/>
                  </a:cubicBezTo>
                  <a:cubicBezTo>
                    <a:pt x="6780" y="10398"/>
                    <a:pt x="6780" y="10733"/>
                    <a:pt x="6905" y="11005"/>
                  </a:cubicBezTo>
                  <a:cubicBezTo>
                    <a:pt x="7010" y="11298"/>
                    <a:pt x="7135" y="11612"/>
                    <a:pt x="7240" y="11905"/>
                  </a:cubicBezTo>
                  <a:cubicBezTo>
                    <a:pt x="7240" y="11967"/>
                    <a:pt x="7261" y="12051"/>
                    <a:pt x="7261" y="12114"/>
                  </a:cubicBezTo>
                  <a:lnTo>
                    <a:pt x="7156" y="12114"/>
                  </a:lnTo>
                  <a:lnTo>
                    <a:pt x="6047" y="12156"/>
                  </a:lnTo>
                  <a:cubicBezTo>
                    <a:pt x="5943" y="12156"/>
                    <a:pt x="5859" y="12114"/>
                    <a:pt x="5817" y="12030"/>
                  </a:cubicBezTo>
                  <a:cubicBezTo>
                    <a:pt x="5566" y="11654"/>
                    <a:pt x="5336" y="11277"/>
                    <a:pt x="5085" y="10900"/>
                  </a:cubicBezTo>
                  <a:cubicBezTo>
                    <a:pt x="5001" y="10796"/>
                    <a:pt x="4917" y="10691"/>
                    <a:pt x="4813" y="10586"/>
                  </a:cubicBezTo>
                  <a:cubicBezTo>
                    <a:pt x="4732" y="10516"/>
                    <a:pt x="4631" y="10479"/>
                    <a:pt x="4533" y="10479"/>
                  </a:cubicBezTo>
                  <a:cubicBezTo>
                    <a:pt x="4427" y="10479"/>
                    <a:pt x="4323" y="10521"/>
                    <a:pt x="4248" y="10607"/>
                  </a:cubicBezTo>
                  <a:cubicBezTo>
                    <a:pt x="4080" y="10754"/>
                    <a:pt x="4059" y="10984"/>
                    <a:pt x="4185" y="11151"/>
                  </a:cubicBezTo>
                  <a:cubicBezTo>
                    <a:pt x="4394" y="11444"/>
                    <a:pt x="4603" y="11758"/>
                    <a:pt x="4792" y="12051"/>
                  </a:cubicBezTo>
                  <a:cubicBezTo>
                    <a:pt x="4813" y="12093"/>
                    <a:pt x="4834" y="12135"/>
                    <a:pt x="4875" y="12198"/>
                  </a:cubicBezTo>
                  <a:lnTo>
                    <a:pt x="4666" y="12198"/>
                  </a:lnTo>
                  <a:cubicBezTo>
                    <a:pt x="4331" y="12177"/>
                    <a:pt x="3955" y="12156"/>
                    <a:pt x="3641" y="12156"/>
                  </a:cubicBezTo>
                  <a:lnTo>
                    <a:pt x="2720" y="12156"/>
                  </a:lnTo>
                  <a:cubicBezTo>
                    <a:pt x="2693" y="12159"/>
                    <a:pt x="2667" y="12161"/>
                    <a:pt x="2641" y="12161"/>
                  </a:cubicBezTo>
                  <a:cubicBezTo>
                    <a:pt x="2507" y="12161"/>
                    <a:pt x="2390" y="12114"/>
                    <a:pt x="2302" y="12009"/>
                  </a:cubicBezTo>
                  <a:cubicBezTo>
                    <a:pt x="1925" y="11528"/>
                    <a:pt x="1570" y="11047"/>
                    <a:pt x="1193" y="10545"/>
                  </a:cubicBezTo>
                  <a:cubicBezTo>
                    <a:pt x="1088" y="10398"/>
                    <a:pt x="984" y="10252"/>
                    <a:pt x="879" y="10105"/>
                  </a:cubicBezTo>
                  <a:cubicBezTo>
                    <a:pt x="784" y="9984"/>
                    <a:pt x="638" y="9914"/>
                    <a:pt x="489" y="9914"/>
                  </a:cubicBezTo>
                  <a:cubicBezTo>
                    <a:pt x="407" y="9914"/>
                    <a:pt x="325" y="9935"/>
                    <a:pt x="251" y="9980"/>
                  </a:cubicBezTo>
                  <a:cubicBezTo>
                    <a:pt x="42" y="10126"/>
                    <a:pt x="0" y="10398"/>
                    <a:pt x="147" y="10607"/>
                  </a:cubicBezTo>
                  <a:cubicBezTo>
                    <a:pt x="189" y="10649"/>
                    <a:pt x="210" y="10670"/>
                    <a:pt x="251" y="10712"/>
                  </a:cubicBezTo>
                  <a:lnTo>
                    <a:pt x="1611" y="12511"/>
                  </a:lnTo>
                  <a:cubicBezTo>
                    <a:pt x="1632" y="12553"/>
                    <a:pt x="1653" y="12595"/>
                    <a:pt x="1695" y="12637"/>
                  </a:cubicBezTo>
                  <a:cubicBezTo>
                    <a:pt x="1653" y="12700"/>
                    <a:pt x="1590" y="12783"/>
                    <a:pt x="1549" y="12825"/>
                  </a:cubicBezTo>
                  <a:lnTo>
                    <a:pt x="565" y="14143"/>
                  </a:lnTo>
                  <a:cubicBezTo>
                    <a:pt x="440" y="14311"/>
                    <a:pt x="293" y="14478"/>
                    <a:pt x="168" y="14646"/>
                  </a:cubicBezTo>
                  <a:cubicBezTo>
                    <a:pt x="0" y="14834"/>
                    <a:pt x="42" y="15127"/>
                    <a:pt x="251" y="15273"/>
                  </a:cubicBezTo>
                  <a:cubicBezTo>
                    <a:pt x="329" y="15328"/>
                    <a:pt x="415" y="15353"/>
                    <a:pt x="500" y="15353"/>
                  </a:cubicBezTo>
                  <a:cubicBezTo>
                    <a:pt x="645" y="15353"/>
                    <a:pt x="787" y="15279"/>
                    <a:pt x="879" y="15148"/>
                  </a:cubicBezTo>
                  <a:cubicBezTo>
                    <a:pt x="1339" y="14562"/>
                    <a:pt x="1800" y="13955"/>
                    <a:pt x="2239" y="13348"/>
                  </a:cubicBezTo>
                  <a:cubicBezTo>
                    <a:pt x="2344" y="13202"/>
                    <a:pt x="2511" y="13097"/>
                    <a:pt x="2699" y="13076"/>
                  </a:cubicBezTo>
                  <a:lnTo>
                    <a:pt x="4896" y="13076"/>
                  </a:lnTo>
                  <a:cubicBezTo>
                    <a:pt x="4645" y="13432"/>
                    <a:pt x="4457" y="13746"/>
                    <a:pt x="4227" y="14060"/>
                  </a:cubicBezTo>
                  <a:cubicBezTo>
                    <a:pt x="4080" y="14227"/>
                    <a:pt x="4080" y="14499"/>
                    <a:pt x="4248" y="14667"/>
                  </a:cubicBezTo>
                  <a:cubicBezTo>
                    <a:pt x="4324" y="14743"/>
                    <a:pt x="4427" y="14780"/>
                    <a:pt x="4531" y="14780"/>
                  </a:cubicBezTo>
                  <a:cubicBezTo>
                    <a:pt x="4656" y="14780"/>
                    <a:pt x="4784" y="14727"/>
                    <a:pt x="4875" y="14625"/>
                  </a:cubicBezTo>
                  <a:cubicBezTo>
                    <a:pt x="4959" y="14541"/>
                    <a:pt x="5022" y="14436"/>
                    <a:pt x="5085" y="14332"/>
                  </a:cubicBezTo>
                  <a:cubicBezTo>
                    <a:pt x="5336" y="13976"/>
                    <a:pt x="5566" y="13599"/>
                    <a:pt x="5817" y="13244"/>
                  </a:cubicBezTo>
                  <a:cubicBezTo>
                    <a:pt x="5853" y="13171"/>
                    <a:pt x="5937" y="13114"/>
                    <a:pt x="6013" y="13114"/>
                  </a:cubicBezTo>
                  <a:cubicBezTo>
                    <a:pt x="6025" y="13114"/>
                    <a:pt x="6036" y="13115"/>
                    <a:pt x="6047" y="13118"/>
                  </a:cubicBezTo>
                  <a:cubicBezTo>
                    <a:pt x="6403" y="13139"/>
                    <a:pt x="6780" y="13139"/>
                    <a:pt x="7135" y="13139"/>
                  </a:cubicBezTo>
                  <a:cubicBezTo>
                    <a:pt x="7177" y="13139"/>
                    <a:pt x="7219" y="13139"/>
                    <a:pt x="7282" y="13160"/>
                  </a:cubicBezTo>
                  <a:cubicBezTo>
                    <a:pt x="7261" y="13202"/>
                    <a:pt x="7261" y="13265"/>
                    <a:pt x="7240" y="13327"/>
                  </a:cubicBezTo>
                  <a:cubicBezTo>
                    <a:pt x="7135" y="13641"/>
                    <a:pt x="7031" y="13934"/>
                    <a:pt x="6926" y="14248"/>
                  </a:cubicBezTo>
                  <a:cubicBezTo>
                    <a:pt x="6821" y="14457"/>
                    <a:pt x="6800" y="14687"/>
                    <a:pt x="6842" y="14918"/>
                  </a:cubicBezTo>
                  <a:cubicBezTo>
                    <a:pt x="6926" y="15211"/>
                    <a:pt x="7156" y="15462"/>
                    <a:pt x="7428" y="15566"/>
                  </a:cubicBezTo>
                  <a:cubicBezTo>
                    <a:pt x="7721" y="15692"/>
                    <a:pt x="8014" y="15838"/>
                    <a:pt x="8307" y="15964"/>
                  </a:cubicBezTo>
                  <a:cubicBezTo>
                    <a:pt x="8370" y="16006"/>
                    <a:pt x="8432" y="16048"/>
                    <a:pt x="8495" y="16089"/>
                  </a:cubicBezTo>
                  <a:cubicBezTo>
                    <a:pt x="8181" y="16403"/>
                    <a:pt x="7888" y="16717"/>
                    <a:pt x="7616" y="17010"/>
                  </a:cubicBezTo>
                  <a:cubicBezTo>
                    <a:pt x="7569" y="17057"/>
                    <a:pt x="7522" y="17081"/>
                    <a:pt x="7466" y="17081"/>
                  </a:cubicBezTo>
                  <a:cubicBezTo>
                    <a:pt x="7448" y="17081"/>
                    <a:pt x="7428" y="17078"/>
                    <a:pt x="7407" y="17073"/>
                  </a:cubicBezTo>
                  <a:cubicBezTo>
                    <a:pt x="6989" y="16968"/>
                    <a:pt x="6570" y="16884"/>
                    <a:pt x="6131" y="16801"/>
                  </a:cubicBezTo>
                  <a:cubicBezTo>
                    <a:pt x="5984" y="16780"/>
                    <a:pt x="5838" y="16759"/>
                    <a:pt x="5671" y="16759"/>
                  </a:cubicBezTo>
                  <a:cubicBezTo>
                    <a:pt x="5168" y="16780"/>
                    <a:pt x="5127" y="17512"/>
                    <a:pt x="5629" y="17596"/>
                  </a:cubicBezTo>
                  <a:lnTo>
                    <a:pt x="6445" y="17742"/>
                  </a:lnTo>
                  <a:lnTo>
                    <a:pt x="6842" y="17826"/>
                  </a:lnTo>
                  <a:cubicBezTo>
                    <a:pt x="6780" y="17910"/>
                    <a:pt x="6738" y="17952"/>
                    <a:pt x="6696" y="17972"/>
                  </a:cubicBezTo>
                  <a:cubicBezTo>
                    <a:pt x="6236" y="18433"/>
                    <a:pt x="5775" y="18893"/>
                    <a:pt x="5315" y="19333"/>
                  </a:cubicBezTo>
                  <a:cubicBezTo>
                    <a:pt x="5273" y="19395"/>
                    <a:pt x="5210" y="19437"/>
                    <a:pt x="5147" y="19458"/>
                  </a:cubicBezTo>
                  <a:cubicBezTo>
                    <a:pt x="5096" y="19510"/>
                    <a:pt x="5016" y="19547"/>
                    <a:pt x="4931" y="19547"/>
                  </a:cubicBezTo>
                  <a:cubicBezTo>
                    <a:pt x="4913" y="19547"/>
                    <a:pt x="4894" y="19545"/>
                    <a:pt x="4875" y="19542"/>
                  </a:cubicBezTo>
                  <a:lnTo>
                    <a:pt x="3181" y="19291"/>
                  </a:lnTo>
                  <a:cubicBezTo>
                    <a:pt x="2992" y="19270"/>
                    <a:pt x="2783" y="19228"/>
                    <a:pt x="2574" y="19207"/>
                  </a:cubicBezTo>
                  <a:cubicBezTo>
                    <a:pt x="2538" y="19198"/>
                    <a:pt x="2502" y="19194"/>
                    <a:pt x="2467" y="19194"/>
                  </a:cubicBezTo>
                  <a:cubicBezTo>
                    <a:pt x="2255" y="19194"/>
                    <a:pt x="2066" y="19347"/>
                    <a:pt x="2030" y="19563"/>
                  </a:cubicBezTo>
                  <a:cubicBezTo>
                    <a:pt x="1988" y="19793"/>
                    <a:pt x="2155" y="20023"/>
                    <a:pt x="2386" y="20044"/>
                  </a:cubicBezTo>
                  <a:cubicBezTo>
                    <a:pt x="2532" y="20086"/>
                    <a:pt x="2678" y="20086"/>
                    <a:pt x="2804" y="20107"/>
                  </a:cubicBezTo>
                  <a:lnTo>
                    <a:pt x="4541" y="20337"/>
                  </a:lnTo>
                  <a:cubicBezTo>
                    <a:pt x="4666" y="20358"/>
                    <a:pt x="4792" y="20379"/>
                    <a:pt x="4917" y="20400"/>
                  </a:cubicBezTo>
                  <a:cubicBezTo>
                    <a:pt x="4938" y="20588"/>
                    <a:pt x="4959" y="20755"/>
                    <a:pt x="4980" y="20923"/>
                  </a:cubicBezTo>
                  <a:cubicBezTo>
                    <a:pt x="5043" y="21299"/>
                    <a:pt x="5085" y="21655"/>
                    <a:pt x="5147" y="22032"/>
                  </a:cubicBezTo>
                  <a:cubicBezTo>
                    <a:pt x="5189" y="22325"/>
                    <a:pt x="5210" y="22638"/>
                    <a:pt x="5273" y="22931"/>
                  </a:cubicBezTo>
                  <a:cubicBezTo>
                    <a:pt x="5291" y="23147"/>
                    <a:pt x="5463" y="23300"/>
                    <a:pt x="5669" y="23300"/>
                  </a:cubicBezTo>
                  <a:cubicBezTo>
                    <a:pt x="5704" y="23300"/>
                    <a:pt x="5739" y="23296"/>
                    <a:pt x="5775" y="23287"/>
                  </a:cubicBezTo>
                  <a:cubicBezTo>
                    <a:pt x="6005" y="23245"/>
                    <a:pt x="6173" y="23015"/>
                    <a:pt x="6131" y="22764"/>
                  </a:cubicBezTo>
                  <a:cubicBezTo>
                    <a:pt x="6068" y="22366"/>
                    <a:pt x="6005" y="21990"/>
                    <a:pt x="5943" y="21592"/>
                  </a:cubicBezTo>
                  <a:cubicBezTo>
                    <a:pt x="5880" y="21174"/>
                    <a:pt x="5838" y="20797"/>
                    <a:pt x="5775" y="20400"/>
                  </a:cubicBezTo>
                  <a:cubicBezTo>
                    <a:pt x="5775" y="20337"/>
                    <a:pt x="5796" y="20295"/>
                    <a:pt x="5817" y="20232"/>
                  </a:cubicBezTo>
                  <a:cubicBezTo>
                    <a:pt x="5859" y="20149"/>
                    <a:pt x="5922" y="20065"/>
                    <a:pt x="5984" y="20002"/>
                  </a:cubicBezTo>
                  <a:cubicBezTo>
                    <a:pt x="6445" y="19521"/>
                    <a:pt x="6905" y="19061"/>
                    <a:pt x="7365" y="18600"/>
                  </a:cubicBezTo>
                  <a:cubicBezTo>
                    <a:pt x="7386" y="18558"/>
                    <a:pt x="7428" y="18537"/>
                    <a:pt x="7491" y="18475"/>
                  </a:cubicBezTo>
                  <a:cubicBezTo>
                    <a:pt x="7575" y="18872"/>
                    <a:pt x="7658" y="19249"/>
                    <a:pt x="7721" y="19605"/>
                  </a:cubicBezTo>
                  <a:cubicBezTo>
                    <a:pt x="7721" y="19856"/>
                    <a:pt x="7930" y="20044"/>
                    <a:pt x="8181" y="20044"/>
                  </a:cubicBezTo>
                  <a:cubicBezTo>
                    <a:pt x="8432" y="20002"/>
                    <a:pt x="8621" y="19772"/>
                    <a:pt x="8579" y="19521"/>
                  </a:cubicBezTo>
                  <a:cubicBezTo>
                    <a:pt x="8558" y="19395"/>
                    <a:pt x="8537" y="19270"/>
                    <a:pt x="8516" y="19144"/>
                  </a:cubicBezTo>
                  <a:cubicBezTo>
                    <a:pt x="8412" y="18726"/>
                    <a:pt x="8328" y="18349"/>
                    <a:pt x="8244" y="17952"/>
                  </a:cubicBezTo>
                  <a:cubicBezTo>
                    <a:pt x="8223" y="17847"/>
                    <a:pt x="8265" y="17721"/>
                    <a:pt x="8349" y="17659"/>
                  </a:cubicBezTo>
                  <a:cubicBezTo>
                    <a:pt x="8537" y="17491"/>
                    <a:pt x="8725" y="17303"/>
                    <a:pt x="8914" y="17136"/>
                  </a:cubicBezTo>
                  <a:lnTo>
                    <a:pt x="9207" y="16843"/>
                  </a:lnTo>
                  <a:cubicBezTo>
                    <a:pt x="9249" y="16884"/>
                    <a:pt x="9290" y="16947"/>
                    <a:pt x="9311" y="16989"/>
                  </a:cubicBezTo>
                  <a:cubicBezTo>
                    <a:pt x="9458" y="17261"/>
                    <a:pt x="9583" y="17533"/>
                    <a:pt x="9709" y="17805"/>
                  </a:cubicBezTo>
                  <a:cubicBezTo>
                    <a:pt x="9772" y="17931"/>
                    <a:pt x="9855" y="18056"/>
                    <a:pt x="9939" y="18182"/>
                  </a:cubicBezTo>
                  <a:cubicBezTo>
                    <a:pt x="10072" y="18398"/>
                    <a:pt x="10297" y="18521"/>
                    <a:pt x="10531" y="18521"/>
                  </a:cubicBezTo>
                  <a:cubicBezTo>
                    <a:pt x="10591" y="18521"/>
                    <a:pt x="10653" y="18513"/>
                    <a:pt x="10713" y="18496"/>
                  </a:cubicBezTo>
                  <a:cubicBezTo>
                    <a:pt x="11090" y="18412"/>
                    <a:pt x="11466" y="18265"/>
                    <a:pt x="11843" y="18140"/>
                  </a:cubicBezTo>
                  <a:cubicBezTo>
                    <a:pt x="11927" y="18098"/>
                    <a:pt x="12052" y="18077"/>
                    <a:pt x="12157" y="18077"/>
                  </a:cubicBezTo>
                  <a:lnTo>
                    <a:pt x="12157" y="18182"/>
                  </a:lnTo>
                  <a:cubicBezTo>
                    <a:pt x="12178" y="18537"/>
                    <a:pt x="12178" y="18914"/>
                    <a:pt x="12199" y="19291"/>
                  </a:cubicBezTo>
                  <a:cubicBezTo>
                    <a:pt x="12199" y="19395"/>
                    <a:pt x="12136" y="19479"/>
                    <a:pt x="12052" y="19521"/>
                  </a:cubicBezTo>
                  <a:cubicBezTo>
                    <a:pt x="11676" y="19772"/>
                    <a:pt x="11320" y="20002"/>
                    <a:pt x="10943" y="20253"/>
                  </a:cubicBezTo>
                  <a:cubicBezTo>
                    <a:pt x="10839" y="20316"/>
                    <a:pt x="10755" y="20379"/>
                    <a:pt x="10650" y="20462"/>
                  </a:cubicBezTo>
                  <a:cubicBezTo>
                    <a:pt x="10483" y="20630"/>
                    <a:pt x="10462" y="20923"/>
                    <a:pt x="10629" y="21090"/>
                  </a:cubicBezTo>
                  <a:cubicBezTo>
                    <a:pt x="10716" y="21177"/>
                    <a:pt x="10830" y="21218"/>
                    <a:pt x="10944" y="21218"/>
                  </a:cubicBezTo>
                  <a:cubicBezTo>
                    <a:pt x="11050" y="21218"/>
                    <a:pt x="11155" y="21182"/>
                    <a:pt x="11236" y="21111"/>
                  </a:cubicBezTo>
                  <a:cubicBezTo>
                    <a:pt x="11550" y="20881"/>
                    <a:pt x="11864" y="20672"/>
                    <a:pt x="12220" y="20441"/>
                  </a:cubicBezTo>
                  <a:cubicBezTo>
                    <a:pt x="12220" y="20567"/>
                    <a:pt x="12241" y="20630"/>
                    <a:pt x="12220" y="20755"/>
                  </a:cubicBezTo>
                  <a:cubicBezTo>
                    <a:pt x="12220" y="21174"/>
                    <a:pt x="12199" y="21592"/>
                    <a:pt x="12199" y="22032"/>
                  </a:cubicBezTo>
                  <a:lnTo>
                    <a:pt x="12199" y="22597"/>
                  </a:lnTo>
                  <a:cubicBezTo>
                    <a:pt x="12199" y="22701"/>
                    <a:pt x="12178" y="22806"/>
                    <a:pt x="12157" y="22910"/>
                  </a:cubicBezTo>
                  <a:cubicBezTo>
                    <a:pt x="12136" y="22973"/>
                    <a:pt x="12094" y="23015"/>
                    <a:pt x="12052" y="23057"/>
                  </a:cubicBezTo>
                  <a:cubicBezTo>
                    <a:pt x="11780" y="23266"/>
                    <a:pt x="11487" y="23475"/>
                    <a:pt x="11236" y="23685"/>
                  </a:cubicBezTo>
                  <a:cubicBezTo>
                    <a:pt x="10860" y="23957"/>
                    <a:pt x="10483" y="24229"/>
                    <a:pt x="10127" y="24522"/>
                  </a:cubicBezTo>
                  <a:cubicBezTo>
                    <a:pt x="9981" y="24626"/>
                    <a:pt x="9918" y="24814"/>
                    <a:pt x="9960" y="24982"/>
                  </a:cubicBezTo>
                  <a:cubicBezTo>
                    <a:pt x="10002" y="25170"/>
                    <a:pt x="10148" y="25296"/>
                    <a:pt x="10316" y="25317"/>
                  </a:cubicBezTo>
                  <a:cubicBezTo>
                    <a:pt x="10483" y="25317"/>
                    <a:pt x="10650" y="25254"/>
                    <a:pt x="10755" y="25128"/>
                  </a:cubicBezTo>
                  <a:lnTo>
                    <a:pt x="12554" y="23768"/>
                  </a:lnTo>
                  <a:cubicBezTo>
                    <a:pt x="12575" y="23747"/>
                    <a:pt x="12617" y="23726"/>
                    <a:pt x="12659" y="23685"/>
                  </a:cubicBezTo>
                  <a:cubicBezTo>
                    <a:pt x="13036" y="23957"/>
                    <a:pt x="13391" y="24229"/>
                    <a:pt x="13747" y="24501"/>
                  </a:cubicBezTo>
                  <a:cubicBezTo>
                    <a:pt x="14061" y="24731"/>
                    <a:pt x="14354" y="24961"/>
                    <a:pt x="14647" y="25191"/>
                  </a:cubicBezTo>
                  <a:cubicBezTo>
                    <a:pt x="14734" y="25278"/>
                    <a:pt x="14850" y="25322"/>
                    <a:pt x="14959" y="25322"/>
                  </a:cubicBezTo>
                  <a:cubicBezTo>
                    <a:pt x="14981" y="25322"/>
                    <a:pt x="15003" y="25320"/>
                    <a:pt x="15023" y="25317"/>
                  </a:cubicBezTo>
                  <a:cubicBezTo>
                    <a:pt x="15212" y="25275"/>
                    <a:pt x="15358" y="25149"/>
                    <a:pt x="15379" y="24961"/>
                  </a:cubicBezTo>
                  <a:cubicBezTo>
                    <a:pt x="15421" y="24794"/>
                    <a:pt x="15337" y="24605"/>
                    <a:pt x="15191" y="24501"/>
                  </a:cubicBezTo>
                  <a:cubicBezTo>
                    <a:pt x="14584" y="24040"/>
                    <a:pt x="13977" y="23580"/>
                    <a:pt x="13370" y="23120"/>
                  </a:cubicBezTo>
                  <a:cubicBezTo>
                    <a:pt x="13245" y="23057"/>
                    <a:pt x="13182" y="22952"/>
                    <a:pt x="13161" y="22827"/>
                  </a:cubicBezTo>
                  <a:cubicBezTo>
                    <a:pt x="13161" y="22722"/>
                    <a:pt x="13140" y="22638"/>
                    <a:pt x="13140" y="22555"/>
                  </a:cubicBezTo>
                  <a:cubicBezTo>
                    <a:pt x="13119" y="22115"/>
                    <a:pt x="13119" y="21655"/>
                    <a:pt x="13119" y="21216"/>
                  </a:cubicBezTo>
                  <a:lnTo>
                    <a:pt x="13119" y="20483"/>
                  </a:lnTo>
                  <a:cubicBezTo>
                    <a:pt x="13475" y="20713"/>
                    <a:pt x="13789" y="20923"/>
                    <a:pt x="14103" y="21132"/>
                  </a:cubicBezTo>
                  <a:cubicBezTo>
                    <a:pt x="14195" y="21219"/>
                    <a:pt x="14295" y="21256"/>
                    <a:pt x="14391" y="21256"/>
                  </a:cubicBezTo>
                  <a:cubicBezTo>
                    <a:pt x="14729" y="21256"/>
                    <a:pt x="15010" y="20793"/>
                    <a:pt x="14668" y="20483"/>
                  </a:cubicBezTo>
                  <a:cubicBezTo>
                    <a:pt x="14584" y="20421"/>
                    <a:pt x="14500" y="20358"/>
                    <a:pt x="14417" y="20295"/>
                  </a:cubicBezTo>
                  <a:cubicBezTo>
                    <a:pt x="14040" y="20044"/>
                    <a:pt x="13663" y="19793"/>
                    <a:pt x="13308" y="19563"/>
                  </a:cubicBezTo>
                  <a:cubicBezTo>
                    <a:pt x="13203" y="19500"/>
                    <a:pt x="13161" y="19395"/>
                    <a:pt x="13161" y="19291"/>
                  </a:cubicBezTo>
                  <a:cubicBezTo>
                    <a:pt x="13182" y="18956"/>
                    <a:pt x="13182" y="18600"/>
                    <a:pt x="13182" y="18265"/>
                  </a:cubicBezTo>
                  <a:cubicBezTo>
                    <a:pt x="13182" y="18203"/>
                    <a:pt x="13203" y="18140"/>
                    <a:pt x="13203" y="18077"/>
                  </a:cubicBezTo>
                  <a:cubicBezTo>
                    <a:pt x="13287" y="18098"/>
                    <a:pt x="13350" y="18119"/>
                    <a:pt x="13412" y="18140"/>
                  </a:cubicBezTo>
                  <a:cubicBezTo>
                    <a:pt x="13726" y="18244"/>
                    <a:pt x="14040" y="18349"/>
                    <a:pt x="14333" y="18454"/>
                  </a:cubicBezTo>
                  <a:cubicBezTo>
                    <a:pt x="14466" y="18527"/>
                    <a:pt x="14610" y="18561"/>
                    <a:pt x="14752" y="18561"/>
                  </a:cubicBezTo>
                  <a:cubicBezTo>
                    <a:pt x="15100" y="18561"/>
                    <a:pt x="15434" y="18356"/>
                    <a:pt x="15567" y="18014"/>
                  </a:cubicBezTo>
                  <a:cubicBezTo>
                    <a:pt x="15588" y="17972"/>
                    <a:pt x="15609" y="17910"/>
                    <a:pt x="15630" y="17868"/>
                  </a:cubicBezTo>
                  <a:cubicBezTo>
                    <a:pt x="15777" y="17596"/>
                    <a:pt x="15902" y="17303"/>
                    <a:pt x="16049" y="17031"/>
                  </a:cubicBezTo>
                  <a:cubicBezTo>
                    <a:pt x="16070" y="16968"/>
                    <a:pt x="16111" y="16926"/>
                    <a:pt x="16153" y="16884"/>
                  </a:cubicBezTo>
                  <a:cubicBezTo>
                    <a:pt x="16467" y="17177"/>
                    <a:pt x="16781" y="17470"/>
                    <a:pt x="17074" y="17763"/>
                  </a:cubicBezTo>
                  <a:cubicBezTo>
                    <a:pt x="17116" y="17826"/>
                    <a:pt x="17137" y="17889"/>
                    <a:pt x="17116" y="17931"/>
                  </a:cubicBezTo>
                  <a:cubicBezTo>
                    <a:pt x="17032" y="18370"/>
                    <a:pt x="16927" y="18788"/>
                    <a:pt x="16844" y="19207"/>
                  </a:cubicBezTo>
                  <a:cubicBezTo>
                    <a:pt x="16823" y="19353"/>
                    <a:pt x="16802" y="19500"/>
                    <a:pt x="16802" y="19646"/>
                  </a:cubicBezTo>
                  <a:cubicBezTo>
                    <a:pt x="16802" y="19897"/>
                    <a:pt x="16990" y="20086"/>
                    <a:pt x="17220" y="20086"/>
                  </a:cubicBezTo>
                  <a:cubicBezTo>
                    <a:pt x="17451" y="20086"/>
                    <a:pt x="17639" y="19897"/>
                    <a:pt x="17660" y="19667"/>
                  </a:cubicBezTo>
                  <a:cubicBezTo>
                    <a:pt x="17702" y="19291"/>
                    <a:pt x="17785" y="18935"/>
                    <a:pt x="17869" y="18537"/>
                  </a:cubicBezTo>
                  <a:cubicBezTo>
                    <a:pt x="17911" y="18558"/>
                    <a:pt x="17953" y="18579"/>
                    <a:pt x="17974" y="18600"/>
                  </a:cubicBezTo>
                  <a:cubicBezTo>
                    <a:pt x="18455" y="19102"/>
                    <a:pt x="18936" y="19584"/>
                    <a:pt x="19396" y="20065"/>
                  </a:cubicBezTo>
                  <a:cubicBezTo>
                    <a:pt x="19459" y="20128"/>
                    <a:pt x="19501" y="20190"/>
                    <a:pt x="19543" y="20253"/>
                  </a:cubicBezTo>
                  <a:cubicBezTo>
                    <a:pt x="19564" y="20316"/>
                    <a:pt x="19585" y="20379"/>
                    <a:pt x="19585" y="20462"/>
                  </a:cubicBezTo>
                  <a:cubicBezTo>
                    <a:pt x="19501" y="21027"/>
                    <a:pt x="19438" y="21592"/>
                    <a:pt x="19355" y="22157"/>
                  </a:cubicBezTo>
                  <a:cubicBezTo>
                    <a:pt x="19313" y="22366"/>
                    <a:pt x="19271" y="22597"/>
                    <a:pt x="19250" y="22806"/>
                  </a:cubicBezTo>
                  <a:cubicBezTo>
                    <a:pt x="19208" y="23036"/>
                    <a:pt x="19355" y="23266"/>
                    <a:pt x="19585" y="23329"/>
                  </a:cubicBezTo>
                  <a:cubicBezTo>
                    <a:pt x="19620" y="23338"/>
                    <a:pt x="19656" y="23342"/>
                    <a:pt x="19691" y="23342"/>
                  </a:cubicBezTo>
                  <a:cubicBezTo>
                    <a:pt x="19902" y="23342"/>
                    <a:pt x="20090" y="23186"/>
                    <a:pt x="20108" y="22952"/>
                  </a:cubicBezTo>
                  <a:cubicBezTo>
                    <a:pt x="20129" y="22910"/>
                    <a:pt x="20129" y="22869"/>
                    <a:pt x="20129" y="22827"/>
                  </a:cubicBezTo>
                  <a:cubicBezTo>
                    <a:pt x="20233" y="22094"/>
                    <a:pt x="20338" y="21341"/>
                    <a:pt x="20443" y="20609"/>
                  </a:cubicBezTo>
                  <a:cubicBezTo>
                    <a:pt x="20464" y="20441"/>
                    <a:pt x="20464" y="20441"/>
                    <a:pt x="20631" y="20421"/>
                  </a:cubicBezTo>
                  <a:lnTo>
                    <a:pt x="22451" y="20149"/>
                  </a:lnTo>
                  <a:cubicBezTo>
                    <a:pt x="22640" y="20128"/>
                    <a:pt x="22849" y="20107"/>
                    <a:pt x="23037" y="20065"/>
                  </a:cubicBezTo>
                  <a:cubicBezTo>
                    <a:pt x="23225" y="20023"/>
                    <a:pt x="23351" y="19877"/>
                    <a:pt x="23351" y="19688"/>
                  </a:cubicBezTo>
                  <a:cubicBezTo>
                    <a:pt x="23369" y="19434"/>
                    <a:pt x="23167" y="19212"/>
                    <a:pt x="22908" y="19212"/>
                  </a:cubicBezTo>
                  <a:cubicBezTo>
                    <a:pt x="22869" y="19212"/>
                    <a:pt x="22828" y="19217"/>
                    <a:pt x="22786" y="19228"/>
                  </a:cubicBezTo>
                  <a:cubicBezTo>
                    <a:pt x="22619" y="19249"/>
                    <a:pt x="22451" y="19291"/>
                    <a:pt x="22263" y="19312"/>
                  </a:cubicBezTo>
                  <a:cubicBezTo>
                    <a:pt x="21719" y="19395"/>
                    <a:pt x="21175" y="19437"/>
                    <a:pt x="20631" y="19542"/>
                  </a:cubicBezTo>
                  <a:cubicBezTo>
                    <a:pt x="20588" y="19550"/>
                    <a:pt x="20546" y="19554"/>
                    <a:pt x="20503" y="19554"/>
                  </a:cubicBezTo>
                  <a:cubicBezTo>
                    <a:pt x="20339" y="19554"/>
                    <a:pt x="20183" y="19491"/>
                    <a:pt x="20066" y="19374"/>
                  </a:cubicBezTo>
                  <a:cubicBezTo>
                    <a:pt x="19585" y="18914"/>
                    <a:pt x="19124" y="18454"/>
                    <a:pt x="18643" y="17972"/>
                  </a:cubicBezTo>
                  <a:cubicBezTo>
                    <a:pt x="18601" y="17931"/>
                    <a:pt x="18580" y="17889"/>
                    <a:pt x="18539" y="17847"/>
                  </a:cubicBezTo>
                  <a:cubicBezTo>
                    <a:pt x="18936" y="17763"/>
                    <a:pt x="19313" y="17680"/>
                    <a:pt x="19689" y="17638"/>
                  </a:cubicBezTo>
                  <a:cubicBezTo>
                    <a:pt x="19920" y="17617"/>
                    <a:pt x="20108" y="17428"/>
                    <a:pt x="20108" y="17177"/>
                  </a:cubicBezTo>
                  <a:cubicBezTo>
                    <a:pt x="20088" y="16959"/>
                    <a:pt x="19899" y="16778"/>
                    <a:pt x="19683" y="16778"/>
                  </a:cubicBezTo>
                  <a:cubicBezTo>
                    <a:pt x="19671" y="16778"/>
                    <a:pt x="19659" y="16779"/>
                    <a:pt x="19648" y="16780"/>
                  </a:cubicBezTo>
                  <a:cubicBezTo>
                    <a:pt x="19501" y="16780"/>
                    <a:pt x="19376" y="16801"/>
                    <a:pt x="19229" y="16822"/>
                  </a:cubicBezTo>
                  <a:cubicBezTo>
                    <a:pt x="18832" y="16926"/>
                    <a:pt x="18413" y="16989"/>
                    <a:pt x="18016" y="17094"/>
                  </a:cubicBezTo>
                  <a:cubicBezTo>
                    <a:pt x="17989" y="17103"/>
                    <a:pt x="17962" y="17107"/>
                    <a:pt x="17935" y="17107"/>
                  </a:cubicBezTo>
                  <a:cubicBezTo>
                    <a:pt x="17838" y="17107"/>
                    <a:pt x="17747" y="17050"/>
                    <a:pt x="17681" y="16968"/>
                  </a:cubicBezTo>
                  <a:cubicBezTo>
                    <a:pt x="17471" y="16738"/>
                    <a:pt x="17262" y="16529"/>
                    <a:pt x="17032" y="16299"/>
                  </a:cubicBezTo>
                  <a:lnTo>
                    <a:pt x="16886" y="16131"/>
                  </a:lnTo>
                  <a:cubicBezTo>
                    <a:pt x="16927" y="16089"/>
                    <a:pt x="16969" y="16068"/>
                    <a:pt x="17032" y="16027"/>
                  </a:cubicBezTo>
                  <a:cubicBezTo>
                    <a:pt x="17304" y="15880"/>
                    <a:pt x="17576" y="15755"/>
                    <a:pt x="17848" y="15629"/>
                  </a:cubicBezTo>
                  <a:cubicBezTo>
                    <a:pt x="17974" y="15566"/>
                    <a:pt x="18099" y="15503"/>
                    <a:pt x="18204" y="15420"/>
                  </a:cubicBezTo>
                  <a:cubicBezTo>
                    <a:pt x="18476" y="15252"/>
                    <a:pt x="18622" y="14918"/>
                    <a:pt x="18539" y="14604"/>
                  </a:cubicBezTo>
                  <a:cubicBezTo>
                    <a:pt x="18455" y="14227"/>
                    <a:pt x="18308" y="13871"/>
                    <a:pt x="18183" y="13495"/>
                  </a:cubicBezTo>
                  <a:cubicBezTo>
                    <a:pt x="18162" y="13390"/>
                    <a:pt x="18120" y="13286"/>
                    <a:pt x="18099" y="13202"/>
                  </a:cubicBezTo>
                  <a:cubicBezTo>
                    <a:pt x="18120" y="13181"/>
                    <a:pt x="18141" y="13181"/>
                    <a:pt x="18162" y="13160"/>
                  </a:cubicBezTo>
                  <a:cubicBezTo>
                    <a:pt x="18560" y="13160"/>
                    <a:pt x="18957" y="13160"/>
                    <a:pt x="19355" y="13139"/>
                  </a:cubicBezTo>
                  <a:cubicBezTo>
                    <a:pt x="19438" y="13139"/>
                    <a:pt x="19522" y="13202"/>
                    <a:pt x="19564" y="13265"/>
                  </a:cubicBezTo>
                  <a:cubicBezTo>
                    <a:pt x="19794" y="13641"/>
                    <a:pt x="20045" y="14018"/>
                    <a:pt x="20296" y="14374"/>
                  </a:cubicBezTo>
                  <a:cubicBezTo>
                    <a:pt x="20359" y="14499"/>
                    <a:pt x="20464" y="14604"/>
                    <a:pt x="20547" y="14708"/>
                  </a:cubicBezTo>
                  <a:cubicBezTo>
                    <a:pt x="20628" y="14779"/>
                    <a:pt x="20729" y="14816"/>
                    <a:pt x="20830" y="14816"/>
                  </a:cubicBezTo>
                  <a:cubicBezTo>
                    <a:pt x="20938" y="14816"/>
                    <a:pt x="21047" y="14774"/>
                    <a:pt x="21133" y="14687"/>
                  </a:cubicBezTo>
                  <a:cubicBezTo>
                    <a:pt x="21280" y="14541"/>
                    <a:pt x="21301" y="14311"/>
                    <a:pt x="21175" y="14143"/>
                  </a:cubicBezTo>
                  <a:cubicBezTo>
                    <a:pt x="20987" y="13851"/>
                    <a:pt x="20798" y="13558"/>
                    <a:pt x="20589" y="13265"/>
                  </a:cubicBezTo>
                  <a:cubicBezTo>
                    <a:pt x="20568" y="13223"/>
                    <a:pt x="20547" y="13181"/>
                    <a:pt x="20505" y="13118"/>
                  </a:cubicBezTo>
                  <a:lnTo>
                    <a:pt x="22640" y="13118"/>
                  </a:lnTo>
                  <a:cubicBezTo>
                    <a:pt x="22807" y="13139"/>
                    <a:pt x="22953" y="13139"/>
                    <a:pt x="23079" y="13286"/>
                  </a:cubicBezTo>
                  <a:cubicBezTo>
                    <a:pt x="23518" y="13892"/>
                    <a:pt x="23979" y="14478"/>
                    <a:pt x="24418" y="15085"/>
                  </a:cubicBezTo>
                  <a:cubicBezTo>
                    <a:pt x="24460" y="15127"/>
                    <a:pt x="24481" y="15190"/>
                    <a:pt x="24523" y="15231"/>
                  </a:cubicBezTo>
                  <a:cubicBezTo>
                    <a:pt x="24617" y="15337"/>
                    <a:pt x="24744" y="15390"/>
                    <a:pt x="24867" y="15390"/>
                  </a:cubicBezTo>
                  <a:cubicBezTo>
                    <a:pt x="24963" y="15390"/>
                    <a:pt x="25056" y="15358"/>
                    <a:pt x="25130" y="15294"/>
                  </a:cubicBezTo>
                  <a:cubicBezTo>
                    <a:pt x="25318" y="15148"/>
                    <a:pt x="25360" y="14897"/>
                    <a:pt x="25234" y="14708"/>
                  </a:cubicBezTo>
                  <a:cubicBezTo>
                    <a:pt x="25192" y="14667"/>
                    <a:pt x="25171" y="14625"/>
                    <a:pt x="25130" y="14583"/>
                  </a:cubicBezTo>
                  <a:cubicBezTo>
                    <a:pt x="24669" y="13976"/>
                    <a:pt x="24209" y="13369"/>
                    <a:pt x="23770" y="12783"/>
                  </a:cubicBezTo>
                  <a:cubicBezTo>
                    <a:pt x="23728" y="12742"/>
                    <a:pt x="23707" y="12700"/>
                    <a:pt x="23686" y="12658"/>
                  </a:cubicBezTo>
                  <a:cubicBezTo>
                    <a:pt x="23728" y="12595"/>
                    <a:pt x="23770" y="12553"/>
                    <a:pt x="23790" y="12490"/>
                  </a:cubicBezTo>
                  <a:lnTo>
                    <a:pt x="24983" y="10921"/>
                  </a:lnTo>
                  <a:cubicBezTo>
                    <a:pt x="25067" y="10817"/>
                    <a:pt x="25150" y="10733"/>
                    <a:pt x="25213" y="10628"/>
                  </a:cubicBezTo>
                  <a:cubicBezTo>
                    <a:pt x="25297" y="10545"/>
                    <a:pt x="25318" y="10419"/>
                    <a:pt x="25297" y="10294"/>
                  </a:cubicBezTo>
                  <a:cubicBezTo>
                    <a:pt x="25276" y="10126"/>
                    <a:pt x="25150" y="9980"/>
                    <a:pt x="24962" y="9959"/>
                  </a:cubicBezTo>
                  <a:cubicBezTo>
                    <a:pt x="24929" y="9950"/>
                    <a:pt x="24894" y="9946"/>
                    <a:pt x="24858" y="9946"/>
                  </a:cubicBezTo>
                  <a:cubicBezTo>
                    <a:pt x="24715" y="9946"/>
                    <a:pt x="24565" y="10013"/>
                    <a:pt x="24481" y="10147"/>
                  </a:cubicBezTo>
                  <a:cubicBezTo>
                    <a:pt x="24042" y="10754"/>
                    <a:pt x="23581" y="11340"/>
                    <a:pt x="23142" y="11946"/>
                  </a:cubicBezTo>
                  <a:cubicBezTo>
                    <a:pt x="23037" y="12114"/>
                    <a:pt x="22849" y="12198"/>
                    <a:pt x="22640" y="12198"/>
                  </a:cubicBezTo>
                  <a:lnTo>
                    <a:pt x="22033" y="12198"/>
                  </a:lnTo>
                  <a:cubicBezTo>
                    <a:pt x="21761" y="12198"/>
                    <a:pt x="21510" y="12218"/>
                    <a:pt x="21238" y="12218"/>
                  </a:cubicBezTo>
                  <a:lnTo>
                    <a:pt x="20464" y="12218"/>
                  </a:lnTo>
                  <a:cubicBezTo>
                    <a:pt x="20694" y="11863"/>
                    <a:pt x="20903" y="11549"/>
                    <a:pt x="21133" y="11235"/>
                  </a:cubicBezTo>
                  <a:cubicBezTo>
                    <a:pt x="21280" y="11068"/>
                    <a:pt x="21280" y="10796"/>
                    <a:pt x="21112" y="10628"/>
                  </a:cubicBezTo>
                  <a:cubicBezTo>
                    <a:pt x="21026" y="10552"/>
                    <a:pt x="20919" y="10515"/>
                    <a:pt x="20813" y="10515"/>
                  </a:cubicBezTo>
                  <a:cubicBezTo>
                    <a:pt x="20687" y="10515"/>
                    <a:pt x="20564" y="10568"/>
                    <a:pt x="20484" y="10670"/>
                  </a:cubicBezTo>
                  <a:cubicBezTo>
                    <a:pt x="20401" y="10754"/>
                    <a:pt x="20338" y="10838"/>
                    <a:pt x="20275" y="10921"/>
                  </a:cubicBezTo>
                  <a:cubicBezTo>
                    <a:pt x="20045" y="11298"/>
                    <a:pt x="19794" y="11654"/>
                    <a:pt x="19543" y="12030"/>
                  </a:cubicBezTo>
                  <a:cubicBezTo>
                    <a:pt x="19506" y="12121"/>
                    <a:pt x="19422" y="12181"/>
                    <a:pt x="19318" y="12181"/>
                  </a:cubicBezTo>
                  <a:cubicBezTo>
                    <a:pt x="19303" y="12181"/>
                    <a:pt x="19287" y="12179"/>
                    <a:pt x="19271" y="12177"/>
                  </a:cubicBezTo>
                  <a:cubicBezTo>
                    <a:pt x="18957" y="12156"/>
                    <a:pt x="18622" y="12156"/>
                    <a:pt x="18308" y="12156"/>
                  </a:cubicBezTo>
                  <a:lnTo>
                    <a:pt x="18078" y="12156"/>
                  </a:lnTo>
                  <a:cubicBezTo>
                    <a:pt x="18099" y="12030"/>
                    <a:pt x="18141" y="11926"/>
                    <a:pt x="18162" y="11821"/>
                  </a:cubicBezTo>
                  <a:cubicBezTo>
                    <a:pt x="18288" y="11465"/>
                    <a:pt x="18413" y="11089"/>
                    <a:pt x="18518" y="10733"/>
                  </a:cubicBezTo>
                  <a:cubicBezTo>
                    <a:pt x="18601" y="10398"/>
                    <a:pt x="18455" y="10042"/>
                    <a:pt x="18162" y="9875"/>
                  </a:cubicBezTo>
                  <a:cubicBezTo>
                    <a:pt x="17827" y="9687"/>
                    <a:pt x="17492" y="9519"/>
                    <a:pt x="17158" y="9352"/>
                  </a:cubicBezTo>
                  <a:cubicBezTo>
                    <a:pt x="17053" y="9310"/>
                    <a:pt x="16948" y="9247"/>
                    <a:pt x="16886" y="9164"/>
                  </a:cubicBezTo>
                  <a:cubicBezTo>
                    <a:pt x="17179" y="8871"/>
                    <a:pt x="17451" y="8578"/>
                    <a:pt x="17743" y="8285"/>
                  </a:cubicBezTo>
                  <a:cubicBezTo>
                    <a:pt x="17774" y="8240"/>
                    <a:pt x="17836" y="8205"/>
                    <a:pt x="17900" y="8205"/>
                  </a:cubicBezTo>
                  <a:cubicBezTo>
                    <a:pt x="17925" y="8205"/>
                    <a:pt x="17950" y="8210"/>
                    <a:pt x="17974" y="8222"/>
                  </a:cubicBezTo>
                  <a:cubicBezTo>
                    <a:pt x="18141" y="8243"/>
                    <a:pt x="18308" y="8285"/>
                    <a:pt x="18497" y="8327"/>
                  </a:cubicBezTo>
                  <a:cubicBezTo>
                    <a:pt x="18852" y="8389"/>
                    <a:pt x="19208" y="8473"/>
                    <a:pt x="19564" y="8536"/>
                  </a:cubicBezTo>
                  <a:cubicBezTo>
                    <a:pt x="19588" y="8540"/>
                    <a:pt x="19611" y="8542"/>
                    <a:pt x="19635" y="8542"/>
                  </a:cubicBezTo>
                  <a:cubicBezTo>
                    <a:pt x="19840" y="8542"/>
                    <a:pt x="20028" y="8384"/>
                    <a:pt x="20066" y="8159"/>
                  </a:cubicBezTo>
                  <a:cubicBezTo>
                    <a:pt x="20108" y="7929"/>
                    <a:pt x="19940" y="7720"/>
                    <a:pt x="19710" y="7678"/>
                  </a:cubicBezTo>
                  <a:lnTo>
                    <a:pt x="18790" y="7490"/>
                  </a:lnTo>
                  <a:lnTo>
                    <a:pt x="18518" y="7448"/>
                  </a:lnTo>
                  <a:cubicBezTo>
                    <a:pt x="18560" y="7385"/>
                    <a:pt x="18580" y="7364"/>
                    <a:pt x="18622" y="7322"/>
                  </a:cubicBezTo>
                  <a:cubicBezTo>
                    <a:pt x="19104" y="6862"/>
                    <a:pt x="19564" y="6402"/>
                    <a:pt x="20045" y="5941"/>
                  </a:cubicBezTo>
                  <a:cubicBezTo>
                    <a:pt x="20108" y="5858"/>
                    <a:pt x="20192" y="5816"/>
                    <a:pt x="20275" y="5774"/>
                  </a:cubicBezTo>
                  <a:cubicBezTo>
                    <a:pt x="20317" y="5753"/>
                    <a:pt x="20380" y="5732"/>
                    <a:pt x="20443" y="5732"/>
                  </a:cubicBezTo>
                  <a:cubicBezTo>
                    <a:pt x="20819" y="5795"/>
                    <a:pt x="21175" y="5837"/>
                    <a:pt x="21573" y="5900"/>
                  </a:cubicBezTo>
                  <a:cubicBezTo>
                    <a:pt x="21970" y="5962"/>
                    <a:pt x="22368" y="6004"/>
                    <a:pt x="22765" y="6067"/>
                  </a:cubicBezTo>
                  <a:cubicBezTo>
                    <a:pt x="22801" y="6077"/>
                    <a:pt x="22838" y="6081"/>
                    <a:pt x="22875" y="6081"/>
                  </a:cubicBezTo>
                  <a:cubicBezTo>
                    <a:pt x="23075" y="6081"/>
                    <a:pt x="23277" y="5944"/>
                    <a:pt x="23330" y="5732"/>
                  </a:cubicBezTo>
                  <a:cubicBezTo>
                    <a:pt x="23372" y="5460"/>
                    <a:pt x="23163" y="5209"/>
                    <a:pt x="22891" y="5209"/>
                  </a:cubicBezTo>
                  <a:lnTo>
                    <a:pt x="22409" y="5146"/>
                  </a:lnTo>
                  <a:lnTo>
                    <a:pt x="21029" y="4958"/>
                  </a:lnTo>
                  <a:lnTo>
                    <a:pt x="20443" y="4874"/>
                  </a:lnTo>
                  <a:cubicBezTo>
                    <a:pt x="20443" y="4853"/>
                    <a:pt x="20422" y="4832"/>
                    <a:pt x="20422" y="4791"/>
                  </a:cubicBezTo>
                  <a:cubicBezTo>
                    <a:pt x="20338" y="4247"/>
                    <a:pt x="20275" y="3703"/>
                    <a:pt x="20192" y="3159"/>
                  </a:cubicBezTo>
                  <a:cubicBezTo>
                    <a:pt x="20150" y="2887"/>
                    <a:pt x="20129" y="2615"/>
                    <a:pt x="20087" y="2343"/>
                  </a:cubicBezTo>
                  <a:cubicBezTo>
                    <a:pt x="20058" y="2125"/>
                    <a:pt x="19868" y="1978"/>
                    <a:pt x="19663" y="1978"/>
                  </a:cubicBezTo>
                  <a:cubicBezTo>
                    <a:pt x="19573" y="1978"/>
                    <a:pt x="19480" y="2006"/>
                    <a:pt x="19396" y="2071"/>
                  </a:cubicBezTo>
                  <a:cubicBezTo>
                    <a:pt x="19271" y="2175"/>
                    <a:pt x="19187" y="2343"/>
                    <a:pt x="19229" y="2510"/>
                  </a:cubicBezTo>
                  <a:cubicBezTo>
                    <a:pt x="19250" y="2698"/>
                    <a:pt x="19292" y="2866"/>
                    <a:pt x="19313" y="3054"/>
                  </a:cubicBezTo>
                  <a:cubicBezTo>
                    <a:pt x="19396" y="3640"/>
                    <a:pt x="19480" y="4226"/>
                    <a:pt x="19564" y="4832"/>
                  </a:cubicBezTo>
                  <a:cubicBezTo>
                    <a:pt x="19585" y="4916"/>
                    <a:pt x="19564" y="5021"/>
                    <a:pt x="19501" y="5104"/>
                  </a:cubicBezTo>
                  <a:cubicBezTo>
                    <a:pt x="19438" y="5188"/>
                    <a:pt x="19396" y="5251"/>
                    <a:pt x="19313" y="5335"/>
                  </a:cubicBezTo>
                  <a:cubicBezTo>
                    <a:pt x="19062" y="5586"/>
                    <a:pt x="18832" y="5837"/>
                    <a:pt x="18560" y="6088"/>
                  </a:cubicBezTo>
                  <a:cubicBezTo>
                    <a:pt x="18371" y="6297"/>
                    <a:pt x="18183" y="6506"/>
                    <a:pt x="17974" y="6695"/>
                  </a:cubicBezTo>
                  <a:cubicBezTo>
                    <a:pt x="17932" y="6736"/>
                    <a:pt x="17890" y="6757"/>
                    <a:pt x="17869" y="6778"/>
                  </a:cubicBezTo>
                  <a:cubicBezTo>
                    <a:pt x="17848" y="6695"/>
                    <a:pt x="17827" y="6611"/>
                    <a:pt x="17806" y="6548"/>
                  </a:cubicBezTo>
                  <a:cubicBezTo>
                    <a:pt x="17743" y="6255"/>
                    <a:pt x="17681" y="5941"/>
                    <a:pt x="17639" y="5648"/>
                  </a:cubicBezTo>
                  <a:cubicBezTo>
                    <a:pt x="17618" y="5418"/>
                    <a:pt x="17430" y="5251"/>
                    <a:pt x="17220" y="5230"/>
                  </a:cubicBezTo>
                  <a:cubicBezTo>
                    <a:pt x="16969" y="5230"/>
                    <a:pt x="16781" y="5439"/>
                    <a:pt x="16781" y="5690"/>
                  </a:cubicBezTo>
                  <a:cubicBezTo>
                    <a:pt x="16781" y="5816"/>
                    <a:pt x="16802" y="5962"/>
                    <a:pt x="16844" y="6088"/>
                  </a:cubicBezTo>
                  <a:cubicBezTo>
                    <a:pt x="16927" y="6506"/>
                    <a:pt x="16990" y="6925"/>
                    <a:pt x="17095" y="7343"/>
                  </a:cubicBezTo>
                  <a:cubicBezTo>
                    <a:pt x="17137" y="7448"/>
                    <a:pt x="17095" y="7573"/>
                    <a:pt x="16990" y="7636"/>
                  </a:cubicBezTo>
                  <a:cubicBezTo>
                    <a:pt x="16739" y="7866"/>
                    <a:pt x="16509" y="8097"/>
                    <a:pt x="16258" y="8327"/>
                  </a:cubicBezTo>
                  <a:lnTo>
                    <a:pt x="16111" y="8452"/>
                  </a:lnTo>
                  <a:cubicBezTo>
                    <a:pt x="16070" y="8348"/>
                    <a:pt x="16007" y="8243"/>
                    <a:pt x="15965" y="8138"/>
                  </a:cubicBezTo>
                  <a:cubicBezTo>
                    <a:pt x="15798" y="7825"/>
                    <a:pt x="15651" y="7490"/>
                    <a:pt x="15463" y="7176"/>
                  </a:cubicBezTo>
                  <a:cubicBezTo>
                    <a:pt x="15331" y="6913"/>
                    <a:pt x="15058" y="6766"/>
                    <a:pt x="14784" y="6766"/>
                  </a:cubicBezTo>
                  <a:cubicBezTo>
                    <a:pt x="14709" y="6766"/>
                    <a:pt x="14635" y="6777"/>
                    <a:pt x="14563" y="6799"/>
                  </a:cubicBezTo>
                  <a:cubicBezTo>
                    <a:pt x="14207" y="6904"/>
                    <a:pt x="13873" y="7029"/>
                    <a:pt x="13517" y="7155"/>
                  </a:cubicBezTo>
                  <a:cubicBezTo>
                    <a:pt x="13412" y="7176"/>
                    <a:pt x="13308" y="7197"/>
                    <a:pt x="13161" y="7239"/>
                  </a:cubicBezTo>
                  <a:lnTo>
                    <a:pt x="13161" y="5962"/>
                  </a:lnTo>
                  <a:cubicBezTo>
                    <a:pt x="13161" y="5858"/>
                    <a:pt x="13224" y="5816"/>
                    <a:pt x="13287" y="5774"/>
                  </a:cubicBezTo>
                  <a:cubicBezTo>
                    <a:pt x="13663" y="5523"/>
                    <a:pt x="14040" y="5293"/>
                    <a:pt x="14396" y="5042"/>
                  </a:cubicBezTo>
                  <a:cubicBezTo>
                    <a:pt x="14521" y="4958"/>
                    <a:pt x="14626" y="4874"/>
                    <a:pt x="14710" y="4770"/>
                  </a:cubicBezTo>
                  <a:cubicBezTo>
                    <a:pt x="14993" y="4470"/>
                    <a:pt x="14732" y="4051"/>
                    <a:pt x="14403" y="4051"/>
                  </a:cubicBezTo>
                  <a:cubicBezTo>
                    <a:pt x="14319" y="4051"/>
                    <a:pt x="14230" y="4078"/>
                    <a:pt x="14145" y="4142"/>
                  </a:cubicBezTo>
                  <a:cubicBezTo>
                    <a:pt x="13852" y="4330"/>
                    <a:pt x="13559" y="4540"/>
                    <a:pt x="13266" y="4728"/>
                  </a:cubicBezTo>
                  <a:cubicBezTo>
                    <a:pt x="13245" y="4749"/>
                    <a:pt x="13203" y="4770"/>
                    <a:pt x="13140" y="4812"/>
                  </a:cubicBezTo>
                  <a:lnTo>
                    <a:pt x="13140" y="4602"/>
                  </a:lnTo>
                  <a:cubicBezTo>
                    <a:pt x="13140" y="4037"/>
                    <a:pt x="13140" y="3472"/>
                    <a:pt x="13140" y="2907"/>
                  </a:cubicBezTo>
                  <a:cubicBezTo>
                    <a:pt x="13140" y="2803"/>
                    <a:pt x="13140" y="2719"/>
                    <a:pt x="13140" y="2635"/>
                  </a:cubicBezTo>
                  <a:cubicBezTo>
                    <a:pt x="13161" y="2510"/>
                    <a:pt x="13161" y="2343"/>
                    <a:pt x="13308" y="2238"/>
                  </a:cubicBezTo>
                  <a:cubicBezTo>
                    <a:pt x="13789" y="1882"/>
                    <a:pt x="14291" y="1506"/>
                    <a:pt x="14772" y="1129"/>
                  </a:cubicBezTo>
                  <a:cubicBezTo>
                    <a:pt x="14919" y="1024"/>
                    <a:pt x="15065" y="920"/>
                    <a:pt x="15212" y="815"/>
                  </a:cubicBezTo>
                  <a:cubicBezTo>
                    <a:pt x="15421" y="669"/>
                    <a:pt x="15463" y="397"/>
                    <a:pt x="15316" y="187"/>
                  </a:cubicBezTo>
                  <a:cubicBezTo>
                    <a:pt x="15231" y="66"/>
                    <a:pt x="15103" y="0"/>
                    <a:pt x="14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2_1">
    <p:spTree>
      <p:nvGrpSpPr>
        <p:cNvPr id="1" name="Shape 451"/>
        <p:cNvGrpSpPr/>
        <p:nvPr/>
      </p:nvGrpSpPr>
      <p:grpSpPr>
        <a:xfrm>
          <a:off x="0" y="0"/>
          <a:ext cx="0" cy="0"/>
          <a:chOff x="0" y="0"/>
          <a:chExt cx="0" cy="0"/>
        </a:xfrm>
      </p:grpSpPr>
      <p:grpSp>
        <p:nvGrpSpPr>
          <p:cNvPr id="452" name="Google Shape;452;p30"/>
          <p:cNvGrpSpPr/>
          <p:nvPr/>
        </p:nvGrpSpPr>
        <p:grpSpPr>
          <a:xfrm flipH="1">
            <a:off x="-8275" y="-1"/>
            <a:ext cx="9152276" cy="5143502"/>
            <a:chOff x="-8275" y="-1"/>
            <a:chExt cx="9152276" cy="5143502"/>
          </a:xfrm>
        </p:grpSpPr>
        <p:pic>
          <p:nvPicPr>
            <p:cNvPr id="453" name="Google Shape;453;p30"/>
            <p:cNvPicPr preferRelativeResize="0"/>
            <p:nvPr/>
          </p:nvPicPr>
          <p:blipFill>
            <a:blip r:embed="rId2">
              <a:alphaModFix amt="40000"/>
            </a:blip>
            <a:stretch>
              <a:fillRect/>
            </a:stretch>
          </p:blipFill>
          <p:spPr>
            <a:xfrm>
              <a:off x="-8275" y="0"/>
              <a:ext cx="9152276" cy="5143501"/>
            </a:xfrm>
            <a:prstGeom prst="rect">
              <a:avLst/>
            </a:prstGeom>
            <a:noFill/>
            <a:ln>
              <a:noFill/>
            </a:ln>
          </p:spPr>
        </p:pic>
        <p:pic>
          <p:nvPicPr>
            <p:cNvPr id="454" name="Google Shape;454;p30"/>
            <p:cNvPicPr preferRelativeResize="0"/>
            <p:nvPr/>
          </p:nvPicPr>
          <p:blipFill>
            <a:blip r:embed="rId3">
              <a:alphaModFix amt="60000"/>
            </a:blip>
            <a:stretch>
              <a:fillRect/>
            </a:stretch>
          </p:blipFill>
          <p:spPr>
            <a:xfrm>
              <a:off x="-1" y="-1"/>
              <a:ext cx="9144003" cy="5143501"/>
            </a:xfrm>
            <a:prstGeom prst="rect">
              <a:avLst/>
            </a:prstGeom>
            <a:noFill/>
            <a:ln>
              <a:noFill/>
            </a:ln>
          </p:spPr>
        </p:pic>
      </p:grpSp>
      <p:sp>
        <p:nvSpPr>
          <p:cNvPr id="455" name="Google Shape;455;p30"/>
          <p:cNvSpPr/>
          <p:nvPr/>
        </p:nvSpPr>
        <p:spPr>
          <a:xfrm>
            <a:off x="474600" y="351150"/>
            <a:ext cx="8194800" cy="4445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56" name="Google Shape;456;p30"/>
          <p:cNvGrpSpPr/>
          <p:nvPr/>
        </p:nvGrpSpPr>
        <p:grpSpPr>
          <a:xfrm flipH="1">
            <a:off x="125674" y="193202"/>
            <a:ext cx="8955672" cy="4885502"/>
            <a:chOff x="125674" y="193202"/>
            <a:chExt cx="8955672" cy="4885502"/>
          </a:xfrm>
        </p:grpSpPr>
        <p:sp>
          <p:nvSpPr>
            <p:cNvPr id="457" name="Google Shape;457;p30"/>
            <p:cNvSpPr/>
            <p:nvPr/>
          </p:nvSpPr>
          <p:spPr>
            <a:xfrm>
              <a:off x="1409436" y="4634769"/>
              <a:ext cx="333647" cy="33165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0"/>
            <p:cNvSpPr/>
            <p:nvPr/>
          </p:nvSpPr>
          <p:spPr>
            <a:xfrm>
              <a:off x="3053775" y="193202"/>
              <a:ext cx="301827" cy="299410"/>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0"/>
            <p:cNvSpPr/>
            <p:nvPr/>
          </p:nvSpPr>
          <p:spPr>
            <a:xfrm>
              <a:off x="7183699" y="4859326"/>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0"/>
            <p:cNvSpPr/>
            <p:nvPr/>
          </p:nvSpPr>
          <p:spPr>
            <a:xfrm>
              <a:off x="125674" y="2571751"/>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0"/>
            <p:cNvSpPr/>
            <p:nvPr/>
          </p:nvSpPr>
          <p:spPr>
            <a:xfrm>
              <a:off x="8869624" y="944988"/>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2_1_1">
    <p:spTree>
      <p:nvGrpSpPr>
        <p:cNvPr id="1" name="Shape 462"/>
        <p:cNvGrpSpPr/>
        <p:nvPr/>
      </p:nvGrpSpPr>
      <p:grpSpPr>
        <a:xfrm>
          <a:off x="0" y="0"/>
          <a:ext cx="0" cy="0"/>
          <a:chOff x="0" y="0"/>
          <a:chExt cx="0" cy="0"/>
        </a:xfrm>
      </p:grpSpPr>
      <p:grpSp>
        <p:nvGrpSpPr>
          <p:cNvPr id="463" name="Google Shape;463;p31"/>
          <p:cNvGrpSpPr/>
          <p:nvPr/>
        </p:nvGrpSpPr>
        <p:grpSpPr>
          <a:xfrm flipH="1">
            <a:off x="-8275" y="-1"/>
            <a:ext cx="9152276" cy="5143502"/>
            <a:chOff x="-8275" y="-1"/>
            <a:chExt cx="9152276" cy="5143502"/>
          </a:xfrm>
        </p:grpSpPr>
        <p:pic>
          <p:nvPicPr>
            <p:cNvPr id="464" name="Google Shape;464;p31"/>
            <p:cNvPicPr preferRelativeResize="0"/>
            <p:nvPr/>
          </p:nvPicPr>
          <p:blipFill>
            <a:blip r:embed="rId2">
              <a:alphaModFix amt="40000"/>
            </a:blip>
            <a:stretch>
              <a:fillRect/>
            </a:stretch>
          </p:blipFill>
          <p:spPr>
            <a:xfrm>
              <a:off x="-8275" y="0"/>
              <a:ext cx="9152276" cy="5143501"/>
            </a:xfrm>
            <a:prstGeom prst="rect">
              <a:avLst/>
            </a:prstGeom>
            <a:noFill/>
            <a:ln>
              <a:noFill/>
            </a:ln>
          </p:spPr>
        </p:pic>
        <p:pic>
          <p:nvPicPr>
            <p:cNvPr id="465" name="Google Shape;465;p31"/>
            <p:cNvPicPr preferRelativeResize="0"/>
            <p:nvPr/>
          </p:nvPicPr>
          <p:blipFill>
            <a:blip r:embed="rId3">
              <a:alphaModFix amt="60000"/>
            </a:blip>
            <a:stretch>
              <a:fillRect/>
            </a:stretch>
          </p:blipFill>
          <p:spPr>
            <a:xfrm>
              <a:off x="-1" y="-1"/>
              <a:ext cx="9144003" cy="5143501"/>
            </a:xfrm>
            <a:prstGeom prst="rect">
              <a:avLst/>
            </a:prstGeom>
            <a:noFill/>
            <a:ln>
              <a:noFill/>
            </a:ln>
          </p:spPr>
        </p:pic>
      </p:grpSp>
      <p:sp>
        <p:nvSpPr>
          <p:cNvPr id="466" name="Google Shape;466;p31"/>
          <p:cNvSpPr/>
          <p:nvPr/>
        </p:nvSpPr>
        <p:spPr>
          <a:xfrm>
            <a:off x="2043750" y="351150"/>
            <a:ext cx="5056500" cy="4445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67" name="Google Shape;467;p31"/>
          <p:cNvGrpSpPr/>
          <p:nvPr/>
        </p:nvGrpSpPr>
        <p:grpSpPr>
          <a:xfrm flipH="1">
            <a:off x="74763" y="10098"/>
            <a:ext cx="8885231" cy="5065293"/>
            <a:chOff x="-1437" y="-155002"/>
            <a:chExt cx="8885231" cy="5065293"/>
          </a:xfrm>
        </p:grpSpPr>
        <p:sp>
          <p:nvSpPr>
            <p:cNvPr id="468" name="Google Shape;468;p31"/>
            <p:cNvSpPr/>
            <p:nvPr/>
          </p:nvSpPr>
          <p:spPr>
            <a:xfrm flipH="1">
              <a:off x="-1437" y="1388257"/>
              <a:ext cx="480541" cy="476693"/>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flipH="1">
              <a:off x="8202619" y="1603426"/>
              <a:ext cx="480492" cy="47762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1"/>
            <p:cNvSpPr/>
            <p:nvPr/>
          </p:nvSpPr>
          <p:spPr>
            <a:xfrm flipH="1">
              <a:off x="689349" y="4429700"/>
              <a:ext cx="301807" cy="333188"/>
            </a:xfrm>
            <a:custGeom>
              <a:avLst/>
              <a:gdLst/>
              <a:ahLst/>
              <a:cxnLst/>
              <a:rect l="l" t="t" r="r" b="b"/>
              <a:pathLst>
                <a:path w="26929" h="29729" extrusionOk="0">
                  <a:moveTo>
                    <a:pt x="8809" y="6822"/>
                  </a:moveTo>
                  <a:lnTo>
                    <a:pt x="10002" y="7366"/>
                  </a:lnTo>
                  <a:lnTo>
                    <a:pt x="9855" y="8600"/>
                  </a:lnTo>
                  <a:cubicBezTo>
                    <a:pt x="9458" y="8475"/>
                    <a:pt x="9060" y="8307"/>
                    <a:pt x="8684" y="8098"/>
                  </a:cubicBezTo>
                  <a:cubicBezTo>
                    <a:pt x="8725" y="7680"/>
                    <a:pt x="8767" y="7261"/>
                    <a:pt x="8809" y="6822"/>
                  </a:cubicBezTo>
                  <a:close/>
                  <a:moveTo>
                    <a:pt x="18162" y="6843"/>
                  </a:moveTo>
                  <a:cubicBezTo>
                    <a:pt x="18204" y="7219"/>
                    <a:pt x="18225" y="7575"/>
                    <a:pt x="18267" y="7931"/>
                  </a:cubicBezTo>
                  <a:cubicBezTo>
                    <a:pt x="18308" y="8035"/>
                    <a:pt x="18225" y="8161"/>
                    <a:pt x="18120" y="8182"/>
                  </a:cubicBezTo>
                  <a:cubicBezTo>
                    <a:pt x="17785" y="8328"/>
                    <a:pt x="17471" y="8475"/>
                    <a:pt x="17158" y="8621"/>
                  </a:cubicBezTo>
                  <a:cubicBezTo>
                    <a:pt x="17053" y="8224"/>
                    <a:pt x="16990" y="7805"/>
                    <a:pt x="16990" y="7387"/>
                  </a:cubicBezTo>
                  <a:cubicBezTo>
                    <a:pt x="17367" y="7177"/>
                    <a:pt x="17743" y="6989"/>
                    <a:pt x="18162" y="6843"/>
                  </a:cubicBezTo>
                  <a:close/>
                  <a:moveTo>
                    <a:pt x="10734" y="7324"/>
                  </a:moveTo>
                  <a:cubicBezTo>
                    <a:pt x="11550" y="7721"/>
                    <a:pt x="12345" y="8182"/>
                    <a:pt x="13078" y="8747"/>
                  </a:cubicBezTo>
                  <a:lnTo>
                    <a:pt x="13078" y="10128"/>
                  </a:lnTo>
                  <a:cubicBezTo>
                    <a:pt x="12743" y="9981"/>
                    <a:pt x="12450" y="9835"/>
                    <a:pt x="12136" y="9688"/>
                  </a:cubicBezTo>
                  <a:lnTo>
                    <a:pt x="10713" y="8998"/>
                  </a:lnTo>
                  <a:cubicBezTo>
                    <a:pt x="10567" y="8935"/>
                    <a:pt x="10546" y="8956"/>
                    <a:pt x="10567" y="8747"/>
                  </a:cubicBezTo>
                  <a:cubicBezTo>
                    <a:pt x="10629" y="8286"/>
                    <a:pt x="10671" y="7847"/>
                    <a:pt x="10713" y="7408"/>
                  </a:cubicBezTo>
                  <a:cubicBezTo>
                    <a:pt x="10734" y="7387"/>
                    <a:pt x="10734" y="7345"/>
                    <a:pt x="10734" y="7324"/>
                  </a:cubicBezTo>
                  <a:close/>
                  <a:moveTo>
                    <a:pt x="16237" y="7303"/>
                  </a:moveTo>
                  <a:cubicBezTo>
                    <a:pt x="16300" y="7575"/>
                    <a:pt x="16300" y="7847"/>
                    <a:pt x="16321" y="8098"/>
                  </a:cubicBezTo>
                  <a:cubicBezTo>
                    <a:pt x="16363" y="8370"/>
                    <a:pt x="16404" y="8642"/>
                    <a:pt x="16446" y="8914"/>
                  </a:cubicBezTo>
                  <a:lnTo>
                    <a:pt x="13914" y="10128"/>
                  </a:lnTo>
                  <a:lnTo>
                    <a:pt x="13914" y="9981"/>
                  </a:lnTo>
                  <a:lnTo>
                    <a:pt x="13914" y="8872"/>
                  </a:lnTo>
                  <a:cubicBezTo>
                    <a:pt x="13894" y="8768"/>
                    <a:pt x="13956" y="8684"/>
                    <a:pt x="14019" y="8642"/>
                  </a:cubicBezTo>
                  <a:cubicBezTo>
                    <a:pt x="14124" y="8579"/>
                    <a:pt x="14228" y="8496"/>
                    <a:pt x="14333" y="8412"/>
                  </a:cubicBezTo>
                  <a:cubicBezTo>
                    <a:pt x="14793" y="8119"/>
                    <a:pt x="15254" y="7847"/>
                    <a:pt x="15714" y="7596"/>
                  </a:cubicBezTo>
                  <a:cubicBezTo>
                    <a:pt x="15881" y="7491"/>
                    <a:pt x="16049" y="7408"/>
                    <a:pt x="16237" y="7303"/>
                  </a:cubicBezTo>
                  <a:close/>
                  <a:moveTo>
                    <a:pt x="8265" y="8726"/>
                  </a:moveTo>
                  <a:lnTo>
                    <a:pt x="9791" y="9395"/>
                  </a:lnTo>
                  <a:lnTo>
                    <a:pt x="9791" y="9395"/>
                  </a:lnTo>
                  <a:cubicBezTo>
                    <a:pt x="9708" y="10329"/>
                    <a:pt x="9646" y="11222"/>
                    <a:pt x="9583" y="12136"/>
                  </a:cubicBezTo>
                  <a:cubicBezTo>
                    <a:pt x="9541" y="12136"/>
                    <a:pt x="9520" y="12115"/>
                    <a:pt x="9479" y="12115"/>
                  </a:cubicBezTo>
                  <a:cubicBezTo>
                    <a:pt x="9123" y="11906"/>
                    <a:pt x="8788" y="11718"/>
                    <a:pt x="8432" y="11509"/>
                  </a:cubicBezTo>
                  <a:cubicBezTo>
                    <a:pt x="8370" y="11488"/>
                    <a:pt x="8328" y="11425"/>
                    <a:pt x="8328" y="11341"/>
                  </a:cubicBezTo>
                  <a:cubicBezTo>
                    <a:pt x="8307" y="11090"/>
                    <a:pt x="8286" y="10818"/>
                    <a:pt x="8265" y="10567"/>
                  </a:cubicBezTo>
                  <a:lnTo>
                    <a:pt x="8265" y="10295"/>
                  </a:lnTo>
                  <a:lnTo>
                    <a:pt x="8265" y="8726"/>
                  </a:lnTo>
                  <a:close/>
                  <a:moveTo>
                    <a:pt x="18706" y="8726"/>
                  </a:moveTo>
                  <a:cubicBezTo>
                    <a:pt x="18727" y="9207"/>
                    <a:pt x="18727" y="9688"/>
                    <a:pt x="18706" y="10190"/>
                  </a:cubicBezTo>
                  <a:cubicBezTo>
                    <a:pt x="18685" y="10253"/>
                    <a:pt x="18706" y="10316"/>
                    <a:pt x="18706" y="10379"/>
                  </a:cubicBezTo>
                  <a:cubicBezTo>
                    <a:pt x="18685" y="10714"/>
                    <a:pt x="18664" y="11048"/>
                    <a:pt x="18622" y="11383"/>
                  </a:cubicBezTo>
                  <a:cubicBezTo>
                    <a:pt x="18622" y="11425"/>
                    <a:pt x="18580" y="11467"/>
                    <a:pt x="18539" y="11509"/>
                  </a:cubicBezTo>
                  <a:cubicBezTo>
                    <a:pt x="18183" y="11718"/>
                    <a:pt x="17827" y="11927"/>
                    <a:pt x="17451" y="12136"/>
                  </a:cubicBezTo>
                  <a:lnTo>
                    <a:pt x="17409" y="12136"/>
                  </a:lnTo>
                  <a:cubicBezTo>
                    <a:pt x="17346" y="11216"/>
                    <a:pt x="17262" y="10295"/>
                    <a:pt x="17179" y="9374"/>
                  </a:cubicBezTo>
                  <a:lnTo>
                    <a:pt x="18706" y="8726"/>
                  </a:lnTo>
                  <a:close/>
                  <a:moveTo>
                    <a:pt x="7930" y="12230"/>
                  </a:moveTo>
                  <a:cubicBezTo>
                    <a:pt x="7972" y="12230"/>
                    <a:pt x="8014" y="12241"/>
                    <a:pt x="8056" y="12262"/>
                  </a:cubicBezTo>
                  <a:cubicBezTo>
                    <a:pt x="8370" y="12450"/>
                    <a:pt x="8684" y="12618"/>
                    <a:pt x="8997" y="12806"/>
                  </a:cubicBezTo>
                  <a:lnTo>
                    <a:pt x="9144" y="12890"/>
                  </a:lnTo>
                  <a:lnTo>
                    <a:pt x="6842" y="14459"/>
                  </a:lnTo>
                  <a:lnTo>
                    <a:pt x="5524" y="13517"/>
                  </a:lnTo>
                  <a:cubicBezTo>
                    <a:pt x="5650" y="13434"/>
                    <a:pt x="5733" y="13392"/>
                    <a:pt x="5838" y="13329"/>
                  </a:cubicBezTo>
                  <a:cubicBezTo>
                    <a:pt x="6131" y="13120"/>
                    <a:pt x="6445" y="12973"/>
                    <a:pt x="6759" y="12785"/>
                  </a:cubicBezTo>
                  <a:cubicBezTo>
                    <a:pt x="7093" y="12597"/>
                    <a:pt x="7449" y="12408"/>
                    <a:pt x="7805" y="12262"/>
                  </a:cubicBezTo>
                  <a:cubicBezTo>
                    <a:pt x="7847" y="12241"/>
                    <a:pt x="7888" y="12230"/>
                    <a:pt x="7930" y="12230"/>
                  </a:cubicBezTo>
                  <a:close/>
                  <a:moveTo>
                    <a:pt x="19038" y="12189"/>
                  </a:moveTo>
                  <a:cubicBezTo>
                    <a:pt x="19077" y="12189"/>
                    <a:pt x="19114" y="12199"/>
                    <a:pt x="19145" y="12220"/>
                  </a:cubicBezTo>
                  <a:cubicBezTo>
                    <a:pt x="19376" y="12325"/>
                    <a:pt x="19606" y="12429"/>
                    <a:pt x="19815" y="12534"/>
                  </a:cubicBezTo>
                  <a:cubicBezTo>
                    <a:pt x="19940" y="12597"/>
                    <a:pt x="20087" y="12680"/>
                    <a:pt x="20212" y="12764"/>
                  </a:cubicBezTo>
                  <a:lnTo>
                    <a:pt x="21447" y="13475"/>
                  </a:lnTo>
                  <a:cubicBezTo>
                    <a:pt x="21217" y="13664"/>
                    <a:pt x="20987" y="13789"/>
                    <a:pt x="20777" y="13957"/>
                  </a:cubicBezTo>
                  <a:lnTo>
                    <a:pt x="20129" y="14459"/>
                  </a:lnTo>
                  <a:lnTo>
                    <a:pt x="17848" y="12869"/>
                  </a:lnTo>
                  <a:cubicBezTo>
                    <a:pt x="17869" y="12848"/>
                    <a:pt x="17911" y="12827"/>
                    <a:pt x="17932" y="12806"/>
                  </a:cubicBezTo>
                  <a:cubicBezTo>
                    <a:pt x="18267" y="12618"/>
                    <a:pt x="18601" y="12429"/>
                    <a:pt x="18915" y="12220"/>
                  </a:cubicBezTo>
                  <a:cubicBezTo>
                    <a:pt x="18957" y="12199"/>
                    <a:pt x="18999" y="12189"/>
                    <a:pt x="19038" y="12189"/>
                  </a:cubicBezTo>
                  <a:close/>
                  <a:moveTo>
                    <a:pt x="5210" y="14145"/>
                  </a:moveTo>
                  <a:lnTo>
                    <a:pt x="6235" y="14898"/>
                  </a:lnTo>
                  <a:cubicBezTo>
                    <a:pt x="5901" y="15170"/>
                    <a:pt x="5566" y="15442"/>
                    <a:pt x="5210" y="15672"/>
                  </a:cubicBezTo>
                  <a:lnTo>
                    <a:pt x="4164" y="14919"/>
                  </a:lnTo>
                  <a:lnTo>
                    <a:pt x="5210" y="14145"/>
                  </a:lnTo>
                  <a:close/>
                  <a:moveTo>
                    <a:pt x="21782" y="14145"/>
                  </a:moveTo>
                  <a:lnTo>
                    <a:pt x="22828" y="14919"/>
                  </a:lnTo>
                  <a:lnTo>
                    <a:pt x="21782" y="15672"/>
                  </a:lnTo>
                  <a:cubicBezTo>
                    <a:pt x="21426" y="15442"/>
                    <a:pt x="21091" y="15191"/>
                    <a:pt x="20777" y="14919"/>
                  </a:cubicBezTo>
                  <a:cubicBezTo>
                    <a:pt x="21091" y="14626"/>
                    <a:pt x="21426" y="14375"/>
                    <a:pt x="21782" y="14145"/>
                  </a:cubicBezTo>
                  <a:close/>
                  <a:moveTo>
                    <a:pt x="6842" y="15359"/>
                  </a:moveTo>
                  <a:lnTo>
                    <a:pt x="9144" y="16928"/>
                  </a:lnTo>
                  <a:cubicBezTo>
                    <a:pt x="8746" y="17158"/>
                    <a:pt x="8370" y="17388"/>
                    <a:pt x="7993" y="17597"/>
                  </a:cubicBezTo>
                  <a:cubicBezTo>
                    <a:pt x="7972" y="17608"/>
                    <a:pt x="7951" y="17613"/>
                    <a:pt x="7928" y="17613"/>
                  </a:cubicBezTo>
                  <a:cubicBezTo>
                    <a:pt x="7904" y="17613"/>
                    <a:pt x="7878" y="17608"/>
                    <a:pt x="7847" y="17597"/>
                  </a:cubicBezTo>
                  <a:cubicBezTo>
                    <a:pt x="7512" y="17451"/>
                    <a:pt x="7156" y="17284"/>
                    <a:pt x="6842" y="17095"/>
                  </a:cubicBezTo>
                  <a:cubicBezTo>
                    <a:pt x="6424" y="16844"/>
                    <a:pt x="5984" y="16593"/>
                    <a:pt x="5524" y="16342"/>
                  </a:cubicBezTo>
                  <a:cubicBezTo>
                    <a:pt x="5671" y="16216"/>
                    <a:pt x="5817" y="16112"/>
                    <a:pt x="5963" y="16007"/>
                  </a:cubicBezTo>
                  <a:lnTo>
                    <a:pt x="6403" y="15693"/>
                  </a:lnTo>
                  <a:lnTo>
                    <a:pt x="6842" y="15359"/>
                  </a:lnTo>
                  <a:close/>
                  <a:moveTo>
                    <a:pt x="20150" y="15359"/>
                  </a:moveTo>
                  <a:lnTo>
                    <a:pt x="21447" y="16342"/>
                  </a:lnTo>
                  <a:cubicBezTo>
                    <a:pt x="21070" y="16572"/>
                    <a:pt x="20715" y="16760"/>
                    <a:pt x="20359" y="16991"/>
                  </a:cubicBezTo>
                  <a:cubicBezTo>
                    <a:pt x="19961" y="17221"/>
                    <a:pt x="19564" y="17430"/>
                    <a:pt x="19145" y="17597"/>
                  </a:cubicBezTo>
                  <a:cubicBezTo>
                    <a:pt x="19124" y="17608"/>
                    <a:pt x="19093" y="17613"/>
                    <a:pt x="19062" y="17613"/>
                  </a:cubicBezTo>
                  <a:cubicBezTo>
                    <a:pt x="19030" y="17613"/>
                    <a:pt x="18999" y="17608"/>
                    <a:pt x="18978" y="17597"/>
                  </a:cubicBezTo>
                  <a:lnTo>
                    <a:pt x="17827" y="16928"/>
                  </a:lnTo>
                  <a:lnTo>
                    <a:pt x="20150" y="15359"/>
                  </a:lnTo>
                  <a:close/>
                  <a:moveTo>
                    <a:pt x="13433" y="11697"/>
                  </a:moveTo>
                  <a:cubicBezTo>
                    <a:pt x="13517" y="11697"/>
                    <a:pt x="13601" y="11697"/>
                    <a:pt x="13684" y="11718"/>
                  </a:cubicBezTo>
                  <a:cubicBezTo>
                    <a:pt x="14082" y="11739"/>
                    <a:pt x="14375" y="12011"/>
                    <a:pt x="14689" y="12199"/>
                  </a:cubicBezTo>
                  <a:cubicBezTo>
                    <a:pt x="15002" y="12408"/>
                    <a:pt x="15316" y="12576"/>
                    <a:pt x="15651" y="12722"/>
                  </a:cubicBezTo>
                  <a:cubicBezTo>
                    <a:pt x="15902" y="12848"/>
                    <a:pt x="16111" y="13036"/>
                    <a:pt x="16237" y="13287"/>
                  </a:cubicBezTo>
                  <a:cubicBezTo>
                    <a:pt x="16363" y="13496"/>
                    <a:pt x="16446" y="13727"/>
                    <a:pt x="16446" y="13957"/>
                  </a:cubicBezTo>
                  <a:lnTo>
                    <a:pt x="16446" y="13978"/>
                  </a:lnTo>
                  <a:cubicBezTo>
                    <a:pt x="16425" y="14291"/>
                    <a:pt x="16404" y="14584"/>
                    <a:pt x="16383" y="14856"/>
                  </a:cubicBezTo>
                  <a:cubicBezTo>
                    <a:pt x="16383" y="15003"/>
                    <a:pt x="16404" y="15149"/>
                    <a:pt x="16404" y="15296"/>
                  </a:cubicBezTo>
                  <a:cubicBezTo>
                    <a:pt x="16425" y="15484"/>
                    <a:pt x="16446" y="15672"/>
                    <a:pt x="16446" y="15861"/>
                  </a:cubicBezTo>
                  <a:cubicBezTo>
                    <a:pt x="16404" y="16154"/>
                    <a:pt x="16300" y="16447"/>
                    <a:pt x="16111" y="16698"/>
                  </a:cubicBezTo>
                  <a:cubicBezTo>
                    <a:pt x="15860" y="16949"/>
                    <a:pt x="15546" y="17137"/>
                    <a:pt x="15212" y="17263"/>
                  </a:cubicBezTo>
                  <a:cubicBezTo>
                    <a:pt x="14898" y="17430"/>
                    <a:pt x="14584" y="17618"/>
                    <a:pt x="14291" y="17828"/>
                  </a:cubicBezTo>
                  <a:cubicBezTo>
                    <a:pt x="14082" y="17974"/>
                    <a:pt x="13810" y="18058"/>
                    <a:pt x="13559" y="18100"/>
                  </a:cubicBezTo>
                  <a:cubicBezTo>
                    <a:pt x="13454" y="18100"/>
                    <a:pt x="13370" y="18079"/>
                    <a:pt x="13266" y="18058"/>
                  </a:cubicBezTo>
                  <a:cubicBezTo>
                    <a:pt x="12889" y="18037"/>
                    <a:pt x="12596" y="17786"/>
                    <a:pt x="12303" y="17597"/>
                  </a:cubicBezTo>
                  <a:cubicBezTo>
                    <a:pt x="11969" y="17388"/>
                    <a:pt x="11634" y="17221"/>
                    <a:pt x="11299" y="17053"/>
                  </a:cubicBezTo>
                  <a:cubicBezTo>
                    <a:pt x="11027" y="16907"/>
                    <a:pt x="10818" y="16698"/>
                    <a:pt x="10671" y="16426"/>
                  </a:cubicBezTo>
                  <a:cubicBezTo>
                    <a:pt x="10546" y="16154"/>
                    <a:pt x="10504" y="15882"/>
                    <a:pt x="10546" y="15589"/>
                  </a:cubicBezTo>
                  <a:cubicBezTo>
                    <a:pt x="10567" y="15275"/>
                    <a:pt x="10567" y="14961"/>
                    <a:pt x="10567" y="14647"/>
                  </a:cubicBezTo>
                  <a:cubicBezTo>
                    <a:pt x="10567" y="14417"/>
                    <a:pt x="10525" y="14166"/>
                    <a:pt x="10546" y="13936"/>
                  </a:cubicBezTo>
                  <a:cubicBezTo>
                    <a:pt x="10546" y="13622"/>
                    <a:pt x="10671" y="13329"/>
                    <a:pt x="10881" y="13099"/>
                  </a:cubicBezTo>
                  <a:cubicBezTo>
                    <a:pt x="11048" y="12911"/>
                    <a:pt x="11257" y="12764"/>
                    <a:pt x="11487" y="12659"/>
                  </a:cubicBezTo>
                  <a:cubicBezTo>
                    <a:pt x="11906" y="12450"/>
                    <a:pt x="12303" y="12220"/>
                    <a:pt x="12680" y="11948"/>
                  </a:cubicBezTo>
                  <a:cubicBezTo>
                    <a:pt x="12910" y="11802"/>
                    <a:pt x="13161" y="11718"/>
                    <a:pt x="13433" y="11697"/>
                  </a:cubicBezTo>
                  <a:close/>
                  <a:moveTo>
                    <a:pt x="9562" y="17681"/>
                  </a:moveTo>
                  <a:cubicBezTo>
                    <a:pt x="9625" y="18623"/>
                    <a:pt x="9709" y="19501"/>
                    <a:pt x="9793" y="20443"/>
                  </a:cubicBezTo>
                  <a:lnTo>
                    <a:pt x="8265" y="21092"/>
                  </a:lnTo>
                  <a:lnTo>
                    <a:pt x="8265" y="20548"/>
                  </a:lnTo>
                  <a:cubicBezTo>
                    <a:pt x="8244" y="20045"/>
                    <a:pt x="8244" y="19564"/>
                    <a:pt x="8265" y="19062"/>
                  </a:cubicBezTo>
                  <a:cubicBezTo>
                    <a:pt x="8286" y="18853"/>
                    <a:pt x="8307" y="18644"/>
                    <a:pt x="8349" y="18455"/>
                  </a:cubicBezTo>
                  <a:cubicBezTo>
                    <a:pt x="8349" y="18392"/>
                    <a:pt x="8370" y="18351"/>
                    <a:pt x="8412" y="18330"/>
                  </a:cubicBezTo>
                  <a:cubicBezTo>
                    <a:pt x="8767" y="18100"/>
                    <a:pt x="9144" y="17890"/>
                    <a:pt x="9500" y="17681"/>
                  </a:cubicBezTo>
                  <a:close/>
                  <a:moveTo>
                    <a:pt x="17471" y="17681"/>
                  </a:moveTo>
                  <a:cubicBezTo>
                    <a:pt x="17827" y="17890"/>
                    <a:pt x="18183" y="18079"/>
                    <a:pt x="18539" y="18288"/>
                  </a:cubicBezTo>
                  <a:cubicBezTo>
                    <a:pt x="18580" y="18330"/>
                    <a:pt x="18622" y="18372"/>
                    <a:pt x="18622" y="18413"/>
                  </a:cubicBezTo>
                  <a:cubicBezTo>
                    <a:pt x="18643" y="18539"/>
                    <a:pt x="18664" y="18664"/>
                    <a:pt x="18685" y="18790"/>
                  </a:cubicBezTo>
                  <a:cubicBezTo>
                    <a:pt x="18727" y="19041"/>
                    <a:pt x="18727" y="19313"/>
                    <a:pt x="18706" y="19564"/>
                  </a:cubicBezTo>
                  <a:cubicBezTo>
                    <a:pt x="18706" y="19648"/>
                    <a:pt x="18706" y="19732"/>
                    <a:pt x="18727" y="19815"/>
                  </a:cubicBezTo>
                  <a:cubicBezTo>
                    <a:pt x="18706" y="20108"/>
                    <a:pt x="18706" y="20380"/>
                    <a:pt x="18706" y="20673"/>
                  </a:cubicBezTo>
                  <a:lnTo>
                    <a:pt x="18706" y="21092"/>
                  </a:lnTo>
                  <a:lnTo>
                    <a:pt x="17179" y="20443"/>
                  </a:lnTo>
                  <a:cubicBezTo>
                    <a:pt x="17262" y="19501"/>
                    <a:pt x="17346" y="18602"/>
                    <a:pt x="17409" y="17681"/>
                  </a:cubicBezTo>
                  <a:close/>
                  <a:moveTo>
                    <a:pt x="13057" y="19690"/>
                  </a:moveTo>
                  <a:lnTo>
                    <a:pt x="13057" y="21092"/>
                  </a:lnTo>
                  <a:cubicBezTo>
                    <a:pt x="12764" y="21343"/>
                    <a:pt x="12450" y="21552"/>
                    <a:pt x="12115" y="21740"/>
                  </a:cubicBezTo>
                  <a:lnTo>
                    <a:pt x="12031" y="21782"/>
                  </a:lnTo>
                  <a:lnTo>
                    <a:pt x="10776" y="22494"/>
                  </a:lnTo>
                  <a:lnTo>
                    <a:pt x="10734" y="22494"/>
                  </a:lnTo>
                  <a:cubicBezTo>
                    <a:pt x="10671" y="21950"/>
                    <a:pt x="10609" y="21426"/>
                    <a:pt x="10567" y="20882"/>
                  </a:cubicBezTo>
                  <a:lnTo>
                    <a:pt x="13057" y="19690"/>
                  </a:lnTo>
                  <a:close/>
                  <a:moveTo>
                    <a:pt x="13894" y="19690"/>
                  </a:moveTo>
                  <a:lnTo>
                    <a:pt x="16425" y="20882"/>
                  </a:lnTo>
                  <a:cubicBezTo>
                    <a:pt x="16363" y="21426"/>
                    <a:pt x="16300" y="21970"/>
                    <a:pt x="16237" y="22514"/>
                  </a:cubicBezTo>
                  <a:cubicBezTo>
                    <a:pt x="15421" y="22117"/>
                    <a:pt x="14626" y="21636"/>
                    <a:pt x="13894" y="21092"/>
                  </a:cubicBezTo>
                  <a:lnTo>
                    <a:pt x="13894" y="19690"/>
                  </a:lnTo>
                  <a:close/>
                  <a:moveTo>
                    <a:pt x="9834" y="21196"/>
                  </a:moveTo>
                  <a:cubicBezTo>
                    <a:pt x="9918" y="21615"/>
                    <a:pt x="9981" y="22033"/>
                    <a:pt x="10002" y="22452"/>
                  </a:cubicBezTo>
                  <a:cubicBezTo>
                    <a:pt x="9625" y="22661"/>
                    <a:pt x="9207" y="22786"/>
                    <a:pt x="8809" y="22996"/>
                  </a:cubicBezTo>
                  <a:cubicBezTo>
                    <a:pt x="8767" y="22556"/>
                    <a:pt x="8725" y="22138"/>
                    <a:pt x="8684" y="21719"/>
                  </a:cubicBezTo>
                  <a:cubicBezTo>
                    <a:pt x="8809" y="21657"/>
                    <a:pt x="8914" y="21615"/>
                    <a:pt x="9018" y="21552"/>
                  </a:cubicBezTo>
                  <a:cubicBezTo>
                    <a:pt x="9290" y="21426"/>
                    <a:pt x="9562" y="21322"/>
                    <a:pt x="9834" y="21196"/>
                  </a:cubicBezTo>
                  <a:close/>
                  <a:moveTo>
                    <a:pt x="17137" y="21196"/>
                  </a:moveTo>
                  <a:lnTo>
                    <a:pt x="18267" y="21677"/>
                  </a:lnTo>
                  <a:cubicBezTo>
                    <a:pt x="18246" y="22117"/>
                    <a:pt x="18225" y="22556"/>
                    <a:pt x="18162" y="22996"/>
                  </a:cubicBezTo>
                  <a:lnTo>
                    <a:pt x="16969" y="22473"/>
                  </a:lnTo>
                  <a:cubicBezTo>
                    <a:pt x="16990" y="22033"/>
                    <a:pt x="17053" y="21615"/>
                    <a:pt x="17137" y="21196"/>
                  </a:cubicBezTo>
                  <a:close/>
                  <a:moveTo>
                    <a:pt x="14432" y="0"/>
                  </a:moveTo>
                  <a:cubicBezTo>
                    <a:pt x="14346" y="0"/>
                    <a:pt x="14259" y="33"/>
                    <a:pt x="14186" y="105"/>
                  </a:cubicBezTo>
                  <a:cubicBezTo>
                    <a:pt x="13998" y="273"/>
                    <a:pt x="13831" y="461"/>
                    <a:pt x="13663" y="628"/>
                  </a:cubicBezTo>
                  <a:lnTo>
                    <a:pt x="13475" y="817"/>
                  </a:lnTo>
                  <a:cubicBezTo>
                    <a:pt x="13391" y="733"/>
                    <a:pt x="13329" y="670"/>
                    <a:pt x="13266" y="607"/>
                  </a:cubicBezTo>
                  <a:cubicBezTo>
                    <a:pt x="13098" y="440"/>
                    <a:pt x="12931" y="273"/>
                    <a:pt x="12764" y="105"/>
                  </a:cubicBezTo>
                  <a:cubicBezTo>
                    <a:pt x="12693" y="45"/>
                    <a:pt x="12603" y="14"/>
                    <a:pt x="12515" y="14"/>
                  </a:cubicBezTo>
                  <a:cubicBezTo>
                    <a:pt x="12420" y="14"/>
                    <a:pt x="12327" y="50"/>
                    <a:pt x="12261" y="126"/>
                  </a:cubicBezTo>
                  <a:cubicBezTo>
                    <a:pt x="12115" y="294"/>
                    <a:pt x="12136" y="524"/>
                    <a:pt x="12282" y="649"/>
                  </a:cubicBezTo>
                  <a:cubicBezTo>
                    <a:pt x="12513" y="859"/>
                    <a:pt x="12722" y="1089"/>
                    <a:pt x="12952" y="1298"/>
                  </a:cubicBezTo>
                  <a:cubicBezTo>
                    <a:pt x="13098" y="1403"/>
                    <a:pt x="13161" y="1570"/>
                    <a:pt x="13098" y="1737"/>
                  </a:cubicBezTo>
                  <a:cubicBezTo>
                    <a:pt x="13098" y="1800"/>
                    <a:pt x="13098" y="1863"/>
                    <a:pt x="13098" y="1905"/>
                  </a:cubicBezTo>
                  <a:cubicBezTo>
                    <a:pt x="13078" y="2072"/>
                    <a:pt x="13078" y="2219"/>
                    <a:pt x="13078" y="2386"/>
                  </a:cubicBezTo>
                  <a:lnTo>
                    <a:pt x="13036" y="2386"/>
                  </a:lnTo>
                  <a:cubicBezTo>
                    <a:pt x="12701" y="2030"/>
                    <a:pt x="12282" y="1758"/>
                    <a:pt x="11989" y="1340"/>
                  </a:cubicBezTo>
                  <a:cubicBezTo>
                    <a:pt x="11928" y="1248"/>
                    <a:pt x="11833" y="1190"/>
                    <a:pt x="11729" y="1190"/>
                  </a:cubicBezTo>
                  <a:cubicBezTo>
                    <a:pt x="11691" y="1190"/>
                    <a:pt x="11652" y="1197"/>
                    <a:pt x="11613" y="1214"/>
                  </a:cubicBezTo>
                  <a:cubicBezTo>
                    <a:pt x="11362" y="1277"/>
                    <a:pt x="11257" y="1591"/>
                    <a:pt x="11425" y="1800"/>
                  </a:cubicBezTo>
                  <a:cubicBezTo>
                    <a:pt x="11634" y="2072"/>
                    <a:pt x="11864" y="2302"/>
                    <a:pt x="12115" y="2511"/>
                  </a:cubicBezTo>
                  <a:cubicBezTo>
                    <a:pt x="12408" y="2825"/>
                    <a:pt x="12722" y="3118"/>
                    <a:pt x="13015" y="3411"/>
                  </a:cubicBezTo>
                  <a:cubicBezTo>
                    <a:pt x="13098" y="3474"/>
                    <a:pt x="13119" y="3579"/>
                    <a:pt x="13119" y="3683"/>
                  </a:cubicBezTo>
                  <a:cubicBezTo>
                    <a:pt x="13098" y="3892"/>
                    <a:pt x="13098" y="4102"/>
                    <a:pt x="13078" y="4290"/>
                  </a:cubicBezTo>
                  <a:cubicBezTo>
                    <a:pt x="13057" y="4436"/>
                    <a:pt x="13057" y="4583"/>
                    <a:pt x="13036" y="4729"/>
                  </a:cubicBezTo>
                  <a:cubicBezTo>
                    <a:pt x="13015" y="4729"/>
                    <a:pt x="12994" y="4708"/>
                    <a:pt x="12973" y="4708"/>
                  </a:cubicBezTo>
                  <a:cubicBezTo>
                    <a:pt x="12617" y="4374"/>
                    <a:pt x="12261" y="4039"/>
                    <a:pt x="11906" y="3704"/>
                  </a:cubicBezTo>
                  <a:cubicBezTo>
                    <a:pt x="11592" y="3411"/>
                    <a:pt x="11278" y="3118"/>
                    <a:pt x="10985" y="2825"/>
                  </a:cubicBezTo>
                  <a:cubicBezTo>
                    <a:pt x="10912" y="2752"/>
                    <a:pt x="10813" y="2715"/>
                    <a:pt x="10713" y="2715"/>
                  </a:cubicBezTo>
                  <a:cubicBezTo>
                    <a:pt x="10614" y="2715"/>
                    <a:pt x="10514" y="2752"/>
                    <a:pt x="10441" y="2825"/>
                  </a:cubicBezTo>
                  <a:cubicBezTo>
                    <a:pt x="10295" y="2972"/>
                    <a:pt x="10316" y="3223"/>
                    <a:pt x="10462" y="3348"/>
                  </a:cubicBezTo>
                  <a:cubicBezTo>
                    <a:pt x="10818" y="3683"/>
                    <a:pt x="11153" y="4018"/>
                    <a:pt x="11508" y="4332"/>
                  </a:cubicBezTo>
                  <a:cubicBezTo>
                    <a:pt x="11989" y="4792"/>
                    <a:pt x="12492" y="5232"/>
                    <a:pt x="12994" y="5671"/>
                  </a:cubicBezTo>
                  <a:cubicBezTo>
                    <a:pt x="13057" y="5734"/>
                    <a:pt x="13098" y="5838"/>
                    <a:pt x="13098" y="5943"/>
                  </a:cubicBezTo>
                  <a:lnTo>
                    <a:pt x="13098" y="7701"/>
                  </a:lnTo>
                  <a:lnTo>
                    <a:pt x="13098" y="7847"/>
                  </a:lnTo>
                  <a:lnTo>
                    <a:pt x="12910" y="7742"/>
                  </a:lnTo>
                  <a:cubicBezTo>
                    <a:pt x="12785" y="7638"/>
                    <a:pt x="12638" y="7554"/>
                    <a:pt x="12513" y="7470"/>
                  </a:cubicBezTo>
                  <a:cubicBezTo>
                    <a:pt x="12387" y="7408"/>
                    <a:pt x="12282" y="7345"/>
                    <a:pt x="12157" y="7282"/>
                  </a:cubicBezTo>
                  <a:lnTo>
                    <a:pt x="11613" y="6968"/>
                  </a:lnTo>
                  <a:lnTo>
                    <a:pt x="10797" y="6487"/>
                  </a:lnTo>
                  <a:cubicBezTo>
                    <a:pt x="10818" y="6299"/>
                    <a:pt x="10818" y="6131"/>
                    <a:pt x="10839" y="5943"/>
                  </a:cubicBezTo>
                  <a:cubicBezTo>
                    <a:pt x="10881" y="5692"/>
                    <a:pt x="10901" y="5462"/>
                    <a:pt x="10943" y="5211"/>
                  </a:cubicBezTo>
                  <a:cubicBezTo>
                    <a:pt x="10985" y="5022"/>
                    <a:pt x="10881" y="4834"/>
                    <a:pt x="10692" y="4771"/>
                  </a:cubicBezTo>
                  <a:cubicBezTo>
                    <a:pt x="10650" y="4757"/>
                    <a:pt x="10607" y="4750"/>
                    <a:pt x="10566" y="4750"/>
                  </a:cubicBezTo>
                  <a:cubicBezTo>
                    <a:pt x="10424" y="4750"/>
                    <a:pt x="10297" y="4830"/>
                    <a:pt x="10232" y="4960"/>
                  </a:cubicBezTo>
                  <a:cubicBezTo>
                    <a:pt x="10211" y="5022"/>
                    <a:pt x="10211" y="5064"/>
                    <a:pt x="10211" y="5127"/>
                  </a:cubicBezTo>
                  <a:cubicBezTo>
                    <a:pt x="10169" y="5378"/>
                    <a:pt x="10148" y="5692"/>
                    <a:pt x="10106" y="5901"/>
                  </a:cubicBezTo>
                  <a:cubicBezTo>
                    <a:pt x="10085" y="6131"/>
                    <a:pt x="10065" y="6340"/>
                    <a:pt x="10044" y="6592"/>
                  </a:cubicBezTo>
                  <a:lnTo>
                    <a:pt x="8851" y="6068"/>
                  </a:lnTo>
                  <a:cubicBezTo>
                    <a:pt x="8851" y="6027"/>
                    <a:pt x="8851" y="6006"/>
                    <a:pt x="8851" y="5964"/>
                  </a:cubicBezTo>
                  <a:cubicBezTo>
                    <a:pt x="8935" y="5441"/>
                    <a:pt x="8997" y="4939"/>
                    <a:pt x="9081" y="4416"/>
                  </a:cubicBezTo>
                  <a:cubicBezTo>
                    <a:pt x="9102" y="4164"/>
                    <a:pt x="9165" y="3892"/>
                    <a:pt x="9165" y="3641"/>
                  </a:cubicBezTo>
                  <a:cubicBezTo>
                    <a:pt x="9186" y="3380"/>
                    <a:pt x="8997" y="3249"/>
                    <a:pt x="8809" y="3249"/>
                  </a:cubicBezTo>
                  <a:cubicBezTo>
                    <a:pt x="8621" y="3249"/>
                    <a:pt x="8432" y="3380"/>
                    <a:pt x="8453" y="3641"/>
                  </a:cubicBezTo>
                  <a:cubicBezTo>
                    <a:pt x="8432" y="3767"/>
                    <a:pt x="8432" y="3892"/>
                    <a:pt x="8412" y="4018"/>
                  </a:cubicBezTo>
                  <a:cubicBezTo>
                    <a:pt x="8349" y="4499"/>
                    <a:pt x="8265" y="4980"/>
                    <a:pt x="8202" y="5462"/>
                  </a:cubicBezTo>
                  <a:cubicBezTo>
                    <a:pt x="8181" y="5566"/>
                    <a:pt x="8160" y="5671"/>
                    <a:pt x="8140" y="5776"/>
                  </a:cubicBezTo>
                  <a:lnTo>
                    <a:pt x="8098" y="5776"/>
                  </a:lnTo>
                  <a:lnTo>
                    <a:pt x="6131" y="4960"/>
                  </a:lnTo>
                  <a:cubicBezTo>
                    <a:pt x="6080" y="4934"/>
                    <a:pt x="6027" y="4922"/>
                    <a:pt x="5974" y="4922"/>
                  </a:cubicBezTo>
                  <a:cubicBezTo>
                    <a:pt x="5856" y="4922"/>
                    <a:pt x="5743" y="4983"/>
                    <a:pt x="5671" y="5085"/>
                  </a:cubicBezTo>
                  <a:cubicBezTo>
                    <a:pt x="5566" y="5232"/>
                    <a:pt x="5587" y="5420"/>
                    <a:pt x="5733" y="5545"/>
                  </a:cubicBezTo>
                  <a:cubicBezTo>
                    <a:pt x="5796" y="5608"/>
                    <a:pt x="5859" y="5650"/>
                    <a:pt x="5943" y="5671"/>
                  </a:cubicBezTo>
                  <a:cubicBezTo>
                    <a:pt x="6194" y="5776"/>
                    <a:pt x="6445" y="5880"/>
                    <a:pt x="6717" y="5985"/>
                  </a:cubicBezTo>
                  <a:lnTo>
                    <a:pt x="8056" y="6508"/>
                  </a:lnTo>
                  <a:cubicBezTo>
                    <a:pt x="8014" y="6947"/>
                    <a:pt x="7972" y="7387"/>
                    <a:pt x="7909" y="7826"/>
                  </a:cubicBezTo>
                  <a:lnTo>
                    <a:pt x="7344" y="7554"/>
                  </a:lnTo>
                  <a:cubicBezTo>
                    <a:pt x="7072" y="7449"/>
                    <a:pt x="6800" y="7303"/>
                    <a:pt x="6507" y="7198"/>
                  </a:cubicBezTo>
                  <a:cubicBezTo>
                    <a:pt x="6467" y="7185"/>
                    <a:pt x="6425" y="7178"/>
                    <a:pt x="6383" y="7178"/>
                  </a:cubicBezTo>
                  <a:cubicBezTo>
                    <a:pt x="6235" y="7178"/>
                    <a:pt x="6096" y="7265"/>
                    <a:pt x="6047" y="7429"/>
                  </a:cubicBezTo>
                  <a:cubicBezTo>
                    <a:pt x="5984" y="7617"/>
                    <a:pt x="6068" y="7826"/>
                    <a:pt x="6277" y="7889"/>
                  </a:cubicBezTo>
                  <a:cubicBezTo>
                    <a:pt x="6570" y="8014"/>
                    <a:pt x="6863" y="8140"/>
                    <a:pt x="7156" y="8265"/>
                  </a:cubicBezTo>
                  <a:lnTo>
                    <a:pt x="7470" y="8412"/>
                  </a:lnTo>
                  <a:lnTo>
                    <a:pt x="7470" y="9186"/>
                  </a:lnTo>
                  <a:lnTo>
                    <a:pt x="7470" y="9960"/>
                  </a:lnTo>
                  <a:cubicBezTo>
                    <a:pt x="7470" y="10107"/>
                    <a:pt x="7449" y="10253"/>
                    <a:pt x="7449" y="10379"/>
                  </a:cubicBezTo>
                  <a:cubicBezTo>
                    <a:pt x="7449" y="10462"/>
                    <a:pt x="7449" y="10546"/>
                    <a:pt x="7449" y="10609"/>
                  </a:cubicBezTo>
                  <a:cubicBezTo>
                    <a:pt x="7470" y="10755"/>
                    <a:pt x="7491" y="10881"/>
                    <a:pt x="7491" y="11048"/>
                  </a:cubicBezTo>
                  <a:lnTo>
                    <a:pt x="7303" y="10944"/>
                  </a:lnTo>
                  <a:cubicBezTo>
                    <a:pt x="6821" y="10672"/>
                    <a:pt x="6319" y="10379"/>
                    <a:pt x="5838" y="10107"/>
                  </a:cubicBezTo>
                  <a:cubicBezTo>
                    <a:pt x="5733" y="10044"/>
                    <a:pt x="5671" y="9960"/>
                    <a:pt x="5650" y="9835"/>
                  </a:cubicBezTo>
                  <a:cubicBezTo>
                    <a:pt x="5608" y="9563"/>
                    <a:pt x="5545" y="9291"/>
                    <a:pt x="5482" y="8998"/>
                  </a:cubicBezTo>
                  <a:cubicBezTo>
                    <a:pt x="5378" y="8537"/>
                    <a:pt x="5273" y="8077"/>
                    <a:pt x="5168" y="7617"/>
                  </a:cubicBezTo>
                  <a:cubicBezTo>
                    <a:pt x="5127" y="7449"/>
                    <a:pt x="5085" y="7282"/>
                    <a:pt x="5043" y="7094"/>
                  </a:cubicBezTo>
                  <a:cubicBezTo>
                    <a:pt x="5001" y="6885"/>
                    <a:pt x="4959" y="6696"/>
                    <a:pt x="4896" y="6508"/>
                  </a:cubicBezTo>
                  <a:cubicBezTo>
                    <a:pt x="4860" y="6344"/>
                    <a:pt x="4713" y="6228"/>
                    <a:pt x="4551" y="6228"/>
                  </a:cubicBezTo>
                  <a:cubicBezTo>
                    <a:pt x="4527" y="6228"/>
                    <a:pt x="4502" y="6230"/>
                    <a:pt x="4478" y="6236"/>
                  </a:cubicBezTo>
                  <a:cubicBezTo>
                    <a:pt x="4290" y="6278"/>
                    <a:pt x="4164" y="6445"/>
                    <a:pt x="4185" y="6612"/>
                  </a:cubicBezTo>
                  <a:cubicBezTo>
                    <a:pt x="4206" y="6654"/>
                    <a:pt x="4206" y="6717"/>
                    <a:pt x="4206" y="6759"/>
                  </a:cubicBezTo>
                  <a:cubicBezTo>
                    <a:pt x="4248" y="6905"/>
                    <a:pt x="4290" y="7052"/>
                    <a:pt x="4331" y="7198"/>
                  </a:cubicBezTo>
                  <a:cubicBezTo>
                    <a:pt x="4394" y="7429"/>
                    <a:pt x="4436" y="7659"/>
                    <a:pt x="4478" y="7889"/>
                  </a:cubicBezTo>
                  <a:cubicBezTo>
                    <a:pt x="4603" y="8391"/>
                    <a:pt x="4708" y="8893"/>
                    <a:pt x="4834" y="9374"/>
                  </a:cubicBezTo>
                  <a:cubicBezTo>
                    <a:pt x="4834" y="9395"/>
                    <a:pt x="4834" y="9416"/>
                    <a:pt x="4834" y="9437"/>
                  </a:cubicBezTo>
                  <a:cubicBezTo>
                    <a:pt x="4771" y="9416"/>
                    <a:pt x="4708" y="9374"/>
                    <a:pt x="4645" y="9353"/>
                  </a:cubicBezTo>
                  <a:cubicBezTo>
                    <a:pt x="4478" y="9249"/>
                    <a:pt x="4311" y="9144"/>
                    <a:pt x="4122" y="9081"/>
                  </a:cubicBezTo>
                  <a:cubicBezTo>
                    <a:pt x="3704" y="8893"/>
                    <a:pt x="3767" y="8956"/>
                    <a:pt x="3641" y="8517"/>
                  </a:cubicBezTo>
                  <a:cubicBezTo>
                    <a:pt x="3515" y="8014"/>
                    <a:pt x="3390" y="7491"/>
                    <a:pt x="3264" y="6989"/>
                  </a:cubicBezTo>
                  <a:cubicBezTo>
                    <a:pt x="3222" y="6843"/>
                    <a:pt x="3160" y="6696"/>
                    <a:pt x="3097" y="6550"/>
                  </a:cubicBezTo>
                  <a:cubicBezTo>
                    <a:pt x="3023" y="6416"/>
                    <a:pt x="2896" y="6346"/>
                    <a:pt x="2769" y="6346"/>
                  </a:cubicBezTo>
                  <a:cubicBezTo>
                    <a:pt x="2717" y="6346"/>
                    <a:pt x="2665" y="6358"/>
                    <a:pt x="2616" y="6382"/>
                  </a:cubicBezTo>
                  <a:cubicBezTo>
                    <a:pt x="2427" y="6466"/>
                    <a:pt x="2365" y="6675"/>
                    <a:pt x="2448" y="6864"/>
                  </a:cubicBezTo>
                  <a:cubicBezTo>
                    <a:pt x="2448" y="6905"/>
                    <a:pt x="2490" y="6947"/>
                    <a:pt x="2511" y="7010"/>
                  </a:cubicBezTo>
                  <a:cubicBezTo>
                    <a:pt x="2532" y="7073"/>
                    <a:pt x="2553" y="7136"/>
                    <a:pt x="2574" y="7198"/>
                  </a:cubicBezTo>
                  <a:cubicBezTo>
                    <a:pt x="2658" y="7533"/>
                    <a:pt x="2720" y="7847"/>
                    <a:pt x="2804" y="8182"/>
                  </a:cubicBezTo>
                  <a:cubicBezTo>
                    <a:pt x="2825" y="8224"/>
                    <a:pt x="2825" y="8265"/>
                    <a:pt x="2825" y="8307"/>
                  </a:cubicBezTo>
                  <a:lnTo>
                    <a:pt x="2114" y="7952"/>
                  </a:lnTo>
                  <a:cubicBezTo>
                    <a:pt x="2051" y="7910"/>
                    <a:pt x="1988" y="7847"/>
                    <a:pt x="1967" y="7763"/>
                  </a:cubicBezTo>
                  <a:cubicBezTo>
                    <a:pt x="1883" y="7408"/>
                    <a:pt x="1800" y="7073"/>
                    <a:pt x="1695" y="6738"/>
                  </a:cubicBezTo>
                  <a:cubicBezTo>
                    <a:pt x="1674" y="6675"/>
                    <a:pt x="1632" y="6592"/>
                    <a:pt x="1570" y="6550"/>
                  </a:cubicBezTo>
                  <a:cubicBezTo>
                    <a:pt x="1499" y="6485"/>
                    <a:pt x="1417" y="6457"/>
                    <a:pt x="1338" y="6457"/>
                  </a:cubicBezTo>
                  <a:cubicBezTo>
                    <a:pt x="1133" y="6457"/>
                    <a:pt x="944" y="6644"/>
                    <a:pt x="1005" y="6885"/>
                  </a:cubicBezTo>
                  <a:cubicBezTo>
                    <a:pt x="1046" y="7115"/>
                    <a:pt x="1109" y="7366"/>
                    <a:pt x="1172" y="7596"/>
                  </a:cubicBezTo>
                  <a:cubicBezTo>
                    <a:pt x="1193" y="7659"/>
                    <a:pt x="1214" y="7763"/>
                    <a:pt x="1256" y="7847"/>
                  </a:cubicBezTo>
                  <a:cubicBezTo>
                    <a:pt x="1130" y="7889"/>
                    <a:pt x="1026" y="7910"/>
                    <a:pt x="921" y="7931"/>
                  </a:cubicBezTo>
                  <a:cubicBezTo>
                    <a:pt x="691" y="7993"/>
                    <a:pt x="481" y="8056"/>
                    <a:pt x="272" y="8119"/>
                  </a:cubicBezTo>
                  <a:cubicBezTo>
                    <a:pt x="126" y="8161"/>
                    <a:pt x="21" y="8286"/>
                    <a:pt x="21" y="8433"/>
                  </a:cubicBezTo>
                  <a:cubicBezTo>
                    <a:pt x="21" y="8579"/>
                    <a:pt x="105" y="8705"/>
                    <a:pt x="230" y="8768"/>
                  </a:cubicBezTo>
                  <a:cubicBezTo>
                    <a:pt x="276" y="8802"/>
                    <a:pt x="335" y="8818"/>
                    <a:pt x="396" y="8818"/>
                  </a:cubicBezTo>
                  <a:cubicBezTo>
                    <a:pt x="446" y="8818"/>
                    <a:pt x="497" y="8807"/>
                    <a:pt x="544" y="8789"/>
                  </a:cubicBezTo>
                  <a:cubicBezTo>
                    <a:pt x="879" y="8705"/>
                    <a:pt x="1214" y="8621"/>
                    <a:pt x="1549" y="8537"/>
                  </a:cubicBezTo>
                  <a:cubicBezTo>
                    <a:pt x="1566" y="8529"/>
                    <a:pt x="1587" y="8524"/>
                    <a:pt x="1610" y="8524"/>
                  </a:cubicBezTo>
                  <a:cubicBezTo>
                    <a:pt x="1642" y="8524"/>
                    <a:pt x="1679" y="8534"/>
                    <a:pt x="1716" y="8558"/>
                  </a:cubicBezTo>
                  <a:cubicBezTo>
                    <a:pt x="1946" y="8684"/>
                    <a:pt x="2176" y="8851"/>
                    <a:pt x="2427" y="8998"/>
                  </a:cubicBezTo>
                  <a:cubicBezTo>
                    <a:pt x="2134" y="9102"/>
                    <a:pt x="1883" y="9186"/>
                    <a:pt x="1611" y="9270"/>
                  </a:cubicBezTo>
                  <a:cubicBezTo>
                    <a:pt x="1423" y="9333"/>
                    <a:pt x="1214" y="9395"/>
                    <a:pt x="984" y="9395"/>
                  </a:cubicBezTo>
                  <a:cubicBezTo>
                    <a:pt x="795" y="9416"/>
                    <a:pt x="628" y="9584"/>
                    <a:pt x="649" y="9772"/>
                  </a:cubicBezTo>
                  <a:cubicBezTo>
                    <a:pt x="669" y="9969"/>
                    <a:pt x="819" y="10129"/>
                    <a:pt x="1011" y="10129"/>
                  </a:cubicBezTo>
                  <a:cubicBezTo>
                    <a:pt x="1023" y="10129"/>
                    <a:pt x="1035" y="10129"/>
                    <a:pt x="1046" y="10128"/>
                  </a:cubicBezTo>
                  <a:cubicBezTo>
                    <a:pt x="1193" y="10128"/>
                    <a:pt x="1339" y="10086"/>
                    <a:pt x="1486" y="10065"/>
                  </a:cubicBezTo>
                  <a:cubicBezTo>
                    <a:pt x="1737" y="10002"/>
                    <a:pt x="1967" y="9898"/>
                    <a:pt x="2218" y="9835"/>
                  </a:cubicBezTo>
                  <a:cubicBezTo>
                    <a:pt x="2574" y="9730"/>
                    <a:pt x="2930" y="9646"/>
                    <a:pt x="3285" y="9542"/>
                  </a:cubicBezTo>
                  <a:cubicBezTo>
                    <a:pt x="3308" y="9536"/>
                    <a:pt x="3329" y="9534"/>
                    <a:pt x="3348" y="9534"/>
                  </a:cubicBezTo>
                  <a:cubicBezTo>
                    <a:pt x="3403" y="9534"/>
                    <a:pt x="3449" y="9553"/>
                    <a:pt x="3494" y="9584"/>
                  </a:cubicBezTo>
                  <a:lnTo>
                    <a:pt x="4331" y="10149"/>
                  </a:lnTo>
                  <a:cubicBezTo>
                    <a:pt x="4352" y="10149"/>
                    <a:pt x="4394" y="10190"/>
                    <a:pt x="4415" y="10211"/>
                  </a:cubicBezTo>
                  <a:lnTo>
                    <a:pt x="2950" y="10672"/>
                  </a:lnTo>
                  <a:cubicBezTo>
                    <a:pt x="2553" y="10797"/>
                    <a:pt x="2134" y="10902"/>
                    <a:pt x="1737" y="11027"/>
                  </a:cubicBezTo>
                  <a:cubicBezTo>
                    <a:pt x="1632" y="11048"/>
                    <a:pt x="1549" y="11111"/>
                    <a:pt x="1507" y="11195"/>
                  </a:cubicBezTo>
                  <a:cubicBezTo>
                    <a:pt x="1423" y="11320"/>
                    <a:pt x="1423" y="11488"/>
                    <a:pt x="1528" y="11592"/>
                  </a:cubicBezTo>
                  <a:cubicBezTo>
                    <a:pt x="1586" y="11695"/>
                    <a:pt x="1686" y="11746"/>
                    <a:pt x="1791" y="11746"/>
                  </a:cubicBezTo>
                  <a:cubicBezTo>
                    <a:pt x="1835" y="11746"/>
                    <a:pt x="1881" y="11737"/>
                    <a:pt x="1925" y="11718"/>
                  </a:cubicBezTo>
                  <a:cubicBezTo>
                    <a:pt x="2386" y="11592"/>
                    <a:pt x="2825" y="11467"/>
                    <a:pt x="3285" y="11320"/>
                  </a:cubicBezTo>
                  <a:cubicBezTo>
                    <a:pt x="3913" y="11132"/>
                    <a:pt x="4541" y="10923"/>
                    <a:pt x="5168" y="10714"/>
                  </a:cubicBezTo>
                  <a:lnTo>
                    <a:pt x="5231" y="10693"/>
                  </a:lnTo>
                  <a:cubicBezTo>
                    <a:pt x="5266" y="10684"/>
                    <a:pt x="5297" y="10679"/>
                    <a:pt x="5326" y="10679"/>
                  </a:cubicBezTo>
                  <a:cubicBezTo>
                    <a:pt x="5367" y="10679"/>
                    <a:pt x="5404" y="10689"/>
                    <a:pt x="5440" y="10714"/>
                  </a:cubicBezTo>
                  <a:cubicBezTo>
                    <a:pt x="5984" y="11027"/>
                    <a:pt x="6507" y="11341"/>
                    <a:pt x="7031" y="11634"/>
                  </a:cubicBezTo>
                  <a:cubicBezTo>
                    <a:pt x="7052" y="11655"/>
                    <a:pt x="7072" y="11676"/>
                    <a:pt x="7093" y="11697"/>
                  </a:cubicBezTo>
                  <a:cubicBezTo>
                    <a:pt x="6800" y="11864"/>
                    <a:pt x="6487" y="12053"/>
                    <a:pt x="6235" y="12199"/>
                  </a:cubicBezTo>
                  <a:cubicBezTo>
                    <a:pt x="6005" y="12346"/>
                    <a:pt x="5733" y="12492"/>
                    <a:pt x="5482" y="12638"/>
                  </a:cubicBezTo>
                  <a:cubicBezTo>
                    <a:pt x="5252" y="12764"/>
                    <a:pt x="5043" y="12869"/>
                    <a:pt x="4813" y="12994"/>
                  </a:cubicBezTo>
                  <a:cubicBezTo>
                    <a:pt x="4478" y="12722"/>
                    <a:pt x="4143" y="12471"/>
                    <a:pt x="3808" y="12199"/>
                  </a:cubicBezTo>
                  <a:cubicBezTo>
                    <a:pt x="3731" y="12147"/>
                    <a:pt x="3645" y="12112"/>
                    <a:pt x="3557" y="12112"/>
                  </a:cubicBezTo>
                  <a:cubicBezTo>
                    <a:pt x="3502" y="12112"/>
                    <a:pt x="3446" y="12125"/>
                    <a:pt x="3390" y="12157"/>
                  </a:cubicBezTo>
                  <a:cubicBezTo>
                    <a:pt x="3264" y="12199"/>
                    <a:pt x="3181" y="12346"/>
                    <a:pt x="3181" y="12492"/>
                  </a:cubicBezTo>
                  <a:cubicBezTo>
                    <a:pt x="3181" y="12618"/>
                    <a:pt x="3243" y="12722"/>
                    <a:pt x="3348" y="12785"/>
                  </a:cubicBezTo>
                  <a:lnTo>
                    <a:pt x="4059" y="13308"/>
                  </a:lnTo>
                  <a:lnTo>
                    <a:pt x="4541" y="13685"/>
                  </a:lnTo>
                  <a:lnTo>
                    <a:pt x="3494" y="14438"/>
                  </a:lnTo>
                  <a:cubicBezTo>
                    <a:pt x="3453" y="14417"/>
                    <a:pt x="3411" y="14396"/>
                    <a:pt x="3369" y="14354"/>
                  </a:cubicBezTo>
                  <a:lnTo>
                    <a:pt x="2302" y="13517"/>
                  </a:lnTo>
                  <a:cubicBezTo>
                    <a:pt x="2051" y="13329"/>
                    <a:pt x="1821" y="13141"/>
                    <a:pt x="1570" y="12973"/>
                  </a:cubicBezTo>
                  <a:cubicBezTo>
                    <a:pt x="1505" y="12925"/>
                    <a:pt x="1429" y="12902"/>
                    <a:pt x="1353" y="12902"/>
                  </a:cubicBezTo>
                  <a:cubicBezTo>
                    <a:pt x="1231" y="12902"/>
                    <a:pt x="1111" y="12962"/>
                    <a:pt x="1046" y="13078"/>
                  </a:cubicBezTo>
                  <a:cubicBezTo>
                    <a:pt x="942" y="13266"/>
                    <a:pt x="1005" y="13496"/>
                    <a:pt x="1193" y="13580"/>
                  </a:cubicBezTo>
                  <a:cubicBezTo>
                    <a:pt x="1318" y="13664"/>
                    <a:pt x="1444" y="13747"/>
                    <a:pt x="1570" y="13852"/>
                  </a:cubicBezTo>
                  <a:lnTo>
                    <a:pt x="2762" y="14773"/>
                  </a:lnTo>
                  <a:cubicBezTo>
                    <a:pt x="2804" y="14815"/>
                    <a:pt x="2825" y="14856"/>
                    <a:pt x="2867" y="14877"/>
                  </a:cubicBezTo>
                  <a:cubicBezTo>
                    <a:pt x="2469" y="15191"/>
                    <a:pt x="2093" y="15505"/>
                    <a:pt x="1716" y="15819"/>
                  </a:cubicBezTo>
                  <a:cubicBezTo>
                    <a:pt x="1528" y="15965"/>
                    <a:pt x="1339" y="16091"/>
                    <a:pt x="1151" y="16237"/>
                  </a:cubicBezTo>
                  <a:cubicBezTo>
                    <a:pt x="1005" y="16342"/>
                    <a:pt x="963" y="16530"/>
                    <a:pt x="1026" y="16677"/>
                  </a:cubicBezTo>
                  <a:cubicBezTo>
                    <a:pt x="1095" y="16798"/>
                    <a:pt x="1221" y="16876"/>
                    <a:pt x="1357" y="16876"/>
                  </a:cubicBezTo>
                  <a:cubicBezTo>
                    <a:pt x="1386" y="16876"/>
                    <a:pt x="1415" y="16872"/>
                    <a:pt x="1444" y="16865"/>
                  </a:cubicBezTo>
                  <a:cubicBezTo>
                    <a:pt x="1528" y="16844"/>
                    <a:pt x="1590" y="16802"/>
                    <a:pt x="1632" y="16781"/>
                  </a:cubicBezTo>
                  <a:cubicBezTo>
                    <a:pt x="1758" y="16698"/>
                    <a:pt x="1862" y="16614"/>
                    <a:pt x="1946" y="16530"/>
                  </a:cubicBezTo>
                  <a:lnTo>
                    <a:pt x="3264" y="15526"/>
                  </a:lnTo>
                  <a:lnTo>
                    <a:pt x="3494" y="15338"/>
                  </a:lnTo>
                  <a:cubicBezTo>
                    <a:pt x="3871" y="15589"/>
                    <a:pt x="4206" y="15840"/>
                    <a:pt x="4541" y="16112"/>
                  </a:cubicBezTo>
                  <a:lnTo>
                    <a:pt x="4373" y="16258"/>
                  </a:lnTo>
                  <a:lnTo>
                    <a:pt x="3474" y="16907"/>
                  </a:lnTo>
                  <a:cubicBezTo>
                    <a:pt x="3411" y="16949"/>
                    <a:pt x="3348" y="16991"/>
                    <a:pt x="3306" y="17053"/>
                  </a:cubicBezTo>
                  <a:cubicBezTo>
                    <a:pt x="3160" y="17200"/>
                    <a:pt x="3160" y="17409"/>
                    <a:pt x="3306" y="17556"/>
                  </a:cubicBezTo>
                  <a:cubicBezTo>
                    <a:pt x="3374" y="17635"/>
                    <a:pt x="3467" y="17671"/>
                    <a:pt x="3561" y="17671"/>
                  </a:cubicBezTo>
                  <a:cubicBezTo>
                    <a:pt x="3640" y="17671"/>
                    <a:pt x="3720" y="17645"/>
                    <a:pt x="3787" y="17597"/>
                  </a:cubicBezTo>
                  <a:cubicBezTo>
                    <a:pt x="3955" y="17451"/>
                    <a:pt x="4122" y="17325"/>
                    <a:pt x="4311" y="17200"/>
                  </a:cubicBezTo>
                  <a:cubicBezTo>
                    <a:pt x="4478" y="17053"/>
                    <a:pt x="4666" y="16928"/>
                    <a:pt x="4855" y="16802"/>
                  </a:cubicBezTo>
                  <a:cubicBezTo>
                    <a:pt x="5106" y="16949"/>
                    <a:pt x="5357" y="17095"/>
                    <a:pt x="5608" y="17242"/>
                  </a:cubicBezTo>
                  <a:cubicBezTo>
                    <a:pt x="6089" y="17493"/>
                    <a:pt x="6528" y="17786"/>
                    <a:pt x="7031" y="18016"/>
                  </a:cubicBezTo>
                  <a:cubicBezTo>
                    <a:pt x="7052" y="18037"/>
                    <a:pt x="7093" y="18058"/>
                    <a:pt x="7135" y="18079"/>
                  </a:cubicBezTo>
                  <a:lnTo>
                    <a:pt x="6989" y="18183"/>
                  </a:lnTo>
                  <a:cubicBezTo>
                    <a:pt x="6507" y="18455"/>
                    <a:pt x="6026" y="18727"/>
                    <a:pt x="5524" y="19020"/>
                  </a:cubicBezTo>
                  <a:cubicBezTo>
                    <a:pt x="5463" y="19069"/>
                    <a:pt x="5387" y="19090"/>
                    <a:pt x="5310" y="19090"/>
                  </a:cubicBezTo>
                  <a:cubicBezTo>
                    <a:pt x="5255" y="19090"/>
                    <a:pt x="5199" y="19079"/>
                    <a:pt x="5147" y="19062"/>
                  </a:cubicBezTo>
                  <a:cubicBezTo>
                    <a:pt x="4917" y="18978"/>
                    <a:pt x="4708" y="18895"/>
                    <a:pt x="4478" y="18832"/>
                  </a:cubicBezTo>
                  <a:lnTo>
                    <a:pt x="2469" y="18204"/>
                  </a:lnTo>
                  <a:cubicBezTo>
                    <a:pt x="2281" y="18141"/>
                    <a:pt x="2093" y="18100"/>
                    <a:pt x="1904" y="18058"/>
                  </a:cubicBezTo>
                  <a:cubicBezTo>
                    <a:pt x="1877" y="18052"/>
                    <a:pt x="1849" y="18049"/>
                    <a:pt x="1821" y="18049"/>
                  </a:cubicBezTo>
                  <a:cubicBezTo>
                    <a:pt x="1663" y="18049"/>
                    <a:pt x="1518" y="18148"/>
                    <a:pt x="1465" y="18309"/>
                  </a:cubicBezTo>
                  <a:cubicBezTo>
                    <a:pt x="1423" y="18497"/>
                    <a:pt x="1528" y="18685"/>
                    <a:pt x="1716" y="18769"/>
                  </a:cubicBezTo>
                  <a:cubicBezTo>
                    <a:pt x="1800" y="18790"/>
                    <a:pt x="1904" y="18811"/>
                    <a:pt x="1988" y="18832"/>
                  </a:cubicBezTo>
                  <a:lnTo>
                    <a:pt x="2260" y="18916"/>
                  </a:lnTo>
                  <a:lnTo>
                    <a:pt x="2909" y="19104"/>
                  </a:lnTo>
                  <a:lnTo>
                    <a:pt x="4311" y="19543"/>
                  </a:lnTo>
                  <a:lnTo>
                    <a:pt x="4415" y="19585"/>
                  </a:lnTo>
                  <a:cubicBezTo>
                    <a:pt x="4394" y="19606"/>
                    <a:pt x="4394" y="19627"/>
                    <a:pt x="4394" y="19627"/>
                  </a:cubicBezTo>
                  <a:lnTo>
                    <a:pt x="3494" y="20213"/>
                  </a:lnTo>
                  <a:cubicBezTo>
                    <a:pt x="3464" y="20243"/>
                    <a:pt x="3411" y="20263"/>
                    <a:pt x="3360" y="20263"/>
                  </a:cubicBezTo>
                  <a:cubicBezTo>
                    <a:pt x="3341" y="20263"/>
                    <a:pt x="3323" y="20260"/>
                    <a:pt x="3306" y="20255"/>
                  </a:cubicBezTo>
                  <a:cubicBezTo>
                    <a:pt x="2909" y="20129"/>
                    <a:pt x="2532" y="20045"/>
                    <a:pt x="2134" y="19920"/>
                  </a:cubicBezTo>
                  <a:cubicBezTo>
                    <a:pt x="1821" y="19815"/>
                    <a:pt x="1486" y="19732"/>
                    <a:pt x="1130" y="19669"/>
                  </a:cubicBezTo>
                  <a:cubicBezTo>
                    <a:pt x="1103" y="19663"/>
                    <a:pt x="1076" y="19661"/>
                    <a:pt x="1049" y="19661"/>
                  </a:cubicBezTo>
                  <a:cubicBezTo>
                    <a:pt x="870" y="19661"/>
                    <a:pt x="706" y="19780"/>
                    <a:pt x="670" y="19962"/>
                  </a:cubicBezTo>
                  <a:cubicBezTo>
                    <a:pt x="649" y="20171"/>
                    <a:pt x="774" y="20359"/>
                    <a:pt x="984" y="20380"/>
                  </a:cubicBezTo>
                  <a:cubicBezTo>
                    <a:pt x="1046" y="20401"/>
                    <a:pt x="1088" y="20401"/>
                    <a:pt x="1151" y="20401"/>
                  </a:cubicBezTo>
                  <a:cubicBezTo>
                    <a:pt x="1214" y="20401"/>
                    <a:pt x="1277" y="20422"/>
                    <a:pt x="1339" y="20443"/>
                  </a:cubicBezTo>
                  <a:cubicBezTo>
                    <a:pt x="1674" y="20527"/>
                    <a:pt x="2009" y="20631"/>
                    <a:pt x="2344" y="20736"/>
                  </a:cubicBezTo>
                  <a:lnTo>
                    <a:pt x="2448" y="20778"/>
                  </a:lnTo>
                  <a:cubicBezTo>
                    <a:pt x="2197" y="20924"/>
                    <a:pt x="1988" y="21071"/>
                    <a:pt x="1758" y="21217"/>
                  </a:cubicBezTo>
                  <a:cubicBezTo>
                    <a:pt x="1719" y="21243"/>
                    <a:pt x="1672" y="21261"/>
                    <a:pt x="1622" y="21261"/>
                  </a:cubicBezTo>
                  <a:cubicBezTo>
                    <a:pt x="1592" y="21261"/>
                    <a:pt x="1560" y="21254"/>
                    <a:pt x="1528" y="21238"/>
                  </a:cubicBezTo>
                  <a:cubicBezTo>
                    <a:pt x="1339" y="21196"/>
                    <a:pt x="1130" y="21133"/>
                    <a:pt x="921" y="21092"/>
                  </a:cubicBezTo>
                  <a:cubicBezTo>
                    <a:pt x="774" y="21050"/>
                    <a:pt x="649" y="21008"/>
                    <a:pt x="523" y="20966"/>
                  </a:cubicBezTo>
                  <a:cubicBezTo>
                    <a:pt x="487" y="20955"/>
                    <a:pt x="450" y="20950"/>
                    <a:pt x="414" y="20950"/>
                  </a:cubicBezTo>
                  <a:cubicBezTo>
                    <a:pt x="246" y="20950"/>
                    <a:pt x="98" y="21066"/>
                    <a:pt x="63" y="21238"/>
                  </a:cubicBezTo>
                  <a:cubicBezTo>
                    <a:pt x="0" y="21426"/>
                    <a:pt x="126" y="21615"/>
                    <a:pt x="314" y="21677"/>
                  </a:cubicBezTo>
                  <a:cubicBezTo>
                    <a:pt x="440" y="21719"/>
                    <a:pt x="565" y="21740"/>
                    <a:pt x="691" y="21782"/>
                  </a:cubicBezTo>
                  <a:lnTo>
                    <a:pt x="1277" y="21929"/>
                  </a:lnTo>
                  <a:cubicBezTo>
                    <a:pt x="1235" y="22033"/>
                    <a:pt x="1214" y="22117"/>
                    <a:pt x="1193" y="22222"/>
                  </a:cubicBezTo>
                  <a:cubicBezTo>
                    <a:pt x="1130" y="22452"/>
                    <a:pt x="1067" y="22682"/>
                    <a:pt x="1026" y="22912"/>
                  </a:cubicBezTo>
                  <a:cubicBezTo>
                    <a:pt x="984" y="23121"/>
                    <a:pt x="1109" y="23310"/>
                    <a:pt x="1318" y="23330"/>
                  </a:cubicBezTo>
                  <a:cubicBezTo>
                    <a:pt x="1343" y="23336"/>
                    <a:pt x="1367" y="23339"/>
                    <a:pt x="1391" y="23339"/>
                  </a:cubicBezTo>
                  <a:cubicBezTo>
                    <a:pt x="1549" y="23339"/>
                    <a:pt x="1682" y="23222"/>
                    <a:pt x="1737" y="23058"/>
                  </a:cubicBezTo>
                  <a:cubicBezTo>
                    <a:pt x="1800" y="22786"/>
                    <a:pt x="1862" y="22514"/>
                    <a:pt x="1946" y="22242"/>
                  </a:cubicBezTo>
                  <a:cubicBezTo>
                    <a:pt x="2051" y="21845"/>
                    <a:pt x="1967" y="21950"/>
                    <a:pt x="2323" y="21761"/>
                  </a:cubicBezTo>
                  <a:lnTo>
                    <a:pt x="2406" y="21719"/>
                  </a:lnTo>
                  <a:cubicBezTo>
                    <a:pt x="2553" y="21636"/>
                    <a:pt x="2699" y="21573"/>
                    <a:pt x="2867" y="21489"/>
                  </a:cubicBezTo>
                  <a:lnTo>
                    <a:pt x="2867" y="21489"/>
                  </a:lnTo>
                  <a:cubicBezTo>
                    <a:pt x="2825" y="21657"/>
                    <a:pt x="2783" y="21803"/>
                    <a:pt x="2762" y="21929"/>
                  </a:cubicBezTo>
                  <a:cubicBezTo>
                    <a:pt x="2699" y="22284"/>
                    <a:pt x="2595" y="22619"/>
                    <a:pt x="2469" y="22933"/>
                  </a:cubicBezTo>
                  <a:cubicBezTo>
                    <a:pt x="2448" y="22954"/>
                    <a:pt x="2448" y="22975"/>
                    <a:pt x="2448" y="22996"/>
                  </a:cubicBezTo>
                  <a:cubicBezTo>
                    <a:pt x="2406" y="23142"/>
                    <a:pt x="2448" y="23289"/>
                    <a:pt x="2574" y="23372"/>
                  </a:cubicBezTo>
                  <a:cubicBezTo>
                    <a:pt x="2637" y="23425"/>
                    <a:pt x="2710" y="23451"/>
                    <a:pt x="2783" y="23451"/>
                  </a:cubicBezTo>
                  <a:cubicBezTo>
                    <a:pt x="2856" y="23451"/>
                    <a:pt x="2930" y="23425"/>
                    <a:pt x="2992" y="23372"/>
                  </a:cubicBezTo>
                  <a:cubicBezTo>
                    <a:pt x="3055" y="23330"/>
                    <a:pt x="3118" y="23268"/>
                    <a:pt x="3139" y="23184"/>
                  </a:cubicBezTo>
                  <a:cubicBezTo>
                    <a:pt x="3264" y="22933"/>
                    <a:pt x="3348" y="22640"/>
                    <a:pt x="3411" y="22368"/>
                  </a:cubicBezTo>
                  <a:cubicBezTo>
                    <a:pt x="3515" y="21929"/>
                    <a:pt x="3641" y="21489"/>
                    <a:pt x="3746" y="21050"/>
                  </a:cubicBezTo>
                  <a:cubicBezTo>
                    <a:pt x="3767" y="20966"/>
                    <a:pt x="3829" y="20882"/>
                    <a:pt x="3934" y="20841"/>
                  </a:cubicBezTo>
                  <a:lnTo>
                    <a:pt x="4771" y="20422"/>
                  </a:lnTo>
                  <a:cubicBezTo>
                    <a:pt x="4813" y="20401"/>
                    <a:pt x="4855" y="20380"/>
                    <a:pt x="4875" y="20380"/>
                  </a:cubicBezTo>
                  <a:cubicBezTo>
                    <a:pt x="4771" y="20924"/>
                    <a:pt x="4645" y="21447"/>
                    <a:pt x="4541" y="21970"/>
                  </a:cubicBezTo>
                  <a:cubicBezTo>
                    <a:pt x="4457" y="22347"/>
                    <a:pt x="4352" y="22724"/>
                    <a:pt x="4269" y="23100"/>
                  </a:cubicBezTo>
                  <a:cubicBezTo>
                    <a:pt x="4248" y="23184"/>
                    <a:pt x="4248" y="23310"/>
                    <a:pt x="4311" y="23393"/>
                  </a:cubicBezTo>
                  <a:cubicBezTo>
                    <a:pt x="4367" y="23506"/>
                    <a:pt x="4490" y="23585"/>
                    <a:pt x="4621" y="23585"/>
                  </a:cubicBezTo>
                  <a:cubicBezTo>
                    <a:pt x="4636" y="23585"/>
                    <a:pt x="4651" y="23584"/>
                    <a:pt x="4666" y="23582"/>
                  </a:cubicBezTo>
                  <a:cubicBezTo>
                    <a:pt x="4813" y="23561"/>
                    <a:pt x="4938" y="23435"/>
                    <a:pt x="4959" y="23289"/>
                  </a:cubicBezTo>
                  <a:cubicBezTo>
                    <a:pt x="5085" y="22849"/>
                    <a:pt x="5189" y="22389"/>
                    <a:pt x="5294" y="21929"/>
                  </a:cubicBezTo>
                  <a:cubicBezTo>
                    <a:pt x="5440" y="21259"/>
                    <a:pt x="5587" y="20610"/>
                    <a:pt x="5733" y="19941"/>
                  </a:cubicBezTo>
                  <a:cubicBezTo>
                    <a:pt x="5733" y="19857"/>
                    <a:pt x="5796" y="19773"/>
                    <a:pt x="5880" y="19732"/>
                  </a:cubicBezTo>
                  <a:cubicBezTo>
                    <a:pt x="6382" y="19439"/>
                    <a:pt x="6884" y="19146"/>
                    <a:pt x="7407" y="18853"/>
                  </a:cubicBezTo>
                  <a:cubicBezTo>
                    <a:pt x="7449" y="18832"/>
                    <a:pt x="7491" y="18811"/>
                    <a:pt x="7533" y="18790"/>
                  </a:cubicBezTo>
                  <a:lnTo>
                    <a:pt x="7533" y="19794"/>
                  </a:lnTo>
                  <a:lnTo>
                    <a:pt x="7533" y="19941"/>
                  </a:lnTo>
                  <a:cubicBezTo>
                    <a:pt x="7533" y="20087"/>
                    <a:pt x="7533" y="20213"/>
                    <a:pt x="7533" y="20359"/>
                  </a:cubicBezTo>
                  <a:cubicBezTo>
                    <a:pt x="7575" y="20715"/>
                    <a:pt x="7575" y="21071"/>
                    <a:pt x="7512" y="21405"/>
                  </a:cubicBezTo>
                  <a:cubicBezTo>
                    <a:pt x="7470" y="21426"/>
                    <a:pt x="7428" y="21447"/>
                    <a:pt x="7386" y="21468"/>
                  </a:cubicBezTo>
                  <a:lnTo>
                    <a:pt x="6340" y="21908"/>
                  </a:lnTo>
                  <a:cubicBezTo>
                    <a:pt x="6152" y="21991"/>
                    <a:pt x="6047" y="22201"/>
                    <a:pt x="6110" y="22389"/>
                  </a:cubicBezTo>
                  <a:cubicBezTo>
                    <a:pt x="6175" y="22536"/>
                    <a:pt x="6304" y="22619"/>
                    <a:pt x="6446" y="22619"/>
                  </a:cubicBezTo>
                  <a:cubicBezTo>
                    <a:pt x="6487" y="22619"/>
                    <a:pt x="6529" y="22612"/>
                    <a:pt x="6570" y="22598"/>
                  </a:cubicBezTo>
                  <a:cubicBezTo>
                    <a:pt x="6633" y="22577"/>
                    <a:pt x="6675" y="22556"/>
                    <a:pt x="6738" y="22535"/>
                  </a:cubicBezTo>
                  <a:lnTo>
                    <a:pt x="7428" y="22222"/>
                  </a:lnTo>
                  <a:lnTo>
                    <a:pt x="7972" y="21991"/>
                  </a:lnTo>
                  <a:cubicBezTo>
                    <a:pt x="8035" y="22452"/>
                    <a:pt x="8098" y="22870"/>
                    <a:pt x="8119" y="23289"/>
                  </a:cubicBezTo>
                  <a:lnTo>
                    <a:pt x="7993" y="23351"/>
                  </a:lnTo>
                  <a:cubicBezTo>
                    <a:pt x="7428" y="23561"/>
                    <a:pt x="6863" y="23791"/>
                    <a:pt x="6298" y="24021"/>
                  </a:cubicBezTo>
                  <a:cubicBezTo>
                    <a:pt x="6152" y="24084"/>
                    <a:pt x="6026" y="24146"/>
                    <a:pt x="5901" y="24209"/>
                  </a:cubicBezTo>
                  <a:cubicBezTo>
                    <a:pt x="5775" y="24251"/>
                    <a:pt x="5691" y="24356"/>
                    <a:pt x="5671" y="24481"/>
                  </a:cubicBezTo>
                  <a:cubicBezTo>
                    <a:pt x="5650" y="24628"/>
                    <a:pt x="5712" y="24753"/>
                    <a:pt x="5817" y="24837"/>
                  </a:cubicBezTo>
                  <a:cubicBezTo>
                    <a:pt x="5878" y="24886"/>
                    <a:pt x="5954" y="24906"/>
                    <a:pt x="6027" y="24906"/>
                  </a:cubicBezTo>
                  <a:cubicBezTo>
                    <a:pt x="6079" y="24906"/>
                    <a:pt x="6129" y="24896"/>
                    <a:pt x="6173" y="24879"/>
                  </a:cubicBezTo>
                  <a:cubicBezTo>
                    <a:pt x="6340" y="24816"/>
                    <a:pt x="6487" y="24732"/>
                    <a:pt x="6654" y="24670"/>
                  </a:cubicBezTo>
                  <a:cubicBezTo>
                    <a:pt x="7114" y="24481"/>
                    <a:pt x="7596" y="24293"/>
                    <a:pt x="8077" y="24105"/>
                  </a:cubicBezTo>
                  <a:lnTo>
                    <a:pt x="8202" y="24042"/>
                  </a:lnTo>
                  <a:cubicBezTo>
                    <a:pt x="8244" y="24105"/>
                    <a:pt x="8244" y="24146"/>
                    <a:pt x="8244" y="24188"/>
                  </a:cubicBezTo>
                  <a:cubicBezTo>
                    <a:pt x="8286" y="24502"/>
                    <a:pt x="8328" y="24816"/>
                    <a:pt x="8370" y="25130"/>
                  </a:cubicBezTo>
                  <a:cubicBezTo>
                    <a:pt x="8412" y="25465"/>
                    <a:pt x="8474" y="25820"/>
                    <a:pt x="8495" y="26176"/>
                  </a:cubicBezTo>
                  <a:cubicBezTo>
                    <a:pt x="8537" y="26385"/>
                    <a:pt x="8642" y="26532"/>
                    <a:pt x="8851" y="26532"/>
                  </a:cubicBezTo>
                  <a:cubicBezTo>
                    <a:pt x="9060" y="26532"/>
                    <a:pt x="9228" y="26364"/>
                    <a:pt x="9207" y="26155"/>
                  </a:cubicBezTo>
                  <a:cubicBezTo>
                    <a:pt x="9207" y="25988"/>
                    <a:pt x="9207" y="25841"/>
                    <a:pt x="9186" y="25674"/>
                  </a:cubicBezTo>
                  <a:cubicBezTo>
                    <a:pt x="9081" y="25109"/>
                    <a:pt x="8997" y="24544"/>
                    <a:pt x="8914" y="23958"/>
                  </a:cubicBezTo>
                  <a:cubicBezTo>
                    <a:pt x="8914" y="23895"/>
                    <a:pt x="8893" y="23812"/>
                    <a:pt x="8893" y="23728"/>
                  </a:cubicBezTo>
                  <a:lnTo>
                    <a:pt x="10085" y="23205"/>
                  </a:lnTo>
                  <a:cubicBezTo>
                    <a:pt x="10127" y="23602"/>
                    <a:pt x="10169" y="23979"/>
                    <a:pt x="10211" y="24356"/>
                  </a:cubicBezTo>
                  <a:cubicBezTo>
                    <a:pt x="10232" y="24502"/>
                    <a:pt x="10253" y="24649"/>
                    <a:pt x="10274" y="24795"/>
                  </a:cubicBezTo>
                  <a:cubicBezTo>
                    <a:pt x="10327" y="24938"/>
                    <a:pt x="10471" y="25035"/>
                    <a:pt x="10616" y="25035"/>
                  </a:cubicBezTo>
                  <a:cubicBezTo>
                    <a:pt x="10642" y="25035"/>
                    <a:pt x="10667" y="25032"/>
                    <a:pt x="10692" y="25025"/>
                  </a:cubicBezTo>
                  <a:cubicBezTo>
                    <a:pt x="10881" y="24983"/>
                    <a:pt x="11006" y="24816"/>
                    <a:pt x="10985" y="24628"/>
                  </a:cubicBezTo>
                  <a:cubicBezTo>
                    <a:pt x="10964" y="24418"/>
                    <a:pt x="10922" y="24272"/>
                    <a:pt x="10901" y="24021"/>
                  </a:cubicBezTo>
                  <a:cubicBezTo>
                    <a:pt x="10881" y="23791"/>
                    <a:pt x="10860" y="23561"/>
                    <a:pt x="10839" y="23289"/>
                  </a:cubicBezTo>
                  <a:cubicBezTo>
                    <a:pt x="11090" y="23142"/>
                    <a:pt x="11362" y="22996"/>
                    <a:pt x="11613" y="22849"/>
                  </a:cubicBezTo>
                  <a:cubicBezTo>
                    <a:pt x="12073" y="22577"/>
                    <a:pt x="12533" y="22326"/>
                    <a:pt x="12973" y="22033"/>
                  </a:cubicBezTo>
                  <a:cubicBezTo>
                    <a:pt x="13015" y="22012"/>
                    <a:pt x="13036" y="21991"/>
                    <a:pt x="13098" y="21970"/>
                  </a:cubicBezTo>
                  <a:lnTo>
                    <a:pt x="13098" y="22180"/>
                  </a:lnTo>
                  <a:lnTo>
                    <a:pt x="13098" y="23812"/>
                  </a:lnTo>
                  <a:cubicBezTo>
                    <a:pt x="13119" y="23958"/>
                    <a:pt x="13036" y="24105"/>
                    <a:pt x="12910" y="24188"/>
                  </a:cubicBezTo>
                  <a:cubicBezTo>
                    <a:pt x="12659" y="24418"/>
                    <a:pt x="12408" y="24649"/>
                    <a:pt x="12157" y="24879"/>
                  </a:cubicBezTo>
                  <a:lnTo>
                    <a:pt x="10881" y="26051"/>
                  </a:lnTo>
                  <a:cubicBezTo>
                    <a:pt x="10734" y="26197"/>
                    <a:pt x="10588" y="26323"/>
                    <a:pt x="10441" y="26469"/>
                  </a:cubicBezTo>
                  <a:cubicBezTo>
                    <a:pt x="10232" y="26699"/>
                    <a:pt x="10378" y="27055"/>
                    <a:pt x="10692" y="27076"/>
                  </a:cubicBezTo>
                  <a:cubicBezTo>
                    <a:pt x="10710" y="27079"/>
                    <a:pt x="10728" y="27081"/>
                    <a:pt x="10746" y="27081"/>
                  </a:cubicBezTo>
                  <a:cubicBezTo>
                    <a:pt x="10832" y="27081"/>
                    <a:pt x="10916" y="27041"/>
                    <a:pt x="10985" y="26971"/>
                  </a:cubicBezTo>
                  <a:cubicBezTo>
                    <a:pt x="11090" y="26867"/>
                    <a:pt x="11194" y="26741"/>
                    <a:pt x="11299" y="26636"/>
                  </a:cubicBezTo>
                  <a:lnTo>
                    <a:pt x="12931" y="25130"/>
                  </a:lnTo>
                  <a:cubicBezTo>
                    <a:pt x="12973" y="25109"/>
                    <a:pt x="12994" y="25088"/>
                    <a:pt x="13057" y="25046"/>
                  </a:cubicBezTo>
                  <a:cubicBezTo>
                    <a:pt x="13057" y="25276"/>
                    <a:pt x="13078" y="25486"/>
                    <a:pt x="13078" y="25695"/>
                  </a:cubicBezTo>
                  <a:cubicBezTo>
                    <a:pt x="13098" y="25799"/>
                    <a:pt x="13119" y="25925"/>
                    <a:pt x="13119" y="26030"/>
                  </a:cubicBezTo>
                  <a:cubicBezTo>
                    <a:pt x="13140" y="26155"/>
                    <a:pt x="13098" y="26281"/>
                    <a:pt x="13015" y="26385"/>
                  </a:cubicBezTo>
                  <a:cubicBezTo>
                    <a:pt x="12722" y="26678"/>
                    <a:pt x="12408" y="26971"/>
                    <a:pt x="12115" y="27264"/>
                  </a:cubicBezTo>
                  <a:cubicBezTo>
                    <a:pt x="11864" y="27473"/>
                    <a:pt x="11634" y="27724"/>
                    <a:pt x="11425" y="27996"/>
                  </a:cubicBezTo>
                  <a:cubicBezTo>
                    <a:pt x="11299" y="28164"/>
                    <a:pt x="11341" y="28394"/>
                    <a:pt x="11508" y="28520"/>
                  </a:cubicBezTo>
                  <a:cubicBezTo>
                    <a:pt x="11572" y="28575"/>
                    <a:pt x="11647" y="28600"/>
                    <a:pt x="11722" y="28600"/>
                  </a:cubicBezTo>
                  <a:cubicBezTo>
                    <a:pt x="11845" y="28600"/>
                    <a:pt x="11966" y="28532"/>
                    <a:pt x="12031" y="28415"/>
                  </a:cubicBezTo>
                  <a:cubicBezTo>
                    <a:pt x="12157" y="28248"/>
                    <a:pt x="12282" y="28101"/>
                    <a:pt x="12450" y="27955"/>
                  </a:cubicBezTo>
                  <a:cubicBezTo>
                    <a:pt x="12638" y="27766"/>
                    <a:pt x="12847" y="27578"/>
                    <a:pt x="13078" y="27369"/>
                  </a:cubicBezTo>
                  <a:cubicBezTo>
                    <a:pt x="13091" y="27409"/>
                    <a:pt x="13096" y="27432"/>
                    <a:pt x="13098" y="27432"/>
                  </a:cubicBezTo>
                  <a:cubicBezTo>
                    <a:pt x="13098" y="27432"/>
                    <a:pt x="13098" y="27425"/>
                    <a:pt x="13098" y="27411"/>
                  </a:cubicBezTo>
                  <a:cubicBezTo>
                    <a:pt x="13119" y="27662"/>
                    <a:pt x="13119" y="27892"/>
                    <a:pt x="13140" y="28122"/>
                  </a:cubicBezTo>
                  <a:cubicBezTo>
                    <a:pt x="13140" y="28206"/>
                    <a:pt x="13119" y="28289"/>
                    <a:pt x="13057" y="28331"/>
                  </a:cubicBezTo>
                  <a:cubicBezTo>
                    <a:pt x="12806" y="28582"/>
                    <a:pt x="12575" y="28833"/>
                    <a:pt x="12303" y="29084"/>
                  </a:cubicBezTo>
                  <a:cubicBezTo>
                    <a:pt x="12157" y="29210"/>
                    <a:pt x="12136" y="29440"/>
                    <a:pt x="12261" y="29608"/>
                  </a:cubicBezTo>
                  <a:cubicBezTo>
                    <a:pt x="12340" y="29686"/>
                    <a:pt x="12442" y="29728"/>
                    <a:pt x="12543" y="29728"/>
                  </a:cubicBezTo>
                  <a:cubicBezTo>
                    <a:pt x="12630" y="29728"/>
                    <a:pt x="12717" y="29696"/>
                    <a:pt x="12785" y="29628"/>
                  </a:cubicBezTo>
                  <a:cubicBezTo>
                    <a:pt x="12889" y="29545"/>
                    <a:pt x="12994" y="29461"/>
                    <a:pt x="13078" y="29356"/>
                  </a:cubicBezTo>
                  <a:cubicBezTo>
                    <a:pt x="13224" y="29231"/>
                    <a:pt x="13370" y="29084"/>
                    <a:pt x="13496" y="28938"/>
                  </a:cubicBezTo>
                  <a:lnTo>
                    <a:pt x="13705" y="29126"/>
                  </a:lnTo>
                  <a:cubicBezTo>
                    <a:pt x="13873" y="29294"/>
                    <a:pt x="14040" y="29482"/>
                    <a:pt x="14228" y="29628"/>
                  </a:cubicBezTo>
                  <a:cubicBezTo>
                    <a:pt x="14296" y="29696"/>
                    <a:pt x="14382" y="29728"/>
                    <a:pt x="14468" y="29728"/>
                  </a:cubicBezTo>
                  <a:cubicBezTo>
                    <a:pt x="14566" y="29728"/>
                    <a:pt x="14663" y="29686"/>
                    <a:pt x="14730" y="29608"/>
                  </a:cubicBezTo>
                  <a:cubicBezTo>
                    <a:pt x="14877" y="29461"/>
                    <a:pt x="14856" y="29210"/>
                    <a:pt x="14710" y="29084"/>
                  </a:cubicBezTo>
                  <a:cubicBezTo>
                    <a:pt x="14500" y="28875"/>
                    <a:pt x="14291" y="28645"/>
                    <a:pt x="14061" y="28457"/>
                  </a:cubicBezTo>
                  <a:cubicBezTo>
                    <a:pt x="13894" y="28352"/>
                    <a:pt x="13831" y="28143"/>
                    <a:pt x="13873" y="27955"/>
                  </a:cubicBezTo>
                  <a:cubicBezTo>
                    <a:pt x="13873" y="27913"/>
                    <a:pt x="13873" y="27871"/>
                    <a:pt x="13873" y="27850"/>
                  </a:cubicBezTo>
                  <a:cubicBezTo>
                    <a:pt x="13894" y="27683"/>
                    <a:pt x="13914" y="27515"/>
                    <a:pt x="13914" y="27348"/>
                  </a:cubicBezTo>
                  <a:lnTo>
                    <a:pt x="13956" y="27348"/>
                  </a:lnTo>
                  <a:cubicBezTo>
                    <a:pt x="14291" y="27703"/>
                    <a:pt x="14710" y="27976"/>
                    <a:pt x="14982" y="28394"/>
                  </a:cubicBezTo>
                  <a:cubicBezTo>
                    <a:pt x="15043" y="28486"/>
                    <a:pt x="15138" y="28544"/>
                    <a:pt x="15242" y="28544"/>
                  </a:cubicBezTo>
                  <a:cubicBezTo>
                    <a:pt x="15280" y="28544"/>
                    <a:pt x="15319" y="28536"/>
                    <a:pt x="15358" y="28520"/>
                  </a:cubicBezTo>
                  <a:cubicBezTo>
                    <a:pt x="15609" y="28436"/>
                    <a:pt x="15714" y="28122"/>
                    <a:pt x="15546" y="27913"/>
                  </a:cubicBezTo>
                  <a:cubicBezTo>
                    <a:pt x="15337" y="27662"/>
                    <a:pt x="15107" y="27411"/>
                    <a:pt x="14856" y="27201"/>
                  </a:cubicBezTo>
                  <a:cubicBezTo>
                    <a:pt x="14563" y="26908"/>
                    <a:pt x="14270" y="26636"/>
                    <a:pt x="13977" y="26343"/>
                  </a:cubicBezTo>
                  <a:cubicBezTo>
                    <a:pt x="13873" y="26260"/>
                    <a:pt x="13831" y="26113"/>
                    <a:pt x="13873" y="25988"/>
                  </a:cubicBezTo>
                  <a:cubicBezTo>
                    <a:pt x="13873" y="25820"/>
                    <a:pt x="13894" y="25632"/>
                    <a:pt x="13894" y="25444"/>
                  </a:cubicBezTo>
                  <a:cubicBezTo>
                    <a:pt x="13914" y="25297"/>
                    <a:pt x="13914" y="25151"/>
                    <a:pt x="13935" y="25004"/>
                  </a:cubicBezTo>
                  <a:cubicBezTo>
                    <a:pt x="13956" y="25004"/>
                    <a:pt x="13977" y="25025"/>
                    <a:pt x="13998" y="25025"/>
                  </a:cubicBezTo>
                  <a:cubicBezTo>
                    <a:pt x="14333" y="25360"/>
                    <a:pt x="14730" y="25716"/>
                    <a:pt x="15044" y="26009"/>
                  </a:cubicBezTo>
                  <a:cubicBezTo>
                    <a:pt x="15358" y="26302"/>
                    <a:pt x="15672" y="26615"/>
                    <a:pt x="15986" y="26908"/>
                  </a:cubicBezTo>
                  <a:cubicBezTo>
                    <a:pt x="16059" y="26982"/>
                    <a:pt x="16153" y="27018"/>
                    <a:pt x="16250" y="27018"/>
                  </a:cubicBezTo>
                  <a:cubicBezTo>
                    <a:pt x="16347" y="27018"/>
                    <a:pt x="16446" y="26982"/>
                    <a:pt x="16530" y="26908"/>
                  </a:cubicBezTo>
                  <a:cubicBezTo>
                    <a:pt x="16676" y="26762"/>
                    <a:pt x="16655" y="26511"/>
                    <a:pt x="16488" y="26385"/>
                  </a:cubicBezTo>
                  <a:cubicBezTo>
                    <a:pt x="16153" y="26051"/>
                    <a:pt x="15798" y="25716"/>
                    <a:pt x="15442" y="25381"/>
                  </a:cubicBezTo>
                  <a:cubicBezTo>
                    <a:pt x="14961" y="24942"/>
                    <a:pt x="14479" y="24481"/>
                    <a:pt x="13977" y="24042"/>
                  </a:cubicBezTo>
                  <a:cubicBezTo>
                    <a:pt x="13914" y="23979"/>
                    <a:pt x="13873" y="23895"/>
                    <a:pt x="13873" y="23812"/>
                  </a:cubicBezTo>
                  <a:lnTo>
                    <a:pt x="13873" y="22012"/>
                  </a:lnTo>
                  <a:cubicBezTo>
                    <a:pt x="13873" y="21970"/>
                    <a:pt x="13894" y="21929"/>
                    <a:pt x="13894" y="21887"/>
                  </a:cubicBezTo>
                  <a:cubicBezTo>
                    <a:pt x="13956" y="21929"/>
                    <a:pt x="14019" y="21970"/>
                    <a:pt x="14082" y="22012"/>
                  </a:cubicBezTo>
                  <a:cubicBezTo>
                    <a:pt x="14186" y="22096"/>
                    <a:pt x="14291" y="22159"/>
                    <a:pt x="14438" y="22242"/>
                  </a:cubicBezTo>
                  <a:cubicBezTo>
                    <a:pt x="14605" y="22347"/>
                    <a:pt x="14793" y="22431"/>
                    <a:pt x="14898" y="22514"/>
                  </a:cubicBezTo>
                  <a:cubicBezTo>
                    <a:pt x="15023" y="22577"/>
                    <a:pt x="15149" y="22661"/>
                    <a:pt x="15295" y="22724"/>
                  </a:cubicBezTo>
                  <a:cubicBezTo>
                    <a:pt x="15588" y="22891"/>
                    <a:pt x="15881" y="23058"/>
                    <a:pt x="16153" y="23247"/>
                  </a:cubicBezTo>
                  <a:lnTo>
                    <a:pt x="16070" y="24063"/>
                  </a:lnTo>
                  <a:cubicBezTo>
                    <a:pt x="16049" y="24209"/>
                    <a:pt x="16028" y="24335"/>
                    <a:pt x="16007" y="24481"/>
                  </a:cubicBezTo>
                  <a:cubicBezTo>
                    <a:pt x="15944" y="24690"/>
                    <a:pt x="16049" y="24900"/>
                    <a:pt x="16258" y="24963"/>
                  </a:cubicBezTo>
                  <a:cubicBezTo>
                    <a:pt x="16288" y="24969"/>
                    <a:pt x="16319" y="24972"/>
                    <a:pt x="16348" y="24972"/>
                  </a:cubicBezTo>
                  <a:cubicBezTo>
                    <a:pt x="16519" y="24972"/>
                    <a:pt x="16665" y="24869"/>
                    <a:pt x="16718" y="24690"/>
                  </a:cubicBezTo>
                  <a:cubicBezTo>
                    <a:pt x="16718" y="24628"/>
                    <a:pt x="16739" y="24565"/>
                    <a:pt x="16739" y="24502"/>
                  </a:cubicBezTo>
                  <a:cubicBezTo>
                    <a:pt x="16781" y="24126"/>
                    <a:pt x="16823" y="23728"/>
                    <a:pt x="16865" y="23351"/>
                  </a:cubicBezTo>
                  <a:cubicBezTo>
                    <a:pt x="16865" y="23289"/>
                    <a:pt x="16907" y="23226"/>
                    <a:pt x="16907" y="23142"/>
                  </a:cubicBezTo>
                  <a:lnTo>
                    <a:pt x="18078" y="23665"/>
                  </a:lnTo>
                  <a:lnTo>
                    <a:pt x="18078" y="23812"/>
                  </a:lnTo>
                  <a:cubicBezTo>
                    <a:pt x="18036" y="24063"/>
                    <a:pt x="18015" y="24335"/>
                    <a:pt x="17974" y="24586"/>
                  </a:cubicBezTo>
                  <a:cubicBezTo>
                    <a:pt x="17932" y="24963"/>
                    <a:pt x="17848" y="25318"/>
                    <a:pt x="17806" y="25695"/>
                  </a:cubicBezTo>
                  <a:cubicBezTo>
                    <a:pt x="17785" y="25862"/>
                    <a:pt x="17764" y="26009"/>
                    <a:pt x="17785" y="26176"/>
                  </a:cubicBezTo>
                  <a:cubicBezTo>
                    <a:pt x="17785" y="26239"/>
                    <a:pt x="17806" y="26302"/>
                    <a:pt x="17848" y="26343"/>
                  </a:cubicBezTo>
                  <a:cubicBezTo>
                    <a:pt x="17907" y="26446"/>
                    <a:pt x="18006" y="26497"/>
                    <a:pt x="18111" y="26497"/>
                  </a:cubicBezTo>
                  <a:cubicBezTo>
                    <a:pt x="18156" y="26497"/>
                    <a:pt x="18202" y="26488"/>
                    <a:pt x="18246" y="26469"/>
                  </a:cubicBezTo>
                  <a:cubicBezTo>
                    <a:pt x="18392" y="26427"/>
                    <a:pt x="18476" y="26302"/>
                    <a:pt x="18497" y="26155"/>
                  </a:cubicBezTo>
                  <a:cubicBezTo>
                    <a:pt x="18497" y="26030"/>
                    <a:pt x="18497" y="25904"/>
                    <a:pt x="18518" y="25779"/>
                  </a:cubicBezTo>
                  <a:cubicBezTo>
                    <a:pt x="18580" y="25318"/>
                    <a:pt x="18643" y="24900"/>
                    <a:pt x="18706" y="24460"/>
                  </a:cubicBezTo>
                  <a:cubicBezTo>
                    <a:pt x="18727" y="24314"/>
                    <a:pt x="18748" y="24146"/>
                    <a:pt x="18790" y="23979"/>
                  </a:cubicBezTo>
                  <a:lnTo>
                    <a:pt x="19020" y="24084"/>
                  </a:lnTo>
                  <a:cubicBezTo>
                    <a:pt x="19229" y="24167"/>
                    <a:pt x="19417" y="24251"/>
                    <a:pt x="19627" y="24335"/>
                  </a:cubicBezTo>
                  <a:cubicBezTo>
                    <a:pt x="20024" y="24502"/>
                    <a:pt x="20401" y="24649"/>
                    <a:pt x="20777" y="24816"/>
                  </a:cubicBezTo>
                  <a:cubicBezTo>
                    <a:pt x="20842" y="24852"/>
                    <a:pt x="20906" y="24867"/>
                    <a:pt x="20966" y="24867"/>
                  </a:cubicBezTo>
                  <a:cubicBezTo>
                    <a:pt x="21293" y="24867"/>
                    <a:pt x="21508" y="24401"/>
                    <a:pt x="21154" y="24188"/>
                  </a:cubicBezTo>
                  <a:cubicBezTo>
                    <a:pt x="21091" y="24146"/>
                    <a:pt x="21028" y="24105"/>
                    <a:pt x="20945" y="24084"/>
                  </a:cubicBezTo>
                  <a:cubicBezTo>
                    <a:pt x="20610" y="23937"/>
                    <a:pt x="20254" y="23812"/>
                    <a:pt x="19899" y="23665"/>
                  </a:cubicBezTo>
                  <a:cubicBezTo>
                    <a:pt x="19564" y="23540"/>
                    <a:pt x="19208" y="23393"/>
                    <a:pt x="18852" y="23247"/>
                  </a:cubicBezTo>
                  <a:cubicBezTo>
                    <a:pt x="18915" y="22807"/>
                    <a:pt x="18957" y="22389"/>
                    <a:pt x="18999" y="21950"/>
                  </a:cubicBezTo>
                  <a:cubicBezTo>
                    <a:pt x="19062" y="21970"/>
                    <a:pt x="19104" y="21991"/>
                    <a:pt x="19166" y="22012"/>
                  </a:cubicBezTo>
                  <a:cubicBezTo>
                    <a:pt x="19313" y="22075"/>
                    <a:pt x="19438" y="22138"/>
                    <a:pt x="19585" y="22201"/>
                  </a:cubicBezTo>
                  <a:cubicBezTo>
                    <a:pt x="19857" y="22305"/>
                    <a:pt x="20129" y="22431"/>
                    <a:pt x="20401" y="22535"/>
                  </a:cubicBezTo>
                  <a:cubicBezTo>
                    <a:pt x="20445" y="22555"/>
                    <a:pt x="20491" y="22564"/>
                    <a:pt x="20537" y="22564"/>
                  </a:cubicBezTo>
                  <a:cubicBezTo>
                    <a:pt x="20688" y="22564"/>
                    <a:pt x="20834" y="22465"/>
                    <a:pt x="20882" y="22305"/>
                  </a:cubicBezTo>
                  <a:cubicBezTo>
                    <a:pt x="20945" y="22117"/>
                    <a:pt x="20819" y="21908"/>
                    <a:pt x="20631" y="21845"/>
                  </a:cubicBezTo>
                  <a:cubicBezTo>
                    <a:pt x="20380" y="21740"/>
                    <a:pt x="20129" y="21636"/>
                    <a:pt x="19857" y="21531"/>
                  </a:cubicBezTo>
                  <a:cubicBezTo>
                    <a:pt x="19731" y="21468"/>
                    <a:pt x="19606" y="21405"/>
                    <a:pt x="19438" y="21343"/>
                  </a:cubicBezTo>
                  <a:lnTo>
                    <a:pt x="19438" y="20548"/>
                  </a:lnTo>
                  <a:lnTo>
                    <a:pt x="19438" y="19585"/>
                  </a:lnTo>
                  <a:cubicBezTo>
                    <a:pt x="19438" y="19355"/>
                    <a:pt x="19417" y="19125"/>
                    <a:pt x="19417" y="18874"/>
                  </a:cubicBezTo>
                  <a:lnTo>
                    <a:pt x="19417" y="18727"/>
                  </a:lnTo>
                  <a:cubicBezTo>
                    <a:pt x="19480" y="18769"/>
                    <a:pt x="19522" y="18769"/>
                    <a:pt x="19564" y="18811"/>
                  </a:cubicBezTo>
                  <a:cubicBezTo>
                    <a:pt x="20045" y="19083"/>
                    <a:pt x="20526" y="19376"/>
                    <a:pt x="21028" y="19648"/>
                  </a:cubicBezTo>
                  <a:cubicBezTo>
                    <a:pt x="21154" y="19711"/>
                    <a:pt x="21259" y="19836"/>
                    <a:pt x="21280" y="20004"/>
                  </a:cubicBezTo>
                  <a:cubicBezTo>
                    <a:pt x="21321" y="20317"/>
                    <a:pt x="21405" y="20631"/>
                    <a:pt x="21468" y="20924"/>
                  </a:cubicBezTo>
                  <a:cubicBezTo>
                    <a:pt x="21510" y="21050"/>
                    <a:pt x="21531" y="21154"/>
                    <a:pt x="21552" y="21280"/>
                  </a:cubicBezTo>
                  <a:cubicBezTo>
                    <a:pt x="21677" y="21782"/>
                    <a:pt x="21782" y="22305"/>
                    <a:pt x="21886" y="22807"/>
                  </a:cubicBezTo>
                  <a:cubicBezTo>
                    <a:pt x="21928" y="22954"/>
                    <a:pt x="21970" y="23121"/>
                    <a:pt x="22012" y="23268"/>
                  </a:cubicBezTo>
                  <a:cubicBezTo>
                    <a:pt x="22033" y="23414"/>
                    <a:pt x="22158" y="23519"/>
                    <a:pt x="22326" y="23519"/>
                  </a:cubicBezTo>
                  <a:cubicBezTo>
                    <a:pt x="22344" y="23522"/>
                    <a:pt x="22363" y="23523"/>
                    <a:pt x="22381" y="23523"/>
                  </a:cubicBezTo>
                  <a:cubicBezTo>
                    <a:pt x="22606" y="23523"/>
                    <a:pt x="22780" y="23291"/>
                    <a:pt x="22702" y="23058"/>
                  </a:cubicBezTo>
                  <a:cubicBezTo>
                    <a:pt x="22661" y="22891"/>
                    <a:pt x="22619" y="22745"/>
                    <a:pt x="22577" y="22598"/>
                  </a:cubicBezTo>
                  <a:cubicBezTo>
                    <a:pt x="22409" y="21887"/>
                    <a:pt x="22263" y="21196"/>
                    <a:pt x="22096" y="20506"/>
                  </a:cubicBezTo>
                  <a:cubicBezTo>
                    <a:pt x="22096" y="20443"/>
                    <a:pt x="22096" y="20401"/>
                    <a:pt x="22075" y="20317"/>
                  </a:cubicBezTo>
                  <a:lnTo>
                    <a:pt x="22075" y="20317"/>
                  </a:lnTo>
                  <a:cubicBezTo>
                    <a:pt x="22158" y="20359"/>
                    <a:pt x="22200" y="20380"/>
                    <a:pt x="22263" y="20401"/>
                  </a:cubicBezTo>
                  <a:cubicBezTo>
                    <a:pt x="22493" y="20527"/>
                    <a:pt x="22744" y="20652"/>
                    <a:pt x="22995" y="20757"/>
                  </a:cubicBezTo>
                  <a:cubicBezTo>
                    <a:pt x="23121" y="20799"/>
                    <a:pt x="23205" y="20924"/>
                    <a:pt x="23225" y="21050"/>
                  </a:cubicBezTo>
                  <a:cubicBezTo>
                    <a:pt x="23246" y="21113"/>
                    <a:pt x="23267" y="21196"/>
                    <a:pt x="23288" y="21259"/>
                  </a:cubicBezTo>
                  <a:cubicBezTo>
                    <a:pt x="23414" y="21761"/>
                    <a:pt x="23539" y="22263"/>
                    <a:pt x="23665" y="22766"/>
                  </a:cubicBezTo>
                  <a:cubicBezTo>
                    <a:pt x="23707" y="22912"/>
                    <a:pt x="23769" y="23079"/>
                    <a:pt x="23832" y="23205"/>
                  </a:cubicBezTo>
                  <a:cubicBezTo>
                    <a:pt x="23889" y="23336"/>
                    <a:pt x="24012" y="23417"/>
                    <a:pt x="24158" y="23417"/>
                  </a:cubicBezTo>
                  <a:cubicBezTo>
                    <a:pt x="24175" y="23417"/>
                    <a:pt x="24192" y="23416"/>
                    <a:pt x="24209" y="23414"/>
                  </a:cubicBezTo>
                  <a:cubicBezTo>
                    <a:pt x="24355" y="23393"/>
                    <a:pt x="24481" y="23289"/>
                    <a:pt x="24523" y="23142"/>
                  </a:cubicBezTo>
                  <a:cubicBezTo>
                    <a:pt x="24544" y="23038"/>
                    <a:pt x="24523" y="22954"/>
                    <a:pt x="24481" y="22870"/>
                  </a:cubicBezTo>
                  <a:cubicBezTo>
                    <a:pt x="24397" y="22724"/>
                    <a:pt x="24355" y="22577"/>
                    <a:pt x="24313" y="22431"/>
                  </a:cubicBezTo>
                  <a:cubicBezTo>
                    <a:pt x="24251" y="22138"/>
                    <a:pt x="24188" y="21845"/>
                    <a:pt x="24125" y="21552"/>
                  </a:cubicBezTo>
                  <a:cubicBezTo>
                    <a:pt x="24104" y="21531"/>
                    <a:pt x="24104" y="21510"/>
                    <a:pt x="24125" y="21468"/>
                  </a:cubicBezTo>
                  <a:cubicBezTo>
                    <a:pt x="24355" y="21594"/>
                    <a:pt x="24586" y="21719"/>
                    <a:pt x="24837" y="21845"/>
                  </a:cubicBezTo>
                  <a:cubicBezTo>
                    <a:pt x="24899" y="21866"/>
                    <a:pt x="24941" y="21929"/>
                    <a:pt x="24962" y="22012"/>
                  </a:cubicBezTo>
                  <a:cubicBezTo>
                    <a:pt x="25004" y="22222"/>
                    <a:pt x="25067" y="22431"/>
                    <a:pt x="25130" y="22619"/>
                  </a:cubicBezTo>
                  <a:cubicBezTo>
                    <a:pt x="25171" y="22766"/>
                    <a:pt x="25192" y="22891"/>
                    <a:pt x="25213" y="23017"/>
                  </a:cubicBezTo>
                  <a:cubicBezTo>
                    <a:pt x="25250" y="23199"/>
                    <a:pt x="25413" y="23318"/>
                    <a:pt x="25579" y="23318"/>
                  </a:cubicBezTo>
                  <a:cubicBezTo>
                    <a:pt x="25604" y="23318"/>
                    <a:pt x="25628" y="23315"/>
                    <a:pt x="25653" y="23310"/>
                  </a:cubicBezTo>
                  <a:cubicBezTo>
                    <a:pt x="25862" y="23268"/>
                    <a:pt x="25966" y="23079"/>
                    <a:pt x="25925" y="22870"/>
                  </a:cubicBezTo>
                  <a:cubicBezTo>
                    <a:pt x="25904" y="22745"/>
                    <a:pt x="25862" y="22598"/>
                    <a:pt x="25820" y="22473"/>
                  </a:cubicBezTo>
                  <a:cubicBezTo>
                    <a:pt x="25778" y="22284"/>
                    <a:pt x="25715" y="22096"/>
                    <a:pt x="25674" y="21908"/>
                  </a:cubicBezTo>
                  <a:lnTo>
                    <a:pt x="25925" y="21845"/>
                  </a:lnTo>
                  <a:cubicBezTo>
                    <a:pt x="26176" y="21782"/>
                    <a:pt x="26406" y="21719"/>
                    <a:pt x="26657" y="21636"/>
                  </a:cubicBezTo>
                  <a:cubicBezTo>
                    <a:pt x="26803" y="21594"/>
                    <a:pt x="26908" y="21468"/>
                    <a:pt x="26908" y="21322"/>
                  </a:cubicBezTo>
                  <a:cubicBezTo>
                    <a:pt x="26929" y="21175"/>
                    <a:pt x="26845" y="21050"/>
                    <a:pt x="26720" y="20987"/>
                  </a:cubicBezTo>
                  <a:cubicBezTo>
                    <a:pt x="26657" y="20956"/>
                    <a:pt x="26594" y="20940"/>
                    <a:pt x="26534" y="20940"/>
                  </a:cubicBezTo>
                  <a:cubicBezTo>
                    <a:pt x="26474" y="20940"/>
                    <a:pt x="26416" y="20956"/>
                    <a:pt x="26364" y="20987"/>
                  </a:cubicBezTo>
                  <a:cubicBezTo>
                    <a:pt x="26050" y="21071"/>
                    <a:pt x="25715" y="21154"/>
                    <a:pt x="25402" y="21238"/>
                  </a:cubicBezTo>
                  <a:cubicBezTo>
                    <a:pt x="25376" y="21247"/>
                    <a:pt x="25350" y="21252"/>
                    <a:pt x="25325" y="21252"/>
                  </a:cubicBezTo>
                  <a:cubicBezTo>
                    <a:pt x="25290" y="21252"/>
                    <a:pt x="25259" y="21242"/>
                    <a:pt x="25234" y="21217"/>
                  </a:cubicBezTo>
                  <a:cubicBezTo>
                    <a:pt x="24983" y="21071"/>
                    <a:pt x="24774" y="20924"/>
                    <a:pt x="24502" y="20757"/>
                  </a:cubicBezTo>
                  <a:lnTo>
                    <a:pt x="24941" y="20631"/>
                  </a:lnTo>
                  <a:cubicBezTo>
                    <a:pt x="25255" y="20506"/>
                    <a:pt x="25590" y="20422"/>
                    <a:pt x="25946" y="20380"/>
                  </a:cubicBezTo>
                  <a:lnTo>
                    <a:pt x="25987" y="20380"/>
                  </a:lnTo>
                  <a:cubicBezTo>
                    <a:pt x="26176" y="20359"/>
                    <a:pt x="26322" y="20171"/>
                    <a:pt x="26280" y="19983"/>
                  </a:cubicBezTo>
                  <a:cubicBezTo>
                    <a:pt x="26261" y="19806"/>
                    <a:pt x="26095" y="19667"/>
                    <a:pt x="25919" y="19667"/>
                  </a:cubicBezTo>
                  <a:cubicBezTo>
                    <a:pt x="25907" y="19667"/>
                    <a:pt x="25895" y="19667"/>
                    <a:pt x="25883" y="19669"/>
                  </a:cubicBezTo>
                  <a:cubicBezTo>
                    <a:pt x="25715" y="19669"/>
                    <a:pt x="25569" y="19711"/>
                    <a:pt x="25422" y="19732"/>
                  </a:cubicBezTo>
                  <a:cubicBezTo>
                    <a:pt x="25171" y="19815"/>
                    <a:pt x="24941" y="19899"/>
                    <a:pt x="24690" y="19962"/>
                  </a:cubicBezTo>
                  <a:cubicBezTo>
                    <a:pt x="24355" y="20066"/>
                    <a:pt x="24000" y="20150"/>
                    <a:pt x="23665" y="20234"/>
                  </a:cubicBezTo>
                  <a:cubicBezTo>
                    <a:pt x="23635" y="20249"/>
                    <a:pt x="23603" y="20256"/>
                    <a:pt x="23571" y="20256"/>
                  </a:cubicBezTo>
                  <a:cubicBezTo>
                    <a:pt x="23512" y="20256"/>
                    <a:pt x="23454" y="20232"/>
                    <a:pt x="23414" y="20192"/>
                  </a:cubicBezTo>
                  <a:lnTo>
                    <a:pt x="22598" y="19648"/>
                  </a:lnTo>
                  <a:cubicBezTo>
                    <a:pt x="22556" y="19627"/>
                    <a:pt x="22535" y="19606"/>
                    <a:pt x="22514" y="19564"/>
                  </a:cubicBezTo>
                  <a:cubicBezTo>
                    <a:pt x="22661" y="19543"/>
                    <a:pt x="22786" y="19501"/>
                    <a:pt x="22912" y="19460"/>
                  </a:cubicBezTo>
                  <a:lnTo>
                    <a:pt x="24397" y="18999"/>
                  </a:lnTo>
                  <a:lnTo>
                    <a:pt x="25192" y="18769"/>
                  </a:lnTo>
                  <a:cubicBezTo>
                    <a:pt x="25360" y="18727"/>
                    <a:pt x="25464" y="18581"/>
                    <a:pt x="25485" y="18413"/>
                  </a:cubicBezTo>
                  <a:cubicBezTo>
                    <a:pt x="25485" y="18246"/>
                    <a:pt x="25381" y="18120"/>
                    <a:pt x="25234" y="18079"/>
                  </a:cubicBezTo>
                  <a:cubicBezTo>
                    <a:pt x="25192" y="18068"/>
                    <a:pt x="25150" y="18063"/>
                    <a:pt x="25109" y="18063"/>
                  </a:cubicBezTo>
                  <a:cubicBezTo>
                    <a:pt x="25067" y="18063"/>
                    <a:pt x="25025" y="18068"/>
                    <a:pt x="24983" y="18079"/>
                  </a:cubicBezTo>
                  <a:cubicBezTo>
                    <a:pt x="24376" y="18246"/>
                    <a:pt x="23769" y="18434"/>
                    <a:pt x="23184" y="18623"/>
                  </a:cubicBezTo>
                  <a:cubicBezTo>
                    <a:pt x="22681" y="18790"/>
                    <a:pt x="22200" y="18937"/>
                    <a:pt x="21698" y="19083"/>
                  </a:cubicBezTo>
                  <a:cubicBezTo>
                    <a:pt x="21674" y="19099"/>
                    <a:pt x="21644" y="19106"/>
                    <a:pt x="21612" y="19106"/>
                  </a:cubicBezTo>
                  <a:cubicBezTo>
                    <a:pt x="21561" y="19106"/>
                    <a:pt x="21507" y="19088"/>
                    <a:pt x="21468" y="19062"/>
                  </a:cubicBezTo>
                  <a:cubicBezTo>
                    <a:pt x="20945" y="18748"/>
                    <a:pt x="20422" y="18455"/>
                    <a:pt x="19899" y="18162"/>
                  </a:cubicBezTo>
                  <a:cubicBezTo>
                    <a:pt x="19878" y="18120"/>
                    <a:pt x="19836" y="18100"/>
                    <a:pt x="19815" y="18079"/>
                  </a:cubicBezTo>
                  <a:lnTo>
                    <a:pt x="20401" y="17765"/>
                  </a:lnTo>
                  <a:cubicBezTo>
                    <a:pt x="20526" y="17702"/>
                    <a:pt x="20652" y="17618"/>
                    <a:pt x="20777" y="17556"/>
                  </a:cubicBezTo>
                  <a:cubicBezTo>
                    <a:pt x="20945" y="17451"/>
                    <a:pt x="21112" y="17367"/>
                    <a:pt x="21280" y="17263"/>
                  </a:cubicBezTo>
                  <a:cubicBezTo>
                    <a:pt x="21552" y="17095"/>
                    <a:pt x="21824" y="16928"/>
                    <a:pt x="22117" y="16802"/>
                  </a:cubicBezTo>
                  <a:cubicBezTo>
                    <a:pt x="22451" y="17053"/>
                    <a:pt x="22786" y="17304"/>
                    <a:pt x="23121" y="17576"/>
                  </a:cubicBezTo>
                  <a:cubicBezTo>
                    <a:pt x="23191" y="17637"/>
                    <a:pt x="23281" y="17668"/>
                    <a:pt x="23372" y="17668"/>
                  </a:cubicBezTo>
                  <a:cubicBezTo>
                    <a:pt x="23469" y="17668"/>
                    <a:pt x="23568" y="17632"/>
                    <a:pt x="23644" y="17556"/>
                  </a:cubicBezTo>
                  <a:cubicBezTo>
                    <a:pt x="23769" y="17409"/>
                    <a:pt x="23769" y="17158"/>
                    <a:pt x="23623" y="17032"/>
                  </a:cubicBezTo>
                  <a:cubicBezTo>
                    <a:pt x="23581" y="16991"/>
                    <a:pt x="23518" y="16949"/>
                    <a:pt x="23477" y="16907"/>
                  </a:cubicBezTo>
                  <a:lnTo>
                    <a:pt x="22849" y="16447"/>
                  </a:lnTo>
                  <a:lnTo>
                    <a:pt x="22368" y="16112"/>
                  </a:lnTo>
                  <a:lnTo>
                    <a:pt x="23414" y="15317"/>
                  </a:lnTo>
                  <a:lnTo>
                    <a:pt x="23581" y="15442"/>
                  </a:lnTo>
                  <a:lnTo>
                    <a:pt x="24983" y="16551"/>
                  </a:lnTo>
                  <a:cubicBezTo>
                    <a:pt x="25109" y="16635"/>
                    <a:pt x="25234" y="16719"/>
                    <a:pt x="25360" y="16802"/>
                  </a:cubicBezTo>
                  <a:cubicBezTo>
                    <a:pt x="25427" y="16843"/>
                    <a:pt x="25494" y="16860"/>
                    <a:pt x="25556" y="16860"/>
                  </a:cubicBezTo>
                  <a:cubicBezTo>
                    <a:pt x="25879" y="16860"/>
                    <a:pt x="26084" y="16385"/>
                    <a:pt x="25715" y="16175"/>
                  </a:cubicBezTo>
                  <a:cubicBezTo>
                    <a:pt x="25590" y="16112"/>
                    <a:pt x="25464" y="16007"/>
                    <a:pt x="25360" y="15924"/>
                  </a:cubicBezTo>
                  <a:lnTo>
                    <a:pt x="24146" y="14982"/>
                  </a:lnTo>
                  <a:lnTo>
                    <a:pt x="24041" y="14877"/>
                  </a:lnTo>
                  <a:cubicBezTo>
                    <a:pt x="24083" y="14835"/>
                    <a:pt x="24125" y="14794"/>
                    <a:pt x="24167" y="14752"/>
                  </a:cubicBezTo>
                  <a:cubicBezTo>
                    <a:pt x="24418" y="14563"/>
                    <a:pt x="24669" y="14354"/>
                    <a:pt x="24941" y="14145"/>
                  </a:cubicBezTo>
                  <a:cubicBezTo>
                    <a:pt x="25213" y="13957"/>
                    <a:pt x="25485" y="13747"/>
                    <a:pt x="25757" y="13538"/>
                  </a:cubicBezTo>
                  <a:cubicBezTo>
                    <a:pt x="25904" y="13434"/>
                    <a:pt x="25966" y="13224"/>
                    <a:pt x="25883" y="13078"/>
                  </a:cubicBezTo>
                  <a:cubicBezTo>
                    <a:pt x="25805" y="12953"/>
                    <a:pt x="25681" y="12887"/>
                    <a:pt x="25553" y="12887"/>
                  </a:cubicBezTo>
                  <a:cubicBezTo>
                    <a:pt x="25509" y="12887"/>
                    <a:pt x="25465" y="12894"/>
                    <a:pt x="25422" y="12911"/>
                  </a:cubicBezTo>
                  <a:cubicBezTo>
                    <a:pt x="25360" y="12931"/>
                    <a:pt x="25318" y="12952"/>
                    <a:pt x="25255" y="12994"/>
                  </a:cubicBezTo>
                  <a:cubicBezTo>
                    <a:pt x="25150" y="13057"/>
                    <a:pt x="25067" y="13141"/>
                    <a:pt x="24962" y="13224"/>
                  </a:cubicBezTo>
                  <a:lnTo>
                    <a:pt x="23539" y="14333"/>
                  </a:lnTo>
                  <a:cubicBezTo>
                    <a:pt x="23497" y="14375"/>
                    <a:pt x="23456" y="14396"/>
                    <a:pt x="23414" y="14417"/>
                  </a:cubicBezTo>
                  <a:lnTo>
                    <a:pt x="22368" y="13664"/>
                  </a:lnTo>
                  <a:cubicBezTo>
                    <a:pt x="22409" y="13601"/>
                    <a:pt x="22451" y="13580"/>
                    <a:pt x="22493" y="13559"/>
                  </a:cubicBezTo>
                  <a:cubicBezTo>
                    <a:pt x="22765" y="13350"/>
                    <a:pt x="23058" y="13141"/>
                    <a:pt x="23330" y="12931"/>
                  </a:cubicBezTo>
                  <a:cubicBezTo>
                    <a:pt x="23435" y="12869"/>
                    <a:pt x="23539" y="12785"/>
                    <a:pt x="23623" y="12722"/>
                  </a:cubicBezTo>
                  <a:cubicBezTo>
                    <a:pt x="23749" y="12576"/>
                    <a:pt x="23749" y="12346"/>
                    <a:pt x="23623" y="12220"/>
                  </a:cubicBezTo>
                  <a:cubicBezTo>
                    <a:pt x="23545" y="12130"/>
                    <a:pt x="23442" y="12089"/>
                    <a:pt x="23341" y="12089"/>
                  </a:cubicBezTo>
                  <a:cubicBezTo>
                    <a:pt x="23254" y="12089"/>
                    <a:pt x="23168" y="12120"/>
                    <a:pt x="23100" y="12178"/>
                  </a:cubicBezTo>
                  <a:cubicBezTo>
                    <a:pt x="22933" y="12325"/>
                    <a:pt x="22744" y="12471"/>
                    <a:pt x="22577" y="12597"/>
                  </a:cubicBezTo>
                  <a:cubicBezTo>
                    <a:pt x="22409" y="12701"/>
                    <a:pt x="22242" y="12848"/>
                    <a:pt x="22054" y="12973"/>
                  </a:cubicBezTo>
                  <a:lnTo>
                    <a:pt x="21133" y="12429"/>
                  </a:lnTo>
                  <a:cubicBezTo>
                    <a:pt x="21049" y="12387"/>
                    <a:pt x="20966" y="12325"/>
                    <a:pt x="20882" y="12283"/>
                  </a:cubicBezTo>
                  <a:lnTo>
                    <a:pt x="19794" y="11697"/>
                  </a:lnTo>
                  <a:lnTo>
                    <a:pt x="19794" y="11676"/>
                  </a:lnTo>
                  <a:cubicBezTo>
                    <a:pt x="19836" y="11634"/>
                    <a:pt x="19878" y="11613"/>
                    <a:pt x="19940" y="11571"/>
                  </a:cubicBezTo>
                  <a:cubicBezTo>
                    <a:pt x="20422" y="11299"/>
                    <a:pt x="20924" y="11027"/>
                    <a:pt x="21405" y="10734"/>
                  </a:cubicBezTo>
                  <a:cubicBezTo>
                    <a:pt x="21473" y="10694"/>
                    <a:pt x="21549" y="10671"/>
                    <a:pt x="21623" y="10671"/>
                  </a:cubicBezTo>
                  <a:cubicBezTo>
                    <a:pt x="21663" y="10671"/>
                    <a:pt x="21703" y="10678"/>
                    <a:pt x="21740" y="10693"/>
                  </a:cubicBezTo>
                  <a:cubicBezTo>
                    <a:pt x="21949" y="10776"/>
                    <a:pt x="22137" y="10839"/>
                    <a:pt x="22326" y="10902"/>
                  </a:cubicBezTo>
                  <a:cubicBezTo>
                    <a:pt x="23058" y="11132"/>
                    <a:pt x="23769" y="11362"/>
                    <a:pt x="24502" y="11571"/>
                  </a:cubicBezTo>
                  <a:cubicBezTo>
                    <a:pt x="24669" y="11634"/>
                    <a:pt x="24858" y="11676"/>
                    <a:pt x="25025" y="11718"/>
                  </a:cubicBezTo>
                  <a:cubicBezTo>
                    <a:pt x="25053" y="11724"/>
                    <a:pt x="25080" y="11727"/>
                    <a:pt x="25108" y="11727"/>
                  </a:cubicBezTo>
                  <a:cubicBezTo>
                    <a:pt x="25266" y="11727"/>
                    <a:pt x="25408" y="11627"/>
                    <a:pt x="25443" y="11467"/>
                  </a:cubicBezTo>
                  <a:cubicBezTo>
                    <a:pt x="25506" y="11258"/>
                    <a:pt x="25381" y="11048"/>
                    <a:pt x="25171" y="11006"/>
                  </a:cubicBezTo>
                  <a:cubicBezTo>
                    <a:pt x="25025" y="10944"/>
                    <a:pt x="24858" y="10923"/>
                    <a:pt x="24690" y="10881"/>
                  </a:cubicBezTo>
                  <a:cubicBezTo>
                    <a:pt x="24460" y="10797"/>
                    <a:pt x="24230" y="10734"/>
                    <a:pt x="24000" y="10651"/>
                  </a:cubicBezTo>
                  <a:lnTo>
                    <a:pt x="22744" y="10253"/>
                  </a:lnTo>
                  <a:lnTo>
                    <a:pt x="22472" y="10190"/>
                  </a:lnTo>
                  <a:cubicBezTo>
                    <a:pt x="22535" y="10149"/>
                    <a:pt x="22577" y="10107"/>
                    <a:pt x="22619" y="10086"/>
                  </a:cubicBezTo>
                  <a:cubicBezTo>
                    <a:pt x="22849" y="9918"/>
                    <a:pt x="23100" y="9772"/>
                    <a:pt x="23330" y="9605"/>
                  </a:cubicBezTo>
                  <a:cubicBezTo>
                    <a:pt x="23400" y="9549"/>
                    <a:pt x="23479" y="9521"/>
                    <a:pt x="23561" y="9521"/>
                  </a:cubicBezTo>
                  <a:cubicBezTo>
                    <a:pt x="23602" y="9521"/>
                    <a:pt x="23644" y="9528"/>
                    <a:pt x="23686" y="9542"/>
                  </a:cubicBezTo>
                  <a:cubicBezTo>
                    <a:pt x="23749" y="9563"/>
                    <a:pt x="23811" y="9563"/>
                    <a:pt x="23874" y="9584"/>
                  </a:cubicBezTo>
                  <a:cubicBezTo>
                    <a:pt x="24376" y="9730"/>
                    <a:pt x="24858" y="9877"/>
                    <a:pt x="25360" y="10023"/>
                  </a:cubicBezTo>
                  <a:cubicBezTo>
                    <a:pt x="25527" y="10065"/>
                    <a:pt x="25694" y="10086"/>
                    <a:pt x="25841" y="10107"/>
                  </a:cubicBezTo>
                  <a:cubicBezTo>
                    <a:pt x="26050" y="10107"/>
                    <a:pt x="26238" y="9960"/>
                    <a:pt x="26259" y="9751"/>
                  </a:cubicBezTo>
                  <a:cubicBezTo>
                    <a:pt x="26259" y="9563"/>
                    <a:pt x="26113" y="9395"/>
                    <a:pt x="25904" y="9374"/>
                  </a:cubicBezTo>
                  <a:cubicBezTo>
                    <a:pt x="25757" y="9353"/>
                    <a:pt x="25590" y="9333"/>
                    <a:pt x="25443" y="9291"/>
                  </a:cubicBezTo>
                  <a:cubicBezTo>
                    <a:pt x="25150" y="9207"/>
                    <a:pt x="24858" y="9102"/>
                    <a:pt x="24565" y="9019"/>
                  </a:cubicBezTo>
                  <a:cubicBezTo>
                    <a:pt x="24523" y="9019"/>
                    <a:pt x="24502" y="8998"/>
                    <a:pt x="24481" y="8998"/>
                  </a:cubicBezTo>
                  <a:cubicBezTo>
                    <a:pt x="24711" y="8830"/>
                    <a:pt x="24920" y="8705"/>
                    <a:pt x="25130" y="8558"/>
                  </a:cubicBezTo>
                  <a:cubicBezTo>
                    <a:pt x="25191" y="8528"/>
                    <a:pt x="25252" y="8508"/>
                    <a:pt x="25322" y="8508"/>
                  </a:cubicBezTo>
                  <a:cubicBezTo>
                    <a:pt x="25347" y="8508"/>
                    <a:pt x="25373" y="8511"/>
                    <a:pt x="25402" y="8517"/>
                  </a:cubicBezTo>
                  <a:cubicBezTo>
                    <a:pt x="25715" y="8621"/>
                    <a:pt x="26050" y="8684"/>
                    <a:pt x="26364" y="8789"/>
                  </a:cubicBezTo>
                  <a:cubicBezTo>
                    <a:pt x="26405" y="8801"/>
                    <a:pt x="26445" y="8807"/>
                    <a:pt x="26485" y="8807"/>
                  </a:cubicBezTo>
                  <a:cubicBezTo>
                    <a:pt x="26649" y="8807"/>
                    <a:pt x="26795" y="8706"/>
                    <a:pt x="26845" y="8537"/>
                  </a:cubicBezTo>
                  <a:cubicBezTo>
                    <a:pt x="26908" y="8349"/>
                    <a:pt x="26803" y="8140"/>
                    <a:pt x="26594" y="8098"/>
                  </a:cubicBezTo>
                  <a:cubicBezTo>
                    <a:pt x="26490" y="8056"/>
                    <a:pt x="26364" y="8035"/>
                    <a:pt x="26259" y="7993"/>
                  </a:cubicBezTo>
                  <a:lnTo>
                    <a:pt x="25653" y="7826"/>
                  </a:lnTo>
                  <a:cubicBezTo>
                    <a:pt x="25674" y="7742"/>
                    <a:pt x="25694" y="7659"/>
                    <a:pt x="25715" y="7575"/>
                  </a:cubicBezTo>
                  <a:cubicBezTo>
                    <a:pt x="25778" y="7345"/>
                    <a:pt x="25841" y="7115"/>
                    <a:pt x="25904" y="6864"/>
                  </a:cubicBezTo>
                  <a:cubicBezTo>
                    <a:pt x="25946" y="6675"/>
                    <a:pt x="25820" y="6466"/>
                    <a:pt x="25632" y="6424"/>
                  </a:cubicBezTo>
                  <a:cubicBezTo>
                    <a:pt x="25616" y="6423"/>
                    <a:pt x="25601" y="6422"/>
                    <a:pt x="25587" y="6422"/>
                  </a:cubicBezTo>
                  <a:cubicBezTo>
                    <a:pt x="25396" y="6422"/>
                    <a:pt x="25231" y="6544"/>
                    <a:pt x="25192" y="6738"/>
                  </a:cubicBezTo>
                  <a:cubicBezTo>
                    <a:pt x="25109" y="7073"/>
                    <a:pt x="25004" y="7408"/>
                    <a:pt x="24920" y="7742"/>
                  </a:cubicBezTo>
                  <a:cubicBezTo>
                    <a:pt x="24920" y="7805"/>
                    <a:pt x="24878" y="7868"/>
                    <a:pt x="24816" y="7889"/>
                  </a:cubicBezTo>
                  <a:lnTo>
                    <a:pt x="24083" y="8265"/>
                  </a:lnTo>
                  <a:cubicBezTo>
                    <a:pt x="24083" y="8245"/>
                    <a:pt x="24083" y="8224"/>
                    <a:pt x="24083" y="8203"/>
                  </a:cubicBezTo>
                  <a:cubicBezTo>
                    <a:pt x="24146" y="7931"/>
                    <a:pt x="24188" y="7701"/>
                    <a:pt x="24251" y="7429"/>
                  </a:cubicBezTo>
                  <a:cubicBezTo>
                    <a:pt x="24293" y="7219"/>
                    <a:pt x="24376" y="6989"/>
                    <a:pt x="24460" y="6801"/>
                  </a:cubicBezTo>
                  <a:cubicBezTo>
                    <a:pt x="24523" y="6633"/>
                    <a:pt x="24460" y="6466"/>
                    <a:pt x="24313" y="6382"/>
                  </a:cubicBezTo>
                  <a:cubicBezTo>
                    <a:pt x="24259" y="6337"/>
                    <a:pt x="24193" y="6315"/>
                    <a:pt x="24126" y="6315"/>
                  </a:cubicBezTo>
                  <a:cubicBezTo>
                    <a:pt x="24037" y="6315"/>
                    <a:pt x="23945" y="6353"/>
                    <a:pt x="23874" y="6424"/>
                  </a:cubicBezTo>
                  <a:cubicBezTo>
                    <a:pt x="23832" y="6466"/>
                    <a:pt x="23790" y="6529"/>
                    <a:pt x="23769" y="6592"/>
                  </a:cubicBezTo>
                  <a:cubicBezTo>
                    <a:pt x="23644" y="6885"/>
                    <a:pt x="23560" y="7177"/>
                    <a:pt x="23497" y="7470"/>
                  </a:cubicBezTo>
                  <a:cubicBezTo>
                    <a:pt x="23393" y="7889"/>
                    <a:pt x="23288" y="8286"/>
                    <a:pt x="23184" y="8705"/>
                  </a:cubicBezTo>
                  <a:cubicBezTo>
                    <a:pt x="23163" y="8809"/>
                    <a:pt x="23079" y="8914"/>
                    <a:pt x="22974" y="8956"/>
                  </a:cubicBezTo>
                  <a:lnTo>
                    <a:pt x="22179" y="9353"/>
                  </a:lnTo>
                  <a:cubicBezTo>
                    <a:pt x="22137" y="9374"/>
                    <a:pt x="22096" y="9374"/>
                    <a:pt x="22054" y="9395"/>
                  </a:cubicBezTo>
                  <a:lnTo>
                    <a:pt x="22054" y="9312"/>
                  </a:lnTo>
                  <a:lnTo>
                    <a:pt x="22430" y="7680"/>
                  </a:lnTo>
                  <a:cubicBezTo>
                    <a:pt x="22514" y="7345"/>
                    <a:pt x="22598" y="7010"/>
                    <a:pt x="22681" y="6675"/>
                  </a:cubicBezTo>
                  <a:cubicBezTo>
                    <a:pt x="22723" y="6466"/>
                    <a:pt x="22619" y="6278"/>
                    <a:pt x="22430" y="6215"/>
                  </a:cubicBezTo>
                  <a:cubicBezTo>
                    <a:pt x="22394" y="6204"/>
                    <a:pt x="22357" y="6199"/>
                    <a:pt x="22321" y="6199"/>
                  </a:cubicBezTo>
                  <a:cubicBezTo>
                    <a:pt x="22153" y="6199"/>
                    <a:pt x="22005" y="6314"/>
                    <a:pt x="21970" y="6487"/>
                  </a:cubicBezTo>
                  <a:cubicBezTo>
                    <a:pt x="21928" y="6633"/>
                    <a:pt x="21886" y="6780"/>
                    <a:pt x="21845" y="6947"/>
                  </a:cubicBezTo>
                  <a:cubicBezTo>
                    <a:pt x="21740" y="7429"/>
                    <a:pt x="21635" y="7931"/>
                    <a:pt x="21531" y="8433"/>
                  </a:cubicBezTo>
                  <a:cubicBezTo>
                    <a:pt x="21447" y="8768"/>
                    <a:pt x="21363" y="9102"/>
                    <a:pt x="21280" y="9437"/>
                  </a:cubicBezTo>
                  <a:cubicBezTo>
                    <a:pt x="21259" y="9584"/>
                    <a:pt x="21217" y="9730"/>
                    <a:pt x="21196" y="9877"/>
                  </a:cubicBezTo>
                  <a:cubicBezTo>
                    <a:pt x="21196" y="9939"/>
                    <a:pt x="21133" y="10002"/>
                    <a:pt x="21070" y="10044"/>
                  </a:cubicBezTo>
                  <a:lnTo>
                    <a:pt x="19501" y="10944"/>
                  </a:lnTo>
                  <a:cubicBezTo>
                    <a:pt x="19459" y="10965"/>
                    <a:pt x="19438" y="10986"/>
                    <a:pt x="19396" y="10986"/>
                  </a:cubicBezTo>
                  <a:cubicBezTo>
                    <a:pt x="19396" y="10567"/>
                    <a:pt x="19417" y="10190"/>
                    <a:pt x="19417" y="9793"/>
                  </a:cubicBezTo>
                  <a:lnTo>
                    <a:pt x="19417" y="9395"/>
                  </a:lnTo>
                  <a:cubicBezTo>
                    <a:pt x="19396" y="9102"/>
                    <a:pt x="19396" y="8789"/>
                    <a:pt x="19417" y="8475"/>
                  </a:cubicBezTo>
                  <a:cubicBezTo>
                    <a:pt x="19417" y="8412"/>
                    <a:pt x="19459" y="8349"/>
                    <a:pt x="19522" y="8328"/>
                  </a:cubicBezTo>
                  <a:lnTo>
                    <a:pt x="19668" y="8265"/>
                  </a:lnTo>
                  <a:lnTo>
                    <a:pt x="20631" y="7868"/>
                  </a:lnTo>
                  <a:cubicBezTo>
                    <a:pt x="20819" y="7784"/>
                    <a:pt x="20903" y="7575"/>
                    <a:pt x="20840" y="7387"/>
                  </a:cubicBezTo>
                  <a:cubicBezTo>
                    <a:pt x="20792" y="7243"/>
                    <a:pt x="20659" y="7148"/>
                    <a:pt x="20516" y="7148"/>
                  </a:cubicBezTo>
                  <a:cubicBezTo>
                    <a:pt x="20471" y="7148"/>
                    <a:pt x="20425" y="7158"/>
                    <a:pt x="20380" y="7177"/>
                  </a:cubicBezTo>
                  <a:cubicBezTo>
                    <a:pt x="20296" y="7198"/>
                    <a:pt x="20212" y="7240"/>
                    <a:pt x="20129" y="7282"/>
                  </a:cubicBezTo>
                  <a:lnTo>
                    <a:pt x="19166" y="7701"/>
                  </a:lnTo>
                  <a:cubicBezTo>
                    <a:pt x="19116" y="7717"/>
                    <a:pt x="19065" y="7748"/>
                    <a:pt x="19014" y="7748"/>
                  </a:cubicBezTo>
                  <a:cubicBezTo>
                    <a:pt x="19002" y="7748"/>
                    <a:pt x="18990" y="7746"/>
                    <a:pt x="18978" y="7742"/>
                  </a:cubicBezTo>
                  <a:cubicBezTo>
                    <a:pt x="18915" y="7324"/>
                    <a:pt x="18852" y="6905"/>
                    <a:pt x="18852" y="6487"/>
                  </a:cubicBezTo>
                  <a:cubicBezTo>
                    <a:pt x="18915" y="6445"/>
                    <a:pt x="18957" y="6424"/>
                    <a:pt x="19020" y="6403"/>
                  </a:cubicBezTo>
                  <a:cubicBezTo>
                    <a:pt x="19564" y="6194"/>
                    <a:pt x="20108" y="5964"/>
                    <a:pt x="20673" y="5755"/>
                  </a:cubicBezTo>
                  <a:cubicBezTo>
                    <a:pt x="20819" y="5692"/>
                    <a:pt x="20966" y="5629"/>
                    <a:pt x="21091" y="5545"/>
                  </a:cubicBezTo>
                  <a:cubicBezTo>
                    <a:pt x="21476" y="5353"/>
                    <a:pt x="21276" y="4854"/>
                    <a:pt x="20944" y="4854"/>
                  </a:cubicBezTo>
                  <a:cubicBezTo>
                    <a:pt x="20878" y="4854"/>
                    <a:pt x="20808" y="4873"/>
                    <a:pt x="20736" y="4918"/>
                  </a:cubicBezTo>
                  <a:cubicBezTo>
                    <a:pt x="20631" y="4980"/>
                    <a:pt x="20526" y="5022"/>
                    <a:pt x="20401" y="5085"/>
                  </a:cubicBezTo>
                  <a:cubicBezTo>
                    <a:pt x="19899" y="5294"/>
                    <a:pt x="19376" y="5483"/>
                    <a:pt x="18852" y="5692"/>
                  </a:cubicBezTo>
                  <a:lnTo>
                    <a:pt x="18748" y="5734"/>
                  </a:lnTo>
                  <a:cubicBezTo>
                    <a:pt x="18727" y="5566"/>
                    <a:pt x="18706" y="5441"/>
                    <a:pt x="18685" y="5315"/>
                  </a:cubicBezTo>
                  <a:cubicBezTo>
                    <a:pt x="18643" y="4939"/>
                    <a:pt x="18580" y="4562"/>
                    <a:pt x="18518" y="4185"/>
                  </a:cubicBezTo>
                  <a:cubicBezTo>
                    <a:pt x="18497" y="3997"/>
                    <a:pt x="18476" y="3788"/>
                    <a:pt x="18455" y="3579"/>
                  </a:cubicBezTo>
                  <a:cubicBezTo>
                    <a:pt x="18455" y="3401"/>
                    <a:pt x="18306" y="3242"/>
                    <a:pt x="18131" y="3242"/>
                  </a:cubicBezTo>
                  <a:cubicBezTo>
                    <a:pt x="18121" y="3242"/>
                    <a:pt x="18110" y="3243"/>
                    <a:pt x="18099" y="3244"/>
                  </a:cubicBezTo>
                  <a:cubicBezTo>
                    <a:pt x="18087" y="3243"/>
                    <a:pt x="18076" y="3242"/>
                    <a:pt x="18064" y="3242"/>
                  </a:cubicBezTo>
                  <a:cubicBezTo>
                    <a:pt x="17874" y="3242"/>
                    <a:pt x="17743" y="3401"/>
                    <a:pt x="17743" y="3579"/>
                  </a:cubicBezTo>
                  <a:cubicBezTo>
                    <a:pt x="17743" y="3725"/>
                    <a:pt x="17743" y="3872"/>
                    <a:pt x="17764" y="4018"/>
                  </a:cubicBezTo>
                  <a:cubicBezTo>
                    <a:pt x="17827" y="4478"/>
                    <a:pt x="17911" y="4960"/>
                    <a:pt x="17974" y="5420"/>
                  </a:cubicBezTo>
                  <a:cubicBezTo>
                    <a:pt x="18015" y="5629"/>
                    <a:pt x="18015" y="5817"/>
                    <a:pt x="18057" y="6048"/>
                  </a:cubicBezTo>
                  <a:lnTo>
                    <a:pt x="16865" y="6571"/>
                  </a:lnTo>
                  <a:cubicBezTo>
                    <a:pt x="16844" y="6487"/>
                    <a:pt x="16823" y="6424"/>
                    <a:pt x="16823" y="6382"/>
                  </a:cubicBezTo>
                  <a:cubicBezTo>
                    <a:pt x="16781" y="6006"/>
                    <a:pt x="16760" y="5629"/>
                    <a:pt x="16718" y="5252"/>
                  </a:cubicBezTo>
                  <a:cubicBezTo>
                    <a:pt x="16697" y="5169"/>
                    <a:pt x="16697" y="5085"/>
                    <a:pt x="16676" y="5001"/>
                  </a:cubicBezTo>
                  <a:cubicBezTo>
                    <a:pt x="16622" y="4838"/>
                    <a:pt x="16472" y="4721"/>
                    <a:pt x="16324" y="4721"/>
                  </a:cubicBezTo>
                  <a:cubicBezTo>
                    <a:pt x="16302" y="4721"/>
                    <a:pt x="16280" y="4724"/>
                    <a:pt x="16258" y="4729"/>
                  </a:cubicBezTo>
                  <a:cubicBezTo>
                    <a:pt x="16070" y="4771"/>
                    <a:pt x="15944" y="4939"/>
                    <a:pt x="15944" y="5148"/>
                  </a:cubicBezTo>
                  <a:cubicBezTo>
                    <a:pt x="15965" y="5315"/>
                    <a:pt x="16007" y="5483"/>
                    <a:pt x="16028" y="5650"/>
                  </a:cubicBezTo>
                  <a:cubicBezTo>
                    <a:pt x="16070" y="5901"/>
                    <a:pt x="16091" y="6173"/>
                    <a:pt x="16111" y="6466"/>
                  </a:cubicBezTo>
                  <a:lnTo>
                    <a:pt x="15191" y="6989"/>
                  </a:lnTo>
                  <a:cubicBezTo>
                    <a:pt x="15128" y="7031"/>
                    <a:pt x="15065" y="7052"/>
                    <a:pt x="15002" y="7094"/>
                  </a:cubicBezTo>
                  <a:lnTo>
                    <a:pt x="13914" y="7784"/>
                  </a:lnTo>
                  <a:lnTo>
                    <a:pt x="13852" y="7784"/>
                  </a:lnTo>
                  <a:lnTo>
                    <a:pt x="13852" y="7617"/>
                  </a:lnTo>
                  <a:lnTo>
                    <a:pt x="13852" y="5985"/>
                  </a:lnTo>
                  <a:cubicBezTo>
                    <a:pt x="13831" y="5817"/>
                    <a:pt x="13914" y="5671"/>
                    <a:pt x="14040" y="5566"/>
                  </a:cubicBezTo>
                  <a:cubicBezTo>
                    <a:pt x="14312" y="5336"/>
                    <a:pt x="14584" y="5085"/>
                    <a:pt x="14856" y="4834"/>
                  </a:cubicBezTo>
                  <a:lnTo>
                    <a:pt x="15107" y="4583"/>
                  </a:lnTo>
                  <a:lnTo>
                    <a:pt x="16174" y="3620"/>
                  </a:lnTo>
                  <a:cubicBezTo>
                    <a:pt x="16279" y="3516"/>
                    <a:pt x="16383" y="3411"/>
                    <a:pt x="16467" y="3307"/>
                  </a:cubicBezTo>
                  <a:cubicBezTo>
                    <a:pt x="16572" y="3244"/>
                    <a:pt x="16614" y="3118"/>
                    <a:pt x="16593" y="2972"/>
                  </a:cubicBezTo>
                  <a:cubicBezTo>
                    <a:pt x="16565" y="2794"/>
                    <a:pt x="16404" y="2679"/>
                    <a:pt x="16237" y="2679"/>
                  </a:cubicBezTo>
                  <a:cubicBezTo>
                    <a:pt x="16148" y="2679"/>
                    <a:pt x="16058" y="2711"/>
                    <a:pt x="15986" y="2783"/>
                  </a:cubicBezTo>
                  <a:cubicBezTo>
                    <a:pt x="15881" y="2888"/>
                    <a:pt x="15777" y="3014"/>
                    <a:pt x="15651" y="3118"/>
                  </a:cubicBezTo>
                  <a:cubicBezTo>
                    <a:pt x="15107" y="3620"/>
                    <a:pt x="14563" y="4144"/>
                    <a:pt x="14019" y="4646"/>
                  </a:cubicBezTo>
                  <a:cubicBezTo>
                    <a:pt x="13977" y="4667"/>
                    <a:pt x="13935" y="4688"/>
                    <a:pt x="13914" y="4729"/>
                  </a:cubicBezTo>
                  <a:cubicBezTo>
                    <a:pt x="13873" y="4353"/>
                    <a:pt x="13852" y="3997"/>
                    <a:pt x="13831" y="3641"/>
                  </a:cubicBezTo>
                  <a:cubicBezTo>
                    <a:pt x="13831" y="3558"/>
                    <a:pt x="13852" y="3453"/>
                    <a:pt x="13935" y="3390"/>
                  </a:cubicBezTo>
                  <a:cubicBezTo>
                    <a:pt x="14354" y="2993"/>
                    <a:pt x="14772" y="2595"/>
                    <a:pt x="15170" y="2177"/>
                  </a:cubicBezTo>
                  <a:cubicBezTo>
                    <a:pt x="15295" y="2051"/>
                    <a:pt x="15421" y="1905"/>
                    <a:pt x="15526" y="1758"/>
                  </a:cubicBezTo>
                  <a:cubicBezTo>
                    <a:pt x="15651" y="1591"/>
                    <a:pt x="15609" y="1361"/>
                    <a:pt x="15442" y="1256"/>
                  </a:cubicBezTo>
                  <a:cubicBezTo>
                    <a:pt x="15374" y="1205"/>
                    <a:pt x="15299" y="1182"/>
                    <a:pt x="15227" y="1182"/>
                  </a:cubicBezTo>
                  <a:cubicBezTo>
                    <a:pt x="15122" y="1182"/>
                    <a:pt x="15023" y="1232"/>
                    <a:pt x="14961" y="1319"/>
                  </a:cubicBezTo>
                  <a:cubicBezTo>
                    <a:pt x="14919" y="1361"/>
                    <a:pt x="14898" y="1403"/>
                    <a:pt x="14877" y="1444"/>
                  </a:cubicBezTo>
                  <a:cubicBezTo>
                    <a:pt x="14814" y="1507"/>
                    <a:pt x="14751" y="1591"/>
                    <a:pt x="14689" y="1654"/>
                  </a:cubicBezTo>
                  <a:lnTo>
                    <a:pt x="13998" y="2302"/>
                  </a:lnTo>
                  <a:cubicBezTo>
                    <a:pt x="13956" y="2323"/>
                    <a:pt x="13935" y="2344"/>
                    <a:pt x="13873" y="2386"/>
                  </a:cubicBezTo>
                  <a:cubicBezTo>
                    <a:pt x="13873" y="2093"/>
                    <a:pt x="13852" y="1842"/>
                    <a:pt x="13831" y="1570"/>
                  </a:cubicBezTo>
                  <a:cubicBezTo>
                    <a:pt x="13831" y="1507"/>
                    <a:pt x="13852" y="1444"/>
                    <a:pt x="13914" y="1382"/>
                  </a:cubicBezTo>
                  <a:cubicBezTo>
                    <a:pt x="14166" y="1151"/>
                    <a:pt x="14396" y="900"/>
                    <a:pt x="14668" y="649"/>
                  </a:cubicBezTo>
                  <a:cubicBezTo>
                    <a:pt x="14772" y="566"/>
                    <a:pt x="14814" y="440"/>
                    <a:pt x="14793" y="294"/>
                  </a:cubicBezTo>
                  <a:cubicBezTo>
                    <a:pt x="14752" y="116"/>
                    <a:pt x="14595" y="0"/>
                    <a:pt x="14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1"/>
            <p:cNvSpPr/>
            <p:nvPr/>
          </p:nvSpPr>
          <p:spPr>
            <a:xfrm flipH="1">
              <a:off x="991150" y="-155002"/>
              <a:ext cx="480536" cy="497913"/>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1"/>
            <p:cNvSpPr/>
            <p:nvPr/>
          </p:nvSpPr>
          <p:spPr>
            <a:xfrm flipH="1">
              <a:off x="8550119" y="430788"/>
              <a:ext cx="333674" cy="333174"/>
            </a:xfrm>
            <a:custGeom>
              <a:avLst/>
              <a:gdLst/>
              <a:ahLst/>
              <a:cxnLst/>
              <a:rect l="l" t="t" r="r" b="b"/>
              <a:pathLst>
                <a:path w="25360" h="25322" extrusionOk="0">
                  <a:moveTo>
                    <a:pt x="10588" y="7636"/>
                  </a:moveTo>
                  <a:lnTo>
                    <a:pt x="12178" y="8138"/>
                  </a:lnTo>
                  <a:cubicBezTo>
                    <a:pt x="12199" y="8327"/>
                    <a:pt x="12199" y="8515"/>
                    <a:pt x="12199" y="8703"/>
                  </a:cubicBezTo>
                  <a:lnTo>
                    <a:pt x="12199" y="9540"/>
                  </a:lnTo>
                  <a:cubicBezTo>
                    <a:pt x="12199" y="9749"/>
                    <a:pt x="12220" y="9938"/>
                    <a:pt x="12220" y="10147"/>
                  </a:cubicBezTo>
                  <a:cubicBezTo>
                    <a:pt x="12220" y="10566"/>
                    <a:pt x="12178" y="10984"/>
                    <a:pt x="12178" y="11402"/>
                  </a:cubicBezTo>
                  <a:cubicBezTo>
                    <a:pt x="11885" y="11277"/>
                    <a:pt x="10357" y="9770"/>
                    <a:pt x="9834" y="9101"/>
                  </a:cubicBezTo>
                  <a:cubicBezTo>
                    <a:pt x="10085" y="8599"/>
                    <a:pt x="10337" y="8117"/>
                    <a:pt x="10588" y="7636"/>
                  </a:cubicBezTo>
                  <a:close/>
                  <a:moveTo>
                    <a:pt x="14730" y="7636"/>
                  </a:moveTo>
                  <a:lnTo>
                    <a:pt x="15505" y="9122"/>
                  </a:lnTo>
                  <a:cubicBezTo>
                    <a:pt x="14730" y="9875"/>
                    <a:pt x="14019" y="10712"/>
                    <a:pt x="13140" y="11444"/>
                  </a:cubicBezTo>
                  <a:cubicBezTo>
                    <a:pt x="13057" y="10335"/>
                    <a:pt x="13119" y="9247"/>
                    <a:pt x="13119" y="8159"/>
                  </a:cubicBezTo>
                  <a:lnTo>
                    <a:pt x="14730" y="7636"/>
                  </a:lnTo>
                  <a:close/>
                  <a:moveTo>
                    <a:pt x="9123" y="9812"/>
                  </a:moveTo>
                  <a:cubicBezTo>
                    <a:pt x="9228" y="9917"/>
                    <a:pt x="9353" y="10022"/>
                    <a:pt x="9479" y="10126"/>
                  </a:cubicBezTo>
                  <a:cubicBezTo>
                    <a:pt x="9897" y="10524"/>
                    <a:pt x="10316" y="10921"/>
                    <a:pt x="10713" y="11340"/>
                  </a:cubicBezTo>
                  <a:cubicBezTo>
                    <a:pt x="10964" y="11591"/>
                    <a:pt x="11194" y="11863"/>
                    <a:pt x="11445" y="12156"/>
                  </a:cubicBezTo>
                  <a:cubicBezTo>
                    <a:pt x="11062" y="12192"/>
                    <a:pt x="10682" y="12203"/>
                    <a:pt x="10303" y="12203"/>
                  </a:cubicBezTo>
                  <a:cubicBezTo>
                    <a:pt x="9689" y="12203"/>
                    <a:pt x="9081" y="12174"/>
                    <a:pt x="8472" y="12174"/>
                  </a:cubicBezTo>
                  <a:cubicBezTo>
                    <a:pt x="8368" y="12174"/>
                    <a:pt x="8264" y="12175"/>
                    <a:pt x="8160" y="12177"/>
                  </a:cubicBezTo>
                  <a:lnTo>
                    <a:pt x="8181" y="12156"/>
                  </a:lnTo>
                  <a:cubicBezTo>
                    <a:pt x="7993" y="11612"/>
                    <a:pt x="7826" y="11089"/>
                    <a:pt x="7637" y="10566"/>
                  </a:cubicBezTo>
                  <a:lnTo>
                    <a:pt x="9123" y="9812"/>
                  </a:lnTo>
                  <a:close/>
                  <a:moveTo>
                    <a:pt x="16195" y="9812"/>
                  </a:moveTo>
                  <a:lnTo>
                    <a:pt x="17304" y="10398"/>
                  </a:lnTo>
                  <a:cubicBezTo>
                    <a:pt x="17388" y="10440"/>
                    <a:pt x="17471" y="10482"/>
                    <a:pt x="17555" y="10503"/>
                  </a:cubicBezTo>
                  <a:cubicBezTo>
                    <a:pt x="17639" y="10524"/>
                    <a:pt x="17681" y="10628"/>
                    <a:pt x="17639" y="10712"/>
                  </a:cubicBezTo>
                  <a:cubicBezTo>
                    <a:pt x="17576" y="10900"/>
                    <a:pt x="17513" y="11089"/>
                    <a:pt x="17451" y="11277"/>
                  </a:cubicBezTo>
                  <a:cubicBezTo>
                    <a:pt x="17346" y="11570"/>
                    <a:pt x="17262" y="11863"/>
                    <a:pt x="17158" y="12156"/>
                  </a:cubicBezTo>
                  <a:cubicBezTo>
                    <a:pt x="17011" y="12177"/>
                    <a:pt x="16865" y="12177"/>
                    <a:pt x="16676" y="12177"/>
                  </a:cubicBezTo>
                  <a:lnTo>
                    <a:pt x="16111" y="12177"/>
                  </a:lnTo>
                  <a:cubicBezTo>
                    <a:pt x="15798" y="12198"/>
                    <a:pt x="15463" y="12218"/>
                    <a:pt x="15149" y="12218"/>
                  </a:cubicBezTo>
                  <a:cubicBezTo>
                    <a:pt x="14730" y="12198"/>
                    <a:pt x="14312" y="12177"/>
                    <a:pt x="13914" y="12177"/>
                  </a:cubicBezTo>
                  <a:cubicBezTo>
                    <a:pt x="13977" y="11926"/>
                    <a:pt x="15358" y="10524"/>
                    <a:pt x="16195" y="9812"/>
                  </a:cubicBezTo>
                  <a:close/>
                  <a:moveTo>
                    <a:pt x="9951" y="13089"/>
                  </a:moveTo>
                  <a:cubicBezTo>
                    <a:pt x="10445" y="13089"/>
                    <a:pt x="10943" y="13101"/>
                    <a:pt x="11445" y="13139"/>
                  </a:cubicBezTo>
                  <a:cubicBezTo>
                    <a:pt x="10713" y="14018"/>
                    <a:pt x="9876" y="14729"/>
                    <a:pt x="9123" y="15483"/>
                  </a:cubicBezTo>
                  <a:lnTo>
                    <a:pt x="7637" y="14729"/>
                  </a:lnTo>
                  <a:cubicBezTo>
                    <a:pt x="7826" y="14206"/>
                    <a:pt x="7993" y="13683"/>
                    <a:pt x="8160" y="13139"/>
                  </a:cubicBezTo>
                  <a:lnTo>
                    <a:pt x="8181" y="13118"/>
                  </a:lnTo>
                  <a:cubicBezTo>
                    <a:pt x="8765" y="13107"/>
                    <a:pt x="9355" y="13089"/>
                    <a:pt x="9951" y="13089"/>
                  </a:cubicBezTo>
                  <a:close/>
                  <a:moveTo>
                    <a:pt x="15293" y="13080"/>
                  </a:moveTo>
                  <a:cubicBezTo>
                    <a:pt x="15922" y="13080"/>
                    <a:pt x="16536" y="13106"/>
                    <a:pt x="17137" y="13118"/>
                  </a:cubicBezTo>
                  <a:cubicBezTo>
                    <a:pt x="17325" y="13662"/>
                    <a:pt x="17492" y="14185"/>
                    <a:pt x="17660" y="14708"/>
                  </a:cubicBezTo>
                  <a:lnTo>
                    <a:pt x="16195" y="15483"/>
                  </a:lnTo>
                  <a:cubicBezTo>
                    <a:pt x="16070" y="15378"/>
                    <a:pt x="15923" y="15231"/>
                    <a:pt x="15798" y="15106"/>
                  </a:cubicBezTo>
                  <a:cubicBezTo>
                    <a:pt x="15400" y="14729"/>
                    <a:pt x="15003" y="14353"/>
                    <a:pt x="14605" y="13955"/>
                  </a:cubicBezTo>
                  <a:cubicBezTo>
                    <a:pt x="14354" y="13704"/>
                    <a:pt x="14124" y="13432"/>
                    <a:pt x="13852" y="13139"/>
                  </a:cubicBezTo>
                  <a:lnTo>
                    <a:pt x="13873" y="13139"/>
                  </a:lnTo>
                  <a:cubicBezTo>
                    <a:pt x="14354" y="13095"/>
                    <a:pt x="14827" y="13080"/>
                    <a:pt x="15293" y="13080"/>
                  </a:cubicBezTo>
                  <a:close/>
                  <a:moveTo>
                    <a:pt x="12178" y="13830"/>
                  </a:moveTo>
                  <a:cubicBezTo>
                    <a:pt x="12262" y="14980"/>
                    <a:pt x="12178" y="16068"/>
                    <a:pt x="12199" y="17156"/>
                  </a:cubicBezTo>
                  <a:lnTo>
                    <a:pt x="12052" y="17198"/>
                  </a:lnTo>
                  <a:lnTo>
                    <a:pt x="10734" y="17617"/>
                  </a:lnTo>
                  <a:cubicBezTo>
                    <a:pt x="10688" y="17632"/>
                    <a:pt x="10653" y="17642"/>
                    <a:pt x="10626" y="17642"/>
                  </a:cubicBezTo>
                  <a:cubicBezTo>
                    <a:pt x="10578" y="17642"/>
                    <a:pt x="10551" y="17613"/>
                    <a:pt x="10525" y="17533"/>
                  </a:cubicBezTo>
                  <a:cubicBezTo>
                    <a:pt x="10378" y="17240"/>
                    <a:pt x="10253" y="16947"/>
                    <a:pt x="10106" y="16696"/>
                  </a:cubicBezTo>
                  <a:cubicBezTo>
                    <a:pt x="10023" y="16529"/>
                    <a:pt x="9918" y="16361"/>
                    <a:pt x="9813" y="16194"/>
                  </a:cubicBezTo>
                  <a:cubicBezTo>
                    <a:pt x="9939" y="16048"/>
                    <a:pt x="10065" y="15922"/>
                    <a:pt x="10190" y="15796"/>
                  </a:cubicBezTo>
                  <a:cubicBezTo>
                    <a:pt x="10567" y="15378"/>
                    <a:pt x="10943" y="14980"/>
                    <a:pt x="11341" y="14583"/>
                  </a:cubicBezTo>
                  <a:cubicBezTo>
                    <a:pt x="11592" y="14332"/>
                    <a:pt x="11885" y="14102"/>
                    <a:pt x="12178" y="13830"/>
                  </a:cubicBezTo>
                  <a:close/>
                  <a:moveTo>
                    <a:pt x="13161" y="13892"/>
                  </a:moveTo>
                  <a:cubicBezTo>
                    <a:pt x="13475" y="14081"/>
                    <a:pt x="15086" y="15671"/>
                    <a:pt x="15484" y="16194"/>
                  </a:cubicBezTo>
                  <a:cubicBezTo>
                    <a:pt x="15233" y="16675"/>
                    <a:pt x="15003" y="17177"/>
                    <a:pt x="14730" y="17659"/>
                  </a:cubicBezTo>
                  <a:lnTo>
                    <a:pt x="13140" y="17136"/>
                  </a:lnTo>
                  <a:cubicBezTo>
                    <a:pt x="13140" y="16068"/>
                    <a:pt x="13078" y="14980"/>
                    <a:pt x="13161" y="13892"/>
                  </a:cubicBezTo>
                  <a:close/>
                  <a:moveTo>
                    <a:pt x="14974" y="0"/>
                  </a:moveTo>
                  <a:cubicBezTo>
                    <a:pt x="14881" y="0"/>
                    <a:pt x="14788" y="34"/>
                    <a:pt x="14710" y="104"/>
                  </a:cubicBezTo>
                  <a:cubicBezTo>
                    <a:pt x="14668" y="125"/>
                    <a:pt x="14626" y="166"/>
                    <a:pt x="14584" y="187"/>
                  </a:cubicBezTo>
                  <a:lnTo>
                    <a:pt x="12806" y="1547"/>
                  </a:lnTo>
                  <a:cubicBezTo>
                    <a:pt x="12764" y="1568"/>
                    <a:pt x="12722" y="1589"/>
                    <a:pt x="12680" y="1631"/>
                  </a:cubicBezTo>
                  <a:cubicBezTo>
                    <a:pt x="12638" y="1610"/>
                    <a:pt x="12596" y="1589"/>
                    <a:pt x="12575" y="1547"/>
                  </a:cubicBezTo>
                  <a:cubicBezTo>
                    <a:pt x="12241" y="1296"/>
                    <a:pt x="11885" y="1045"/>
                    <a:pt x="11571" y="815"/>
                  </a:cubicBezTo>
                  <a:cubicBezTo>
                    <a:pt x="11278" y="585"/>
                    <a:pt x="10985" y="334"/>
                    <a:pt x="10671" y="104"/>
                  </a:cubicBezTo>
                  <a:cubicBezTo>
                    <a:pt x="10593" y="38"/>
                    <a:pt x="10498" y="6"/>
                    <a:pt x="10402" y="6"/>
                  </a:cubicBezTo>
                  <a:cubicBezTo>
                    <a:pt x="10345" y="6"/>
                    <a:pt x="10287" y="17"/>
                    <a:pt x="10232" y="41"/>
                  </a:cubicBezTo>
                  <a:cubicBezTo>
                    <a:pt x="10085" y="83"/>
                    <a:pt x="9981" y="229"/>
                    <a:pt x="9981" y="376"/>
                  </a:cubicBezTo>
                  <a:cubicBezTo>
                    <a:pt x="9960" y="564"/>
                    <a:pt x="10023" y="731"/>
                    <a:pt x="10190" y="836"/>
                  </a:cubicBezTo>
                  <a:cubicBezTo>
                    <a:pt x="10818" y="1296"/>
                    <a:pt x="11445" y="1778"/>
                    <a:pt x="12073" y="2238"/>
                  </a:cubicBezTo>
                  <a:cubicBezTo>
                    <a:pt x="12115" y="2301"/>
                    <a:pt x="12157" y="2343"/>
                    <a:pt x="12178" y="2405"/>
                  </a:cubicBezTo>
                  <a:cubicBezTo>
                    <a:pt x="12199" y="2510"/>
                    <a:pt x="12220" y="2615"/>
                    <a:pt x="12220" y="2719"/>
                  </a:cubicBezTo>
                  <a:cubicBezTo>
                    <a:pt x="12241" y="3179"/>
                    <a:pt x="12262" y="3640"/>
                    <a:pt x="12262" y="4100"/>
                  </a:cubicBezTo>
                  <a:lnTo>
                    <a:pt x="12262" y="4832"/>
                  </a:lnTo>
                  <a:cubicBezTo>
                    <a:pt x="11906" y="4581"/>
                    <a:pt x="11571" y="4393"/>
                    <a:pt x="11257" y="4163"/>
                  </a:cubicBezTo>
                  <a:cubicBezTo>
                    <a:pt x="11179" y="4084"/>
                    <a:pt x="11077" y="4047"/>
                    <a:pt x="10974" y="4047"/>
                  </a:cubicBezTo>
                  <a:cubicBezTo>
                    <a:pt x="10858" y="4047"/>
                    <a:pt x="10739" y="4095"/>
                    <a:pt x="10650" y="4184"/>
                  </a:cubicBezTo>
                  <a:cubicBezTo>
                    <a:pt x="10483" y="4351"/>
                    <a:pt x="10504" y="4623"/>
                    <a:pt x="10671" y="4791"/>
                  </a:cubicBezTo>
                  <a:cubicBezTo>
                    <a:pt x="10776" y="4874"/>
                    <a:pt x="10881" y="4958"/>
                    <a:pt x="10985" y="5021"/>
                  </a:cubicBezTo>
                  <a:cubicBezTo>
                    <a:pt x="11362" y="5272"/>
                    <a:pt x="11738" y="5523"/>
                    <a:pt x="12094" y="5753"/>
                  </a:cubicBezTo>
                  <a:cubicBezTo>
                    <a:pt x="12178" y="5816"/>
                    <a:pt x="12220" y="5900"/>
                    <a:pt x="12220" y="5983"/>
                  </a:cubicBezTo>
                  <a:cubicBezTo>
                    <a:pt x="12199" y="6339"/>
                    <a:pt x="12178" y="6716"/>
                    <a:pt x="12178" y="7071"/>
                  </a:cubicBezTo>
                  <a:cubicBezTo>
                    <a:pt x="12178" y="7113"/>
                    <a:pt x="12178" y="7155"/>
                    <a:pt x="12157" y="7218"/>
                  </a:cubicBezTo>
                  <a:cubicBezTo>
                    <a:pt x="12094" y="7197"/>
                    <a:pt x="12052" y="7197"/>
                    <a:pt x="11990" y="7176"/>
                  </a:cubicBezTo>
                  <a:lnTo>
                    <a:pt x="11069" y="6862"/>
                  </a:lnTo>
                  <a:cubicBezTo>
                    <a:pt x="10938" y="6796"/>
                    <a:pt x="10789" y="6765"/>
                    <a:pt x="10639" y="6765"/>
                  </a:cubicBezTo>
                  <a:cubicBezTo>
                    <a:pt x="10501" y="6765"/>
                    <a:pt x="10362" y="6791"/>
                    <a:pt x="10232" y="6841"/>
                  </a:cubicBezTo>
                  <a:cubicBezTo>
                    <a:pt x="10023" y="6946"/>
                    <a:pt x="9855" y="7134"/>
                    <a:pt x="9772" y="7364"/>
                  </a:cubicBezTo>
                  <a:cubicBezTo>
                    <a:pt x="9625" y="7636"/>
                    <a:pt x="9500" y="7950"/>
                    <a:pt x="9353" y="8222"/>
                  </a:cubicBezTo>
                  <a:cubicBezTo>
                    <a:pt x="9311" y="8306"/>
                    <a:pt x="9269" y="8369"/>
                    <a:pt x="9228" y="8431"/>
                  </a:cubicBezTo>
                  <a:lnTo>
                    <a:pt x="8286" y="7553"/>
                  </a:lnTo>
                  <a:cubicBezTo>
                    <a:pt x="8223" y="7469"/>
                    <a:pt x="8265" y="7406"/>
                    <a:pt x="8265" y="7322"/>
                  </a:cubicBezTo>
                  <a:lnTo>
                    <a:pt x="8391" y="6611"/>
                  </a:lnTo>
                  <a:cubicBezTo>
                    <a:pt x="8453" y="6318"/>
                    <a:pt x="8537" y="6004"/>
                    <a:pt x="8579" y="5711"/>
                  </a:cubicBezTo>
                  <a:cubicBezTo>
                    <a:pt x="8600" y="5481"/>
                    <a:pt x="8432" y="5251"/>
                    <a:pt x="8202" y="5209"/>
                  </a:cubicBezTo>
                  <a:cubicBezTo>
                    <a:pt x="8189" y="5208"/>
                    <a:pt x="8176" y="5207"/>
                    <a:pt x="8163" y="5207"/>
                  </a:cubicBezTo>
                  <a:cubicBezTo>
                    <a:pt x="7949" y="5207"/>
                    <a:pt x="7761" y="5367"/>
                    <a:pt x="7721" y="5565"/>
                  </a:cubicBezTo>
                  <a:cubicBezTo>
                    <a:pt x="7679" y="5837"/>
                    <a:pt x="7616" y="6109"/>
                    <a:pt x="7575" y="6381"/>
                  </a:cubicBezTo>
                  <a:cubicBezTo>
                    <a:pt x="7554" y="6506"/>
                    <a:pt x="7512" y="6632"/>
                    <a:pt x="7491" y="6778"/>
                  </a:cubicBezTo>
                  <a:lnTo>
                    <a:pt x="7386" y="6674"/>
                  </a:lnTo>
                  <a:cubicBezTo>
                    <a:pt x="6905" y="6213"/>
                    <a:pt x="6445" y="5732"/>
                    <a:pt x="5984" y="5251"/>
                  </a:cubicBezTo>
                  <a:cubicBezTo>
                    <a:pt x="5922" y="5188"/>
                    <a:pt x="5880" y="5125"/>
                    <a:pt x="5817" y="5042"/>
                  </a:cubicBezTo>
                  <a:cubicBezTo>
                    <a:pt x="5775" y="4979"/>
                    <a:pt x="5754" y="4916"/>
                    <a:pt x="5775" y="4832"/>
                  </a:cubicBezTo>
                  <a:cubicBezTo>
                    <a:pt x="5838" y="4456"/>
                    <a:pt x="5880" y="4100"/>
                    <a:pt x="5943" y="3703"/>
                  </a:cubicBezTo>
                  <a:cubicBezTo>
                    <a:pt x="6005" y="3305"/>
                    <a:pt x="6047" y="2907"/>
                    <a:pt x="6110" y="2531"/>
                  </a:cubicBezTo>
                  <a:cubicBezTo>
                    <a:pt x="6173" y="2280"/>
                    <a:pt x="6005" y="2029"/>
                    <a:pt x="5754" y="1966"/>
                  </a:cubicBezTo>
                  <a:cubicBezTo>
                    <a:pt x="5731" y="1962"/>
                    <a:pt x="5707" y="1960"/>
                    <a:pt x="5684" y="1960"/>
                  </a:cubicBezTo>
                  <a:cubicBezTo>
                    <a:pt x="5458" y="1960"/>
                    <a:pt x="5250" y="2138"/>
                    <a:pt x="5231" y="2384"/>
                  </a:cubicBezTo>
                  <a:cubicBezTo>
                    <a:pt x="5210" y="2531"/>
                    <a:pt x="5210" y="2698"/>
                    <a:pt x="5168" y="2866"/>
                  </a:cubicBezTo>
                  <a:lnTo>
                    <a:pt x="4980" y="4247"/>
                  </a:lnTo>
                  <a:lnTo>
                    <a:pt x="4896" y="4853"/>
                  </a:lnTo>
                  <a:cubicBezTo>
                    <a:pt x="4478" y="4916"/>
                    <a:pt x="4080" y="4979"/>
                    <a:pt x="3662" y="5042"/>
                  </a:cubicBezTo>
                  <a:cubicBezTo>
                    <a:pt x="3243" y="5104"/>
                    <a:pt x="2825" y="5146"/>
                    <a:pt x="2386" y="5209"/>
                  </a:cubicBezTo>
                  <a:cubicBezTo>
                    <a:pt x="2155" y="5230"/>
                    <a:pt x="1967" y="5460"/>
                    <a:pt x="2009" y="5690"/>
                  </a:cubicBezTo>
                  <a:cubicBezTo>
                    <a:pt x="2046" y="5915"/>
                    <a:pt x="2235" y="6073"/>
                    <a:pt x="2455" y="6073"/>
                  </a:cubicBezTo>
                  <a:cubicBezTo>
                    <a:pt x="2480" y="6073"/>
                    <a:pt x="2506" y="6071"/>
                    <a:pt x="2532" y="6067"/>
                  </a:cubicBezTo>
                  <a:cubicBezTo>
                    <a:pt x="3327" y="5962"/>
                    <a:pt x="4101" y="5837"/>
                    <a:pt x="4896" y="5732"/>
                  </a:cubicBezTo>
                  <a:cubicBezTo>
                    <a:pt x="4915" y="5726"/>
                    <a:pt x="4931" y="5723"/>
                    <a:pt x="4947" y="5723"/>
                  </a:cubicBezTo>
                  <a:cubicBezTo>
                    <a:pt x="4985" y="5723"/>
                    <a:pt x="5019" y="5738"/>
                    <a:pt x="5064" y="5753"/>
                  </a:cubicBezTo>
                  <a:cubicBezTo>
                    <a:pt x="5147" y="5795"/>
                    <a:pt x="5231" y="5858"/>
                    <a:pt x="5294" y="5920"/>
                  </a:cubicBezTo>
                  <a:cubicBezTo>
                    <a:pt x="5775" y="6381"/>
                    <a:pt x="6236" y="6841"/>
                    <a:pt x="6696" y="7301"/>
                  </a:cubicBezTo>
                  <a:cubicBezTo>
                    <a:pt x="6738" y="7343"/>
                    <a:pt x="6780" y="7385"/>
                    <a:pt x="6800" y="7427"/>
                  </a:cubicBezTo>
                  <a:cubicBezTo>
                    <a:pt x="6780" y="7427"/>
                    <a:pt x="6759" y="7448"/>
                    <a:pt x="6717" y="7448"/>
                  </a:cubicBezTo>
                  <a:cubicBezTo>
                    <a:pt x="6361" y="7511"/>
                    <a:pt x="6005" y="7594"/>
                    <a:pt x="5650" y="7657"/>
                  </a:cubicBezTo>
                  <a:cubicBezTo>
                    <a:pt x="5419" y="7678"/>
                    <a:pt x="5252" y="7866"/>
                    <a:pt x="5252" y="8097"/>
                  </a:cubicBezTo>
                  <a:cubicBezTo>
                    <a:pt x="5272" y="8335"/>
                    <a:pt x="5461" y="8517"/>
                    <a:pt x="5677" y="8517"/>
                  </a:cubicBezTo>
                  <a:cubicBezTo>
                    <a:pt x="5689" y="8517"/>
                    <a:pt x="5701" y="8516"/>
                    <a:pt x="5712" y="8515"/>
                  </a:cubicBezTo>
                  <a:cubicBezTo>
                    <a:pt x="5838" y="8515"/>
                    <a:pt x="5964" y="8494"/>
                    <a:pt x="6068" y="8473"/>
                  </a:cubicBezTo>
                  <a:cubicBezTo>
                    <a:pt x="6508" y="8389"/>
                    <a:pt x="6926" y="8306"/>
                    <a:pt x="7344" y="8201"/>
                  </a:cubicBezTo>
                  <a:cubicBezTo>
                    <a:pt x="7362" y="8198"/>
                    <a:pt x="7381" y="8196"/>
                    <a:pt x="7400" y="8196"/>
                  </a:cubicBezTo>
                  <a:cubicBezTo>
                    <a:pt x="7491" y="8196"/>
                    <a:pt x="7589" y="8236"/>
                    <a:pt x="7658" y="8306"/>
                  </a:cubicBezTo>
                  <a:cubicBezTo>
                    <a:pt x="7826" y="8494"/>
                    <a:pt x="7993" y="8682"/>
                    <a:pt x="8181" y="8850"/>
                  </a:cubicBezTo>
                  <a:lnTo>
                    <a:pt x="8474" y="9164"/>
                  </a:lnTo>
                  <a:cubicBezTo>
                    <a:pt x="8412" y="9205"/>
                    <a:pt x="8370" y="9247"/>
                    <a:pt x="8307" y="9268"/>
                  </a:cubicBezTo>
                  <a:cubicBezTo>
                    <a:pt x="8014" y="9415"/>
                    <a:pt x="7721" y="9561"/>
                    <a:pt x="7428" y="9687"/>
                  </a:cubicBezTo>
                  <a:cubicBezTo>
                    <a:pt x="7219" y="9791"/>
                    <a:pt x="7031" y="9938"/>
                    <a:pt x="6905" y="10126"/>
                  </a:cubicBezTo>
                  <a:cubicBezTo>
                    <a:pt x="6780" y="10398"/>
                    <a:pt x="6780" y="10733"/>
                    <a:pt x="6905" y="11005"/>
                  </a:cubicBezTo>
                  <a:cubicBezTo>
                    <a:pt x="7010" y="11298"/>
                    <a:pt x="7135" y="11612"/>
                    <a:pt x="7240" y="11905"/>
                  </a:cubicBezTo>
                  <a:cubicBezTo>
                    <a:pt x="7240" y="11967"/>
                    <a:pt x="7261" y="12051"/>
                    <a:pt x="7261" y="12114"/>
                  </a:cubicBezTo>
                  <a:lnTo>
                    <a:pt x="7156" y="12114"/>
                  </a:lnTo>
                  <a:lnTo>
                    <a:pt x="6047" y="12156"/>
                  </a:lnTo>
                  <a:cubicBezTo>
                    <a:pt x="5943" y="12156"/>
                    <a:pt x="5859" y="12114"/>
                    <a:pt x="5817" y="12030"/>
                  </a:cubicBezTo>
                  <a:cubicBezTo>
                    <a:pt x="5566" y="11654"/>
                    <a:pt x="5336" y="11277"/>
                    <a:pt x="5085" y="10900"/>
                  </a:cubicBezTo>
                  <a:cubicBezTo>
                    <a:pt x="5001" y="10796"/>
                    <a:pt x="4917" y="10691"/>
                    <a:pt x="4813" y="10586"/>
                  </a:cubicBezTo>
                  <a:cubicBezTo>
                    <a:pt x="4732" y="10516"/>
                    <a:pt x="4631" y="10479"/>
                    <a:pt x="4533" y="10479"/>
                  </a:cubicBezTo>
                  <a:cubicBezTo>
                    <a:pt x="4427" y="10479"/>
                    <a:pt x="4323" y="10521"/>
                    <a:pt x="4248" y="10607"/>
                  </a:cubicBezTo>
                  <a:cubicBezTo>
                    <a:pt x="4080" y="10754"/>
                    <a:pt x="4059" y="10984"/>
                    <a:pt x="4185" y="11151"/>
                  </a:cubicBezTo>
                  <a:cubicBezTo>
                    <a:pt x="4394" y="11444"/>
                    <a:pt x="4603" y="11758"/>
                    <a:pt x="4792" y="12051"/>
                  </a:cubicBezTo>
                  <a:cubicBezTo>
                    <a:pt x="4813" y="12093"/>
                    <a:pt x="4834" y="12135"/>
                    <a:pt x="4875" y="12198"/>
                  </a:cubicBezTo>
                  <a:lnTo>
                    <a:pt x="4666" y="12198"/>
                  </a:lnTo>
                  <a:cubicBezTo>
                    <a:pt x="4331" y="12177"/>
                    <a:pt x="3955" y="12156"/>
                    <a:pt x="3641" y="12156"/>
                  </a:cubicBezTo>
                  <a:lnTo>
                    <a:pt x="2720" y="12156"/>
                  </a:lnTo>
                  <a:cubicBezTo>
                    <a:pt x="2693" y="12159"/>
                    <a:pt x="2667" y="12161"/>
                    <a:pt x="2641" y="12161"/>
                  </a:cubicBezTo>
                  <a:cubicBezTo>
                    <a:pt x="2507" y="12161"/>
                    <a:pt x="2390" y="12114"/>
                    <a:pt x="2302" y="12009"/>
                  </a:cubicBezTo>
                  <a:cubicBezTo>
                    <a:pt x="1925" y="11528"/>
                    <a:pt x="1570" y="11047"/>
                    <a:pt x="1193" y="10545"/>
                  </a:cubicBezTo>
                  <a:cubicBezTo>
                    <a:pt x="1088" y="10398"/>
                    <a:pt x="984" y="10252"/>
                    <a:pt x="879" y="10105"/>
                  </a:cubicBezTo>
                  <a:cubicBezTo>
                    <a:pt x="784" y="9984"/>
                    <a:pt x="638" y="9914"/>
                    <a:pt x="489" y="9914"/>
                  </a:cubicBezTo>
                  <a:cubicBezTo>
                    <a:pt x="407" y="9914"/>
                    <a:pt x="325" y="9935"/>
                    <a:pt x="251" y="9980"/>
                  </a:cubicBezTo>
                  <a:cubicBezTo>
                    <a:pt x="42" y="10126"/>
                    <a:pt x="0" y="10398"/>
                    <a:pt x="147" y="10607"/>
                  </a:cubicBezTo>
                  <a:cubicBezTo>
                    <a:pt x="189" y="10649"/>
                    <a:pt x="210" y="10670"/>
                    <a:pt x="251" y="10712"/>
                  </a:cubicBezTo>
                  <a:lnTo>
                    <a:pt x="1611" y="12511"/>
                  </a:lnTo>
                  <a:cubicBezTo>
                    <a:pt x="1632" y="12553"/>
                    <a:pt x="1653" y="12595"/>
                    <a:pt x="1695" y="12637"/>
                  </a:cubicBezTo>
                  <a:cubicBezTo>
                    <a:pt x="1653" y="12700"/>
                    <a:pt x="1590" y="12783"/>
                    <a:pt x="1549" y="12825"/>
                  </a:cubicBezTo>
                  <a:lnTo>
                    <a:pt x="565" y="14143"/>
                  </a:lnTo>
                  <a:cubicBezTo>
                    <a:pt x="440" y="14311"/>
                    <a:pt x="293" y="14478"/>
                    <a:pt x="168" y="14646"/>
                  </a:cubicBezTo>
                  <a:cubicBezTo>
                    <a:pt x="0" y="14834"/>
                    <a:pt x="42" y="15127"/>
                    <a:pt x="251" y="15273"/>
                  </a:cubicBezTo>
                  <a:cubicBezTo>
                    <a:pt x="329" y="15328"/>
                    <a:pt x="415" y="15353"/>
                    <a:pt x="500" y="15353"/>
                  </a:cubicBezTo>
                  <a:cubicBezTo>
                    <a:pt x="645" y="15353"/>
                    <a:pt x="787" y="15279"/>
                    <a:pt x="879" y="15148"/>
                  </a:cubicBezTo>
                  <a:cubicBezTo>
                    <a:pt x="1339" y="14562"/>
                    <a:pt x="1800" y="13955"/>
                    <a:pt x="2239" y="13348"/>
                  </a:cubicBezTo>
                  <a:cubicBezTo>
                    <a:pt x="2344" y="13202"/>
                    <a:pt x="2511" y="13097"/>
                    <a:pt x="2699" y="13076"/>
                  </a:cubicBezTo>
                  <a:lnTo>
                    <a:pt x="4896" y="13076"/>
                  </a:lnTo>
                  <a:cubicBezTo>
                    <a:pt x="4645" y="13432"/>
                    <a:pt x="4457" y="13746"/>
                    <a:pt x="4227" y="14060"/>
                  </a:cubicBezTo>
                  <a:cubicBezTo>
                    <a:pt x="4080" y="14227"/>
                    <a:pt x="4080" y="14499"/>
                    <a:pt x="4248" y="14667"/>
                  </a:cubicBezTo>
                  <a:cubicBezTo>
                    <a:pt x="4324" y="14743"/>
                    <a:pt x="4427" y="14780"/>
                    <a:pt x="4531" y="14780"/>
                  </a:cubicBezTo>
                  <a:cubicBezTo>
                    <a:pt x="4656" y="14780"/>
                    <a:pt x="4784" y="14727"/>
                    <a:pt x="4875" y="14625"/>
                  </a:cubicBezTo>
                  <a:cubicBezTo>
                    <a:pt x="4959" y="14541"/>
                    <a:pt x="5022" y="14436"/>
                    <a:pt x="5085" y="14332"/>
                  </a:cubicBezTo>
                  <a:cubicBezTo>
                    <a:pt x="5336" y="13976"/>
                    <a:pt x="5566" y="13599"/>
                    <a:pt x="5817" y="13244"/>
                  </a:cubicBezTo>
                  <a:cubicBezTo>
                    <a:pt x="5853" y="13171"/>
                    <a:pt x="5937" y="13114"/>
                    <a:pt x="6013" y="13114"/>
                  </a:cubicBezTo>
                  <a:cubicBezTo>
                    <a:pt x="6025" y="13114"/>
                    <a:pt x="6036" y="13115"/>
                    <a:pt x="6047" y="13118"/>
                  </a:cubicBezTo>
                  <a:cubicBezTo>
                    <a:pt x="6403" y="13139"/>
                    <a:pt x="6780" y="13139"/>
                    <a:pt x="7135" y="13139"/>
                  </a:cubicBezTo>
                  <a:cubicBezTo>
                    <a:pt x="7177" y="13139"/>
                    <a:pt x="7219" y="13139"/>
                    <a:pt x="7282" y="13160"/>
                  </a:cubicBezTo>
                  <a:cubicBezTo>
                    <a:pt x="7261" y="13202"/>
                    <a:pt x="7261" y="13265"/>
                    <a:pt x="7240" y="13327"/>
                  </a:cubicBezTo>
                  <a:cubicBezTo>
                    <a:pt x="7135" y="13641"/>
                    <a:pt x="7031" y="13934"/>
                    <a:pt x="6926" y="14248"/>
                  </a:cubicBezTo>
                  <a:cubicBezTo>
                    <a:pt x="6821" y="14457"/>
                    <a:pt x="6800" y="14687"/>
                    <a:pt x="6842" y="14918"/>
                  </a:cubicBezTo>
                  <a:cubicBezTo>
                    <a:pt x="6926" y="15211"/>
                    <a:pt x="7156" y="15462"/>
                    <a:pt x="7428" y="15566"/>
                  </a:cubicBezTo>
                  <a:cubicBezTo>
                    <a:pt x="7721" y="15692"/>
                    <a:pt x="8014" y="15838"/>
                    <a:pt x="8307" y="15964"/>
                  </a:cubicBezTo>
                  <a:cubicBezTo>
                    <a:pt x="8370" y="16006"/>
                    <a:pt x="8432" y="16048"/>
                    <a:pt x="8495" y="16089"/>
                  </a:cubicBezTo>
                  <a:cubicBezTo>
                    <a:pt x="8181" y="16403"/>
                    <a:pt x="7888" y="16717"/>
                    <a:pt x="7616" y="17010"/>
                  </a:cubicBezTo>
                  <a:cubicBezTo>
                    <a:pt x="7569" y="17057"/>
                    <a:pt x="7522" y="17081"/>
                    <a:pt x="7466" y="17081"/>
                  </a:cubicBezTo>
                  <a:cubicBezTo>
                    <a:pt x="7448" y="17081"/>
                    <a:pt x="7428" y="17078"/>
                    <a:pt x="7407" y="17073"/>
                  </a:cubicBezTo>
                  <a:cubicBezTo>
                    <a:pt x="6989" y="16968"/>
                    <a:pt x="6570" y="16884"/>
                    <a:pt x="6131" y="16801"/>
                  </a:cubicBezTo>
                  <a:cubicBezTo>
                    <a:pt x="5984" y="16780"/>
                    <a:pt x="5838" y="16759"/>
                    <a:pt x="5671" y="16759"/>
                  </a:cubicBezTo>
                  <a:cubicBezTo>
                    <a:pt x="5168" y="16780"/>
                    <a:pt x="5127" y="17512"/>
                    <a:pt x="5629" y="17596"/>
                  </a:cubicBezTo>
                  <a:lnTo>
                    <a:pt x="6445" y="17742"/>
                  </a:lnTo>
                  <a:lnTo>
                    <a:pt x="6842" y="17826"/>
                  </a:lnTo>
                  <a:cubicBezTo>
                    <a:pt x="6780" y="17910"/>
                    <a:pt x="6738" y="17952"/>
                    <a:pt x="6696" y="17972"/>
                  </a:cubicBezTo>
                  <a:cubicBezTo>
                    <a:pt x="6236" y="18433"/>
                    <a:pt x="5775" y="18893"/>
                    <a:pt x="5315" y="19333"/>
                  </a:cubicBezTo>
                  <a:cubicBezTo>
                    <a:pt x="5273" y="19395"/>
                    <a:pt x="5210" y="19437"/>
                    <a:pt x="5147" y="19458"/>
                  </a:cubicBezTo>
                  <a:cubicBezTo>
                    <a:pt x="5096" y="19510"/>
                    <a:pt x="5016" y="19547"/>
                    <a:pt x="4931" y="19547"/>
                  </a:cubicBezTo>
                  <a:cubicBezTo>
                    <a:pt x="4913" y="19547"/>
                    <a:pt x="4894" y="19545"/>
                    <a:pt x="4875" y="19542"/>
                  </a:cubicBezTo>
                  <a:lnTo>
                    <a:pt x="3181" y="19291"/>
                  </a:lnTo>
                  <a:cubicBezTo>
                    <a:pt x="2992" y="19270"/>
                    <a:pt x="2783" y="19228"/>
                    <a:pt x="2574" y="19207"/>
                  </a:cubicBezTo>
                  <a:cubicBezTo>
                    <a:pt x="2538" y="19198"/>
                    <a:pt x="2502" y="19194"/>
                    <a:pt x="2467" y="19194"/>
                  </a:cubicBezTo>
                  <a:cubicBezTo>
                    <a:pt x="2255" y="19194"/>
                    <a:pt x="2066" y="19347"/>
                    <a:pt x="2030" y="19563"/>
                  </a:cubicBezTo>
                  <a:cubicBezTo>
                    <a:pt x="1988" y="19793"/>
                    <a:pt x="2155" y="20023"/>
                    <a:pt x="2386" y="20044"/>
                  </a:cubicBezTo>
                  <a:cubicBezTo>
                    <a:pt x="2532" y="20086"/>
                    <a:pt x="2678" y="20086"/>
                    <a:pt x="2804" y="20107"/>
                  </a:cubicBezTo>
                  <a:lnTo>
                    <a:pt x="4541" y="20337"/>
                  </a:lnTo>
                  <a:cubicBezTo>
                    <a:pt x="4666" y="20358"/>
                    <a:pt x="4792" y="20379"/>
                    <a:pt x="4917" y="20400"/>
                  </a:cubicBezTo>
                  <a:cubicBezTo>
                    <a:pt x="4938" y="20588"/>
                    <a:pt x="4959" y="20755"/>
                    <a:pt x="4980" y="20923"/>
                  </a:cubicBezTo>
                  <a:cubicBezTo>
                    <a:pt x="5043" y="21299"/>
                    <a:pt x="5085" y="21655"/>
                    <a:pt x="5147" y="22032"/>
                  </a:cubicBezTo>
                  <a:cubicBezTo>
                    <a:pt x="5189" y="22325"/>
                    <a:pt x="5210" y="22638"/>
                    <a:pt x="5273" y="22931"/>
                  </a:cubicBezTo>
                  <a:cubicBezTo>
                    <a:pt x="5291" y="23147"/>
                    <a:pt x="5463" y="23300"/>
                    <a:pt x="5669" y="23300"/>
                  </a:cubicBezTo>
                  <a:cubicBezTo>
                    <a:pt x="5704" y="23300"/>
                    <a:pt x="5739" y="23296"/>
                    <a:pt x="5775" y="23287"/>
                  </a:cubicBezTo>
                  <a:cubicBezTo>
                    <a:pt x="6005" y="23245"/>
                    <a:pt x="6173" y="23015"/>
                    <a:pt x="6131" y="22764"/>
                  </a:cubicBezTo>
                  <a:cubicBezTo>
                    <a:pt x="6068" y="22366"/>
                    <a:pt x="6005" y="21990"/>
                    <a:pt x="5943" y="21592"/>
                  </a:cubicBezTo>
                  <a:cubicBezTo>
                    <a:pt x="5880" y="21174"/>
                    <a:pt x="5838" y="20797"/>
                    <a:pt x="5775" y="20400"/>
                  </a:cubicBezTo>
                  <a:cubicBezTo>
                    <a:pt x="5775" y="20337"/>
                    <a:pt x="5796" y="20295"/>
                    <a:pt x="5817" y="20232"/>
                  </a:cubicBezTo>
                  <a:cubicBezTo>
                    <a:pt x="5859" y="20149"/>
                    <a:pt x="5922" y="20065"/>
                    <a:pt x="5984" y="20002"/>
                  </a:cubicBezTo>
                  <a:cubicBezTo>
                    <a:pt x="6445" y="19521"/>
                    <a:pt x="6905" y="19061"/>
                    <a:pt x="7365" y="18600"/>
                  </a:cubicBezTo>
                  <a:cubicBezTo>
                    <a:pt x="7386" y="18558"/>
                    <a:pt x="7428" y="18537"/>
                    <a:pt x="7491" y="18475"/>
                  </a:cubicBezTo>
                  <a:cubicBezTo>
                    <a:pt x="7575" y="18872"/>
                    <a:pt x="7658" y="19249"/>
                    <a:pt x="7721" y="19605"/>
                  </a:cubicBezTo>
                  <a:cubicBezTo>
                    <a:pt x="7721" y="19856"/>
                    <a:pt x="7930" y="20044"/>
                    <a:pt x="8181" y="20044"/>
                  </a:cubicBezTo>
                  <a:cubicBezTo>
                    <a:pt x="8432" y="20002"/>
                    <a:pt x="8621" y="19772"/>
                    <a:pt x="8579" y="19521"/>
                  </a:cubicBezTo>
                  <a:cubicBezTo>
                    <a:pt x="8558" y="19395"/>
                    <a:pt x="8537" y="19270"/>
                    <a:pt x="8516" y="19144"/>
                  </a:cubicBezTo>
                  <a:cubicBezTo>
                    <a:pt x="8412" y="18726"/>
                    <a:pt x="8328" y="18349"/>
                    <a:pt x="8244" y="17952"/>
                  </a:cubicBezTo>
                  <a:cubicBezTo>
                    <a:pt x="8223" y="17847"/>
                    <a:pt x="8265" y="17721"/>
                    <a:pt x="8349" y="17659"/>
                  </a:cubicBezTo>
                  <a:cubicBezTo>
                    <a:pt x="8537" y="17491"/>
                    <a:pt x="8725" y="17303"/>
                    <a:pt x="8914" y="17136"/>
                  </a:cubicBezTo>
                  <a:lnTo>
                    <a:pt x="9207" y="16843"/>
                  </a:lnTo>
                  <a:cubicBezTo>
                    <a:pt x="9249" y="16884"/>
                    <a:pt x="9290" y="16947"/>
                    <a:pt x="9311" y="16989"/>
                  </a:cubicBezTo>
                  <a:cubicBezTo>
                    <a:pt x="9458" y="17261"/>
                    <a:pt x="9583" y="17533"/>
                    <a:pt x="9709" y="17805"/>
                  </a:cubicBezTo>
                  <a:cubicBezTo>
                    <a:pt x="9772" y="17931"/>
                    <a:pt x="9855" y="18056"/>
                    <a:pt x="9939" y="18182"/>
                  </a:cubicBezTo>
                  <a:cubicBezTo>
                    <a:pt x="10072" y="18398"/>
                    <a:pt x="10297" y="18521"/>
                    <a:pt x="10531" y="18521"/>
                  </a:cubicBezTo>
                  <a:cubicBezTo>
                    <a:pt x="10591" y="18521"/>
                    <a:pt x="10653" y="18513"/>
                    <a:pt x="10713" y="18496"/>
                  </a:cubicBezTo>
                  <a:cubicBezTo>
                    <a:pt x="11090" y="18412"/>
                    <a:pt x="11466" y="18265"/>
                    <a:pt x="11843" y="18140"/>
                  </a:cubicBezTo>
                  <a:cubicBezTo>
                    <a:pt x="11927" y="18098"/>
                    <a:pt x="12052" y="18077"/>
                    <a:pt x="12157" y="18077"/>
                  </a:cubicBezTo>
                  <a:lnTo>
                    <a:pt x="12157" y="18182"/>
                  </a:lnTo>
                  <a:cubicBezTo>
                    <a:pt x="12178" y="18537"/>
                    <a:pt x="12178" y="18914"/>
                    <a:pt x="12199" y="19291"/>
                  </a:cubicBezTo>
                  <a:cubicBezTo>
                    <a:pt x="12199" y="19395"/>
                    <a:pt x="12136" y="19479"/>
                    <a:pt x="12052" y="19521"/>
                  </a:cubicBezTo>
                  <a:cubicBezTo>
                    <a:pt x="11676" y="19772"/>
                    <a:pt x="11320" y="20002"/>
                    <a:pt x="10943" y="20253"/>
                  </a:cubicBezTo>
                  <a:cubicBezTo>
                    <a:pt x="10839" y="20316"/>
                    <a:pt x="10755" y="20379"/>
                    <a:pt x="10650" y="20462"/>
                  </a:cubicBezTo>
                  <a:cubicBezTo>
                    <a:pt x="10483" y="20630"/>
                    <a:pt x="10462" y="20923"/>
                    <a:pt x="10629" y="21090"/>
                  </a:cubicBezTo>
                  <a:cubicBezTo>
                    <a:pt x="10716" y="21177"/>
                    <a:pt x="10830" y="21218"/>
                    <a:pt x="10944" y="21218"/>
                  </a:cubicBezTo>
                  <a:cubicBezTo>
                    <a:pt x="11050" y="21218"/>
                    <a:pt x="11155" y="21182"/>
                    <a:pt x="11236" y="21111"/>
                  </a:cubicBezTo>
                  <a:cubicBezTo>
                    <a:pt x="11550" y="20881"/>
                    <a:pt x="11864" y="20672"/>
                    <a:pt x="12220" y="20441"/>
                  </a:cubicBezTo>
                  <a:cubicBezTo>
                    <a:pt x="12220" y="20567"/>
                    <a:pt x="12241" y="20630"/>
                    <a:pt x="12220" y="20755"/>
                  </a:cubicBezTo>
                  <a:cubicBezTo>
                    <a:pt x="12220" y="21174"/>
                    <a:pt x="12199" y="21592"/>
                    <a:pt x="12199" y="22032"/>
                  </a:cubicBezTo>
                  <a:lnTo>
                    <a:pt x="12199" y="22597"/>
                  </a:lnTo>
                  <a:cubicBezTo>
                    <a:pt x="12199" y="22701"/>
                    <a:pt x="12178" y="22806"/>
                    <a:pt x="12157" y="22910"/>
                  </a:cubicBezTo>
                  <a:cubicBezTo>
                    <a:pt x="12136" y="22973"/>
                    <a:pt x="12094" y="23015"/>
                    <a:pt x="12052" y="23057"/>
                  </a:cubicBezTo>
                  <a:cubicBezTo>
                    <a:pt x="11780" y="23266"/>
                    <a:pt x="11487" y="23475"/>
                    <a:pt x="11236" y="23685"/>
                  </a:cubicBezTo>
                  <a:cubicBezTo>
                    <a:pt x="10860" y="23957"/>
                    <a:pt x="10483" y="24229"/>
                    <a:pt x="10127" y="24522"/>
                  </a:cubicBezTo>
                  <a:cubicBezTo>
                    <a:pt x="9981" y="24626"/>
                    <a:pt x="9918" y="24814"/>
                    <a:pt x="9960" y="24982"/>
                  </a:cubicBezTo>
                  <a:cubicBezTo>
                    <a:pt x="10002" y="25170"/>
                    <a:pt x="10148" y="25296"/>
                    <a:pt x="10316" y="25317"/>
                  </a:cubicBezTo>
                  <a:cubicBezTo>
                    <a:pt x="10483" y="25317"/>
                    <a:pt x="10650" y="25254"/>
                    <a:pt x="10755" y="25128"/>
                  </a:cubicBezTo>
                  <a:lnTo>
                    <a:pt x="12554" y="23768"/>
                  </a:lnTo>
                  <a:cubicBezTo>
                    <a:pt x="12575" y="23747"/>
                    <a:pt x="12617" y="23726"/>
                    <a:pt x="12659" y="23685"/>
                  </a:cubicBezTo>
                  <a:cubicBezTo>
                    <a:pt x="13036" y="23957"/>
                    <a:pt x="13391" y="24229"/>
                    <a:pt x="13747" y="24501"/>
                  </a:cubicBezTo>
                  <a:cubicBezTo>
                    <a:pt x="14061" y="24731"/>
                    <a:pt x="14354" y="24961"/>
                    <a:pt x="14647" y="25191"/>
                  </a:cubicBezTo>
                  <a:cubicBezTo>
                    <a:pt x="14734" y="25278"/>
                    <a:pt x="14850" y="25322"/>
                    <a:pt x="14959" y="25322"/>
                  </a:cubicBezTo>
                  <a:cubicBezTo>
                    <a:pt x="14981" y="25322"/>
                    <a:pt x="15003" y="25320"/>
                    <a:pt x="15023" y="25317"/>
                  </a:cubicBezTo>
                  <a:cubicBezTo>
                    <a:pt x="15212" y="25275"/>
                    <a:pt x="15358" y="25149"/>
                    <a:pt x="15379" y="24961"/>
                  </a:cubicBezTo>
                  <a:cubicBezTo>
                    <a:pt x="15421" y="24794"/>
                    <a:pt x="15337" y="24605"/>
                    <a:pt x="15191" y="24501"/>
                  </a:cubicBezTo>
                  <a:cubicBezTo>
                    <a:pt x="14584" y="24040"/>
                    <a:pt x="13977" y="23580"/>
                    <a:pt x="13370" y="23120"/>
                  </a:cubicBezTo>
                  <a:cubicBezTo>
                    <a:pt x="13245" y="23057"/>
                    <a:pt x="13182" y="22952"/>
                    <a:pt x="13161" y="22827"/>
                  </a:cubicBezTo>
                  <a:cubicBezTo>
                    <a:pt x="13161" y="22722"/>
                    <a:pt x="13140" y="22638"/>
                    <a:pt x="13140" y="22555"/>
                  </a:cubicBezTo>
                  <a:cubicBezTo>
                    <a:pt x="13119" y="22115"/>
                    <a:pt x="13119" y="21655"/>
                    <a:pt x="13119" y="21216"/>
                  </a:cubicBezTo>
                  <a:lnTo>
                    <a:pt x="13119" y="20483"/>
                  </a:lnTo>
                  <a:cubicBezTo>
                    <a:pt x="13475" y="20713"/>
                    <a:pt x="13789" y="20923"/>
                    <a:pt x="14103" y="21132"/>
                  </a:cubicBezTo>
                  <a:cubicBezTo>
                    <a:pt x="14195" y="21219"/>
                    <a:pt x="14295" y="21256"/>
                    <a:pt x="14391" y="21256"/>
                  </a:cubicBezTo>
                  <a:cubicBezTo>
                    <a:pt x="14729" y="21256"/>
                    <a:pt x="15010" y="20793"/>
                    <a:pt x="14668" y="20483"/>
                  </a:cubicBezTo>
                  <a:cubicBezTo>
                    <a:pt x="14584" y="20421"/>
                    <a:pt x="14500" y="20358"/>
                    <a:pt x="14417" y="20295"/>
                  </a:cubicBezTo>
                  <a:cubicBezTo>
                    <a:pt x="14040" y="20044"/>
                    <a:pt x="13663" y="19793"/>
                    <a:pt x="13308" y="19563"/>
                  </a:cubicBezTo>
                  <a:cubicBezTo>
                    <a:pt x="13203" y="19500"/>
                    <a:pt x="13161" y="19395"/>
                    <a:pt x="13161" y="19291"/>
                  </a:cubicBezTo>
                  <a:cubicBezTo>
                    <a:pt x="13182" y="18956"/>
                    <a:pt x="13182" y="18600"/>
                    <a:pt x="13182" y="18265"/>
                  </a:cubicBezTo>
                  <a:cubicBezTo>
                    <a:pt x="13182" y="18203"/>
                    <a:pt x="13203" y="18140"/>
                    <a:pt x="13203" y="18077"/>
                  </a:cubicBezTo>
                  <a:cubicBezTo>
                    <a:pt x="13287" y="18098"/>
                    <a:pt x="13350" y="18119"/>
                    <a:pt x="13412" y="18140"/>
                  </a:cubicBezTo>
                  <a:cubicBezTo>
                    <a:pt x="13726" y="18244"/>
                    <a:pt x="14040" y="18349"/>
                    <a:pt x="14333" y="18454"/>
                  </a:cubicBezTo>
                  <a:cubicBezTo>
                    <a:pt x="14466" y="18527"/>
                    <a:pt x="14610" y="18561"/>
                    <a:pt x="14752" y="18561"/>
                  </a:cubicBezTo>
                  <a:cubicBezTo>
                    <a:pt x="15100" y="18561"/>
                    <a:pt x="15434" y="18356"/>
                    <a:pt x="15567" y="18014"/>
                  </a:cubicBezTo>
                  <a:cubicBezTo>
                    <a:pt x="15588" y="17972"/>
                    <a:pt x="15609" y="17910"/>
                    <a:pt x="15630" y="17868"/>
                  </a:cubicBezTo>
                  <a:cubicBezTo>
                    <a:pt x="15777" y="17596"/>
                    <a:pt x="15902" y="17303"/>
                    <a:pt x="16049" y="17031"/>
                  </a:cubicBezTo>
                  <a:cubicBezTo>
                    <a:pt x="16070" y="16968"/>
                    <a:pt x="16111" y="16926"/>
                    <a:pt x="16153" y="16884"/>
                  </a:cubicBezTo>
                  <a:cubicBezTo>
                    <a:pt x="16467" y="17177"/>
                    <a:pt x="16781" y="17470"/>
                    <a:pt x="17074" y="17763"/>
                  </a:cubicBezTo>
                  <a:cubicBezTo>
                    <a:pt x="17116" y="17826"/>
                    <a:pt x="17137" y="17889"/>
                    <a:pt x="17116" y="17931"/>
                  </a:cubicBezTo>
                  <a:cubicBezTo>
                    <a:pt x="17032" y="18370"/>
                    <a:pt x="16927" y="18788"/>
                    <a:pt x="16844" y="19207"/>
                  </a:cubicBezTo>
                  <a:cubicBezTo>
                    <a:pt x="16823" y="19353"/>
                    <a:pt x="16802" y="19500"/>
                    <a:pt x="16802" y="19646"/>
                  </a:cubicBezTo>
                  <a:cubicBezTo>
                    <a:pt x="16802" y="19897"/>
                    <a:pt x="16990" y="20086"/>
                    <a:pt x="17220" y="20086"/>
                  </a:cubicBezTo>
                  <a:cubicBezTo>
                    <a:pt x="17451" y="20086"/>
                    <a:pt x="17639" y="19897"/>
                    <a:pt x="17660" y="19667"/>
                  </a:cubicBezTo>
                  <a:cubicBezTo>
                    <a:pt x="17702" y="19291"/>
                    <a:pt x="17785" y="18935"/>
                    <a:pt x="17869" y="18537"/>
                  </a:cubicBezTo>
                  <a:cubicBezTo>
                    <a:pt x="17911" y="18558"/>
                    <a:pt x="17953" y="18579"/>
                    <a:pt x="17974" y="18600"/>
                  </a:cubicBezTo>
                  <a:cubicBezTo>
                    <a:pt x="18455" y="19102"/>
                    <a:pt x="18936" y="19584"/>
                    <a:pt x="19396" y="20065"/>
                  </a:cubicBezTo>
                  <a:cubicBezTo>
                    <a:pt x="19459" y="20128"/>
                    <a:pt x="19501" y="20190"/>
                    <a:pt x="19543" y="20253"/>
                  </a:cubicBezTo>
                  <a:cubicBezTo>
                    <a:pt x="19564" y="20316"/>
                    <a:pt x="19585" y="20379"/>
                    <a:pt x="19585" y="20462"/>
                  </a:cubicBezTo>
                  <a:cubicBezTo>
                    <a:pt x="19501" y="21027"/>
                    <a:pt x="19438" y="21592"/>
                    <a:pt x="19355" y="22157"/>
                  </a:cubicBezTo>
                  <a:cubicBezTo>
                    <a:pt x="19313" y="22366"/>
                    <a:pt x="19271" y="22597"/>
                    <a:pt x="19250" y="22806"/>
                  </a:cubicBezTo>
                  <a:cubicBezTo>
                    <a:pt x="19208" y="23036"/>
                    <a:pt x="19355" y="23266"/>
                    <a:pt x="19585" y="23329"/>
                  </a:cubicBezTo>
                  <a:cubicBezTo>
                    <a:pt x="19620" y="23338"/>
                    <a:pt x="19656" y="23342"/>
                    <a:pt x="19691" y="23342"/>
                  </a:cubicBezTo>
                  <a:cubicBezTo>
                    <a:pt x="19902" y="23342"/>
                    <a:pt x="20090" y="23186"/>
                    <a:pt x="20108" y="22952"/>
                  </a:cubicBezTo>
                  <a:cubicBezTo>
                    <a:pt x="20129" y="22910"/>
                    <a:pt x="20129" y="22869"/>
                    <a:pt x="20129" y="22827"/>
                  </a:cubicBezTo>
                  <a:cubicBezTo>
                    <a:pt x="20233" y="22094"/>
                    <a:pt x="20338" y="21341"/>
                    <a:pt x="20443" y="20609"/>
                  </a:cubicBezTo>
                  <a:cubicBezTo>
                    <a:pt x="20464" y="20441"/>
                    <a:pt x="20464" y="20441"/>
                    <a:pt x="20631" y="20421"/>
                  </a:cubicBezTo>
                  <a:lnTo>
                    <a:pt x="22451" y="20149"/>
                  </a:lnTo>
                  <a:cubicBezTo>
                    <a:pt x="22640" y="20128"/>
                    <a:pt x="22849" y="20107"/>
                    <a:pt x="23037" y="20065"/>
                  </a:cubicBezTo>
                  <a:cubicBezTo>
                    <a:pt x="23225" y="20023"/>
                    <a:pt x="23351" y="19877"/>
                    <a:pt x="23351" y="19688"/>
                  </a:cubicBezTo>
                  <a:cubicBezTo>
                    <a:pt x="23369" y="19434"/>
                    <a:pt x="23167" y="19212"/>
                    <a:pt x="22908" y="19212"/>
                  </a:cubicBezTo>
                  <a:cubicBezTo>
                    <a:pt x="22869" y="19212"/>
                    <a:pt x="22828" y="19217"/>
                    <a:pt x="22786" y="19228"/>
                  </a:cubicBezTo>
                  <a:cubicBezTo>
                    <a:pt x="22619" y="19249"/>
                    <a:pt x="22451" y="19291"/>
                    <a:pt x="22263" y="19312"/>
                  </a:cubicBezTo>
                  <a:cubicBezTo>
                    <a:pt x="21719" y="19395"/>
                    <a:pt x="21175" y="19437"/>
                    <a:pt x="20631" y="19542"/>
                  </a:cubicBezTo>
                  <a:cubicBezTo>
                    <a:pt x="20588" y="19550"/>
                    <a:pt x="20546" y="19554"/>
                    <a:pt x="20503" y="19554"/>
                  </a:cubicBezTo>
                  <a:cubicBezTo>
                    <a:pt x="20339" y="19554"/>
                    <a:pt x="20183" y="19491"/>
                    <a:pt x="20066" y="19374"/>
                  </a:cubicBezTo>
                  <a:cubicBezTo>
                    <a:pt x="19585" y="18914"/>
                    <a:pt x="19124" y="18454"/>
                    <a:pt x="18643" y="17972"/>
                  </a:cubicBezTo>
                  <a:cubicBezTo>
                    <a:pt x="18601" y="17931"/>
                    <a:pt x="18580" y="17889"/>
                    <a:pt x="18539" y="17847"/>
                  </a:cubicBezTo>
                  <a:cubicBezTo>
                    <a:pt x="18936" y="17763"/>
                    <a:pt x="19313" y="17680"/>
                    <a:pt x="19689" y="17638"/>
                  </a:cubicBezTo>
                  <a:cubicBezTo>
                    <a:pt x="19920" y="17617"/>
                    <a:pt x="20108" y="17428"/>
                    <a:pt x="20108" y="17177"/>
                  </a:cubicBezTo>
                  <a:cubicBezTo>
                    <a:pt x="20088" y="16959"/>
                    <a:pt x="19899" y="16778"/>
                    <a:pt x="19683" y="16778"/>
                  </a:cubicBezTo>
                  <a:cubicBezTo>
                    <a:pt x="19671" y="16778"/>
                    <a:pt x="19659" y="16779"/>
                    <a:pt x="19648" y="16780"/>
                  </a:cubicBezTo>
                  <a:cubicBezTo>
                    <a:pt x="19501" y="16780"/>
                    <a:pt x="19376" y="16801"/>
                    <a:pt x="19229" y="16822"/>
                  </a:cubicBezTo>
                  <a:cubicBezTo>
                    <a:pt x="18832" y="16926"/>
                    <a:pt x="18413" y="16989"/>
                    <a:pt x="18016" y="17094"/>
                  </a:cubicBezTo>
                  <a:cubicBezTo>
                    <a:pt x="17989" y="17103"/>
                    <a:pt x="17962" y="17107"/>
                    <a:pt x="17935" y="17107"/>
                  </a:cubicBezTo>
                  <a:cubicBezTo>
                    <a:pt x="17838" y="17107"/>
                    <a:pt x="17747" y="17050"/>
                    <a:pt x="17681" y="16968"/>
                  </a:cubicBezTo>
                  <a:cubicBezTo>
                    <a:pt x="17471" y="16738"/>
                    <a:pt x="17262" y="16529"/>
                    <a:pt x="17032" y="16299"/>
                  </a:cubicBezTo>
                  <a:lnTo>
                    <a:pt x="16886" y="16131"/>
                  </a:lnTo>
                  <a:cubicBezTo>
                    <a:pt x="16927" y="16089"/>
                    <a:pt x="16969" y="16068"/>
                    <a:pt x="17032" y="16027"/>
                  </a:cubicBezTo>
                  <a:cubicBezTo>
                    <a:pt x="17304" y="15880"/>
                    <a:pt x="17576" y="15755"/>
                    <a:pt x="17848" y="15629"/>
                  </a:cubicBezTo>
                  <a:cubicBezTo>
                    <a:pt x="17974" y="15566"/>
                    <a:pt x="18099" y="15503"/>
                    <a:pt x="18204" y="15420"/>
                  </a:cubicBezTo>
                  <a:cubicBezTo>
                    <a:pt x="18476" y="15252"/>
                    <a:pt x="18622" y="14918"/>
                    <a:pt x="18539" y="14604"/>
                  </a:cubicBezTo>
                  <a:cubicBezTo>
                    <a:pt x="18455" y="14227"/>
                    <a:pt x="18308" y="13871"/>
                    <a:pt x="18183" y="13495"/>
                  </a:cubicBezTo>
                  <a:cubicBezTo>
                    <a:pt x="18162" y="13390"/>
                    <a:pt x="18120" y="13286"/>
                    <a:pt x="18099" y="13202"/>
                  </a:cubicBezTo>
                  <a:cubicBezTo>
                    <a:pt x="18120" y="13181"/>
                    <a:pt x="18141" y="13181"/>
                    <a:pt x="18162" y="13160"/>
                  </a:cubicBezTo>
                  <a:cubicBezTo>
                    <a:pt x="18560" y="13160"/>
                    <a:pt x="18957" y="13160"/>
                    <a:pt x="19355" y="13139"/>
                  </a:cubicBezTo>
                  <a:cubicBezTo>
                    <a:pt x="19438" y="13139"/>
                    <a:pt x="19522" y="13202"/>
                    <a:pt x="19564" y="13265"/>
                  </a:cubicBezTo>
                  <a:cubicBezTo>
                    <a:pt x="19794" y="13641"/>
                    <a:pt x="20045" y="14018"/>
                    <a:pt x="20296" y="14374"/>
                  </a:cubicBezTo>
                  <a:cubicBezTo>
                    <a:pt x="20359" y="14499"/>
                    <a:pt x="20464" y="14604"/>
                    <a:pt x="20547" y="14708"/>
                  </a:cubicBezTo>
                  <a:cubicBezTo>
                    <a:pt x="20628" y="14779"/>
                    <a:pt x="20729" y="14816"/>
                    <a:pt x="20830" y="14816"/>
                  </a:cubicBezTo>
                  <a:cubicBezTo>
                    <a:pt x="20938" y="14816"/>
                    <a:pt x="21047" y="14774"/>
                    <a:pt x="21133" y="14687"/>
                  </a:cubicBezTo>
                  <a:cubicBezTo>
                    <a:pt x="21280" y="14541"/>
                    <a:pt x="21301" y="14311"/>
                    <a:pt x="21175" y="14143"/>
                  </a:cubicBezTo>
                  <a:cubicBezTo>
                    <a:pt x="20987" y="13851"/>
                    <a:pt x="20798" y="13558"/>
                    <a:pt x="20589" y="13265"/>
                  </a:cubicBezTo>
                  <a:cubicBezTo>
                    <a:pt x="20568" y="13223"/>
                    <a:pt x="20547" y="13181"/>
                    <a:pt x="20505" y="13118"/>
                  </a:cubicBezTo>
                  <a:lnTo>
                    <a:pt x="22640" y="13118"/>
                  </a:lnTo>
                  <a:cubicBezTo>
                    <a:pt x="22807" y="13139"/>
                    <a:pt x="22953" y="13139"/>
                    <a:pt x="23079" y="13286"/>
                  </a:cubicBezTo>
                  <a:cubicBezTo>
                    <a:pt x="23518" y="13892"/>
                    <a:pt x="23979" y="14478"/>
                    <a:pt x="24418" y="15085"/>
                  </a:cubicBezTo>
                  <a:cubicBezTo>
                    <a:pt x="24460" y="15127"/>
                    <a:pt x="24481" y="15190"/>
                    <a:pt x="24523" y="15231"/>
                  </a:cubicBezTo>
                  <a:cubicBezTo>
                    <a:pt x="24617" y="15337"/>
                    <a:pt x="24744" y="15390"/>
                    <a:pt x="24867" y="15390"/>
                  </a:cubicBezTo>
                  <a:cubicBezTo>
                    <a:pt x="24963" y="15390"/>
                    <a:pt x="25056" y="15358"/>
                    <a:pt x="25130" y="15294"/>
                  </a:cubicBezTo>
                  <a:cubicBezTo>
                    <a:pt x="25318" y="15148"/>
                    <a:pt x="25360" y="14897"/>
                    <a:pt x="25234" y="14708"/>
                  </a:cubicBezTo>
                  <a:cubicBezTo>
                    <a:pt x="25192" y="14667"/>
                    <a:pt x="25171" y="14625"/>
                    <a:pt x="25130" y="14583"/>
                  </a:cubicBezTo>
                  <a:cubicBezTo>
                    <a:pt x="24669" y="13976"/>
                    <a:pt x="24209" y="13369"/>
                    <a:pt x="23770" y="12783"/>
                  </a:cubicBezTo>
                  <a:cubicBezTo>
                    <a:pt x="23728" y="12742"/>
                    <a:pt x="23707" y="12700"/>
                    <a:pt x="23686" y="12658"/>
                  </a:cubicBezTo>
                  <a:cubicBezTo>
                    <a:pt x="23728" y="12595"/>
                    <a:pt x="23770" y="12553"/>
                    <a:pt x="23790" y="12490"/>
                  </a:cubicBezTo>
                  <a:lnTo>
                    <a:pt x="24983" y="10921"/>
                  </a:lnTo>
                  <a:cubicBezTo>
                    <a:pt x="25067" y="10817"/>
                    <a:pt x="25150" y="10733"/>
                    <a:pt x="25213" y="10628"/>
                  </a:cubicBezTo>
                  <a:cubicBezTo>
                    <a:pt x="25297" y="10545"/>
                    <a:pt x="25318" y="10419"/>
                    <a:pt x="25297" y="10294"/>
                  </a:cubicBezTo>
                  <a:cubicBezTo>
                    <a:pt x="25276" y="10126"/>
                    <a:pt x="25150" y="9980"/>
                    <a:pt x="24962" y="9959"/>
                  </a:cubicBezTo>
                  <a:cubicBezTo>
                    <a:pt x="24929" y="9950"/>
                    <a:pt x="24894" y="9946"/>
                    <a:pt x="24858" y="9946"/>
                  </a:cubicBezTo>
                  <a:cubicBezTo>
                    <a:pt x="24715" y="9946"/>
                    <a:pt x="24565" y="10013"/>
                    <a:pt x="24481" y="10147"/>
                  </a:cubicBezTo>
                  <a:cubicBezTo>
                    <a:pt x="24042" y="10754"/>
                    <a:pt x="23581" y="11340"/>
                    <a:pt x="23142" y="11946"/>
                  </a:cubicBezTo>
                  <a:cubicBezTo>
                    <a:pt x="23037" y="12114"/>
                    <a:pt x="22849" y="12198"/>
                    <a:pt x="22640" y="12198"/>
                  </a:cubicBezTo>
                  <a:lnTo>
                    <a:pt x="22033" y="12198"/>
                  </a:lnTo>
                  <a:cubicBezTo>
                    <a:pt x="21761" y="12198"/>
                    <a:pt x="21510" y="12218"/>
                    <a:pt x="21238" y="12218"/>
                  </a:cubicBezTo>
                  <a:lnTo>
                    <a:pt x="20464" y="12218"/>
                  </a:lnTo>
                  <a:cubicBezTo>
                    <a:pt x="20694" y="11863"/>
                    <a:pt x="20903" y="11549"/>
                    <a:pt x="21133" y="11235"/>
                  </a:cubicBezTo>
                  <a:cubicBezTo>
                    <a:pt x="21280" y="11068"/>
                    <a:pt x="21280" y="10796"/>
                    <a:pt x="21112" y="10628"/>
                  </a:cubicBezTo>
                  <a:cubicBezTo>
                    <a:pt x="21026" y="10552"/>
                    <a:pt x="20919" y="10515"/>
                    <a:pt x="20813" y="10515"/>
                  </a:cubicBezTo>
                  <a:cubicBezTo>
                    <a:pt x="20687" y="10515"/>
                    <a:pt x="20564" y="10568"/>
                    <a:pt x="20484" y="10670"/>
                  </a:cubicBezTo>
                  <a:cubicBezTo>
                    <a:pt x="20401" y="10754"/>
                    <a:pt x="20338" y="10838"/>
                    <a:pt x="20275" y="10921"/>
                  </a:cubicBezTo>
                  <a:cubicBezTo>
                    <a:pt x="20045" y="11298"/>
                    <a:pt x="19794" y="11654"/>
                    <a:pt x="19543" y="12030"/>
                  </a:cubicBezTo>
                  <a:cubicBezTo>
                    <a:pt x="19506" y="12121"/>
                    <a:pt x="19422" y="12181"/>
                    <a:pt x="19318" y="12181"/>
                  </a:cubicBezTo>
                  <a:cubicBezTo>
                    <a:pt x="19303" y="12181"/>
                    <a:pt x="19287" y="12179"/>
                    <a:pt x="19271" y="12177"/>
                  </a:cubicBezTo>
                  <a:cubicBezTo>
                    <a:pt x="18957" y="12156"/>
                    <a:pt x="18622" y="12156"/>
                    <a:pt x="18308" y="12156"/>
                  </a:cubicBezTo>
                  <a:lnTo>
                    <a:pt x="18078" y="12156"/>
                  </a:lnTo>
                  <a:cubicBezTo>
                    <a:pt x="18099" y="12030"/>
                    <a:pt x="18141" y="11926"/>
                    <a:pt x="18162" y="11821"/>
                  </a:cubicBezTo>
                  <a:cubicBezTo>
                    <a:pt x="18288" y="11465"/>
                    <a:pt x="18413" y="11089"/>
                    <a:pt x="18518" y="10733"/>
                  </a:cubicBezTo>
                  <a:cubicBezTo>
                    <a:pt x="18601" y="10398"/>
                    <a:pt x="18455" y="10042"/>
                    <a:pt x="18162" y="9875"/>
                  </a:cubicBezTo>
                  <a:cubicBezTo>
                    <a:pt x="17827" y="9687"/>
                    <a:pt x="17492" y="9519"/>
                    <a:pt x="17158" y="9352"/>
                  </a:cubicBezTo>
                  <a:cubicBezTo>
                    <a:pt x="17053" y="9310"/>
                    <a:pt x="16948" y="9247"/>
                    <a:pt x="16886" y="9164"/>
                  </a:cubicBezTo>
                  <a:cubicBezTo>
                    <a:pt x="17179" y="8871"/>
                    <a:pt x="17451" y="8578"/>
                    <a:pt x="17743" y="8285"/>
                  </a:cubicBezTo>
                  <a:cubicBezTo>
                    <a:pt x="17774" y="8240"/>
                    <a:pt x="17836" y="8205"/>
                    <a:pt x="17900" y="8205"/>
                  </a:cubicBezTo>
                  <a:cubicBezTo>
                    <a:pt x="17925" y="8205"/>
                    <a:pt x="17950" y="8210"/>
                    <a:pt x="17974" y="8222"/>
                  </a:cubicBezTo>
                  <a:cubicBezTo>
                    <a:pt x="18141" y="8243"/>
                    <a:pt x="18308" y="8285"/>
                    <a:pt x="18497" y="8327"/>
                  </a:cubicBezTo>
                  <a:cubicBezTo>
                    <a:pt x="18852" y="8389"/>
                    <a:pt x="19208" y="8473"/>
                    <a:pt x="19564" y="8536"/>
                  </a:cubicBezTo>
                  <a:cubicBezTo>
                    <a:pt x="19588" y="8540"/>
                    <a:pt x="19611" y="8542"/>
                    <a:pt x="19635" y="8542"/>
                  </a:cubicBezTo>
                  <a:cubicBezTo>
                    <a:pt x="19840" y="8542"/>
                    <a:pt x="20028" y="8384"/>
                    <a:pt x="20066" y="8159"/>
                  </a:cubicBezTo>
                  <a:cubicBezTo>
                    <a:pt x="20108" y="7929"/>
                    <a:pt x="19940" y="7720"/>
                    <a:pt x="19710" y="7678"/>
                  </a:cubicBezTo>
                  <a:lnTo>
                    <a:pt x="18790" y="7490"/>
                  </a:lnTo>
                  <a:lnTo>
                    <a:pt x="18518" y="7448"/>
                  </a:lnTo>
                  <a:cubicBezTo>
                    <a:pt x="18560" y="7385"/>
                    <a:pt x="18580" y="7364"/>
                    <a:pt x="18622" y="7322"/>
                  </a:cubicBezTo>
                  <a:cubicBezTo>
                    <a:pt x="19104" y="6862"/>
                    <a:pt x="19564" y="6402"/>
                    <a:pt x="20045" y="5941"/>
                  </a:cubicBezTo>
                  <a:cubicBezTo>
                    <a:pt x="20108" y="5858"/>
                    <a:pt x="20192" y="5816"/>
                    <a:pt x="20275" y="5774"/>
                  </a:cubicBezTo>
                  <a:cubicBezTo>
                    <a:pt x="20317" y="5753"/>
                    <a:pt x="20380" y="5732"/>
                    <a:pt x="20443" y="5732"/>
                  </a:cubicBezTo>
                  <a:cubicBezTo>
                    <a:pt x="20819" y="5795"/>
                    <a:pt x="21175" y="5837"/>
                    <a:pt x="21573" y="5900"/>
                  </a:cubicBezTo>
                  <a:cubicBezTo>
                    <a:pt x="21970" y="5962"/>
                    <a:pt x="22368" y="6004"/>
                    <a:pt x="22765" y="6067"/>
                  </a:cubicBezTo>
                  <a:cubicBezTo>
                    <a:pt x="22801" y="6077"/>
                    <a:pt x="22838" y="6081"/>
                    <a:pt x="22875" y="6081"/>
                  </a:cubicBezTo>
                  <a:cubicBezTo>
                    <a:pt x="23075" y="6081"/>
                    <a:pt x="23277" y="5944"/>
                    <a:pt x="23330" y="5732"/>
                  </a:cubicBezTo>
                  <a:cubicBezTo>
                    <a:pt x="23372" y="5460"/>
                    <a:pt x="23163" y="5209"/>
                    <a:pt x="22891" y="5209"/>
                  </a:cubicBezTo>
                  <a:lnTo>
                    <a:pt x="22409" y="5146"/>
                  </a:lnTo>
                  <a:lnTo>
                    <a:pt x="21029" y="4958"/>
                  </a:lnTo>
                  <a:lnTo>
                    <a:pt x="20443" y="4874"/>
                  </a:lnTo>
                  <a:cubicBezTo>
                    <a:pt x="20443" y="4853"/>
                    <a:pt x="20422" y="4832"/>
                    <a:pt x="20422" y="4791"/>
                  </a:cubicBezTo>
                  <a:cubicBezTo>
                    <a:pt x="20338" y="4247"/>
                    <a:pt x="20275" y="3703"/>
                    <a:pt x="20192" y="3159"/>
                  </a:cubicBezTo>
                  <a:cubicBezTo>
                    <a:pt x="20150" y="2887"/>
                    <a:pt x="20129" y="2615"/>
                    <a:pt x="20087" y="2343"/>
                  </a:cubicBezTo>
                  <a:cubicBezTo>
                    <a:pt x="20058" y="2125"/>
                    <a:pt x="19868" y="1978"/>
                    <a:pt x="19663" y="1978"/>
                  </a:cubicBezTo>
                  <a:cubicBezTo>
                    <a:pt x="19573" y="1978"/>
                    <a:pt x="19480" y="2006"/>
                    <a:pt x="19396" y="2071"/>
                  </a:cubicBezTo>
                  <a:cubicBezTo>
                    <a:pt x="19271" y="2175"/>
                    <a:pt x="19187" y="2343"/>
                    <a:pt x="19229" y="2510"/>
                  </a:cubicBezTo>
                  <a:cubicBezTo>
                    <a:pt x="19250" y="2698"/>
                    <a:pt x="19292" y="2866"/>
                    <a:pt x="19313" y="3054"/>
                  </a:cubicBezTo>
                  <a:cubicBezTo>
                    <a:pt x="19396" y="3640"/>
                    <a:pt x="19480" y="4226"/>
                    <a:pt x="19564" y="4832"/>
                  </a:cubicBezTo>
                  <a:cubicBezTo>
                    <a:pt x="19585" y="4916"/>
                    <a:pt x="19564" y="5021"/>
                    <a:pt x="19501" y="5104"/>
                  </a:cubicBezTo>
                  <a:cubicBezTo>
                    <a:pt x="19438" y="5188"/>
                    <a:pt x="19396" y="5251"/>
                    <a:pt x="19313" y="5335"/>
                  </a:cubicBezTo>
                  <a:cubicBezTo>
                    <a:pt x="19062" y="5586"/>
                    <a:pt x="18832" y="5837"/>
                    <a:pt x="18560" y="6088"/>
                  </a:cubicBezTo>
                  <a:cubicBezTo>
                    <a:pt x="18371" y="6297"/>
                    <a:pt x="18183" y="6506"/>
                    <a:pt x="17974" y="6695"/>
                  </a:cubicBezTo>
                  <a:cubicBezTo>
                    <a:pt x="17932" y="6736"/>
                    <a:pt x="17890" y="6757"/>
                    <a:pt x="17869" y="6778"/>
                  </a:cubicBezTo>
                  <a:cubicBezTo>
                    <a:pt x="17848" y="6695"/>
                    <a:pt x="17827" y="6611"/>
                    <a:pt x="17806" y="6548"/>
                  </a:cubicBezTo>
                  <a:cubicBezTo>
                    <a:pt x="17743" y="6255"/>
                    <a:pt x="17681" y="5941"/>
                    <a:pt x="17639" y="5648"/>
                  </a:cubicBezTo>
                  <a:cubicBezTo>
                    <a:pt x="17618" y="5418"/>
                    <a:pt x="17430" y="5251"/>
                    <a:pt x="17220" y="5230"/>
                  </a:cubicBezTo>
                  <a:cubicBezTo>
                    <a:pt x="16969" y="5230"/>
                    <a:pt x="16781" y="5439"/>
                    <a:pt x="16781" y="5690"/>
                  </a:cubicBezTo>
                  <a:cubicBezTo>
                    <a:pt x="16781" y="5816"/>
                    <a:pt x="16802" y="5962"/>
                    <a:pt x="16844" y="6088"/>
                  </a:cubicBezTo>
                  <a:cubicBezTo>
                    <a:pt x="16927" y="6506"/>
                    <a:pt x="16990" y="6925"/>
                    <a:pt x="17095" y="7343"/>
                  </a:cubicBezTo>
                  <a:cubicBezTo>
                    <a:pt x="17137" y="7448"/>
                    <a:pt x="17095" y="7573"/>
                    <a:pt x="16990" y="7636"/>
                  </a:cubicBezTo>
                  <a:cubicBezTo>
                    <a:pt x="16739" y="7866"/>
                    <a:pt x="16509" y="8097"/>
                    <a:pt x="16258" y="8327"/>
                  </a:cubicBezTo>
                  <a:lnTo>
                    <a:pt x="16111" y="8452"/>
                  </a:lnTo>
                  <a:cubicBezTo>
                    <a:pt x="16070" y="8348"/>
                    <a:pt x="16007" y="8243"/>
                    <a:pt x="15965" y="8138"/>
                  </a:cubicBezTo>
                  <a:cubicBezTo>
                    <a:pt x="15798" y="7825"/>
                    <a:pt x="15651" y="7490"/>
                    <a:pt x="15463" y="7176"/>
                  </a:cubicBezTo>
                  <a:cubicBezTo>
                    <a:pt x="15331" y="6913"/>
                    <a:pt x="15058" y="6766"/>
                    <a:pt x="14784" y="6766"/>
                  </a:cubicBezTo>
                  <a:cubicBezTo>
                    <a:pt x="14709" y="6766"/>
                    <a:pt x="14635" y="6777"/>
                    <a:pt x="14563" y="6799"/>
                  </a:cubicBezTo>
                  <a:cubicBezTo>
                    <a:pt x="14207" y="6904"/>
                    <a:pt x="13873" y="7029"/>
                    <a:pt x="13517" y="7155"/>
                  </a:cubicBezTo>
                  <a:cubicBezTo>
                    <a:pt x="13412" y="7176"/>
                    <a:pt x="13308" y="7197"/>
                    <a:pt x="13161" y="7239"/>
                  </a:cubicBezTo>
                  <a:lnTo>
                    <a:pt x="13161" y="5962"/>
                  </a:lnTo>
                  <a:cubicBezTo>
                    <a:pt x="13161" y="5858"/>
                    <a:pt x="13224" y="5816"/>
                    <a:pt x="13287" y="5774"/>
                  </a:cubicBezTo>
                  <a:cubicBezTo>
                    <a:pt x="13663" y="5523"/>
                    <a:pt x="14040" y="5293"/>
                    <a:pt x="14396" y="5042"/>
                  </a:cubicBezTo>
                  <a:cubicBezTo>
                    <a:pt x="14521" y="4958"/>
                    <a:pt x="14626" y="4874"/>
                    <a:pt x="14710" y="4770"/>
                  </a:cubicBezTo>
                  <a:cubicBezTo>
                    <a:pt x="14993" y="4470"/>
                    <a:pt x="14732" y="4051"/>
                    <a:pt x="14403" y="4051"/>
                  </a:cubicBezTo>
                  <a:cubicBezTo>
                    <a:pt x="14319" y="4051"/>
                    <a:pt x="14230" y="4078"/>
                    <a:pt x="14145" y="4142"/>
                  </a:cubicBezTo>
                  <a:cubicBezTo>
                    <a:pt x="13852" y="4330"/>
                    <a:pt x="13559" y="4540"/>
                    <a:pt x="13266" y="4728"/>
                  </a:cubicBezTo>
                  <a:cubicBezTo>
                    <a:pt x="13245" y="4749"/>
                    <a:pt x="13203" y="4770"/>
                    <a:pt x="13140" y="4812"/>
                  </a:cubicBezTo>
                  <a:lnTo>
                    <a:pt x="13140" y="4602"/>
                  </a:lnTo>
                  <a:cubicBezTo>
                    <a:pt x="13140" y="4037"/>
                    <a:pt x="13140" y="3472"/>
                    <a:pt x="13140" y="2907"/>
                  </a:cubicBezTo>
                  <a:cubicBezTo>
                    <a:pt x="13140" y="2803"/>
                    <a:pt x="13140" y="2719"/>
                    <a:pt x="13140" y="2635"/>
                  </a:cubicBezTo>
                  <a:cubicBezTo>
                    <a:pt x="13161" y="2510"/>
                    <a:pt x="13161" y="2343"/>
                    <a:pt x="13308" y="2238"/>
                  </a:cubicBezTo>
                  <a:cubicBezTo>
                    <a:pt x="13789" y="1882"/>
                    <a:pt x="14291" y="1506"/>
                    <a:pt x="14772" y="1129"/>
                  </a:cubicBezTo>
                  <a:cubicBezTo>
                    <a:pt x="14919" y="1024"/>
                    <a:pt x="15065" y="920"/>
                    <a:pt x="15212" y="815"/>
                  </a:cubicBezTo>
                  <a:cubicBezTo>
                    <a:pt x="15421" y="669"/>
                    <a:pt x="15463" y="397"/>
                    <a:pt x="15316" y="187"/>
                  </a:cubicBezTo>
                  <a:cubicBezTo>
                    <a:pt x="15231" y="66"/>
                    <a:pt x="15103" y="0"/>
                    <a:pt x="14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1"/>
            <p:cNvSpPr/>
            <p:nvPr/>
          </p:nvSpPr>
          <p:spPr>
            <a:xfrm flipH="1">
              <a:off x="8366152" y="4386419"/>
              <a:ext cx="480497" cy="419760"/>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1"/>
            <p:cNvSpPr/>
            <p:nvPr/>
          </p:nvSpPr>
          <p:spPr>
            <a:xfrm flipH="1">
              <a:off x="3870910" y="4690913"/>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grpSp>
        <p:nvGrpSpPr>
          <p:cNvPr id="69" name="Google Shape;69;p6"/>
          <p:cNvGrpSpPr/>
          <p:nvPr/>
        </p:nvGrpSpPr>
        <p:grpSpPr>
          <a:xfrm>
            <a:off x="-8275" y="-1"/>
            <a:ext cx="9152276" cy="5143502"/>
            <a:chOff x="-8275" y="-1"/>
            <a:chExt cx="9152276" cy="5143502"/>
          </a:xfrm>
        </p:grpSpPr>
        <p:grpSp>
          <p:nvGrpSpPr>
            <p:cNvPr id="70" name="Google Shape;70;p6"/>
            <p:cNvGrpSpPr/>
            <p:nvPr/>
          </p:nvGrpSpPr>
          <p:grpSpPr>
            <a:xfrm rot="10800000" flipH="1">
              <a:off x="-8275" y="-1"/>
              <a:ext cx="9152276" cy="5143502"/>
              <a:chOff x="-8275" y="-1"/>
              <a:chExt cx="9152276" cy="5143502"/>
            </a:xfrm>
          </p:grpSpPr>
          <p:pic>
            <p:nvPicPr>
              <p:cNvPr id="71" name="Google Shape;71;p6"/>
              <p:cNvPicPr preferRelativeResize="0"/>
              <p:nvPr/>
            </p:nvPicPr>
            <p:blipFill>
              <a:blip r:embed="rId2">
                <a:alphaModFix amt="40000"/>
              </a:blip>
              <a:stretch>
                <a:fillRect/>
              </a:stretch>
            </p:blipFill>
            <p:spPr>
              <a:xfrm>
                <a:off x="-8275" y="0"/>
                <a:ext cx="9152276" cy="5143501"/>
              </a:xfrm>
              <a:prstGeom prst="rect">
                <a:avLst/>
              </a:prstGeom>
              <a:noFill/>
              <a:ln>
                <a:noFill/>
              </a:ln>
            </p:spPr>
          </p:pic>
          <p:pic>
            <p:nvPicPr>
              <p:cNvPr id="72" name="Google Shape;72;p6"/>
              <p:cNvPicPr preferRelativeResize="0"/>
              <p:nvPr/>
            </p:nvPicPr>
            <p:blipFill>
              <a:blip r:embed="rId3">
                <a:alphaModFix amt="60000"/>
              </a:blip>
              <a:stretch>
                <a:fillRect/>
              </a:stretch>
            </p:blipFill>
            <p:spPr>
              <a:xfrm>
                <a:off x="-1" y="-1"/>
                <a:ext cx="9144003" cy="5143501"/>
              </a:xfrm>
              <a:prstGeom prst="rect">
                <a:avLst/>
              </a:prstGeom>
              <a:noFill/>
              <a:ln>
                <a:noFill/>
              </a:ln>
            </p:spPr>
          </p:pic>
        </p:grpSp>
        <p:sp>
          <p:nvSpPr>
            <p:cNvPr id="73" name="Google Shape;73;p6"/>
            <p:cNvSpPr/>
            <p:nvPr/>
          </p:nvSpPr>
          <p:spPr>
            <a:xfrm>
              <a:off x="474600" y="351150"/>
              <a:ext cx="8194800" cy="4445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74" name="Google Shape;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5" name="Google Shape;75;p6"/>
          <p:cNvGrpSpPr/>
          <p:nvPr/>
        </p:nvGrpSpPr>
        <p:grpSpPr>
          <a:xfrm>
            <a:off x="121649" y="-76773"/>
            <a:ext cx="8962158" cy="4987065"/>
            <a:chOff x="121649" y="-76773"/>
            <a:chExt cx="8962158" cy="4987065"/>
          </a:xfrm>
        </p:grpSpPr>
        <p:sp>
          <p:nvSpPr>
            <p:cNvPr id="76" name="Google Shape;76;p6"/>
            <p:cNvSpPr/>
            <p:nvPr/>
          </p:nvSpPr>
          <p:spPr>
            <a:xfrm>
              <a:off x="8521225" y="1258475"/>
              <a:ext cx="301807" cy="333188"/>
            </a:xfrm>
            <a:custGeom>
              <a:avLst/>
              <a:gdLst/>
              <a:ahLst/>
              <a:cxnLst/>
              <a:rect l="l" t="t" r="r" b="b"/>
              <a:pathLst>
                <a:path w="26929" h="29729" extrusionOk="0">
                  <a:moveTo>
                    <a:pt x="8809" y="6822"/>
                  </a:moveTo>
                  <a:lnTo>
                    <a:pt x="10002" y="7366"/>
                  </a:lnTo>
                  <a:lnTo>
                    <a:pt x="9855" y="8600"/>
                  </a:lnTo>
                  <a:cubicBezTo>
                    <a:pt x="9458" y="8475"/>
                    <a:pt x="9060" y="8307"/>
                    <a:pt x="8684" y="8098"/>
                  </a:cubicBezTo>
                  <a:cubicBezTo>
                    <a:pt x="8725" y="7680"/>
                    <a:pt x="8767" y="7261"/>
                    <a:pt x="8809" y="6822"/>
                  </a:cubicBezTo>
                  <a:close/>
                  <a:moveTo>
                    <a:pt x="18162" y="6843"/>
                  </a:moveTo>
                  <a:cubicBezTo>
                    <a:pt x="18204" y="7219"/>
                    <a:pt x="18225" y="7575"/>
                    <a:pt x="18267" y="7931"/>
                  </a:cubicBezTo>
                  <a:cubicBezTo>
                    <a:pt x="18308" y="8035"/>
                    <a:pt x="18225" y="8161"/>
                    <a:pt x="18120" y="8182"/>
                  </a:cubicBezTo>
                  <a:cubicBezTo>
                    <a:pt x="17785" y="8328"/>
                    <a:pt x="17471" y="8475"/>
                    <a:pt x="17158" y="8621"/>
                  </a:cubicBezTo>
                  <a:cubicBezTo>
                    <a:pt x="17053" y="8224"/>
                    <a:pt x="16990" y="7805"/>
                    <a:pt x="16990" y="7387"/>
                  </a:cubicBezTo>
                  <a:cubicBezTo>
                    <a:pt x="17367" y="7177"/>
                    <a:pt x="17743" y="6989"/>
                    <a:pt x="18162" y="6843"/>
                  </a:cubicBezTo>
                  <a:close/>
                  <a:moveTo>
                    <a:pt x="10734" y="7324"/>
                  </a:moveTo>
                  <a:cubicBezTo>
                    <a:pt x="11550" y="7721"/>
                    <a:pt x="12345" y="8182"/>
                    <a:pt x="13078" y="8747"/>
                  </a:cubicBezTo>
                  <a:lnTo>
                    <a:pt x="13078" y="10128"/>
                  </a:lnTo>
                  <a:cubicBezTo>
                    <a:pt x="12743" y="9981"/>
                    <a:pt x="12450" y="9835"/>
                    <a:pt x="12136" y="9688"/>
                  </a:cubicBezTo>
                  <a:lnTo>
                    <a:pt x="10713" y="8998"/>
                  </a:lnTo>
                  <a:cubicBezTo>
                    <a:pt x="10567" y="8935"/>
                    <a:pt x="10546" y="8956"/>
                    <a:pt x="10567" y="8747"/>
                  </a:cubicBezTo>
                  <a:cubicBezTo>
                    <a:pt x="10629" y="8286"/>
                    <a:pt x="10671" y="7847"/>
                    <a:pt x="10713" y="7408"/>
                  </a:cubicBezTo>
                  <a:cubicBezTo>
                    <a:pt x="10734" y="7387"/>
                    <a:pt x="10734" y="7345"/>
                    <a:pt x="10734" y="7324"/>
                  </a:cubicBezTo>
                  <a:close/>
                  <a:moveTo>
                    <a:pt x="16237" y="7303"/>
                  </a:moveTo>
                  <a:cubicBezTo>
                    <a:pt x="16300" y="7575"/>
                    <a:pt x="16300" y="7847"/>
                    <a:pt x="16321" y="8098"/>
                  </a:cubicBezTo>
                  <a:cubicBezTo>
                    <a:pt x="16363" y="8370"/>
                    <a:pt x="16404" y="8642"/>
                    <a:pt x="16446" y="8914"/>
                  </a:cubicBezTo>
                  <a:lnTo>
                    <a:pt x="13914" y="10128"/>
                  </a:lnTo>
                  <a:lnTo>
                    <a:pt x="13914" y="9981"/>
                  </a:lnTo>
                  <a:lnTo>
                    <a:pt x="13914" y="8872"/>
                  </a:lnTo>
                  <a:cubicBezTo>
                    <a:pt x="13894" y="8768"/>
                    <a:pt x="13956" y="8684"/>
                    <a:pt x="14019" y="8642"/>
                  </a:cubicBezTo>
                  <a:cubicBezTo>
                    <a:pt x="14124" y="8579"/>
                    <a:pt x="14228" y="8496"/>
                    <a:pt x="14333" y="8412"/>
                  </a:cubicBezTo>
                  <a:cubicBezTo>
                    <a:pt x="14793" y="8119"/>
                    <a:pt x="15254" y="7847"/>
                    <a:pt x="15714" y="7596"/>
                  </a:cubicBezTo>
                  <a:cubicBezTo>
                    <a:pt x="15881" y="7491"/>
                    <a:pt x="16049" y="7408"/>
                    <a:pt x="16237" y="7303"/>
                  </a:cubicBezTo>
                  <a:close/>
                  <a:moveTo>
                    <a:pt x="8265" y="8726"/>
                  </a:moveTo>
                  <a:lnTo>
                    <a:pt x="9791" y="9395"/>
                  </a:lnTo>
                  <a:lnTo>
                    <a:pt x="9791" y="9395"/>
                  </a:lnTo>
                  <a:cubicBezTo>
                    <a:pt x="9708" y="10329"/>
                    <a:pt x="9646" y="11222"/>
                    <a:pt x="9583" y="12136"/>
                  </a:cubicBezTo>
                  <a:cubicBezTo>
                    <a:pt x="9541" y="12136"/>
                    <a:pt x="9520" y="12115"/>
                    <a:pt x="9479" y="12115"/>
                  </a:cubicBezTo>
                  <a:cubicBezTo>
                    <a:pt x="9123" y="11906"/>
                    <a:pt x="8788" y="11718"/>
                    <a:pt x="8432" y="11509"/>
                  </a:cubicBezTo>
                  <a:cubicBezTo>
                    <a:pt x="8370" y="11488"/>
                    <a:pt x="8328" y="11425"/>
                    <a:pt x="8328" y="11341"/>
                  </a:cubicBezTo>
                  <a:cubicBezTo>
                    <a:pt x="8307" y="11090"/>
                    <a:pt x="8286" y="10818"/>
                    <a:pt x="8265" y="10567"/>
                  </a:cubicBezTo>
                  <a:lnTo>
                    <a:pt x="8265" y="10295"/>
                  </a:lnTo>
                  <a:lnTo>
                    <a:pt x="8265" y="8726"/>
                  </a:lnTo>
                  <a:close/>
                  <a:moveTo>
                    <a:pt x="18706" y="8726"/>
                  </a:moveTo>
                  <a:cubicBezTo>
                    <a:pt x="18727" y="9207"/>
                    <a:pt x="18727" y="9688"/>
                    <a:pt x="18706" y="10190"/>
                  </a:cubicBezTo>
                  <a:cubicBezTo>
                    <a:pt x="18685" y="10253"/>
                    <a:pt x="18706" y="10316"/>
                    <a:pt x="18706" y="10379"/>
                  </a:cubicBezTo>
                  <a:cubicBezTo>
                    <a:pt x="18685" y="10714"/>
                    <a:pt x="18664" y="11048"/>
                    <a:pt x="18622" y="11383"/>
                  </a:cubicBezTo>
                  <a:cubicBezTo>
                    <a:pt x="18622" y="11425"/>
                    <a:pt x="18580" y="11467"/>
                    <a:pt x="18539" y="11509"/>
                  </a:cubicBezTo>
                  <a:cubicBezTo>
                    <a:pt x="18183" y="11718"/>
                    <a:pt x="17827" y="11927"/>
                    <a:pt x="17451" y="12136"/>
                  </a:cubicBezTo>
                  <a:lnTo>
                    <a:pt x="17409" y="12136"/>
                  </a:lnTo>
                  <a:cubicBezTo>
                    <a:pt x="17346" y="11216"/>
                    <a:pt x="17262" y="10295"/>
                    <a:pt x="17179" y="9374"/>
                  </a:cubicBezTo>
                  <a:lnTo>
                    <a:pt x="18706" y="8726"/>
                  </a:lnTo>
                  <a:close/>
                  <a:moveTo>
                    <a:pt x="7930" y="12230"/>
                  </a:moveTo>
                  <a:cubicBezTo>
                    <a:pt x="7972" y="12230"/>
                    <a:pt x="8014" y="12241"/>
                    <a:pt x="8056" y="12262"/>
                  </a:cubicBezTo>
                  <a:cubicBezTo>
                    <a:pt x="8370" y="12450"/>
                    <a:pt x="8684" y="12618"/>
                    <a:pt x="8997" y="12806"/>
                  </a:cubicBezTo>
                  <a:lnTo>
                    <a:pt x="9144" y="12890"/>
                  </a:lnTo>
                  <a:lnTo>
                    <a:pt x="6842" y="14459"/>
                  </a:lnTo>
                  <a:lnTo>
                    <a:pt x="5524" y="13517"/>
                  </a:lnTo>
                  <a:cubicBezTo>
                    <a:pt x="5650" y="13434"/>
                    <a:pt x="5733" y="13392"/>
                    <a:pt x="5838" y="13329"/>
                  </a:cubicBezTo>
                  <a:cubicBezTo>
                    <a:pt x="6131" y="13120"/>
                    <a:pt x="6445" y="12973"/>
                    <a:pt x="6759" y="12785"/>
                  </a:cubicBezTo>
                  <a:cubicBezTo>
                    <a:pt x="7093" y="12597"/>
                    <a:pt x="7449" y="12408"/>
                    <a:pt x="7805" y="12262"/>
                  </a:cubicBezTo>
                  <a:cubicBezTo>
                    <a:pt x="7847" y="12241"/>
                    <a:pt x="7888" y="12230"/>
                    <a:pt x="7930" y="12230"/>
                  </a:cubicBezTo>
                  <a:close/>
                  <a:moveTo>
                    <a:pt x="19038" y="12189"/>
                  </a:moveTo>
                  <a:cubicBezTo>
                    <a:pt x="19077" y="12189"/>
                    <a:pt x="19114" y="12199"/>
                    <a:pt x="19145" y="12220"/>
                  </a:cubicBezTo>
                  <a:cubicBezTo>
                    <a:pt x="19376" y="12325"/>
                    <a:pt x="19606" y="12429"/>
                    <a:pt x="19815" y="12534"/>
                  </a:cubicBezTo>
                  <a:cubicBezTo>
                    <a:pt x="19940" y="12597"/>
                    <a:pt x="20087" y="12680"/>
                    <a:pt x="20212" y="12764"/>
                  </a:cubicBezTo>
                  <a:lnTo>
                    <a:pt x="21447" y="13475"/>
                  </a:lnTo>
                  <a:cubicBezTo>
                    <a:pt x="21217" y="13664"/>
                    <a:pt x="20987" y="13789"/>
                    <a:pt x="20777" y="13957"/>
                  </a:cubicBezTo>
                  <a:lnTo>
                    <a:pt x="20129" y="14459"/>
                  </a:lnTo>
                  <a:lnTo>
                    <a:pt x="17848" y="12869"/>
                  </a:lnTo>
                  <a:cubicBezTo>
                    <a:pt x="17869" y="12848"/>
                    <a:pt x="17911" y="12827"/>
                    <a:pt x="17932" y="12806"/>
                  </a:cubicBezTo>
                  <a:cubicBezTo>
                    <a:pt x="18267" y="12618"/>
                    <a:pt x="18601" y="12429"/>
                    <a:pt x="18915" y="12220"/>
                  </a:cubicBezTo>
                  <a:cubicBezTo>
                    <a:pt x="18957" y="12199"/>
                    <a:pt x="18999" y="12189"/>
                    <a:pt x="19038" y="12189"/>
                  </a:cubicBezTo>
                  <a:close/>
                  <a:moveTo>
                    <a:pt x="5210" y="14145"/>
                  </a:moveTo>
                  <a:lnTo>
                    <a:pt x="6235" y="14898"/>
                  </a:lnTo>
                  <a:cubicBezTo>
                    <a:pt x="5901" y="15170"/>
                    <a:pt x="5566" y="15442"/>
                    <a:pt x="5210" y="15672"/>
                  </a:cubicBezTo>
                  <a:lnTo>
                    <a:pt x="4164" y="14919"/>
                  </a:lnTo>
                  <a:lnTo>
                    <a:pt x="5210" y="14145"/>
                  </a:lnTo>
                  <a:close/>
                  <a:moveTo>
                    <a:pt x="21782" y="14145"/>
                  </a:moveTo>
                  <a:lnTo>
                    <a:pt x="22828" y="14919"/>
                  </a:lnTo>
                  <a:lnTo>
                    <a:pt x="21782" y="15672"/>
                  </a:lnTo>
                  <a:cubicBezTo>
                    <a:pt x="21426" y="15442"/>
                    <a:pt x="21091" y="15191"/>
                    <a:pt x="20777" y="14919"/>
                  </a:cubicBezTo>
                  <a:cubicBezTo>
                    <a:pt x="21091" y="14626"/>
                    <a:pt x="21426" y="14375"/>
                    <a:pt x="21782" y="14145"/>
                  </a:cubicBezTo>
                  <a:close/>
                  <a:moveTo>
                    <a:pt x="6842" y="15359"/>
                  </a:moveTo>
                  <a:lnTo>
                    <a:pt x="9144" y="16928"/>
                  </a:lnTo>
                  <a:cubicBezTo>
                    <a:pt x="8746" y="17158"/>
                    <a:pt x="8370" y="17388"/>
                    <a:pt x="7993" y="17597"/>
                  </a:cubicBezTo>
                  <a:cubicBezTo>
                    <a:pt x="7972" y="17608"/>
                    <a:pt x="7951" y="17613"/>
                    <a:pt x="7928" y="17613"/>
                  </a:cubicBezTo>
                  <a:cubicBezTo>
                    <a:pt x="7904" y="17613"/>
                    <a:pt x="7878" y="17608"/>
                    <a:pt x="7847" y="17597"/>
                  </a:cubicBezTo>
                  <a:cubicBezTo>
                    <a:pt x="7512" y="17451"/>
                    <a:pt x="7156" y="17284"/>
                    <a:pt x="6842" y="17095"/>
                  </a:cubicBezTo>
                  <a:cubicBezTo>
                    <a:pt x="6424" y="16844"/>
                    <a:pt x="5984" y="16593"/>
                    <a:pt x="5524" y="16342"/>
                  </a:cubicBezTo>
                  <a:cubicBezTo>
                    <a:pt x="5671" y="16216"/>
                    <a:pt x="5817" y="16112"/>
                    <a:pt x="5963" y="16007"/>
                  </a:cubicBezTo>
                  <a:lnTo>
                    <a:pt x="6403" y="15693"/>
                  </a:lnTo>
                  <a:lnTo>
                    <a:pt x="6842" y="15359"/>
                  </a:lnTo>
                  <a:close/>
                  <a:moveTo>
                    <a:pt x="20150" y="15359"/>
                  </a:moveTo>
                  <a:lnTo>
                    <a:pt x="21447" y="16342"/>
                  </a:lnTo>
                  <a:cubicBezTo>
                    <a:pt x="21070" y="16572"/>
                    <a:pt x="20715" y="16760"/>
                    <a:pt x="20359" y="16991"/>
                  </a:cubicBezTo>
                  <a:cubicBezTo>
                    <a:pt x="19961" y="17221"/>
                    <a:pt x="19564" y="17430"/>
                    <a:pt x="19145" y="17597"/>
                  </a:cubicBezTo>
                  <a:cubicBezTo>
                    <a:pt x="19124" y="17608"/>
                    <a:pt x="19093" y="17613"/>
                    <a:pt x="19062" y="17613"/>
                  </a:cubicBezTo>
                  <a:cubicBezTo>
                    <a:pt x="19030" y="17613"/>
                    <a:pt x="18999" y="17608"/>
                    <a:pt x="18978" y="17597"/>
                  </a:cubicBezTo>
                  <a:lnTo>
                    <a:pt x="17827" y="16928"/>
                  </a:lnTo>
                  <a:lnTo>
                    <a:pt x="20150" y="15359"/>
                  </a:lnTo>
                  <a:close/>
                  <a:moveTo>
                    <a:pt x="13433" y="11697"/>
                  </a:moveTo>
                  <a:cubicBezTo>
                    <a:pt x="13517" y="11697"/>
                    <a:pt x="13601" y="11697"/>
                    <a:pt x="13684" y="11718"/>
                  </a:cubicBezTo>
                  <a:cubicBezTo>
                    <a:pt x="14082" y="11739"/>
                    <a:pt x="14375" y="12011"/>
                    <a:pt x="14689" y="12199"/>
                  </a:cubicBezTo>
                  <a:cubicBezTo>
                    <a:pt x="15002" y="12408"/>
                    <a:pt x="15316" y="12576"/>
                    <a:pt x="15651" y="12722"/>
                  </a:cubicBezTo>
                  <a:cubicBezTo>
                    <a:pt x="15902" y="12848"/>
                    <a:pt x="16111" y="13036"/>
                    <a:pt x="16237" y="13287"/>
                  </a:cubicBezTo>
                  <a:cubicBezTo>
                    <a:pt x="16363" y="13496"/>
                    <a:pt x="16446" y="13727"/>
                    <a:pt x="16446" y="13957"/>
                  </a:cubicBezTo>
                  <a:lnTo>
                    <a:pt x="16446" y="13978"/>
                  </a:lnTo>
                  <a:cubicBezTo>
                    <a:pt x="16425" y="14291"/>
                    <a:pt x="16404" y="14584"/>
                    <a:pt x="16383" y="14856"/>
                  </a:cubicBezTo>
                  <a:cubicBezTo>
                    <a:pt x="16383" y="15003"/>
                    <a:pt x="16404" y="15149"/>
                    <a:pt x="16404" y="15296"/>
                  </a:cubicBezTo>
                  <a:cubicBezTo>
                    <a:pt x="16425" y="15484"/>
                    <a:pt x="16446" y="15672"/>
                    <a:pt x="16446" y="15861"/>
                  </a:cubicBezTo>
                  <a:cubicBezTo>
                    <a:pt x="16404" y="16154"/>
                    <a:pt x="16300" y="16447"/>
                    <a:pt x="16111" y="16698"/>
                  </a:cubicBezTo>
                  <a:cubicBezTo>
                    <a:pt x="15860" y="16949"/>
                    <a:pt x="15546" y="17137"/>
                    <a:pt x="15212" y="17263"/>
                  </a:cubicBezTo>
                  <a:cubicBezTo>
                    <a:pt x="14898" y="17430"/>
                    <a:pt x="14584" y="17618"/>
                    <a:pt x="14291" y="17828"/>
                  </a:cubicBezTo>
                  <a:cubicBezTo>
                    <a:pt x="14082" y="17974"/>
                    <a:pt x="13810" y="18058"/>
                    <a:pt x="13559" y="18100"/>
                  </a:cubicBezTo>
                  <a:cubicBezTo>
                    <a:pt x="13454" y="18100"/>
                    <a:pt x="13370" y="18079"/>
                    <a:pt x="13266" y="18058"/>
                  </a:cubicBezTo>
                  <a:cubicBezTo>
                    <a:pt x="12889" y="18037"/>
                    <a:pt x="12596" y="17786"/>
                    <a:pt x="12303" y="17597"/>
                  </a:cubicBezTo>
                  <a:cubicBezTo>
                    <a:pt x="11969" y="17388"/>
                    <a:pt x="11634" y="17221"/>
                    <a:pt x="11299" y="17053"/>
                  </a:cubicBezTo>
                  <a:cubicBezTo>
                    <a:pt x="11027" y="16907"/>
                    <a:pt x="10818" y="16698"/>
                    <a:pt x="10671" y="16426"/>
                  </a:cubicBezTo>
                  <a:cubicBezTo>
                    <a:pt x="10546" y="16154"/>
                    <a:pt x="10504" y="15882"/>
                    <a:pt x="10546" y="15589"/>
                  </a:cubicBezTo>
                  <a:cubicBezTo>
                    <a:pt x="10567" y="15275"/>
                    <a:pt x="10567" y="14961"/>
                    <a:pt x="10567" y="14647"/>
                  </a:cubicBezTo>
                  <a:cubicBezTo>
                    <a:pt x="10567" y="14417"/>
                    <a:pt x="10525" y="14166"/>
                    <a:pt x="10546" y="13936"/>
                  </a:cubicBezTo>
                  <a:cubicBezTo>
                    <a:pt x="10546" y="13622"/>
                    <a:pt x="10671" y="13329"/>
                    <a:pt x="10881" y="13099"/>
                  </a:cubicBezTo>
                  <a:cubicBezTo>
                    <a:pt x="11048" y="12911"/>
                    <a:pt x="11257" y="12764"/>
                    <a:pt x="11487" y="12659"/>
                  </a:cubicBezTo>
                  <a:cubicBezTo>
                    <a:pt x="11906" y="12450"/>
                    <a:pt x="12303" y="12220"/>
                    <a:pt x="12680" y="11948"/>
                  </a:cubicBezTo>
                  <a:cubicBezTo>
                    <a:pt x="12910" y="11802"/>
                    <a:pt x="13161" y="11718"/>
                    <a:pt x="13433" y="11697"/>
                  </a:cubicBezTo>
                  <a:close/>
                  <a:moveTo>
                    <a:pt x="9562" y="17681"/>
                  </a:moveTo>
                  <a:cubicBezTo>
                    <a:pt x="9625" y="18623"/>
                    <a:pt x="9709" y="19501"/>
                    <a:pt x="9793" y="20443"/>
                  </a:cubicBezTo>
                  <a:lnTo>
                    <a:pt x="8265" y="21092"/>
                  </a:lnTo>
                  <a:lnTo>
                    <a:pt x="8265" y="20548"/>
                  </a:lnTo>
                  <a:cubicBezTo>
                    <a:pt x="8244" y="20045"/>
                    <a:pt x="8244" y="19564"/>
                    <a:pt x="8265" y="19062"/>
                  </a:cubicBezTo>
                  <a:cubicBezTo>
                    <a:pt x="8286" y="18853"/>
                    <a:pt x="8307" y="18644"/>
                    <a:pt x="8349" y="18455"/>
                  </a:cubicBezTo>
                  <a:cubicBezTo>
                    <a:pt x="8349" y="18392"/>
                    <a:pt x="8370" y="18351"/>
                    <a:pt x="8412" y="18330"/>
                  </a:cubicBezTo>
                  <a:cubicBezTo>
                    <a:pt x="8767" y="18100"/>
                    <a:pt x="9144" y="17890"/>
                    <a:pt x="9500" y="17681"/>
                  </a:cubicBezTo>
                  <a:close/>
                  <a:moveTo>
                    <a:pt x="17471" y="17681"/>
                  </a:moveTo>
                  <a:cubicBezTo>
                    <a:pt x="17827" y="17890"/>
                    <a:pt x="18183" y="18079"/>
                    <a:pt x="18539" y="18288"/>
                  </a:cubicBezTo>
                  <a:cubicBezTo>
                    <a:pt x="18580" y="18330"/>
                    <a:pt x="18622" y="18372"/>
                    <a:pt x="18622" y="18413"/>
                  </a:cubicBezTo>
                  <a:cubicBezTo>
                    <a:pt x="18643" y="18539"/>
                    <a:pt x="18664" y="18664"/>
                    <a:pt x="18685" y="18790"/>
                  </a:cubicBezTo>
                  <a:cubicBezTo>
                    <a:pt x="18727" y="19041"/>
                    <a:pt x="18727" y="19313"/>
                    <a:pt x="18706" y="19564"/>
                  </a:cubicBezTo>
                  <a:cubicBezTo>
                    <a:pt x="18706" y="19648"/>
                    <a:pt x="18706" y="19732"/>
                    <a:pt x="18727" y="19815"/>
                  </a:cubicBezTo>
                  <a:cubicBezTo>
                    <a:pt x="18706" y="20108"/>
                    <a:pt x="18706" y="20380"/>
                    <a:pt x="18706" y="20673"/>
                  </a:cubicBezTo>
                  <a:lnTo>
                    <a:pt x="18706" y="21092"/>
                  </a:lnTo>
                  <a:lnTo>
                    <a:pt x="17179" y="20443"/>
                  </a:lnTo>
                  <a:cubicBezTo>
                    <a:pt x="17262" y="19501"/>
                    <a:pt x="17346" y="18602"/>
                    <a:pt x="17409" y="17681"/>
                  </a:cubicBezTo>
                  <a:close/>
                  <a:moveTo>
                    <a:pt x="13057" y="19690"/>
                  </a:moveTo>
                  <a:lnTo>
                    <a:pt x="13057" y="21092"/>
                  </a:lnTo>
                  <a:cubicBezTo>
                    <a:pt x="12764" y="21343"/>
                    <a:pt x="12450" y="21552"/>
                    <a:pt x="12115" y="21740"/>
                  </a:cubicBezTo>
                  <a:lnTo>
                    <a:pt x="12031" y="21782"/>
                  </a:lnTo>
                  <a:lnTo>
                    <a:pt x="10776" y="22494"/>
                  </a:lnTo>
                  <a:lnTo>
                    <a:pt x="10734" y="22494"/>
                  </a:lnTo>
                  <a:cubicBezTo>
                    <a:pt x="10671" y="21950"/>
                    <a:pt x="10609" y="21426"/>
                    <a:pt x="10567" y="20882"/>
                  </a:cubicBezTo>
                  <a:lnTo>
                    <a:pt x="13057" y="19690"/>
                  </a:lnTo>
                  <a:close/>
                  <a:moveTo>
                    <a:pt x="13894" y="19690"/>
                  </a:moveTo>
                  <a:lnTo>
                    <a:pt x="16425" y="20882"/>
                  </a:lnTo>
                  <a:cubicBezTo>
                    <a:pt x="16363" y="21426"/>
                    <a:pt x="16300" y="21970"/>
                    <a:pt x="16237" y="22514"/>
                  </a:cubicBezTo>
                  <a:cubicBezTo>
                    <a:pt x="15421" y="22117"/>
                    <a:pt x="14626" y="21636"/>
                    <a:pt x="13894" y="21092"/>
                  </a:cubicBezTo>
                  <a:lnTo>
                    <a:pt x="13894" y="19690"/>
                  </a:lnTo>
                  <a:close/>
                  <a:moveTo>
                    <a:pt x="9834" y="21196"/>
                  </a:moveTo>
                  <a:cubicBezTo>
                    <a:pt x="9918" y="21615"/>
                    <a:pt x="9981" y="22033"/>
                    <a:pt x="10002" y="22452"/>
                  </a:cubicBezTo>
                  <a:cubicBezTo>
                    <a:pt x="9625" y="22661"/>
                    <a:pt x="9207" y="22786"/>
                    <a:pt x="8809" y="22996"/>
                  </a:cubicBezTo>
                  <a:cubicBezTo>
                    <a:pt x="8767" y="22556"/>
                    <a:pt x="8725" y="22138"/>
                    <a:pt x="8684" y="21719"/>
                  </a:cubicBezTo>
                  <a:cubicBezTo>
                    <a:pt x="8809" y="21657"/>
                    <a:pt x="8914" y="21615"/>
                    <a:pt x="9018" y="21552"/>
                  </a:cubicBezTo>
                  <a:cubicBezTo>
                    <a:pt x="9290" y="21426"/>
                    <a:pt x="9562" y="21322"/>
                    <a:pt x="9834" y="21196"/>
                  </a:cubicBezTo>
                  <a:close/>
                  <a:moveTo>
                    <a:pt x="17137" y="21196"/>
                  </a:moveTo>
                  <a:lnTo>
                    <a:pt x="18267" y="21677"/>
                  </a:lnTo>
                  <a:cubicBezTo>
                    <a:pt x="18246" y="22117"/>
                    <a:pt x="18225" y="22556"/>
                    <a:pt x="18162" y="22996"/>
                  </a:cubicBezTo>
                  <a:lnTo>
                    <a:pt x="16969" y="22473"/>
                  </a:lnTo>
                  <a:cubicBezTo>
                    <a:pt x="16990" y="22033"/>
                    <a:pt x="17053" y="21615"/>
                    <a:pt x="17137" y="21196"/>
                  </a:cubicBezTo>
                  <a:close/>
                  <a:moveTo>
                    <a:pt x="14432" y="0"/>
                  </a:moveTo>
                  <a:cubicBezTo>
                    <a:pt x="14346" y="0"/>
                    <a:pt x="14259" y="33"/>
                    <a:pt x="14186" y="105"/>
                  </a:cubicBezTo>
                  <a:cubicBezTo>
                    <a:pt x="13998" y="273"/>
                    <a:pt x="13831" y="461"/>
                    <a:pt x="13663" y="628"/>
                  </a:cubicBezTo>
                  <a:lnTo>
                    <a:pt x="13475" y="817"/>
                  </a:lnTo>
                  <a:cubicBezTo>
                    <a:pt x="13391" y="733"/>
                    <a:pt x="13329" y="670"/>
                    <a:pt x="13266" y="607"/>
                  </a:cubicBezTo>
                  <a:cubicBezTo>
                    <a:pt x="13098" y="440"/>
                    <a:pt x="12931" y="273"/>
                    <a:pt x="12764" y="105"/>
                  </a:cubicBezTo>
                  <a:cubicBezTo>
                    <a:pt x="12693" y="45"/>
                    <a:pt x="12603" y="14"/>
                    <a:pt x="12515" y="14"/>
                  </a:cubicBezTo>
                  <a:cubicBezTo>
                    <a:pt x="12420" y="14"/>
                    <a:pt x="12327" y="50"/>
                    <a:pt x="12261" y="126"/>
                  </a:cubicBezTo>
                  <a:cubicBezTo>
                    <a:pt x="12115" y="294"/>
                    <a:pt x="12136" y="524"/>
                    <a:pt x="12282" y="649"/>
                  </a:cubicBezTo>
                  <a:cubicBezTo>
                    <a:pt x="12513" y="859"/>
                    <a:pt x="12722" y="1089"/>
                    <a:pt x="12952" y="1298"/>
                  </a:cubicBezTo>
                  <a:cubicBezTo>
                    <a:pt x="13098" y="1403"/>
                    <a:pt x="13161" y="1570"/>
                    <a:pt x="13098" y="1737"/>
                  </a:cubicBezTo>
                  <a:cubicBezTo>
                    <a:pt x="13098" y="1800"/>
                    <a:pt x="13098" y="1863"/>
                    <a:pt x="13098" y="1905"/>
                  </a:cubicBezTo>
                  <a:cubicBezTo>
                    <a:pt x="13078" y="2072"/>
                    <a:pt x="13078" y="2219"/>
                    <a:pt x="13078" y="2386"/>
                  </a:cubicBezTo>
                  <a:lnTo>
                    <a:pt x="13036" y="2386"/>
                  </a:lnTo>
                  <a:cubicBezTo>
                    <a:pt x="12701" y="2030"/>
                    <a:pt x="12282" y="1758"/>
                    <a:pt x="11989" y="1340"/>
                  </a:cubicBezTo>
                  <a:cubicBezTo>
                    <a:pt x="11928" y="1248"/>
                    <a:pt x="11833" y="1190"/>
                    <a:pt x="11729" y="1190"/>
                  </a:cubicBezTo>
                  <a:cubicBezTo>
                    <a:pt x="11691" y="1190"/>
                    <a:pt x="11652" y="1197"/>
                    <a:pt x="11613" y="1214"/>
                  </a:cubicBezTo>
                  <a:cubicBezTo>
                    <a:pt x="11362" y="1277"/>
                    <a:pt x="11257" y="1591"/>
                    <a:pt x="11425" y="1800"/>
                  </a:cubicBezTo>
                  <a:cubicBezTo>
                    <a:pt x="11634" y="2072"/>
                    <a:pt x="11864" y="2302"/>
                    <a:pt x="12115" y="2511"/>
                  </a:cubicBezTo>
                  <a:cubicBezTo>
                    <a:pt x="12408" y="2825"/>
                    <a:pt x="12722" y="3118"/>
                    <a:pt x="13015" y="3411"/>
                  </a:cubicBezTo>
                  <a:cubicBezTo>
                    <a:pt x="13098" y="3474"/>
                    <a:pt x="13119" y="3579"/>
                    <a:pt x="13119" y="3683"/>
                  </a:cubicBezTo>
                  <a:cubicBezTo>
                    <a:pt x="13098" y="3892"/>
                    <a:pt x="13098" y="4102"/>
                    <a:pt x="13078" y="4290"/>
                  </a:cubicBezTo>
                  <a:cubicBezTo>
                    <a:pt x="13057" y="4436"/>
                    <a:pt x="13057" y="4583"/>
                    <a:pt x="13036" y="4729"/>
                  </a:cubicBezTo>
                  <a:cubicBezTo>
                    <a:pt x="13015" y="4729"/>
                    <a:pt x="12994" y="4708"/>
                    <a:pt x="12973" y="4708"/>
                  </a:cubicBezTo>
                  <a:cubicBezTo>
                    <a:pt x="12617" y="4374"/>
                    <a:pt x="12261" y="4039"/>
                    <a:pt x="11906" y="3704"/>
                  </a:cubicBezTo>
                  <a:cubicBezTo>
                    <a:pt x="11592" y="3411"/>
                    <a:pt x="11278" y="3118"/>
                    <a:pt x="10985" y="2825"/>
                  </a:cubicBezTo>
                  <a:cubicBezTo>
                    <a:pt x="10912" y="2752"/>
                    <a:pt x="10813" y="2715"/>
                    <a:pt x="10713" y="2715"/>
                  </a:cubicBezTo>
                  <a:cubicBezTo>
                    <a:pt x="10614" y="2715"/>
                    <a:pt x="10514" y="2752"/>
                    <a:pt x="10441" y="2825"/>
                  </a:cubicBezTo>
                  <a:cubicBezTo>
                    <a:pt x="10295" y="2972"/>
                    <a:pt x="10316" y="3223"/>
                    <a:pt x="10462" y="3348"/>
                  </a:cubicBezTo>
                  <a:cubicBezTo>
                    <a:pt x="10818" y="3683"/>
                    <a:pt x="11153" y="4018"/>
                    <a:pt x="11508" y="4332"/>
                  </a:cubicBezTo>
                  <a:cubicBezTo>
                    <a:pt x="11989" y="4792"/>
                    <a:pt x="12492" y="5232"/>
                    <a:pt x="12994" y="5671"/>
                  </a:cubicBezTo>
                  <a:cubicBezTo>
                    <a:pt x="13057" y="5734"/>
                    <a:pt x="13098" y="5838"/>
                    <a:pt x="13098" y="5943"/>
                  </a:cubicBezTo>
                  <a:lnTo>
                    <a:pt x="13098" y="7701"/>
                  </a:lnTo>
                  <a:lnTo>
                    <a:pt x="13098" y="7847"/>
                  </a:lnTo>
                  <a:lnTo>
                    <a:pt x="12910" y="7742"/>
                  </a:lnTo>
                  <a:cubicBezTo>
                    <a:pt x="12785" y="7638"/>
                    <a:pt x="12638" y="7554"/>
                    <a:pt x="12513" y="7470"/>
                  </a:cubicBezTo>
                  <a:cubicBezTo>
                    <a:pt x="12387" y="7408"/>
                    <a:pt x="12282" y="7345"/>
                    <a:pt x="12157" y="7282"/>
                  </a:cubicBezTo>
                  <a:lnTo>
                    <a:pt x="11613" y="6968"/>
                  </a:lnTo>
                  <a:lnTo>
                    <a:pt x="10797" y="6487"/>
                  </a:lnTo>
                  <a:cubicBezTo>
                    <a:pt x="10818" y="6299"/>
                    <a:pt x="10818" y="6131"/>
                    <a:pt x="10839" y="5943"/>
                  </a:cubicBezTo>
                  <a:cubicBezTo>
                    <a:pt x="10881" y="5692"/>
                    <a:pt x="10901" y="5462"/>
                    <a:pt x="10943" y="5211"/>
                  </a:cubicBezTo>
                  <a:cubicBezTo>
                    <a:pt x="10985" y="5022"/>
                    <a:pt x="10881" y="4834"/>
                    <a:pt x="10692" y="4771"/>
                  </a:cubicBezTo>
                  <a:cubicBezTo>
                    <a:pt x="10650" y="4757"/>
                    <a:pt x="10607" y="4750"/>
                    <a:pt x="10566" y="4750"/>
                  </a:cubicBezTo>
                  <a:cubicBezTo>
                    <a:pt x="10424" y="4750"/>
                    <a:pt x="10297" y="4830"/>
                    <a:pt x="10232" y="4960"/>
                  </a:cubicBezTo>
                  <a:cubicBezTo>
                    <a:pt x="10211" y="5022"/>
                    <a:pt x="10211" y="5064"/>
                    <a:pt x="10211" y="5127"/>
                  </a:cubicBezTo>
                  <a:cubicBezTo>
                    <a:pt x="10169" y="5378"/>
                    <a:pt x="10148" y="5692"/>
                    <a:pt x="10106" y="5901"/>
                  </a:cubicBezTo>
                  <a:cubicBezTo>
                    <a:pt x="10085" y="6131"/>
                    <a:pt x="10065" y="6340"/>
                    <a:pt x="10044" y="6592"/>
                  </a:cubicBezTo>
                  <a:lnTo>
                    <a:pt x="8851" y="6068"/>
                  </a:lnTo>
                  <a:cubicBezTo>
                    <a:pt x="8851" y="6027"/>
                    <a:pt x="8851" y="6006"/>
                    <a:pt x="8851" y="5964"/>
                  </a:cubicBezTo>
                  <a:cubicBezTo>
                    <a:pt x="8935" y="5441"/>
                    <a:pt x="8997" y="4939"/>
                    <a:pt x="9081" y="4416"/>
                  </a:cubicBezTo>
                  <a:cubicBezTo>
                    <a:pt x="9102" y="4164"/>
                    <a:pt x="9165" y="3892"/>
                    <a:pt x="9165" y="3641"/>
                  </a:cubicBezTo>
                  <a:cubicBezTo>
                    <a:pt x="9186" y="3380"/>
                    <a:pt x="8997" y="3249"/>
                    <a:pt x="8809" y="3249"/>
                  </a:cubicBezTo>
                  <a:cubicBezTo>
                    <a:pt x="8621" y="3249"/>
                    <a:pt x="8432" y="3380"/>
                    <a:pt x="8453" y="3641"/>
                  </a:cubicBezTo>
                  <a:cubicBezTo>
                    <a:pt x="8432" y="3767"/>
                    <a:pt x="8432" y="3892"/>
                    <a:pt x="8412" y="4018"/>
                  </a:cubicBezTo>
                  <a:cubicBezTo>
                    <a:pt x="8349" y="4499"/>
                    <a:pt x="8265" y="4980"/>
                    <a:pt x="8202" y="5462"/>
                  </a:cubicBezTo>
                  <a:cubicBezTo>
                    <a:pt x="8181" y="5566"/>
                    <a:pt x="8160" y="5671"/>
                    <a:pt x="8140" y="5776"/>
                  </a:cubicBezTo>
                  <a:lnTo>
                    <a:pt x="8098" y="5776"/>
                  </a:lnTo>
                  <a:lnTo>
                    <a:pt x="6131" y="4960"/>
                  </a:lnTo>
                  <a:cubicBezTo>
                    <a:pt x="6080" y="4934"/>
                    <a:pt x="6027" y="4922"/>
                    <a:pt x="5974" y="4922"/>
                  </a:cubicBezTo>
                  <a:cubicBezTo>
                    <a:pt x="5856" y="4922"/>
                    <a:pt x="5743" y="4983"/>
                    <a:pt x="5671" y="5085"/>
                  </a:cubicBezTo>
                  <a:cubicBezTo>
                    <a:pt x="5566" y="5232"/>
                    <a:pt x="5587" y="5420"/>
                    <a:pt x="5733" y="5545"/>
                  </a:cubicBezTo>
                  <a:cubicBezTo>
                    <a:pt x="5796" y="5608"/>
                    <a:pt x="5859" y="5650"/>
                    <a:pt x="5943" y="5671"/>
                  </a:cubicBezTo>
                  <a:cubicBezTo>
                    <a:pt x="6194" y="5776"/>
                    <a:pt x="6445" y="5880"/>
                    <a:pt x="6717" y="5985"/>
                  </a:cubicBezTo>
                  <a:lnTo>
                    <a:pt x="8056" y="6508"/>
                  </a:lnTo>
                  <a:cubicBezTo>
                    <a:pt x="8014" y="6947"/>
                    <a:pt x="7972" y="7387"/>
                    <a:pt x="7909" y="7826"/>
                  </a:cubicBezTo>
                  <a:lnTo>
                    <a:pt x="7344" y="7554"/>
                  </a:lnTo>
                  <a:cubicBezTo>
                    <a:pt x="7072" y="7449"/>
                    <a:pt x="6800" y="7303"/>
                    <a:pt x="6507" y="7198"/>
                  </a:cubicBezTo>
                  <a:cubicBezTo>
                    <a:pt x="6467" y="7185"/>
                    <a:pt x="6425" y="7178"/>
                    <a:pt x="6383" y="7178"/>
                  </a:cubicBezTo>
                  <a:cubicBezTo>
                    <a:pt x="6235" y="7178"/>
                    <a:pt x="6096" y="7265"/>
                    <a:pt x="6047" y="7429"/>
                  </a:cubicBezTo>
                  <a:cubicBezTo>
                    <a:pt x="5984" y="7617"/>
                    <a:pt x="6068" y="7826"/>
                    <a:pt x="6277" y="7889"/>
                  </a:cubicBezTo>
                  <a:cubicBezTo>
                    <a:pt x="6570" y="8014"/>
                    <a:pt x="6863" y="8140"/>
                    <a:pt x="7156" y="8265"/>
                  </a:cubicBezTo>
                  <a:lnTo>
                    <a:pt x="7470" y="8412"/>
                  </a:lnTo>
                  <a:lnTo>
                    <a:pt x="7470" y="9186"/>
                  </a:lnTo>
                  <a:lnTo>
                    <a:pt x="7470" y="9960"/>
                  </a:lnTo>
                  <a:cubicBezTo>
                    <a:pt x="7470" y="10107"/>
                    <a:pt x="7449" y="10253"/>
                    <a:pt x="7449" y="10379"/>
                  </a:cubicBezTo>
                  <a:cubicBezTo>
                    <a:pt x="7449" y="10462"/>
                    <a:pt x="7449" y="10546"/>
                    <a:pt x="7449" y="10609"/>
                  </a:cubicBezTo>
                  <a:cubicBezTo>
                    <a:pt x="7470" y="10755"/>
                    <a:pt x="7491" y="10881"/>
                    <a:pt x="7491" y="11048"/>
                  </a:cubicBezTo>
                  <a:lnTo>
                    <a:pt x="7303" y="10944"/>
                  </a:lnTo>
                  <a:cubicBezTo>
                    <a:pt x="6821" y="10672"/>
                    <a:pt x="6319" y="10379"/>
                    <a:pt x="5838" y="10107"/>
                  </a:cubicBezTo>
                  <a:cubicBezTo>
                    <a:pt x="5733" y="10044"/>
                    <a:pt x="5671" y="9960"/>
                    <a:pt x="5650" y="9835"/>
                  </a:cubicBezTo>
                  <a:cubicBezTo>
                    <a:pt x="5608" y="9563"/>
                    <a:pt x="5545" y="9291"/>
                    <a:pt x="5482" y="8998"/>
                  </a:cubicBezTo>
                  <a:cubicBezTo>
                    <a:pt x="5378" y="8537"/>
                    <a:pt x="5273" y="8077"/>
                    <a:pt x="5168" y="7617"/>
                  </a:cubicBezTo>
                  <a:cubicBezTo>
                    <a:pt x="5127" y="7449"/>
                    <a:pt x="5085" y="7282"/>
                    <a:pt x="5043" y="7094"/>
                  </a:cubicBezTo>
                  <a:cubicBezTo>
                    <a:pt x="5001" y="6885"/>
                    <a:pt x="4959" y="6696"/>
                    <a:pt x="4896" y="6508"/>
                  </a:cubicBezTo>
                  <a:cubicBezTo>
                    <a:pt x="4860" y="6344"/>
                    <a:pt x="4713" y="6228"/>
                    <a:pt x="4551" y="6228"/>
                  </a:cubicBezTo>
                  <a:cubicBezTo>
                    <a:pt x="4527" y="6228"/>
                    <a:pt x="4502" y="6230"/>
                    <a:pt x="4478" y="6236"/>
                  </a:cubicBezTo>
                  <a:cubicBezTo>
                    <a:pt x="4290" y="6278"/>
                    <a:pt x="4164" y="6445"/>
                    <a:pt x="4185" y="6612"/>
                  </a:cubicBezTo>
                  <a:cubicBezTo>
                    <a:pt x="4206" y="6654"/>
                    <a:pt x="4206" y="6717"/>
                    <a:pt x="4206" y="6759"/>
                  </a:cubicBezTo>
                  <a:cubicBezTo>
                    <a:pt x="4248" y="6905"/>
                    <a:pt x="4290" y="7052"/>
                    <a:pt x="4331" y="7198"/>
                  </a:cubicBezTo>
                  <a:cubicBezTo>
                    <a:pt x="4394" y="7429"/>
                    <a:pt x="4436" y="7659"/>
                    <a:pt x="4478" y="7889"/>
                  </a:cubicBezTo>
                  <a:cubicBezTo>
                    <a:pt x="4603" y="8391"/>
                    <a:pt x="4708" y="8893"/>
                    <a:pt x="4834" y="9374"/>
                  </a:cubicBezTo>
                  <a:cubicBezTo>
                    <a:pt x="4834" y="9395"/>
                    <a:pt x="4834" y="9416"/>
                    <a:pt x="4834" y="9437"/>
                  </a:cubicBezTo>
                  <a:cubicBezTo>
                    <a:pt x="4771" y="9416"/>
                    <a:pt x="4708" y="9374"/>
                    <a:pt x="4645" y="9353"/>
                  </a:cubicBezTo>
                  <a:cubicBezTo>
                    <a:pt x="4478" y="9249"/>
                    <a:pt x="4311" y="9144"/>
                    <a:pt x="4122" y="9081"/>
                  </a:cubicBezTo>
                  <a:cubicBezTo>
                    <a:pt x="3704" y="8893"/>
                    <a:pt x="3767" y="8956"/>
                    <a:pt x="3641" y="8517"/>
                  </a:cubicBezTo>
                  <a:cubicBezTo>
                    <a:pt x="3515" y="8014"/>
                    <a:pt x="3390" y="7491"/>
                    <a:pt x="3264" y="6989"/>
                  </a:cubicBezTo>
                  <a:cubicBezTo>
                    <a:pt x="3222" y="6843"/>
                    <a:pt x="3160" y="6696"/>
                    <a:pt x="3097" y="6550"/>
                  </a:cubicBezTo>
                  <a:cubicBezTo>
                    <a:pt x="3023" y="6416"/>
                    <a:pt x="2896" y="6346"/>
                    <a:pt x="2769" y="6346"/>
                  </a:cubicBezTo>
                  <a:cubicBezTo>
                    <a:pt x="2717" y="6346"/>
                    <a:pt x="2665" y="6358"/>
                    <a:pt x="2616" y="6382"/>
                  </a:cubicBezTo>
                  <a:cubicBezTo>
                    <a:pt x="2427" y="6466"/>
                    <a:pt x="2365" y="6675"/>
                    <a:pt x="2448" y="6864"/>
                  </a:cubicBezTo>
                  <a:cubicBezTo>
                    <a:pt x="2448" y="6905"/>
                    <a:pt x="2490" y="6947"/>
                    <a:pt x="2511" y="7010"/>
                  </a:cubicBezTo>
                  <a:cubicBezTo>
                    <a:pt x="2532" y="7073"/>
                    <a:pt x="2553" y="7136"/>
                    <a:pt x="2574" y="7198"/>
                  </a:cubicBezTo>
                  <a:cubicBezTo>
                    <a:pt x="2658" y="7533"/>
                    <a:pt x="2720" y="7847"/>
                    <a:pt x="2804" y="8182"/>
                  </a:cubicBezTo>
                  <a:cubicBezTo>
                    <a:pt x="2825" y="8224"/>
                    <a:pt x="2825" y="8265"/>
                    <a:pt x="2825" y="8307"/>
                  </a:cubicBezTo>
                  <a:lnTo>
                    <a:pt x="2114" y="7952"/>
                  </a:lnTo>
                  <a:cubicBezTo>
                    <a:pt x="2051" y="7910"/>
                    <a:pt x="1988" y="7847"/>
                    <a:pt x="1967" y="7763"/>
                  </a:cubicBezTo>
                  <a:cubicBezTo>
                    <a:pt x="1883" y="7408"/>
                    <a:pt x="1800" y="7073"/>
                    <a:pt x="1695" y="6738"/>
                  </a:cubicBezTo>
                  <a:cubicBezTo>
                    <a:pt x="1674" y="6675"/>
                    <a:pt x="1632" y="6592"/>
                    <a:pt x="1570" y="6550"/>
                  </a:cubicBezTo>
                  <a:cubicBezTo>
                    <a:pt x="1499" y="6485"/>
                    <a:pt x="1417" y="6457"/>
                    <a:pt x="1338" y="6457"/>
                  </a:cubicBezTo>
                  <a:cubicBezTo>
                    <a:pt x="1133" y="6457"/>
                    <a:pt x="944" y="6644"/>
                    <a:pt x="1005" y="6885"/>
                  </a:cubicBezTo>
                  <a:cubicBezTo>
                    <a:pt x="1046" y="7115"/>
                    <a:pt x="1109" y="7366"/>
                    <a:pt x="1172" y="7596"/>
                  </a:cubicBezTo>
                  <a:cubicBezTo>
                    <a:pt x="1193" y="7659"/>
                    <a:pt x="1214" y="7763"/>
                    <a:pt x="1256" y="7847"/>
                  </a:cubicBezTo>
                  <a:cubicBezTo>
                    <a:pt x="1130" y="7889"/>
                    <a:pt x="1026" y="7910"/>
                    <a:pt x="921" y="7931"/>
                  </a:cubicBezTo>
                  <a:cubicBezTo>
                    <a:pt x="691" y="7993"/>
                    <a:pt x="481" y="8056"/>
                    <a:pt x="272" y="8119"/>
                  </a:cubicBezTo>
                  <a:cubicBezTo>
                    <a:pt x="126" y="8161"/>
                    <a:pt x="21" y="8286"/>
                    <a:pt x="21" y="8433"/>
                  </a:cubicBezTo>
                  <a:cubicBezTo>
                    <a:pt x="21" y="8579"/>
                    <a:pt x="105" y="8705"/>
                    <a:pt x="230" y="8768"/>
                  </a:cubicBezTo>
                  <a:cubicBezTo>
                    <a:pt x="276" y="8802"/>
                    <a:pt x="335" y="8818"/>
                    <a:pt x="396" y="8818"/>
                  </a:cubicBezTo>
                  <a:cubicBezTo>
                    <a:pt x="446" y="8818"/>
                    <a:pt x="497" y="8807"/>
                    <a:pt x="544" y="8789"/>
                  </a:cubicBezTo>
                  <a:cubicBezTo>
                    <a:pt x="879" y="8705"/>
                    <a:pt x="1214" y="8621"/>
                    <a:pt x="1549" y="8537"/>
                  </a:cubicBezTo>
                  <a:cubicBezTo>
                    <a:pt x="1566" y="8529"/>
                    <a:pt x="1587" y="8524"/>
                    <a:pt x="1610" y="8524"/>
                  </a:cubicBezTo>
                  <a:cubicBezTo>
                    <a:pt x="1642" y="8524"/>
                    <a:pt x="1679" y="8534"/>
                    <a:pt x="1716" y="8558"/>
                  </a:cubicBezTo>
                  <a:cubicBezTo>
                    <a:pt x="1946" y="8684"/>
                    <a:pt x="2176" y="8851"/>
                    <a:pt x="2427" y="8998"/>
                  </a:cubicBezTo>
                  <a:cubicBezTo>
                    <a:pt x="2134" y="9102"/>
                    <a:pt x="1883" y="9186"/>
                    <a:pt x="1611" y="9270"/>
                  </a:cubicBezTo>
                  <a:cubicBezTo>
                    <a:pt x="1423" y="9333"/>
                    <a:pt x="1214" y="9395"/>
                    <a:pt x="984" y="9395"/>
                  </a:cubicBezTo>
                  <a:cubicBezTo>
                    <a:pt x="795" y="9416"/>
                    <a:pt x="628" y="9584"/>
                    <a:pt x="649" y="9772"/>
                  </a:cubicBezTo>
                  <a:cubicBezTo>
                    <a:pt x="669" y="9969"/>
                    <a:pt x="819" y="10129"/>
                    <a:pt x="1011" y="10129"/>
                  </a:cubicBezTo>
                  <a:cubicBezTo>
                    <a:pt x="1023" y="10129"/>
                    <a:pt x="1035" y="10129"/>
                    <a:pt x="1046" y="10128"/>
                  </a:cubicBezTo>
                  <a:cubicBezTo>
                    <a:pt x="1193" y="10128"/>
                    <a:pt x="1339" y="10086"/>
                    <a:pt x="1486" y="10065"/>
                  </a:cubicBezTo>
                  <a:cubicBezTo>
                    <a:pt x="1737" y="10002"/>
                    <a:pt x="1967" y="9898"/>
                    <a:pt x="2218" y="9835"/>
                  </a:cubicBezTo>
                  <a:cubicBezTo>
                    <a:pt x="2574" y="9730"/>
                    <a:pt x="2930" y="9646"/>
                    <a:pt x="3285" y="9542"/>
                  </a:cubicBezTo>
                  <a:cubicBezTo>
                    <a:pt x="3308" y="9536"/>
                    <a:pt x="3329" y="9534"/>
                    <a:pt x="3348" y="9534"/>
                  </a:cubicBezTo>
                  <a:cubicBezTo>
                    <a:pt x="3403" y="9534"/>
                    <a:pt x="3449" y="9553"/>
                    <a:pt x="3494" y="9584"/>
                  </a:cubicBezTo>
                  <a:lnTo>
                    <a:pt x="4331" y="10149"/>
                  </a:lnTo>
                  <a:cubicBezTo>
                    <a:pt x="4352" y="10149"/>
                    <a:pt x="4394" y="10190"/>
                    <a:pt x="4415" y="10211"/>
                  </a:cubicBezTo>
                  <a:lnTo>
                    <a:pt x="2950" y="10672"/>
                  </a:lnTo>
                  <a:cubicBezTo>
                    <a:pt x="2553" y="10797"/>
                    <a:pt x="2134" y="10902"/>
                    <a:pt x="1737" y="11027"/>
                  </a:cubicBezTo>
                  <a:cubicBezTo>
                    <a:pt x="1632" y="11048"/>
                    <a:pt x="1549" y="11111"/>
                    <a:pt x="1507" y="11195"/>
                  </a:cubicBezTo>
                  <a:cubicBezTo>
                    <a:pt x="1423" y="11320"/>
                    <a:pt x="1423" y="11488"/>
                    <a:pt x="1528" y="11592"/>
                  </a:cubicBezTo>
                  <a:cubicBezTo>
                    <a:pt x="1586" y="11695"/>
                    <a:pt x="1686" y="11746"/>
                    <a:pt x="1791" y="11746"/>
                  </a:cubicBezTo>
                  <a:cubicBezTo>
                    <a:pt x="1835" y="11746"/>
                    <a:pt x="1881" y="11737"/>
                    <a:pt x="1925" y="11718"/>
                  </a:cubicBezTo>
                  <a:cubicBezTo>
                    <a:pt x="2386" y="11592"/>
                    <a:pt x="2825" y="11467"/>
                    <a:pt x="3285" y="11320"/>
                  </a:cubicBezTo>
                  <a:cubicBezTo>
                    <a:pt x="3913" y="11132"/>
                    <a:pt x="4541" y="10923"/>
                    <a:pt x="5168" y="10714"/>
                  </a:cubicBezTo>
                  <a:lnTo>
                    <a:pt x="5231" y="10693"/>
                  </a:lnTo>
                  <a:cubicBezTo>
                    <a:pt x="5266" y="10684"/>
                    <a:pt x="5297" y="10679"/>
                    <a:pt x="5326" y="10679"/>
                  </a:cubicBezTo>
                  <a:cubicBezTo>
                    <a:pt x="5367" y="10679"/>
                    <a:pt x="5404" y="10689"/>
                    <a:pt x="5440" y="10714"/>
                  </a:cubicBezTo>
                  <a:cubicBezTo>
                    <a:pt x="5984" y="11027"/>
                    <a:pt x="6507" y="11341"/>
                    <a:pt x="7031" y="11634"/>
                  </a:cubicBezTo>
                  <a:cubicBezTo>
                    <a:pt x="7052" y="11655"/>
                    <a:pt x="7072" y="11676"/>
                    <a:pt x="7093" y="11697"/>
                  </a:cubicBezTo>
                  <a:cubicBezTo>
                    <a:pt x="6800" y="11864"/>
                    <a:pt x="6487" y="12053"/>
                    <a:pt x="6235" y="12199"/>
                  </a:cubicBezTo>
                  <a:cubicBezTo>
                    <a:pt x="6005" y="12346"/>
                    <a:pt x="5733" y="12492"/>
                    <a:pt x="5482" y="12638"/>
                  </a:cubicBezTo>
                  <a:cubicBezTo>
                    <a:pt x="5252" y="12764"/>
                    <a:pt x="5043" y="12869"/>
                    <a:pt x="4813" y="12994"/>
                  </a:cubicBezTo>
                  <a:cubicBezTo>
                    <a:pt x="4478" y="12722"/>
                    <a:pt x="4143" y="12471"/>
                    <a:pt x="3808" y="12199"/>
                  </a:cubicBezTo>
                  <a:cubicBezTo>
                    <a:pt x="3731" y="12147"/>
                    <a:pt x="3645" y="12112"/>
                    <a:pt x="3557" y="12112"/>
                  </a:cubicBezTo>
                  <a:cubicBezTo>
                    <a:pt x="3502" y="12112"/>
                    <a:pt x="3446" y="12125"/>
                    <a:pt x="3390" y="12157"/>
                  </a:cubicBezTo>
                  <a:cubicBezTo>
                    <a:pt x="3264" y="12199"/>
                    <a:pt x="3181" y="12346"/>
                    <a:pt x="3181" y="12492"/>
                  </a:cubicBezTo>
                  <a:cubicBezTo>
                    <a:pt x="3181" y="12618"/>
                    <a:pt x="3243" y="12722"/>
                    <a:pt x="3348" y="12785"/>
                  </a:cubicBezTo>
                  <a:lnTo>
                    <a:pt x="4059" y="13308"/>
                  </a:lnTo>
                  <a:lnTo>
                    <a:pt x="4541" y="13685"/>
                  </a:lnTo>
                  <a:lnTo>
                    <a:pt x="3494" y="14438"/>
                  </a:lnTo>
                  <a:cubicBezTo>
                    <a:pt x="3453" y="14417"/>
                    <a:pt x="3411" y="14396"/>
                    <a:pt x="3369" y="14354"/>
                  </a:cubicBezTo>
                  <a:lnTo>
                    <a:pt x="2302" y="13517"/>
                  </a:lnTo>
                  <a:cubicBezTo>
                    <a:pt x="2051" y="13329"/>
                    <a:pt x="1821" y="13141"/>
                    <a:pt x="1570" y="12973"/>
                  </a:cubicBezTo>
                  <a:cubicBezTo>
                    <a:pt x="1505" y="12925"/>
                    <a:pt x="1429" y="12902"/>
                    <a:pt x="1353" y="12902"/>
                  </a:cubicBezTo>
                  <a:cubicBezTo>
                    <a:pt x="1231" y="12902"/>
                    <a:pt x="1111" y="12962"/>
                    <a:pt x="1046" y="13078"/>
                  </a:cubicBezTo>
                  <a:cubicBezTo>
                    <a:pt x="942" y="13266"/>
                    <a:pt x="1005" y="13496"/>
                    <a:pt x="1193" y="13580"/>
                  </a:cubicBezTo>
                  <a:cubicBezTo>
                    <a:pt x="1318" y="13664"/>
                    <a:pt x="1444" y="13747"/>
                    <a:pt x="1570" y="13852"/>
                  </a:cubicBezTo>
                  <a:lnTo>
                    <a:pt x="2762" y="14773"/>
                  </a:lnTo>
                  <a:cubicBezTo>
                    <a:pt x="2804" y="14815"/>
                    <a:pt x="2825" y="14856"/>
                    <a:pt x="2867" y="14877"/>
                  </a:cubicBezTo>
                  <a:cubicBezTo>
                    <a:pt x="2469" y="15191"/>
                    <a:pt x="2093" y="15505"/>
                    <a:pt x="1716" y="15819"/>
                  </a:cubicBezTo>
                  <a:cubicBezTo>
                    <a:pt x="1528" y="15965"/>
                    <a:pt x="1339" y="16091"/>
                    <a:pt x="1151" y="16237"/>
                  </a:cubicBezTo>
                  <a:cubicBezTo>
                    <a:pt x="1005" y="16342"/>
                    <a:pt x="963" y="16530"/>
                    <a:pt x="1026" y="16677"/>
                  </a:cubicBezTo>
                  <a:cubicBezTo>
                    <a:pt x="1095" y="16798"/>
                    <a:pt x="1221" y="16876"/>
                    <a:pt x="1357" y="16876"/>
                  </a:cubicBezTo>
                  <a:cubicBezTo>
                    <a:pt x="1386" y="16876"/>
                    <a:pt x="1415" y="16872"/>
                    <a:pt x="1444" y="16865"/>
                  </a:cubicBezTo>
                  <a:cubicBezTo>
                    <a:pt x="1528" y="16844"/>
                    <a:pt x="1590" y="16802"/>
                    <a:pt x="1632" y="16781"/>
                  </a:cubicBezTo>
                  <a:cubicBezTo>
                    <a:pt x="1758" y="16698"/>
                    <a:pt x="1862" y="16614"/>
                    <a:pt x="1946" y="16530"/>
                  </a:cubicBezTo>
                  <a:lnTo>
                    <a:pt x="3264" y="15526"/>
                  </a:lnTo>
                  <a:lnTo>
                    <a:pt x="3494" y="15338"/>
                  </a:lnTo>
                  <a:cubicBezTo>
                    <a:pt x="3871" y="15589"/>
                    <a:pt x="4206" y="15840"/>
                    <a:pt x="4541" y="16112"/>
                  </a:cubicBezTo>
                  <a:lnTo>
                    <a:pt x="4373" y="16258"/>
                  </a:lnTo>
                  <a:lnTo>
                    <a:pt x="3474" y="16907"/>
                  </a:lnTo>
                  <a:cubicBezTo>
                    <a:pt x="3411" y="16949"/>
                    <a:pt x="3348" y="16991"/>
                    <a:pt x="3306" y="17053"/>
                  </a:cubicBezTo>
                  <a:cubicBezTo>
                    <a:pt x="3160" y="17200"/>
                    <a:pt x="3160" y="17409"/>
                    <a:pt x="3306" y="17556"/>
                  </a:cubicBezTo>
                  <a:cubicBezTo>
                    <a:pt x="3374" y="17635"/>
                    <a:pt x="3467" y="17671"/>
                    <a:pt x="3561" y="17671"/>
                  </a:cubicBezTo>
                  <a:cubicBezTo>
                    <a:pt x="3640" y="17671"/>
                    <a:pt x="3720" y="17645"/>
                    <a:pt x="3787" y="17597"/>
                  </a:cubicBezTo>
                  <a:cubicBezTo>
                    <a:pt x="3955" y="17451"/>
                    <a:pt x="4122" y="17325"/>
                    <a:pt x="4311" y="17200"/>
                  </a:cubicBezTo>
                  <a:cubicBezTo>
                    <a:pt x="4478" y="17053"/>
                    <a:pt x="4666" y="16928"/>
                    <a:pt x="4855" y="16802"/>
                  </a:cubicBezTo>
                  <a:cubicBezTo>
                    <a:pt x="5106" y="16949"/>
                    <a:pt x="5357" y="17095"/>
                    <a:pt x="5608" y="17242"/>
                  </a:cubicBezTo>
                  <a:cubicBezTo>
                    <a:pt x="6089" y="17493"/>
                    <a:pt x="6528" y="17786"/>
                    <a:pt x="7031" y="18016"/>
                  </a:cubicBezTo>
                  <a:cubicBezTo>
                    <a:pt x="7052" y="18037"/>
                    <a:pt x="7093" y="18058"/>
                    <a:pt x="7135" y="18079"/>
                  </a:cubicBezTo>
                  <a:lnTo>
                    <a:pt x="6989" y="18183"/>
                  </a:lnTo>
                  <a:cubicBezTo>
                    <a:pt x="6507" y="18455"/>
                    <a:pt x="6026" y="18727"/>
                    <a:pt x="5524" y="19020"/>
                  </a:cubicBezTo>
                  <a:cubicBezTo>
                    <a:pt x="5463" y="19069"/>
                    <a:pt x="5387" y="19090"/>
                    <a:pt x="5310" y="19090"/>
                  </a:cubicBezTo>
                  <a:cubicBezTo>
                    <a:pt x="5255" y="19090"/>
                    <a:pt x="5199" y="19079"/>
                    <a:pt x="5147" y="19062"/>
                  </a:cubicBezTo>
                  <a:cubicBezTo>
                    <a:pt x="4917" y="18978"/>
                    <a:pt x="4708" y="18895"/>
                    <a:pt x="4478" y="18832"/>
                  </a:cubicBezTo>
                  <a:lnTo>
                    <a:pt x="2469" y="18204"/>
                  </a:lnTo>
                  <a:cubicBezTo>
                    <a:pt x="2281" y="18141"/>
                    <a:pt x="2093" y="18100"/>
                    <a:pt x="1904" y="18058"/>
                  </a:cubicBezTo>
                  <a:cubicBezTo>
                    <a:pt x="1877" y="18052"/>
                    <a:pt x="1849" y="18049"/>
                    <a:pt x="1821" y="18049"/>
                  </a:cubicBezTo>
                  <a:cubicBezTo>
                    <a:pt x="1663" y="18049"/>
                    <a:pt x="1518" y="18148"/>
                    <a:pt x="1465" y="18309"/>
                  </a:cubicBezTo>
                  <a:cubicBezTo>
                    <a:pt x="1423" y="18497"/>
                    <a:pt x="1528" y="18685"/>
                    <a:pt x="1716" y="18769"/>
                  </a:cubicBezTo>
                  <a:cubicBezTo>
                    <a:pt x="1800" y="18790"/>
                    <a:pt x="1904" y="18811"/>
                    <a:pt x="1988" y="18832"/>
                  </a:cubicBezTo>
                  <a:lnTo>
                    <a:pt x="2260" y="18916"/>
                  </a:lnTo>
                  <a:lnTo>
                    <a:pt x="2909" y="19104"/>
                  </a:lnTo>
                  <a:lnTo>
                    <a:pt x="4311" y="19543"/>
                  </a:lnTo>
                  <a:lnTo>
                    <a:pt x="4415" y="19585"/>
                  </a:lnTo>
                  <a:cubicBezTo>
                    <a:pt x="4394" y="19606"/>
                    <a:pt x="4394" y="19627"/>
                    <a:pt x="4394" y="19627"/>
                  </a:cubicBezTo>
                  <a:lnTo>
                    <a:pt x="3494" y="20213"/>
                  </a:lnTo>
                  <a:cubicBezTo>
                    <a:pt x="3464" y="20243"/>
                    <a:pt x="3411" y="20263"/>
                    <a:pt x="3360" y="20263"/>
                  </a:cubicBezTo>
                  <a:cubicBezTo>
                    <a:pt x="3341" y="20263"/>
                    <a:pt x="3323" y="20260"/>
                    <a:pt x="3306" y="20255"/>
                  </a:cubicBezTo>
                  <a:cubicBezTo>
                    <a:pt x="2909" y="20129"/>
                    <a:pt x="2532" y="20045"/>
                    <a:pt x="2134" y="19920"/>
                  </a:cubicBezTo>
                  <a:cubicBezTo>
                    <a:pt x="1821" y="19815"/>
                    <a:pt x="1486" y="19732"/>
                    <a:pt x="1130" y="19669"/>
                  </a:cubicBezTo>
                  <a:cubicBezTo>
                    <a:pt x="1103" y="19663"/>
                    <a:pt x="1076" y="19661"/>
                    <a:pt x="1049" y="19661"/>
                  </a:cubicBezTo>
                  <a:cubicBezTo>
                    <a:pt x="870" y="19661"/>
                    <a:pt x="706" y="19780"/>
                    <a:pt x="670" y="19962"/>
                  </a:cubicBezTo>
                  <a:cubicBezTo>
                    <a:pt x="649" y="20171"/>
                    <a:pt x="774" y="20359"/>
                    <a:pt x="984" y="20380"/>
                  </a:cubicBezTo>
                  <a:cubicBezTo>
                    <a:pt x="1046" y="20401"/>
                    <a:pt x="1088" y="20401"/>
                    <a:pt x="1151" y="20401"/>
                  </a:cubicBezTo>
                  <a:cubicBezTo>
                    <a:pt x="1214" y="20401"/>
                    <a:pt x="1277" y="20422"/>
                    <a:pt x="1339" y="20443"/>
                  </a:cubicBezTo>
                  <a:cubicBezTo>
                    <a:pt x="1674" y="20527"/>
                    <a:pt x="2009" y="20631"/>
                    <a:pt x="2344" y="20736"/>
                  </a:cubicBezTo>
                  <a:lnTo>
                    <a:pt x="2448" y="20778"/>
                  </a:lnTo>
                  <a:cubicBezTo>
                    <a:pt x="2197" y="20924"/>
                    <a:pt x="1988" y="21071"/>
                    <a:pt x="1758" y="21217"/>
                  </a:cubicBezTo>
                  <a:cubicBezTo>
                    <a:pt x="1719" y="21243"/>
                    <a:pt x="1672" y="21261"/>
                    <a:pt x="1622" y="21261"/>
                  </a:cubicBezTo>
                  <a:cubicBezTo>
                    <a:pt x="1592" y="21261"/>
                    <a:pt x="1560" y="21254"/>
                    <a:pt x="1528" y="21238"/>
                  </a:cubicBezTo>
                  <a:cubicBezTo>
                    <a:pt x="1339" y="21196"/>
                    <a:pt x="1130" y="21133"/>
                    <a:pt x="921" y="21092"/>
                  </a:cubicBezTo>
                  <a:cubicBezTo>
                    <a:pt x="774" y="21050"/>
                    <a:pt x="649" y="21008"/>
                    <a:pt x="523" y="20966"/>
                  </a:cubicBezTo>
                  <a:cubicBezTo>
                    <a:pt x="487" y="20955"/>
                    <a:pt x="450" y="20950"/>
                    <a:pt x="414" y="20950"/>
                  </a:cubicBezTo>
                  <a:cubicBezTo>
                    <a:pt x="246" y="20950"/>
                    <a:pt x="98" y="21066"/>
                    <a:pt x="63" y="21238"/>
                  </a:cubicBezTo>
                  <a:cubicBezTo>
                    <a:pt x="0" y="21426"/>
                    <a:pt x="126" y="21615"/>
                    <a:pt x="314" y="21677"/>
                  </a:cubicBezTo>
                  <a:cubicBezTo>
                    <a:pt x="440" y="21719"/>
                    <a:pt x="565" y="21740"/>
                    <a:pt x="691" y="21782"/>
                  </a:cubicBezTo>
                  <a:lnTo>
                    <a:pt x="1277" y="21929"/>
                  </a:lnTo>
                  <a:cubicBezTo>
                    <a:pt x="1235" y="22033"/>
                    <a:pt x="1214" y="22117"/>
                    <a:pt x="1193" y="22222"/>
                  </a:cubicBezTo>
                  <a:cubicBezTo>
                    <a:pt x="1130" y="22452"/>
                    <a:pt x="1067" y="22682"/>
                    <a:pt x="1026" y="22912"/>
                  </a:cubicBezTo>
                  <a:cubicBezTo>
                    <a:pt x="984" y="23121"/>
                    <a:pt x="1109" y="23310"/>
                    <a:pt x="1318" y="23330"/>
                  </a:cubicBezTo>
                  <a:cubicBezTo>
                    <a:pt x="1343" y="23336"/>
                    <a:pt x="1367" y="23339"/>
                    <a:pt x="1391" y="23339"/>
                  </a:cubicBezTo>
                  <a:cubicBezTo>
                    <a:pt x="1549" y="23339"/>
                    <a:pt x="1682" y="23222"/>
                    <a:pt x="1737" y="23058"/>
                  </a:cubicBezTo>
                  <a:cubicBezTo>
                    <a:pt x="1800" y="22786"/>
                    <a:pt x="1862" y="22514"/>
                    <a:pt x="1946" y="22242"/>
                  </a:cubicBezTo>
                  <a:cubicBezTo>
                    <a:pt x="2051" y="21845"/>
                    <a:pt x="1967" y="21950"/>
                    <a:pt x="2323" y="21761"/>
                  </a:cubicBezTo>
                  <a:lnTo>
                    <a:pt x="2406" y="21719"/>
                  </a:lnTo>
                  <a:cubicBezTo>
                    <a:pt x="2553" y="21636"/>
                    <a:pt x="2699" y="21573"/>
                    <a:pt x="2867" y="21489"/>
                  </a:cubicBezTo>
                  <a:lnTo>
                    <a:pt x="2867" y="21489"/>
                  </a:lnTo>
                  <a:cubicBezTo>
                    <a:pt x="2825" y="21657"/>
                    <a:pt x="2783" y="21803"/>
                    <a:pt x="2762" y="21929"/>
                  </a:cubicBezTo>
                  <a:cubicBezTo>
                    <a:pt x="2699" y="22284"/>
                    <a:pt x="2595" y="22619"/>
                    <a:pt x="2469" y="22933"/>
                  </a:cubicBezTo>
                  <a:cubicBezTo>
                    <a:pt x="2448" y="22954"/>
                    <a:pt x="2448" y="22975"/>
                    <a:pt x="2448" y="22996"/>
                  </a:cubicBezTo>
                  <a:cubicBezTo>
                    <a:pt x="2406" y="23142"/>
                    <a:pt x="2448" y="23289"/>
                    <a:pt x="2574" y="23372"/>
                  </a:cubicBezTo>
                  <a:cubicBezTo>
                    <a:pt x="2637" y="23425"/>
                    <a:pt x="2710" y="23451"/>
                    <a:pt x="2783" y="23451"/>
                  </a:cubicBezTo>
                  <a:cubicBezTo>
                    <a:pt x="2856" y="23451"/>
                    <a:pt x="2930" y="23425"/>
                    <a:pt x="2992" y="23372"/>
                  </a:cubicBezTo>
                  <a:cubicBezTo>
                    <a:pt x="3055" y="23330"/>
                    <a:pt x="3118" y="23268"/>
                    <a:pt x="3139" y="23184"/>
                  </a:cubicBezTo>
                  <a:cubicBezTo>
                    <a:pt x="3264" y="22933"/>
                    <a:pt x="3348" y="22640"/>
                    <a:pt x="3411" y="22368"/>
                  </a:cubicBezTo>
                  <a:cubicBezTo>
                    <a:pt x="3515" y="21929"/>
                    <a:pt x="3641" y="21489"/>
                    <a:pt x="3746" y="21050"/>
                  </a:cubicBezTo>
                  <a:cubicBezTo>
                    <a:pt x="3767" y="20966"/>
                    <a:pt x="3829" y="20882"/>
                    <a:pt x="3934" y="20841"/>
                  </a:cubicBezTo>
                  <a:lnTo>
                    <a:pt x="4771" y="20422"/>
                  </a:lnTo>
                  <a:cubicBezTo>
                    <a:pt x="4813" y="20401"/>
                    <a:pt x="4855" y="20380"/>
                    <a:pt x="4875" y="20380"/>
                  </a:cubicBezTo>
                  <a:cubicBezTo>
                    <a:pt x="4771" y="20924"/>
                    <a:pt x="4645" y="21447"/>
                    <a:pt x="4541" y="21970"/>
                  </a:cubicBezTo>
                  <a:cubicBezTo>
                    <a:pt x="4457" y="22347"/>
                    <a:pt x="4352" y="22724"/>
                    <a:pt x="4269" y="23100"/>
                  </a:cubicBezTo>
                  <a:cubicBezTo>
                    <a:pt x="4248" y="23184"/>
                    <a:pt x="4248" y="23310"/>
                    <a:pt x="4311" y="23393"/>
                  </a:cubicBezTo>
                  <a:cubicBezTo>
                    <a:pt x="4367" y="23506"/>
                    <a:pt x="4490" y="23585"/>
                    <a:pt x="4621" y="23585"/>
                  </a:cubicBezTo>
                  <a:cubicBezTo>
                    <a:pt x="4636" y="23585"/>
                    <a:pt x="4651" y="23584"/>
                    <a:pt x="4666" y="23582"/>
                  </a:cubicBezTo>
                  <a:cubicBezTo>
                    <a:pt x="4813" y="23561"/>
                    <a:pt x="4938" y="23435"/>
                    <a:pt x="4959" y="23289"/>
                  </a:cubicBezTo>
                  <a:cubicBezTo>
                    <a:pt x="5085" y="22849"/>
                    <a:pt x="5189" y="22389"/>
                    <a:pt x="5294" y="21929"/>
                  </a:cubicBezTo>
                  <a:cubicBezTo>
                    <a:pt x="5440" y="21259"/>
                    <a:pt x="5587" y="20610"/>
                    <a:pt x="5733" y="19941"/>
                  </a:cubicBezTo>
                  <a:cubicBezTo>
                    <a:pt x="5733" y="19857"/>
                    <a:pt x="5796" y="19773"/>
                    <a:pt x="5880" y="19732"/>
                  </a:cubicBezTo>
                  <a:cubicBezTo>
                    <a:pt x="6382" y="19439"/>
                    <a:pt x="6884" y="19146"/>
                    <a:pt x="7407" y="18853"/>
                  </a:cubicBezTo>
                  <a:cubicBezTo>
                    <a:pt x="7449" y="18832"/>
                    <a:pt x="7491" y="18811"/>
                    <a:pt x="7533" y="18790"/>
                  </a:cubicBezTo>
                  <a:lnTo>
                    <a:pt x="7533" y="19794"/>
                  </a:lnTo>
                  <a:lnTo>
                    <a:pt x="7533" y="19941"/>
                  </a:lnTo>
                  <a:cubicBezTo>
                    <a:pt x="7533" y="20087"/>
                    <a:pt x="7533" y="20213"/>
                    <a:pt x="7533" y="20359"/>
                  </a:cubicBezTo>
                  <a:cubicBezTo>
                    <a:pt x="7575" y="20715"/>
                    <a:pt x="7575" y="21071"/>
                    <a:pt x="7512" y="21405"/>
                  </a:cubicBezTo>
                  <a:cubicBezTo>
                    <a:pt x="7470" y="21426"/>
                    <a:pt x="7428" y="21447"/>
                    <a:pt x="7386" y="21468"/>
                  </a:cubicBezTo>
                  <a:lnTo>
                    <a:pt x="6340" y="21908"/>
                  </a:lnTo>
                  <a:cubicBezTo>
                    <a:pt x="6152" y="21991"/>
                    <a:pt x="6047" y="22201"/>
                    <a:pt x="6110" y="22389"/>
                  </a:cubicBezTo>
                  <a:cubicBezTo>
                    <a:pt x="6175" y="22536"/>
                    <a:pt x="6304" y="22619"/>
                    <a:pt x="6446" y="22619"/>
                  </a:cubicBezTo>
                  <a:cubicBezTo>
                    <a:pt x="6487" y="22619"/>
                    <a:pt x="6529" y="22612"/>
                    <a:pt x="6570" y="22598"/>
                  </a:cubicBezTo>
                  <a:cubicBezTo>
                    <a:pt x="6633" y="22577"/>
                    <a:pt x="6675" y="22556"/>
                    <a:pt x="6738" y="22535"/>
                  </a:cubicBezTo>
                  <a:lnTo>
                    <a:pt x="7428" y="22222"/>
                  </a:lnTo>
                  <a:lnTo>
                    <a:pt x="7972" y="21991"/>
                  </a:lnTo>
                  <a:cubicBezTo>
                    <a:pt x="8035" y="22452"/>
                    <a:pt x="8098" y="22870"/>
                    <a:pt x="8119" y="23289"/>
                  </a:cubicBezTo>
                  <a:lnTo>
                    <a:pt x="7993" y="23351"/>
                  </a:lnTo>
                  <a:cubicBezTo>
                    <a:pt x="7428" y="23561"/>
                    <a:pt x="6863" y="23791"/>
                    <a:pt x="6298" y="24021"/>
                  </a:cubicBezTo>
                  <a:cubicBezTo>
                    <a:pt x="6152" y="24084"/>
                    <a:pt x="6026" y="24146"/>
                    <a:pt x="5901" y="24209"/>
                  </a:cubicBezTo>
                  <a:cubicBezTo>
                    <a:pt x="5775" y="24251"/>
                    <a:pt x="5691" y="24356"/>
                    <a:pt x="5671" y="24481"/>
                  </a:cubicBezTo>
                  <a:cubicBezTo>
                    <a:pt x="5650" y="24628"/>
                    <a:pt x="5712" y="24753"/>
                    <a:pt x="5817" y="24837"/>
                  </a:cubicBezTo>
                  <a:cubicBezTo>
                    <a:pt x="5878" y="24886"/>
                    <a:pt x="5954" y="24906"/>
                    <a:pt x="6027" y="24906"/>
                  </a:cubicBezTo>
                  <a:cubicBezTo>
                    <a:pt x="6079" y="24906"/>
                    <a:pt x="6129" y="24896"/>
                    <a:pt x="6173" y="24879"/>
                  </a:cubicBezTo>
                  <a:cubicBezTo>
                    <a:pt x="6340" y="24816"/>
                    <a:pt x="6487" y="24732"/>
                    <a:pt x="6654" y="24670"/>
                  </a:cubicBezTo>
                  <a:cubicBezTo>
                    <a:pt x="7114" y="24481"/>
                    <a:pt x="7596" y="24293"/>
                    <a:pt x="8077" y="24105"/>
                  </a:cubicBezTo>
                  <a:lnTo>
                    <a:pt x="8202" y="24042"/>
                  </a:lnTo>
                  <a:cubicBezTo>
                    <a:pt x="8244" y="24105"/>
                    <a:pt x="8244" y="24146"/>
                    <a:pt x="8244" y="24188"/>
                  </a:cubicBezTo>
                  <a:cubicBezTo>
                    <a:pt x="8286" y="24502"/>
                    <a:pt x="8328" y="24816"/>
                    <a:pt x="8370" y="25130"/>
                  </a:cubicBezTo>
                  <a:cubicBezTo>
                    <a:pt x="8412" y="25465"/>
                    <a:pt x="8474" y="25820"/>
                    <a:pt x="8495" y="26176"/>
                  </a:cubicBezTo>
                  <a:cubicBezTo>
                    <a:pt x="8537" y="26385"/>
                    <a:pt x="8642" y="26532"/>
                    <a:pt x="8851" y="26532"/>
                  </a:cubicBezTo>
                  <a:cubicBezTo>
                    <a:pt x="9060" y="26532"/>
                    <a:pt x="9228" y="26364"/>
                    <a:pt x="9207" y="26155"/>
                  </a:cubicBezTo>
                  <a:cubicBezTo>
                    <a:pt x="9207" y="25988"/>
                    <a:pt x="9207" y="25841"/>
                    <a:pt x="9186" y="25674"/>
                  </a:cubicBezTo>
                  <a:cubicBezTo>
                    <a:pt x="9081" y="25109"/>
                    <a:pt x="8997" y="24544"/>
                    <a:pt x="8914" y="23958"/>
                  </a:cubicBezTo>
                  <a:cubicBezTo>
                    <a:pt x="8914" y="23895"/>
                    <a:pt x="8893" y="23812"/>
                    <a:pt x="8893" y="23728"/>
                  </a:cubicBezTo>
                  <a:lnTo>
                    <a:pt x="10085" y="23205"/>
                  </a:lnTo>
                  <a:cubicBezTo>
                    <a:pt x="10127" y="23602"/>
                    <a:pt x="10169" y="23979"/>
                    <a:pt x="10211" y="24356"/>
                  </a:cubicBezTo>
                  <a:cubicBezTo>
                    <a:pt x="10232" y="24502"/>
                    <a:pt x="10253" y="24649"/>
                    <a:pt x="10274" y="24795"/>
                  </a:cubicBezTo>
                  <a:cubicBezTo>
                    <a:pt x="10327" y="24938"/>
                    <a:pt x="10471" y="25035"/>
                    <a:pt x="10616" y="25035"/>
                  </a:cubicBezTo>
                  <a:cubicBezTo>
                    <a:pt x="10642" y="25035"/>
                    <a:pt x="10667" y="25032"/>
                    <a:pt x="10692" y="25025"/>
                  </a:cubicBezTo>
                  <a:cubicBezTo>
                    <a:pt x="10881" y="24983"/>
                    <a:pt x="11006" y="24816"/>
                    <a:pt x="10985" y="24628"/>
                  </a:cubicBezTo>
                  <a:cubicBezTo>
                    <a:pt x="10964" y="24418"/>
                    <a:pt x="10922" y="24272"/>
                    <a:pt x="10901" y="24021"/>
                  </a:cubicBezTo>
                  <a:cubicBezTo>
                    <a:pt x="10881" y="23791"/>
                    <a:pt x="10860" y="23561"/>
                    <a:pt x="10839" y="23289"/>
                  </a:cubicBezTo>
                  <a:cubicBezTo>
                    <a:pt x="11090" y="23142"/>
                    <a:pt x="11362" y="22996"/>
                    <a:pt x="11613" y="22849"/>
                  </a:cubicBezTo>
                  <a:cubicBezTo>
                    <a:pt x="12073" y="22577"/>
                    <a:pt x="12533" y="22326"/>
                    <a:pt x="12973" y="22033"/>
                  </a:cubicBezTo>
                  <a:cubicBezTo>
                    <a:pt x="13015" y="22012"/>
                    <a:pt x="13036" y="21991"/>
                    <a:pt x="13098" y="21970"/>
                  </a:cubicBezTo>
                  <a:lnTo>
                    <a:pt x="13098" y="22180"/>
                  </a:lnTo>
                  <a:lnTo>
                    <a:pt x="13098" y="23812"/>
                  </a:lnTo>
                  <a:cubicBezTo>
                    <a:pt x="13119" y="23958"/>
                    <a:pt x="13036" y="24105"/>
                    <a:pt x="12910" y="24188"/>
                  </a:cubicBezTo>
                  <a:cubicBezTo>
                    <a:pt x="12659" y="24418"/>
                    <a:pt x="12408" y="24649"/>
                    <a:pt x="12157" y="24879"/>
                  </a:cubicBezTo>
                  <a:lnTo>
                    <a:pt x="10881" y="26051"/>
                  </a:lnTo>
                  <a:cubicBezTo>
                    <a:pt x="10734" y="26197"/>
                    <a:pt x="10588" y="26323"/>
                    <a:pt x="10441" y="26469"/>
                  </a:cubicBezTo>
                  <a:cubicBezTo>
                    <a:pt x="10232" y="26699"/>
                    <a:pt x="10378" y="27055"/>
                    <a:pt x="10692" y="27076"/>
                  </a:cubicBezTo>
                  <a:cubicBezTo>
                    <a:pt x="10710" y="27079"/>
                    <a:pt x="10728" y="27081"/>
                    <a:pt x="10746" y="27081"/>
                  </a:cubicBezTo>
                  <a:cubicBezTo>
                    <a:pt x="10832" y="27081"/>
                    <a:pt x="10916" y="27041"/>
                    <a:pt x="10985" y="26971"/>
                  </a:cubicBezTo>
                  <a:cubicBezTo>
                    <a:pt x="11090" y="26867"/>
                    <a:pt x="11194" y="26741"/>
                    <a:pt x="11299" y="26636"/>
                  </a:cubicBezTo>
                  <a:lnTo>
                    <a:pt x="12931" y="25130"/>
                  </a:lnTo>
                  <a:cubicBezTo>
                    <a:pt x="12973" y="25109"/>
                    <a:pt x="12994" y="25088"/>
                    <a:pt x="13057" y="25046"/>
                  </a:cubicBezTo>
                  <a:cubicBezTo>
                    <a:pt x="13057" y="25276"/>
                    <a:pt x="13078" y="25486"/>
                    <a:pt x="13078" y="25695"/>
                  </a:cubicBezTo>
                  <a:cubicBezTo>
                    <a:pt x="13098" y="25799"/>
                    <a:pt x="13119" y="25925"/>
                    <a:pt x="13119" y="26030"/>
                  </a:cubicBezTo>
                  <a:cubicBezTo>
                    <a:pt x="13140" y="26155"/>
                    <a:pt x="13098" y="26281"/>
                    <a:pt x="13015" y="26385"/>
                  </a:cubicBezTo>
                  <a:cubicBezTo>
                    <a:pt x="12722" y="26678"/>
                    <a:pt x="12408" y="26971"/>
                    <a:pt x="12115" y="27264"/>
                  </a:cubicBezTo>
                  <a:cubicBezTo>
                    <a:pt x="11864" y="27473"/>
                    <a:pt x="11634" y="27724"/>
                    <a:pt x="11425" y="27996"/>
                  </a:cubicBezTo>
                  <a:cubicBezTo>
                    <a:pt x="11299" y="28164"/>
                    <a:pt x="11341" y="28394"/>
                    <a:pt x="11508" y="28520"/>
                  </a:cubicBezTo>
                  <a:cubicBezTo>
                    <a:pt x="11572" y="28575"/>
                    <a:pt x="11647" y="28600"/>
                    <a:pt x="11722" y="28600"/>
                  </a:cubicBezTo>
                  <a:cubicBezTo>
                    <a:pt x="11845" y="28600"/>
                    <a:pt x="11966" y="28532"/>
                    <a:pt x="12031" y="28415"/>
                  </a:cubicBezTo>
                  <a:cubicBezTo>
                    <a:pt x="12157" y="28248"/>
                    <a:pt x="12282" y="28101"/>
                    <a:pt x="12450" y="27955"/>
                  </a:cubicBezTo>
                  <a:cubicBezTo>
                    <a:pt x="12638" y="27766"/>
                    <a:pt x="12847" y="27578"/>
                    <a:pt x="13078" y="27369"/>
                  </a:cubicBezTo>
                  <a:cubicBezTo>
                    <a:pt x="13091" y="27409"/>
                    <a:pt x="13096" y="27432"/>
                    <a:pt x="13098" y="27432"/>
                  </a:cubicBezTo>
                  <a:cubicBezTo>
                    <a:pt x="13098" y="27432"/>
                    <a:pt x="13098" y="27425"/>
                    <a:pt x="13098" y="27411"/>
                  </a:cubicBezTo>
                  <a:cubicBezTo>
                    <a:pt x="13119" y="27662"/>
                    <a:pt x="13119" y="27892"/>
                    <a:pt x="13140" y="28122"/>
                  </a:cubicBezTo>
                  <a:cubicBezTo>
                    <a:pt x="13140" y="28206"/>
                    <a:pt x="13119" y="28289"/>
                    <a:pt x="13057" y="28331"/>
                  </a:cubicBezTo>
                  <a:cubicBezTo>
                    <a:pt x="12806" y="28582"/>
                    <a:pt x="12575" y="28833"/>
                    <a:pt x="12303" y="29084"/>
                  </a:cubicBezTo>
                  <a:cubicBezTo>
                    <a:pt x="12157" y="29210"/>
                    <a:pt x="12136" y="29440"/>
                    <a:pt x="12261" y="29608"/>
                  </a:cubicBezTo>
                  <a:cubicBezTo>
                    <a:pt x="12340" y="29686"/>
                    <a:pt x="12442" y="29728"/>
                    <a:pt x="12543" y="29728"/>
                  </a:cubicBezTo>
                  <a:cubicBezTo>
                    <a:pt x="12630" y="29728"/>
                    <a:pt x="12717" y="29696"/>
                    <a:pt x="12785" y="29628"/>
                  </a:cubicBezTo>
                  <a:cubicBezTo>
                    <a:pt x="12889" y="29545"/>
                    <a:pt x="12994" y="29461"/>
                    <a:pt x="13078" y="29356"/>
                  </a:cubicBezTo>
                  <a:cubicBezTo>
                    <a:pt x="13224" y="29231"/>
                    <a:pt x="13370" y="29084"/>
                    <a:pt x="13496" y="28938"/>
                  </a:cubicBezTo>
                  <a:lnTo>
                    <a:pt x="13705" y="29126"/>
                  </a:lnTo>
                  <a:cubicBezTo>
                    <a:pt x="13873" y="29294"/>
                    <a:pt x="14040" y="29482"/>
                    <a:pt x="14228" y="29628"/>
                  </a:cubicBezTo>
                  <a:cubicBezTo>
                    <a:pt x="14296" y="29696"/>
                    <a:pt x="14382" y="29728"/>
                    <a:pt x="14468" y="29728"/>
                  </a:cubicBezTo>
                  <a:cubicBezTo>
                    <a:pt x="14566" y="29728"/>
                    <a:pt x="14663" y="29686"/>
                    <a:pt x="14730" y="29608"/>
                  </a:cubicBezTo>
                  <a:cubicBezTo>
                    <a:pt x="14877" y="29461"/>
                    <a:pt x="14856" y="29210"/>
                    <a:pt x="14710" y="29084"/>
                  </a:cubicBezTo>
                  <a:cubicBezTo>
                    <a:pt x="14500" y="28875"/>
                    <a:pt x="14291" y="28645"/>
                    <a:pt x="14061" y="28457"/>
                  </a:cubicBezTo>
                  <a:cubicBezTo>
                    <a:pt x="13894" y="28352"/>
                    <a:pt x="13831" y="28143"/>
                    <a:pt x="13873" y="27955"/>
                  </a:cubicBezTo>
                  <a:cubicBezTo>
                    <a:pt x="13873" y="27913"/>
                    <a:pt x="13873" y="27871"/>
                    <a:pt x="13873" y="27850"/>
                  </a:cubicBezTo>
                  <a:cubicBezTo>
                    <a:pt x="13894" y="27683"/>
                    <a:pt x="13914" y="27515"/>
                    <a:pt x="13914" y="27348"/>
                  </a:cubicBezTo>
                  <a:lnTo>
                    <a:pt x="13956" y="27348"/>
                  </a:lnTo>
                  <a:cubicBezTo>
                    <a:pt x="14291" y="27703"/>
                    <a:pt x="14710" y="27976"/>
                    <a:pt x="14982" y="28394"/>
                  </a:cubicBezTo>
                  <a:cubicBezTo>
                    <a:pt x="15043" y="28486"/>
                    <a:pt x="15138" y="28544"/>
                    <a:pt x="15242" y="28544"/>
                  </a:cubicBezTo>
                  <a:cubicBezTo>
                    <a:pt x="15280" y="28544"/>
                    <a:pt x="15319" y="28536"/>
                    <a:pt x="15358" y="28520"/>
                  </a:cubicBezTo>
                  <a:cubicBezTo>
                    <a:pt x="15609" y="28436"/>
                    <a:pt x="15714" y="28122"/>
                    <a:pt x="15546" y="27913"/>
                  </a:cubicBezTo>
                  <a:cubicBezTo>
                    <a:pt x="15337" y="27662"/>
                    <a:pt x="15107" y="27411"/>
                    <a:pt x="14856" y="27201"/>
                  </a:cubicBezTo>
                  <a:cubicBezTo>
                    <a:pt x="14563" y="26908"/>
                    <a:pt x="14270" y="26636"/>
                    <a:pt x="13977" y="26343"/>
                  </a:cubicBezTo>
                  <a:cubicBezTo>
                    <a:pt x="13873" y="26260"/>
                    <a:pt x="13831" y="26113"/>
                    <a:pt x="13873" y="25988"/>
                  </a:cubicBezTo>
                  <a:cubicBezTo>
                    <a:pt x="13873" y="25820"/>
                    <a:pt x="13894" y="25632"/>
                    <a:pt x="13894" y="25444"/>
                  </a:cubicBezTo>
                  <a:cubicBezTo>
                    <a:pt x="13914" y="25297"/>
                    <a:pt x="13914" y="25151"/>
                    <a:pt x="13935" y="25004"/>
                  </a:cubicBezTo>
                  <a:cubicBezTo>
                    <a:pt x="13956" y="25004"/>
                    <a:pt x="13977" y="25025"/>
                    <a:pt x="13998" y="25025"/>
                  </a:cubicBezTo>
                  <a:cubicBezTo>
                    <a:pt x="14333" y="25360"/>
                    <a:pt x="14730" y="25716"/>
                    <a:pt x="15044" y="26009"/>
                  </a:cubicBezTo>
                  <a:cubicBezTo>
                    <a:pt x="15358" y="26302"/>
                    <a:pt x="15672" y="26615"/>
                    <a:pt x="15986" y="26908"/>
                  </a:cubicBezTo>
                  <a:cubicBezTo>
                    <a:pt x="16059" y="26982"/>
                    <a:pt x="16153" y="27018"/>
                    <a:pt x="16250" y="27018"/>
                  </a:cubicBezTo>
                  <a:cubicBezTo>
                    <a:pt x="16347" y="27018"/>
                    <a:pt x="16446" y="26982"/>
                    <a:pt x="16530" y="26908"/>
                  </a:cubicBezTo>
                  <a:cubicBezTo>
                    <a:pt x="16676" y="26762"/>
                    <a:pt x="16655" y="26511"/>
                    <a:pt x="16488" y="26385"/>
                  </a:cubicBezTo>
                  <a:cubicBezTo>
                    <a:pt x="16153" y="26051"/>
                    <a:pt x="15798" y="25716"/>
                    <a:pt x="15442" y="25381"/>
                  </a:cubicBezTo>
                  <a:cubicBezTo>
                    <a:pt x="14961" y="24942"/>
                    <a:pt x="14479" y="24481"/>
                    <a:pt x="13977" y="24042"/>
                  </a:cubicBezTo>
                  <a:cubicBezTo>
                    <a:pt x="13914" y="23979"/>
                    <a:pt x="13873" y="23895"/>
                    <a:pt x="13873" y="23812"/>
                  </a:cubicBezTo>
                  <a:lnTo>
                    <a:pt x="13873" y="22012"/>
                  </a:lnTo>
                  <a:cubicBezTo>
                    <a:pt x="13873" y="21970"/>
                    <a:pt x="13894" y="21929"/>
                    <a:pt x="13894" y="21887"/>
                  </a:cubicBezTo>
                  <a:cubicBezTo>
                    <a:pt x="13956" y="21929"/>
                    <a:pt x="14019" y="21970"/>
                    <a:pt x="14082" y="22012"/>
                  </a:cubicBezTo>
                  <a:cubicBezTo>
                    <a:pt x="14186" y="22096"/>
                    <a:pt x="14291" y="22159"/>
                    <a:pt x="14438" y="22242"/>
                  </a:cubicBezTo>
                  <a:cubicBezTo>
                    <a:pt x="14605" y="22347"/>
                    <a:pt x="14793" y="22431"/>
                    <a:pt x="14898" y="22514"/>
                  </a:cubicBezTo>
                  <a:cubicBezTo>
                    <a:pt x="15023" y="22577"/>
                    <a:pt x="15149" y="22661"/>
                    <a:pt x="15295" y="22724"/>
                  </a:cubicBezTo>
                  <a:cubicBezTo>
                    <a:pt x="15588" y="22891"/>
                    <a:pt x="15881" y="23058"/>
                    <a:pt x="16153" y="23247"/>
                  </a:cubicBezTo>
                  <a:lnTo>
                    <a:pt x="16070" y="24063"/>
                  </a:lnTo>
                  <a:cubicBezTo>
                    <a:pt x="16049" y="24209"/>
                    <a:pt x="16028" y="24335"/>
                    <a:pt x="16007" y="24481"/>
                  </a:cubicBezTo>
                  <a:cubicBezTo>
                    <a:pt x="15944" y="24690"/>
                    <a:pt x="16049" y="24900"/>
                    <a:pt x="16258" y="24963"/>
                  </a:cubicBezTo>
                  <a:cubicBezTo>
                    <a:pt x="16288" y="24969"/>
                    <a:pt x="16319" y="24972"/>
                    <a:pt x="16348" y="24972"/>
                  </a:cubicBezTo>
                  <a:cubicBezTo>
                    <a:pt x="16519" y="24972"/>
                    <a:pt x="16665" y="24869"/>
                    <a:pt x="16718" y="24690"/>
                  </a:cubicBezTo>
                  <a:cubicBezTo>
                    <a:pt x="16718" y="24628"/>
                    <a:pt x="16739" y="24565"/>
                    <a:pt x="16739" y="24502"/>
                  </a:cubicBezTo>
                  <a:cubicBezTo>
                    <a:pt x="16781" y="24126"/>
                    <a:pt x="16823" y="23728"/>
                    <a:pt x="16865" y="23351"/>
                  </a:cubicBezTo>
                  <a:cubicBezTo>
                    <a:pt x="16865" y="23289"/>
                    <a:pt x="16907" y="23226"/>
                    <a:pt x="16907" y="23142"/>
                  </a:cubicBezTo>
                  <a:lnTo>
                    <a:pt x="18078" y="23665"/>
                  </a:lnTo>
                  <a:lnTo>
                    <a:pt x="18078" y="23812"/>
                  </a:lnTo>
                  <a:cubicBezTo>
                    <a:pt x="18036" y="24063"/>
                    <a:pt x="18015" y="24335"/>
                    <a:pt x="17974" y="24586"/>
                  </a:cubicBezTo>
                  <a:cubicBezTo>
                    <a:pt x="17932" y="24963"/>
                    <a:pt x="17848" y="25318"/>
                    <a:pt x="17806" y="25695"/>
                  </a:cubicBezTo>
                  <a:cubicBezTo>
                    <a:pt x="17785" y="25862"/>
                    <a:pt x="17764" y="26009"/>
                    <a:pt x="17785" y="26176"/>
                  </a:cubicBezTo>
                  <a:cubicBezTo>
                    <a:pt x="17785" y="26239"/>
                    <a:pt x="17806" y="26302"/>
                    <a:pt x="17848" y="26343"/>
                  </a:cubicBezTo>
                  <a:cubicBezTo>
                    <a:pt x="17907" y="26446"/>
                    <a:pt x="18006" y="26497"/>
                    <a:pt x="18111" y="26497"/>
                  </a:cubicBezTo>
                  <a:cubicBezTo>
                    <a:pt x="18156" y="26497"/>
                    <a:pt x="18202" y="26488"/>
                    <a:pt x="18246" y="26469"/>
                  </a:cubicBezTo>
                  <a:cubicBezTo>
                    <a:pt x="18392" y="26427"/>
                    <a:pt x="18476" y="26302"/>
                    <a:pt x="18497" y="26155"/>
                  </a:cubicBezTo>
                  <a:cubicBezTo>
                    <a:pt x="18497" y="26030"/>
                    <a:pt x="18497" y="25904"/>
                    <a:pt x="18518" y="25779"/>
                  </a:cubicBezTo>
                  <a:cubicBezTo>
                    <a:pt x="18580" y="25318"/>
                    <a:pt x="18643" y="24900"/>
                    <a:pt x="18706" y="24460"/>
                  </a:cubicBezTo>
                  <a:cubicBezTo>
                    <a:pt x="18727" y="24314"/>
                    <a:pt x="18748" y="24146"/>
                    <a:pt x="18790" y="23979"/>
                  </a:cubicBezTo>
                  <a:lnTo>
                    <a:pt x="19020" y="24084"/>
                  </a:lnTo>
                  <a:cubicBezTo>
                    <a:pt x="19229" y="24167"/>
                    <a:pt x="19417" y="24251"/>
                    <a:pt x="19627" y="24335"/>
                  </a:cubicBezTo>
                  <a:cubicBezTo>
                    <a:pt x="20024" y="24502"/>
                    <a:pt x="20401" y="24649"/>
                    <a:pt x="20777" y="24816"/>
                  </a:cubicBezTo>
                  <a:cubicBezTo>
                    <a:pt x="20842" y="24852"/>
                    <a:pt x="20906" y="24867"/>
                    <a:pt x="20966" y="24867"/>
                  </a:cubicBezTo>
                  <a:cubicBezTo>
                    <a:pt x="21293" y="24867"/>
                    <a:pt x="21508" y="24401"/>
                    <a:pt x="21154" y="24188"/>
                  </a:cubicBezTo>
                  <a:cubicBezTo>
                    <a:pt x="21091" y="24146"/>
                    <a:pt x="21028" y="24105"/>
                    <a:pt x="20945" y="24084"/>
                  </a:cubicBezTo>
                  <a:cubicBezTo>
                    <a:pt x="20610" y="23937"/>
                    <a:pt x="20254" y="23812"/>
                    <a:pt x="19899" y="23665"/>
                  </a:cubicBezTo>
                  <a:cubicBezTo>
                    <a:pt x="19564" y="23540"/>
                    <a:pt x="19208" y="23393"/>
                    <a:pt x="18852" y="23247"/>
                  </a:cubicBezTo>
                  <a:cubicBezTo>
                    <a:pt x="18915" y="22807"/>
                    <a:pt x="18957" y="22389"/>
                    <a:pt x="18999" y="21950"/>
                  </a:cubicBezTo>
                  <a:cubicBezTo>
                    <a:pt x="19062" y="21970"/>
                    <a:pt x="19104" y="21991"/>
                    <a:pt x="19166" y="22012"/>
                  </a:cubicBezTo>
                  <a:cubicBezTo>
                    <a:pt x="19313" y="22075"/>
                    <a:pt x="19438" y="22138"/>
                    <a:pt x="19585" y="22201"/>
                  </a:cubicBezTo>
                  <a:cubicBezTo>
                    <a:pt x="19857" y="22305"/>
                    <a:pt x="20129" y="22431"/>
                    <a:pt x="20401" y="22535"/>
                  </a:cubicBezTo>
                  <a:cubicBezTo>
                    <a:pt x="20445" y="22555"/>
                    <a:pt x="20491" y="22564"/>
                    <a:pt x="20537" y="22564"/>
                  </a:cubicBezTo>
                  <a:cubicBezTo>
                    <a:pt x="20688" y="22564"/>
                    <a:pt x="20834" y="22465"/>
                    <a:pt x="20882" y="22305"/>
                  </a:cubicBezTo>
                  <a:cubicBezTo>
                    <a:pt x="20945" y="22117"/>
                    <a:pt x="20819" y="21908"/>
                    <a:pt x="20631" y="21845"/>
                  </a:cubicBezTo>
                  <a:cubicBezTo>
                    <a:pt x="20380" y="21740"/>
                    <a:pt x="20129" y="21636"/>
                    <a:pt x="19857" y="21531"/>
                  </a:cubicBezTo>
                  <a:cubicBezTo>
                    <a:pt x="19731" y="21468"/>
                    <a:pt x="19606" y="21405"/>
                    <a:pt x="19438" y="21343"/>
                  </a:cubicBezTo>
                  <a:lnTo>
                    <a:pt x="19438" y="20548"/>
                  </a:lnTo>
                  <a:lnTo>
                    <a:pt x="19438" y="19585"/>
                  </a:lnTo>
                  <a:cubicBezTo>
                    <a:pt x="19438" y="19355"/>
                    <a:pt x="19417" y="19125"/>
                    <a:pt x="19417" y="18874"/>
                  </a:cubicBezTo>
                  <a:lnTo>
                    <a:pt x="19417" y="18727"/>
                  </a:lnTo>
                  <a:cubicBezTo>
                    <a:pt x="19480" y="18769"/>
                    <a:pt x="19522" y="18769"/>
                    <a:pt x="19564" y="18811"/>
                  </a:cubicBezTo>
                  <a:cubicBezTo>
                    <a:pt x="20045" y="19083"/>
                    <a:pt x="20526" y="19376"/>
                    <a:pt x="21028" y="19648"/>
                  </a:cubicBezTo>
                  <a:cubicBezTo>
                    <a:pt x="21154" y="19711"/>
                    <a:pt x="21259" y="19836"/>
                    <a:pt x="21280" y="20004"/>
                  </a:cubicBezTo>
                  <a:cubicBezTo>
                    <a:pt x="21321" y="20317"/>
                    <a:pt x="21405" y="20631"/>
                    <a:pt x="21468" y="20924"/>
                  </a:cubicBezTo>
                  <a:cubicBezTo>
                    <a:pt x="21510" y="21050"/>
                    <a:pt x="21531" y="21154"/>
                    <a:pt x="21552" y="21280"/>
                  </a:cubicBezTo>
                  <a:cubicBezTo>
                    <a:pt x="21677" y="21782"/>
                    <a:pt x="21782" y="22305"/>
                    <a:pt x="21886" y="22807"/>
                  </a:cubicBezTo>
                  <a:cubicBezTo>
                    <a:pt x="21928" y="22954"/>
                    <a:pt x="21970" y="23121"/>
                    <a:pt x="22012" y="23268"/>
                  </a:cubicBezTo>
                  <a:cubicBezTo>
                    <a:pt x="22033" y="23414"/>
                    <a:pt x="22158" y="23519"/>
                    <a:pt x="22326" y="23519"/>
                  </a:cubicBezTo>
                  <a:cubicBezTo>
                    <a:pt x="22344" y="23522"/>
                    <a:pt x="22363" y="23523"/>
                    <a:pt x="22381" y="23523"/>
                  </a:cubicBezTo>
                  <a:cubicBezTo>
                    <a:pt x="22606" y="23523"/>
                    <a:pt x="22780" y="23291"/>
                    <a:pt x="22702" y="23058"/>
                  </a:cubicBezTo>
                  <a:cubicBezTo>
                    <a:pt x="22661" y="22891"/>
                    <a:pt x="22619" y="22745"/>
                    <a:pt x="22577" y="22598"/>
                  </a:cubicBezTo>
                  <a:cubicBezTo>
                    <a:pt x="22409" y="21887"/>
                    <a:pt x="22263" y="21196"/>
                    <a:pt x="22096" y="20506"/>
                  </a:cubicBezTo>
                  <a:cubicBezTo>
                    <a:pt x="22096" y="20443"/>
                    <a:pt x="22096" y="20401"/>
                    <a:pt x="22075" y="20317"/>
                  </a:cubicBezTo>
                  <a:lnTo>
                    <a:pt x="22075" y="20317"/>
                  </a:lnTo>
                  <a:cubicBezTo>
                    <a:pt x="22158" y="20359"/>
                    <a:pt x="22200" y="20380"/>
                    <a:pt x="22263" y="20401"/>
                  </a:cubicBezTo>
                  <a:cubicBezTo>
                    <a:pt x="22493" y="20527"/>
                    <a:pt x="22744" y="20652"/>
                    <a:pt x="22995" y="20757"/>
                  </a:cubicBezTo>
                  <a:cubicBezTo>
                    <a:pt x="23121" y="20799"/>
                    <a:pt x="23205" y="20924"/>
                    <a:pt x="23225" y="21050"/>
                  </a:cubicBezTo>
                  <a:cubicBezTo>
                    <a:pt x="23246" y="21113"/>
                    <a:pt x="23267" y="21196"/>
                    <a:pt x="23288" y="21259"/>
                  </a:cubicBezTo>
                  <a:cubicBezTo>
                    <a:pt x="23414" y="21761"/>
                    <a:pt x="23539" y="22263"/>
                    <a:pt x="23665" y="22766"/>
                  </a:cubicBezTo>
                  <a:cubicBezTo>
                    <a:pt x="23707" y="22912"/>
                    <a:pt x="23769" y="23079"/>
                    <a:pt x="23832" y="23205"/>
                  </a:cubicBezTo>
                  <a:cubicBezTo>
                    <a:pt x="23889" y="23336"/>
                    <a:pt x="24012" y="23417"/>
                    <a:pt x="24158" y="23417"/>
                  </a:cubicBezTo>
                  <a:cubicBezTo>
                    <a:pt x="24175" y="23417"/>
                    <a:pt x="24192" y="23416"/>
                    <a:pt x="24209" y="23414"/>
                  </a:cubicBezTo>
                  <a:cubicBezTo>
                    <a:pt x="24355" y="23393"/>
                    <a:pt x="24481" y="23289"/>
                    <a:pt x="24523" y="23142"/>
                  </a:cubicBezTo>
                  <a:cubicBezTo>
                    <a:pt x="24544" y="23038"/>
                    <a:pt x="24523" y="22954"/>
                    <a:pt x="24481" y="22870"/>
                  </a:cubicBezTo>
                  <a:cubicBezTo>
                    <a:pt x="24397" y="22724"/>
                    <a:pt x="24355" y="22577"/>
                    <a:pt x="24313" y="22431"/>
                  </a:cubicBezTo>
                  <a:cubicBezTo>
                    <a:pt x="24251" y="22138"/>
                    <a:pt x="24188" y="21845"/>
                    <a:pt x="24125" y="21552"/>
                  </a:cubicBezTo>
                  <a:cubicBezTo>
                    <a:pt x="24104" y="21531"/>
                    <a:pt x="24104" y="21510"/>
                    <a:pt x="24125" y="21468"/>
                  </a:cubicBezTo>
                  <a:cubicBezTo>
                    <a:pt x="24355" y="21594"/>
                    <a:pt x="24586" y="21719"/>
                    <a:pt x="24837" y="21845"/>
                  </a:cubicBezTo>
                  <a:cubicBezTo>
                    <a:pt x="24899" y="21866"/>
                    <a:pt x="24941" y="21929"/>
                    <a:pt x="24962" y="22012"/>
                  </a:cubicBezTo>
                  <a:cubicBezTo>
                    <a:pt x="25004" y="22222"/>
                    <a:pt x="25067" y="22431"/>
                    <a:pt x="25130" y="22619"/>
                  </a:cubicBezTo>
                  <a:cubicBezTo>
                    <a:pt x="25171" y="22766"/>
                    <a:pt x="25192" y="22891"/>
                    <a:pt x="25213" y="23017"/>
                  </a:cubicBezTo>
                  <a:cubicBezTo>
                    <a:pt x="25250" y="23199"/>
                    <a:pt x="25413" y="23318"/>
                    <a:pt x="25579" y="23318"/>
                  </a:cubicBezTo>
                  <a:cubicBezTo>
                    <a:pt x="25604" y="23318"/>
                    <a:pt x="25628" y="23315"/>
                    <a:pt x="25653" y="23310"/>
                  </a:cubicBezTo>
                  <a:cubicBezTo>
                    <a:pt x="25862" y="23268"/>
                    <a:pt x="25966" y="23079"/>
                    <a:pt x="25925" y="22870"/>
                  </a:cubicBezTo>
                  <a:cubicBezTo>
                    <a:pt x="25904" y="22745"/>
                    <a:pt x="25862" y="22598"/>
                    <a:pt x="25820" y="22473"/>
                  </a:cubicBezTo>
                  <a:cubicBezTo>
                    <a:pt x="25778" y="22284"/>
                    <a:pt x="25715" y="22096"/>
                    <a:pt x="25674" y="21908"/>
                  </a:cubicBezTo>
                  <a:lnTo>
                    <a:pt x="25925" y="21845"/>
                  </a:lnTo>
                  <a:cubicBezTo>
                    <a:pt x="26176" y="21782"/>
                    <a:pt x="26406" y="21719"/>
                    <a:pt x="26657" y="21636"/>
                  </a:cubicBezTo>
                  <a:cubicBezTo>
                    <a:pt x="26803" y="21594"/>
                    <a:pt x="26908" y="21468"/>
                    <a:pt x="26908" y="21322"/>
                  </a:cubicBezTo>
                  <a:cubicBezTo>
                    <a:pt x="26929" y="21175"/>
                    <a:pt x="26845" y="21050"/>
                    <a:pt x="26720" y="20987"/>
                  </a:cubicBezTo>
                  <a:cubicBezTo>
                    <a:pt x="26657" y="20956"/>
                    <a:pt x="26594" y="20940"/>
                    <a:pt x="26534" y="20940"/>
                  </a:cubicBezTo>
                  <a:cubicBezTo>
                    <a:pt x="26474" y="20940"/>
                    <a:pt x="26416" y="20956"/>
                    <a:pt x="26364" y="20987"/>
                  </a:cubicBezTo>
                  <a:cubicBezTo>
                    <a:pt x="26050" y="21071"/>
                    <a:pt x="25715" y="21154"/>
                    <a:pt x="25402" y="21238"/>
                  </a:cubicBezTo>
                  <a:cubicBezTo>
                    <a:pt x="25376" y="21247"/>
                    <a:pt x="25350" y="21252"/>
                    <a:pt x="25325" y="21252"/>
                  </a:cubicBezTo>
                  <a:cubicBezTo>
                    <a:pt x="25290" y="21252"/>
                    <a:pt x="25259" y="21242"/>
                    <a:pt x="25234" y="21217"/>
                  </a:cubicBezTo>
                  <a:cubicBezTo>
                    <a:pt x="24983" y="21071"/>
                    <a:pt x="24774" y="20924"/>
                    <a:pt x="24502" y="20757"/>
                  </a:cubicBezTo>
                  <a:lnTo>
                    <a:pt x="24941" y="20631"/>
                  </a:lnTo>
                  <a:cubicBezTo>
                    <a:pt x="25255" y="20506"/>
                    <a:pt x="25590" y="20422"/>
                    <a:pt x="25946" y="20380"/>
                  </a:cubicBezTo>
                  <a:lnTo>
                    <a:pt x="25987" y="20380"/>
                  </a:lnTo>
                  <a:cubicBezTo>
                    <a:pt x="26176" y="20359"/>
                    <a:pt x="26322" y="20171"/>
                    <a:pt x="26280" y="19983"/>
                  </a:cubicBezTo>
                  <a:cubicBezTo>
                    <a:pt x="26261" y="19806"/>
                    <a:pt x="26095" y="19667"/>
                    <a:pt x="25919" y="19667"/>
                  </a:cubicBezTo>
                  <a:cubicBezTo>
                    <a:pt x="25907" y="19667"/>
                    <a:pt x="25895" y="19667"/>
                    <a:pt x="25883" y="19669"/>
                  </a:cubicBezTo>
                  <a:cubicBezTo>
                    <a:pt x="25715" y="19669"/>
                    <a:pt x="25569" y="19711"/>
                    <a:pt x="25422" y="19732"/>
                  </a:cubicBezTo>
                  <a:cubicBezTo>
                    <a:pt x="25171" y="19815"/>
                    <a:pt x="24941" y="19899"/>
                    <a:pt x="24690" y="19962"/>
                  </a:cubicBezTo>
                  <a:cubicBezTo>
                    <a:pt x="24355" y="20066"/>
                    <a:pt x="24000" y="20150"/>
                    <a:pt x="23665" y="20234"/>
                  </a:cubicBezTo>
                  <a:cubicBezTo>
                    <a:pt x="23635" y="20249"/>
                    <a:pt x="23603" y="20256"/>
                    <a:pt x="23571" y="20256"/>
                  </a:cubicBezTo>
                  <a:cubicBezTo>
                    <a:pt x="23512" y="20256"/>
                    <a:pt x="23454" y="20232"/>
                    <a:pt x="23414" y="20192"/>
                  </a:cubicBezTo>
                  <a:lnTo>
                    <a:pt x="22598" y="19648"/>
                  </a:lnTo>
                  <a:cubicBezTo>
                    <a:pt x="22556" y="19627"/>
                    <a:pt x="22535" y="19606"/>
                    <a:pt x="22514" y="19564"/>
                  </a:cubicBezTo>
                  <a:cubicBezTo>
                    <a:pt x="22661" y="19543"/>
                    <a:pt x="22786" y="19501"/>
                    <a:pt x="22912" y="19460"/>
                  </a:cubicBezTo>
                  <a:lnTo>
                    <a:pt x="24397" y="18999"/>
                  </a:lnTo>
                  <a:lnTo>
                    <a:pt x="25192" y="18769"/>
                  </a:lnTo>
                  <a:cubicBezTo>
                    <a:pt x="25360" y="18727"/>
                    <a:pt x="25464" y="18581"/>
                    <a:pt x="25485" y="18413"/>
                  </a:cubicBezTo>
                  <a:cubicBezTo>
                    <a:pt x="25485" y="18246"/>
                    <a:pt x="25381" y="18120"/>
                    <a:pt x="25234" y="18079"/>
                  </a:cubicBezTo>
                  <a:cubicBezTo>
                    <a:pt x="25192" y="18068"/>
                    <a:pt x="25150" y="18063"/>
                    <a:pt x="25109" y="18063"/>
                  </a:cubicBezTo>
                  <a:cubicBezTo>
                    <a:pt x="25067" y="18063"/>
                    <a:pt x="25025" y="18068"/>
                    <a:pt x="24983" y="18079"/>
                  </a:cubicBezTo>
                  <a:cubicBezTo>
                    <a:pt x="24376" y="18246"/>
                    <a:pt x="23769" y="18434"/>
                    <a:pt x="23184" y="18623"/>
                  </a:cubicBezTo>
                  <a:cubicBezTo>
                    <a:pt x="22681" y="18790"/>
                    <a:pt x="22200" y="18937"/>
                    <a:pt x="21698" y="19083"/>
                  </a:cubicBezTo>
                  <a:cubicBezTo>
                    <a:pt x="21674" y="19099"/>
                    <a:pt x="21644" y="19106"/>
                    <a:pt x="21612" y="19106"/>
                  </a:cubicBezTo>
                  <a:cubicBezTo>
                    <a:pt x="21561" y="19106"/>
                    <a:pt x="21507" y="19088"/>
                    <a:pt x="21468" y="19062"/>
                  </a:cubicBezTo>
                  <a:cubicBezTo>
                    <a:pt x="20945" y="18748"/>
                    <a:pt x="20422" y="18455"/>
                    <a:pt x="19899" y="18162"/>
                  </a:cubicBezTo>
                  <a:cubicBezTo>
                    <a:pt x="19878" y="18120"/>
                    <a:pt x="19836" y="18100"/>
                    <a:pt x="19815" y="18079"/>
                  </a:cubicBezTo>
                  <a:lnTo>
                    <a:pt x="20401" y="17765"/>
                  </a:lnTo>
                  <a:cubicBezTo>
                    <a:pt x="20526" y="17702"/>
                    <a:pt x="20652" y="17618"/>
                    <a:pt x="20777" y="17556"/>
                  </a:cubicBezTo>
                  <a:cubicBezTo>
                    <a:pt x="20945" y="17451"/>
                    <a:pt x="21112" y="17367"/>
                    <a:pt x="21280" y="17263"/>
                  </a:cubicBezTo>
                  <a:cubicBezTo>
                    <a:pt x="21552" y="17095"/>
                    <a:pt x="21824" y="16928"/>
                    <a:pt x="22117" y="16802"/>
                  </a:cubicBezTo>
                  <a:cubicBezTo>
                    <a:pt x="22451" y="17053"/>
                    <a:pt x="22786" y="17304"/>
                    <a:pt x="23121" y="17576"/>
                  </a:cubicBezTo>
                  <a:cubicBezTo>
                    <a:pt x="23191" y="17637"/>
                    <a:pt x="23281" y="17668"/>
                    <a:pt x="23372" y="17668"/>
                  </a:cubicBezTo>
                  <a:cubicBezTo>
                    <a:pt x="23469" y="17668"/>
                    <a:pt x="23568" y="17632"/>
                    <a:pt x="23644" y="17556"/>
                  </a:cubicBezTo>
                  <a:cubicBezTo>
                    <a:pt x="23769" y="17409"/>
                    <a:pt x="23769" y="17158"/>
                    <a:pt x="23623" y="17032"/>
                  </a:cubicBezTo>
                  <a:cubicBezTo>
                    <a:pt x="23581" y="16991"/>
                    <a:pt x="23518" y="16949"/>
                    <a:pt x="23477" y="16907"/>
                  </a:cubicBezTo>
                  <a:lnTo>
                    <a:pt x="22849" y="16447"/>
                  </a:lnTo>
                  <a:lnTo>
                    <a:pt x="22368" y="16112"/>
                  </a:lnTo>
                  <a:lnTo>
                    <a:pt x="23414" y="15317"/>
                  </a:lnTo>
                  <a:lnTo>
                    <a:pt x="23581" y="15442"/>
                  </a:lnTo>
                  <a:lnTo>
                    <a:pt x="24983" y="16551"/>
                  </a:lnTo>
                  <a:cubicBezTo>
                    <a:pt x="25109" y="16635"/>
                    <a:pt x="25234" y="16719"/>
                    <a:pt x="25360" y="16802"/>
                  </a:cubicBezTo>
                  <a:cubicBezTo>
                    <a:pt x="25427" y="16843"/>
                    <a:pt x="25494" y="16860"/>
                    <a:pt x="25556" y="16860"/>
                  </a:cubicBezTo>
                  <a:cubicBezTo>
                    <a:pt x="25879" y="16860"/>
                    <a:pt x="26084" y="16385"/>
                    <a:pt x="25715" y="16175"/>
                  </a:cubicBezTo>
                  <a:cubicBezTo>
                    <a:pt x="25590" y="16112"/>
                    <a:pt x="25464" y="16007"/>
                    <a:pt x="25360" y="15924"/>
                  </a:cubicBezTo>
                  <a:lnTo>
                    <a:pt x="24146" y="14982"/>
                  </a:lnTo>
                  <a:lnTo>
                    <a:pt x="24041" y="14877"/>
                  </a:lnTo>
                  <a:cubicBezTo>
                    <a:pt x="24083" y="14835"/>
                    <a:pt x="24125" y="14794"/>
                    <a:pt x="24167" y="14752"/>
                  </a:cubicBezTo>
                  <a:cubicBezTo>
                    <a:pt x="24418" y="14563"/>
                    <a:pt x="24669" y="14354"/>
                    <a:pt x="24941" y="14145"/>
                  </a:cubicBezTo>
                  <a:cubicBezTo>
                    <a:pt x="25213" y="13957"/>
                    <a:pt x="25485" y="13747"/>
                    <a:pt x="25757" y="13538"/>
                  </a:cubicBezTo>
                  <a:cubicBezTo>
                    <a:pt x="25904" y="13434"/>
                    <a:pt x="25966" y="13224"/>
                    <a:pt x="25883" y="13078"/>
                  </a:cubicBezTo>
                  <a:cubicBezTo>
                    <a:pt x="25805" y="12953"/>
                    <a:pt x="25681" y="12887"/>
                    <a:pt x="25553" y="12887"/>
                  </a:cubicBezTo>
                  <a:cubicBezTo>
                    <a:pt x="25509" y="12887"/>
                    <a:pt x="25465" y="12894"/>
                    <a:pt x="25422" y="12911"/>
                  </a:cubicBezTo>
                  <a:cubicBezTo>
                    <a:pt x="25360" y="12931"/>
                    <a:pt x="25318" y="12952"/>
                    <a:pt x="25255" y="12994"/>
                  </a:cubicBezTo>
                  <a:cubicBezTo>
                    <a:pt x="25150" y="13057"/>
                    <a:pt x="25067" y="13141"/>
                    <a:pt x="24962" y="13224"/>
                  </a:cubicBezTo>
                  <a:lnTo>
                    <a:pt x="23539" y="14333"/>
                  </a:lnTo>
                  <a:cubicBezTo>
                    <a:pt x="23497" y="14375"/>
                    <a:pt x="23456" y="14396"/>
                    <a:pt x="23414" y="14417"/>
                  </a:cubicBezTo>
                  <a:lnTo>
                    <a:pt x="22368" y="13664"/>
                  </a:lnTo>
                  <a:cubicBezTo>
                    <a:pt x="22409" y="13601"/>
                    <a:pt x="22451" y="13580"/>
                    <a:pt x="22493" y="13559"/>
                  </a:cubicBezTo>
                  <a:cubicBezTo>
                    <a:pt x="22765" y="13350"/>
                    <a:pt x="23058" y="13141"/>
                    <a:pt x="23330" y="12931"/>
                  </a:cubicBezTo>
                  <a:cubicBezTo>
                    <a:pt x="23435" y="12869"/>
                    <a:pt x="23539" y="12785"/>
                    <a:pt x="23623" y="12722"/>
                  </a:cubicBezTo>
                  <a:cubicBezTo>
                    <a:pt x="23749" y="12576"/>
                    <a:pt x="23749" y="12346"/>
                    <a:pt x="23623" y="12220"/>
                  </a:cubicBezTo>
                  <a:cubicBezTo>
                    <a:pt x="23545" y="12130"/>
                    <a:pt x="23442" y="12089"/>
                    <a:pt x="23341" y="12089"/>
                  </a:cubicBezTo>
                  <a:cubicBezTo>
                    <a:pt x="23254" y="12089"/>
                    <a:pt x="23168" y="12120"/>
                    <a:pt x="23100" y="12178"/>
                  </a:cubicBezTo>
                  <a:cubicBezTo>
                    <a:pt x="22933" y="12325"/>
                    <a:pt x="22744" y="12471"/>
                    <a:pt x="22577" y="12597"/>
                  </a:cubicBezTo>
                  <a:cubicBezTo>
                    <a:pt x="22409" y="12701"/>
                    <a:pt x="22242" y="12848"/>
                    <a:pt x="22054" y="12973"/>
                  </a:cubicBezTo>
                  <a:lnTo>
                    <a:pt x="21133" y="12429"/>
                  </a:lnTo>
                  <a:cubicBezTo>
                    <a:pt x="21049" y="12387"/>
                    <a:pt x="20966" y="12325"/>
                    <a:pt x="20882" y="12283"/>
                  </a:cubicBezTo>
                  <a:lnTo>
                    <a:pt x="19794" y="11697"/>
                  </a:lnTo>
                  <a:lnTo>
                    <a:pt x="19794" y="11676"/>
                  </a:lnTo>
                  <a:cubicBezTo>
                    <a:pt x="19836" y="11634"/>
                    <a:pt x="19878" y="11613"/>
                    <a:pt x="19940" y="11571"/>
                  </a:cubicBezTo>
                  <a:cubicBezTo>
                    <a:pt x="20422" y="11299"/>
                    <a:pt x="20924" y="11027"/>
                    <a:pt x="21405" y="10734"/>
                  </a:cubicBezTo>
                  <a:cubicBezTo>
                    <a:pt x="21473" y="10694"/>
                    <a:pt x="21549" y="10671"/>
                    <a:pt x="21623" y="10671"/>
                  </a:cubicBezTo>
                  <a:cubicBezTo>
                    <a:pt x="21663" y="10671"/>
                    <a:pt x="21703" y="10678"/>
                    <a:pt x="21740" y="10693"/>
                  </a:cubicBezTo>
                  <a:cubicBezTo>
                    <a:pt x="21949" y="10776"/>
                    <a:pt x="22137" y="10839"/>
                    <a:pt x="22326" y="10902"/>
                  </a:cubicBezTo>
                  <a:cubicBezTo>
                    <a:pt x="23058" y="11132"/>
                    <a:pt x="23769" y="11362"/>
                    <a:pt x="24502" y="11571"/>
                  </a:cubicBezTo>
                  <a:cubicBezTo>
                    <a:pt x="24669" y="11634"/>
                    <a:pt x="24858" y="11676"/>
                    <a:pt x="25025" y="11718"/>
                  </a:cubicBezTo>
                  <a:cubicBezTo>
                    <a:pt x="25053" y="11724"/>
                    <a:pt x="25080" y="11727"/>
                    <a:pt x="25108" y="11727"/>
                  </a:cubicBezTo>
                  <a:cubicBezTo>
                    <a:pt x="25266" y="11727"/>
                    <a:pt x="25408" y="11627"/>
                    <a:pt x="25443" y="11467"/>
                  </a:cubicBezTo>
                  <a:cubicBezTo>
                    <a:pt x="25506" y="11258"/>
                    <a:pt x="25381" y="11048"/>
                    <a:pt x="25171" y="11006"/>
                  </a:cubicBezTo>
                  <a:cubicBezTo>
                    <a:pt x="25025" y="10944"/>
                    <a:pt x="24858" y="10923"/>
                    <a:pt x="24690" y="10881"/>
                  </a:cubicBezTo>
                  <a:cubicBezTo>
                    <a:pt x="24460" y="10797"/>
                    <a:pt x="24230" y="10734"/>
                    <a:pt x="24000" y="10651"/>
                  </a:cubicBezTo>
                  <a:lnTo>
                    <a:pt x="22744" y="10253"/>
                  </a:lnTo>
                  <a:lnTo>
                    <a:pt x="22472" y="10190"/>
                  </a:lnTo>
                  <a:cubicBezTo>
                    <a:pt x="22535" y="10149"/>
                    <a:pt x="22577" y="10107"/>
                    <a:pt x="22619" y="10086"/>
                  </a:cubicBezTo>
                  <a:cubicBezTo>
                    <a:pt x="22849" y="9918"/>
                    <a:pt x="23100" y="9772"/>
                    <a:pt x="23330" y="9605"/>
                  </a:cubicBezTo>
                  <a:cubicBezTo>
                    <a:pt x="23400" y="9549"/>
                    <a:pt x="23479" y="9521"/>
                    <a:pt x="23561" y="9521"/>
                  </a:cubicBezTo>
                  <a:cubicBezTo>
                    <a:pt x="23602" y="9521"/>
                    <a:pt x="23644" y="9528"/>
                    <a:pt x="23686" y="9542"/>
                  </a:cubicBezTo>
                  <a:cubicBezTo>
                    <a:pt x="23749" y="9563"/>
                    <a:pt x="23811" y="9563"/>
                    <a:pt x="23874" y="9584"/>
                  </a:cubicBezTo>
                  <a:cubicBezTo>
                    <a:pt x="24376" y="9730"/>
                    <a:pt x="24858" y="9877"/>
                    <a:pt x="25360" y="10023"/>
                  </a:cubicBezTo>
                  <a:cubicBezTo>
                    <a:pt x="25527" y="10065"/>
                    <a:pt x="25694" y="10086"/>
                    <a:pt x="25841" y="10107"/>
                  </a:cubicBezTo>
                  <a:cubicBezTo>
                    <a:pt x="26050" y="10107"/>
                    <a:pt x="26238" y="9960"/>
                    <a:pt x="26259" y="9751"/>
                  </a:cubicBezTo>
                  <a:cubicBezTo>
                    <a:pt x="26259" y="9563"/>
                    <a:pt x="26113" y="9395"/>
                    <a:pt x="25904" y="9374"/>
                  </a:cubicBezTo>
                  <a:cubicBezTo>
                    <a:pt x="25757" y="9353"/>
                    <a:pt x="25590" y="9333"/>
                    <a:pt x="25443" y="9291"/>
                  </a:cubicBezTo>
                  <a:cubicBezTo>
                    <a:pt x="25150" y="9207"/>
                    <a:pt x="24858" y="9102"/>
                    <a:pt x="24565" y="9019"/>
                  </a:cubicBezTo>
                  <a:cubicBezTo>
                    <a:pt x="24523" y="9019"/>
                    <a:pt x="24502" y="8998"/>
                    <a:pt x="24481" y="8998"/>
                  </a:cubicBezTo>
                  <a:cubicBezTo>
                    <a:pt x="24711" y="8830"/>
                    <a:pt x="24920" y="8705"/>
                    <a:pt x="25130" y="8558"/>
                  </a:cubicBezTo>
                  <a:cubicBezTo>
                    <a:pt x="25191" y="8528"/>
                    <a:pt x="25252" y="8508"/>
                    <a:pt x="25322" y="8508"/>
                  </a:cubicBezTo>
                  <a:cubicBezTo>
                    <a:pt x="25347" y="8508"/>
                    <a:pt x="25373" y="8511"/>
                    <a:pt x="25402" y="8517"/>
                  </a:cubicBezTo>
                  <a:cubicBezTo>
                    <a:pt x="25715" y="8621"/>
                    <a:pt x="26050" y="8684"/>
                    <a:pt x="26364" y="8789"/>
                  </a:cubicBezTo>
                  <a:cubicBezTo>
                    <a:pt x="26405" y="8801"/>
                    <a:pt x="26445" y="8807"/>
                    <a:pt x="26485" y="8807"/>
                  </a:cubicBezTo>
                  <a:cubicBezTo>
                    <a:pt x="26649" y="8807"/>
                    <a:pt x="26795" y="8706"/>
                    <a:pt x="26845" y="8537"/>
                  </a:cubicBezTo>
                  <a:cubicBezTo>
                    <a:pt x="26908" y="8349"/>
                    <a:pt x="26803" y="8140"/>
                    <a:pt x="26594" y="8098"/>
                  </a:cubicBezTo>
                  <a:cubicBezTo>
                    <a:pt x="26490" y="8056"/>
                    <a:pt x="26364" y="8035"/>
                    <a:pt x="26259" y="7993"/>
                  </a:cubicBezTo>
                  <a:lnTo>
                    <a:pt x="25653" y="7826"/>
                  </a:lnTo>
                  <a:cubicBezTo>
                    <a:pt x="25674" y="7742"/>
                    <a:pt x="25694" y="7659"/>
                    <a:pt x="25715" y="7575"/>
                  </a:cubicBezTo>
                  <a:cubicBezTo>
                    <a:pt x="25778" y="7345"/>
                    <a:pt x="25841" y="7115"/>
                    <a:pt x="25904" y="6864"/>
                  </a:cubicBezTo>
                  <a:cubicBezTo>
                    <a:pt x="25946" y="6675"/>
                    <a:pt x="25820" y="6466"/>
                    <a:pt x="25632" y="6424"/>
                  </a:cubicBezTo>
                  <a:cubicBezTo>
                    <a:pt x="25616" y="6423"/>
                    <a:pt x="25601" y="6422"/>
                    <a:pt x="25587" y="6422"/>
                  </a:cubicBezTo>
                  <a:cubicBezTo>
                    <a:pt x="25396" y="6422"/>
                    <a:pt x="25231" y="6544"/>
                    <a:pt x="25192" y="6738"/>
                  </a:cubicBezTo>
                  <a:cubicBezTo>
                    <a:pt x="25109" y="7073"/>
                    <a:pt x="25004" y="7408"/>
                    <a:pt x="24920" y="7742"/>
                  </a:cubicBezTo>
                  <a:cubicBezTo>
                    <a:pt x="24920" y="7805"/>
                    <a:pt x="24878" y="7868"/>
                    <a:pt x="24816" y="7889"/>
                  </a:cubicBezTo>
                  <a:lnTo>
                    <a:pt x="24083" y="8265"/>
                  </a:lnTo>
                  <a:cubicBezTo>
                    <a:pt x="24083" y="8245"/>
                    <a:pt x="24083" y="8224"/>
                    <a:pt x="24083" y="8203"/>
                  </a:cubicBezTo>
                  <a:cubicBezTo>
                    <a:pt x="24146" y="7931"/>
                    <a:pt x="24188" y="7701"/>
                    <a:pt x="24251" y="7429"/>
                  </a:cubicBezTo>
                  <a:cubicBezTo>
                    <a:pt x="24293" y="7219"/>
                    <a:pt x="24376" y="6989"/>
                    <a:pt x="24460" y="6801"/>
                  </a:cubicBezTo>
                  <a:cubicBezTo>
                    <a:pt x="24523" y="6633"/>
                    <a:pt x="24460" y="6466"/>
                    <a:pt x="24313" y="6382"/>
                  </a:cubicBezTo>
                  <a:cubicBezTo>
                    <a:pt x="24259" y="6337"/>
                    <a:pt x="24193" y="6315"/>
                    <a:pt x="24126" y="6315"/>
                  </a:cubicBezTo>
                  <a:cubicBezTo>
                    <a:pt x="24037" y="6315"/>
                    <a:pt x="23945" y="6353"/>
                    <a:pt x="23874" y="6424"/>
                  </a:cubicBezTo>
                  <a:cubicBezTo>
                    <a:pt x="23832" y="6466"/>
                    <a:pt x="23790" y="6529"/>
                    <a:pt x="23769" y="6592"/>
                  </a:cubicBezTo>
                  <a:cubicBezTo>
                    <a:pt x="23644" y="6885"/>
                    <a:pt x="23560" y="7177"/>
                    <a:pt x="23497" y="7470"/>
                  </a:cubicBezTo>
                  <a:cubicBezTo>
                    <a:pt x="23393" y="7889"/>
                    <a:pt x="23288" y="8286"/>
                    <a:pt x="23184" y="8705"/>
                  </a:cubicBezTo>
                  <a:cubicBezTo>
                    <a:pt x="23163" y="8809"/>
                    <a:pt x="23079" y="8914"/>
                    <a:pt x="22974" y="8956"/>
                  </a:cubicBezTo>
                  <a:lnTo>
                    <a:pt x="22179" y="9353"/>
                  </a:lnTo>
                  <a:cubicBezTo>
                    <a:pt x="22137" y="9374"/>
                    <a:pt x="22096" y="9374"/>
                    <a:pt x="22054" y="9395"/>
                  </a:cubicBezTo>
                  <a:lnTo>
                    <a:pt x="22054" y="9312"/>
                  </a:lnTo>
                  <a:lnTo>
                    <a:pt x="22430" y="7680"/>
                  </a:lnTo>
                  <a:cubicBezTo>
                    <a:pt x="22514" y="7345"/>
                    <a:pt x="22598" y="7010"/>
                    <a:pt x="22681" y="6675"/>
                  </a:cubicBezTo>
                  <a:cubicBezTo>
                    <a:pt x="22723" y="6466"/>
                    <a:pt x="22619" y="6278"/>
                    <a:pt x="22430" y="6215"/>
                  </a:cubicBezTo>
                  <a:cubicBezTo>
                    <a:pt x="22394" y="6204"/>
                    <a:pt x="22357" y="6199"/>
                    <a:pt x="22321" y="6199"/>
                  </a:cubicBezTo>
                  <a:cubicBezTo>
                    <a:pt x="22153" y="6199"/>
                    <a:pt x="22005" y="6314"/>
                    <a:pt x="21970" y="6487"/>
                  </a:cubicBezTo>
                  <a:cubicBezTo>
                    <a:pt x="21928" y="6633"/>
                    <a:pt x="21886" y="6780"/>
                    <a:pt x="21845" y="6947"/>
                  </a:cubicBezTo>
                  <a:cubicBezTo>
                    <a:pt x="21740" y="7429"/>
                    <a:pt x="21635" y="7931"/>
                    <a:pt x="21531" y="8433"/>
                  </a:cubicBezTo>
                  <a:cubicBezTo>
                    <a:pt x="21447" y="8768"/>
                    <a:pt x="21363" y="9102"/>
                    <a:pt x="21280" y="9437"/>
                  </a:cubicBezTo>
                  <a:cubicBezTo>
                    <a:pt x="21259" y="9584"/>
                    <a:pt x="21217" y="9730"/>
                    <a:pt x="21196" y="9877"/>
                  </a:cubicBezTo>
                  <a:cubicBezTo>
                    <a:pt x="21196" y="9939"/>
                    <a:pt x="21133" y="10002"/>
                    <a:pt x="21070" y="10044"/>
                  </a:cubicBezTo>
                  <a:lnTo>
                    <a:pt x="19501" y="10944"/>
                  </a:lnTo>
                  <a:cubicBezTo>
                    <a:pt x="19459" y="10965"/>
                    <a:pt x="19438" y="10986"/>
                    <a:pt x="19396" y="10986"/>
                  </a:cubicBezTo>
                  <a:cubicBezTo>
                    <a:pt x="19396" y="10567"/>
                    <a:pt x="19417" y="10190"/>
                    <a:pt x="19417" y="9793"/>
                  </a:cubicBezTo>
                  <a:lnTo>
                    <a:pt x="19417" y="9395"/>
                  </a:lnTo>
                  <a:cubicBezTo>
                    <a:pt x="19396" y="9102"/>
                    <a:pt x="19396" y="8789"/>
                    <a:pt x="19417" y="8475"/>
                  </a:cubicBezTo>
                  <a:cubicBezTo>
                    <a:pt x="19417" y="8412"/>
                    <a:pt x="19459" y="8349"/>
                    <a:pt x="19522" y="8328"/>
                  </a:cubicBezTo>
                  <a:lnTo>
                    <a:pt x="19668" y="8265"/>
                  </a:lnTo>
                  <a:lnTo>
                    <a:pt x="20631" y="7868"/>
                  </a:lnTo>
                  <a:cubicBezTo>
                    <a:pt x="20819" y="7784"/>
                    <a:pt x="20903" y="7575"/>
                    <a:pt x="20840" y="7387"/>
                  </a:cubicBezTo>
                  <a:cubicBezTo>
                    <a:pt x="20792" y="7243"/>
                    <a:pt x="20659" y="7148"/>
                    <a:pt x="20516" y="7148"/>
                  </a:cubicBezTo>
                  <a:cubicBezTo>
                    <a:pt x="20471" y="7148"/>
                    <a:pt x="20425" y="7158"/>
                    <a:pt x="20380" y="7177"/>
                  </a:cubicBezTo>
                  <a:cubicBezTo>
                    <a:pt x="20296" y="7198"/>
                    <a:pt x="20212" y="7240"/>
                    <a:pt x="20129" y="7282"/>
                  </a:cubicBezTo>
                  <a:lnTo>
                    <a:pt x="19166" y="7701"/>
                  </a:lnTo>
                  <a:cubicBezTo>
                    <a:pt x="19116" y="7717"/>
                    <a:pt x="19065" y="7748"/>
                    <a:pt x="19014" y="7748"/>
                  </a:cubicBezTo>
                  <a:cubicBezTo>
                    <a:pt x="19002" y="7748"/>
                    <a:pt x="18990" y="7746"/>
                    <a:pt x="18978" y="7742"/>
                  </a:cubicBezTo>
                  <a:cubicBezTo>
                    <a:pt x="18915" y="7324"/>
                    <a:pt x="18852" y="6905"/>
                    <a:pt x="18852" y="6487"/>
                  </a:cubicBezTo>
                  <a:cubicBezTo>
                    <a:pt x="18915" y="6445"/>
                    <a:pt x="18957" y="6424"/>
                    <a:pt x="19020" y="6403"/>
                  </a:cubicBezTo>
                  <a:cubicBezTo>
                    <a:pt x="19564" y="6194"/>
                    <a:pt x="20108" y="5964"/>
                    <a:pt x="20673" y="5755"/>
                  </a:cubicBezTo>
                  <a:cubicBezTo>
                    <a:pt x="20819" y="5692"/>
                    <a:pt x="20966" y="5629"/>
                    <a:pt x="21091" y="5545"/>
                  </a:cubicBezTo>
                  <a:cubicBezTo>
                    <a:pt x="21476" y="5353"/>
                    <a:pt x="21276" y="4854"/>
                    <a:pt x="20944" y="4854"/>
                  </a:cubicBezTo>
                  <a:cubicBezTo>
                    <a:pt x="20878" y="4854"/>
                    <a:pt x="20808" y="4873"/>
                    <a:pt x="20736" y="4918"/>
                  </a:cubicBezTo>
                  <a:cubicBezTo>
                    <a:pt x="20631" y="4980"/>
                    <a:pt x="20526" y="5022"/>
                    <a:pt x="20401" y="5085"/>
                  </a:cubicBezTo>
                  <a:cubicBezTo>
                    <a:pt x="19899" y="5294"/>
                    <a:pt x="19376" y="5483"/>
                    <a:pt x="18852" y="5692"/>
                  </a:cubicBezTo>
                  <a:lnTo>
                    <a:pt x="18748" y="5734"/>
                  </a:lnTo>
                  <a:cubicBezTo>
                    <a:pt x="18727" y="5566"/>
                    <a:pt x="18706" y="5441"/>
                    <a:pt x="18685" y="5315"/>
                  </a:cubicBezTo>
                  <a:cubicBezTo>
                    <a:pt x="18643" y="4939"/>
                    <a:pt x="18580" y="4562"/>
                    <a:pt x="18518" y="4185"/>
                  </a:cubicBezTo>
                  <a:cubicBezTo>
                    <a:pt x="18497" y="3997"/>
                    <a:pt x="18476" y="3788"/>
                    <a:pt x="18455" y="3579"/>
                  </a:cubicBezTo>
                  <a:cubicBezTo>
                    <a:pt x="18455" y="3401"/>
                    <a:pt x="18306" y="3242"/>
                    <a:pt x="18131" y="3242"/>
                  </a:cubicBezTo>
                  <a:cubicBezTo>
                    <a:pt x="18121" y="3242"/>
                    <a:pt x="18110" y="3243"/>
                    <a:pt x="18099" y="3244"/>
                  </a:cubicBezTo>
                  <a:cubicBezTo>
                    <a:pt x="18087" y="3243"/>
                    <a:pt x="18076" y="3242"/>
                    <a:pt x="18064" y="3242"/>
                  </a:cubicBezTo>
                  <a:cubicBezTo>
                    <a:pt x="17874" y="3242"/>
                    <a:pt x="17743" y="3401"/>
                    <a:pt x="17743" y="3579"/>
                  </a:cubicBezTo>
                  <a:cubicBezTo>
                    <a:pt x="17743" y="3725"/>
                    <a:pt x="17743" y="3872"/>
                    <a:pt x="17764" y="4018"/>
                  </a:cubicBezTo>
                  <a:cubicBezTo>
                    <a:pt x="17827" y="4478"/>
                    <a:pt x="17911" y="4960"/>
                    <a:pt x="17974" y="5420"/>
                  </a:cubicBezTo>
                  <a:cubicBezTo>
                    <a:pt x="18015" y="5629"/>
                    <a:pt x="18015" y="5817"/>
                    <a:pt x="18057" y="6048"/>
                  </a:cubicBezTo>
                  <a:lnTo>
                    <a:pt x="16865" y="6571"/>
                  </a:lnTo>
                  <a:cubicBezTo>
                    <a:pt x="16844" y="6487"/>
                    <a:pt x="16823" y="6424"/>
                    <a:pt x="16823" y="6382"/>
                  </a:cubicBezTo>
                  <a:cubicBezTo>
                    <a:pt x="16781" y="6006"/>
                    <a:pt x="16760" y="5629"/>
                    <a:pt x="16718" y="5252"/>
                  </a:cubicBezTo>
                  <a:cubicBezTo>
                    <a:pt x="16697" y="5169"/>
                    <a:pt x="16697" y="5085"/>
                    <a:pt x="16676" y="5001"/>
                  </a:cubicBezTo>
                  <a:cubicBezTo>
                    <a:pt x="16622" y="4838"/>
                    <a:pt x="16472" y="4721"/>
                    <a:pt x="16324" y="4721"/>
                  </a:cubicBezTo>
                  <a:cubicBezTo>
                    <a:pt x="16302" y="4721"/>
                    <a:pt x="16280" y="4724"/>
                    <a:pt x="16258" y="4729"/>
                  </a:cubicBezTo>
                  <a:cubicBezTo>
                    <a:pt x="16070" y="4771"/>
                    <a:pt x="15944" y="4939"/>
                    <a:pt x="15944" y="5148"/>
                  </a:cubicBezTo>
                  <a:cubicBezTo>
                    <a:pt x="15965" y="5315"/>
                    <a:pt x="16007" y="5483"/>
                    <a:pt x="16028" y="5650"/>
                  </a:cubicBezTo>
                  <a:cubicBezTo>
                    <a:pt x="16070" y="5901"/>
                    <a:pt x="16091" y="6173"/>
                    <a:pt x="16111" y="6466"/>
                  </a:cubicBezTo>
                  <a:lnTo>
                    <a:pt x="15191" y="6989"/>
                  </a:lnTo>
                  <a:cubicBezTo>
                    <a:pt x="15128" y="7031"/>
                    <a:pt x="15065" y="7052"/>
                    <a:pt x="15002" y="7094"/>
                  </a:cubicBezTo>
                  <a:lnTo>
                    <a:pt x="13914" y="7784"/>
                  </a:lnTo>
                  <a:lnTo>
                    <a:pt x="13852" y="7784"/>
                  </a:lnTo>
                  <a:lnTo>
                    <a:pt x="13852" y="7617"/>
                  </a:lnTo>
                  <a:lnTo>
                    <a:pt x="13852" y="5985"/>
                  </a:lnTo>
                  <a:cubicBezTo>
                    <a:pt x="13831" y="5817"/>
                    <a:pt x="13914" y="5671"/>
                    <a:pt x="14040" y="5566"/>
                  </a:cubicBezTo>
                  <a:cubicBezTo>
                    <a:pt x="14312" y="5336"/>
                    <a:pt x="14584" y="5085"/>
                    <a:pt x="14856" y="4834"/>
                  </a:cubicBezTo>
                  <a:lnTo>
                    <a:pt x="15107" y="4583"/>
                  </a:lnTo>
                  <a:lnTo>
                    <a:pt x="16174" y="3620"/>
                  </a:lnTo>
                  <a:cubicBezTo>
                    <a:pt x="16279" y="3516"/>
                    <a:pt x="16383" y="3411"/>
                    <a:pt x="16467" y="3307"/>
                  </a:cubicBezTo>
                  <a:cubicBezTo>
                    <a:pt x="16572" y="3244"/>
                    <a:pt x="16614" y="3118"/>
                    <a:pt x="16593" y="2972"/>
                  </a:cubicBezTo>
                  <a:cubicBezTo>
                    <a:pt x="16565" y="2794"/>
                    <a:pt x="16404" y="2679"/>
                    <a:pt x="16237" y="2679"/>
                  </a:cubicBezTo>
                  <a:cubicBezTo>
                    <a:pt x="16148" y="2679"/>
                    <a:pt x="16058" y="2711"/>
                    <a:pt x="15986" y="2783"/>
                  </a:cubicBezTo>
                  <a:cubicBezTo>
                    <a:pt x="15881" y="2888"/>
                    <a:pt x="15777" y="3014"/>
                    <a:pt x="15651" y="3118"/>
                  </a:cubicBezTo>
                  <a:cubicBezTo>
                    <a:pt x="15107" y="3620"/>
                    <a:pt x="14563" y="4144"/>
                    <a:pt x="14019" y="4646"/>
                  </a:cubicBezTo>
                  <a:cubicBezTo>
                    <a:pt x="13977" y="4667"/>
                    <a:pt x="13935" y="4688"/>
                    <a:pt x="13914" y="4729"/>
                  </a:cubicBezTo>
                  <a:cubicBezTo>
                    <a:pt x="13873" y="4353"/>
                    <a:pt x="13852" y="3997"/>
                    <a:pt x="13831" y="3641"/>
                  </a:cubicBezTo>
                  <a:cubicBezTo>
                    <a:pt x="13831" y="3558"/>
                    <a:pt x="13852" y="3453"/>
                    <a:pt x="13935" y="3390"/>
                  </a:cubicBezTo>
                  <a:cubicBezTo>
                    <a:pt x="14354" y="2993"/>
                    <a:pt x="14772" y="2595"/>
                    <a:pt x="15170" y="2177"/>
                  </a:cubicBezTo>
                  <a:cubicBezTo>
                    <a:pt x="15295" y="2051"/>
                    <a:pt x="15421" y="1905"/>
                    <a:pt x="15526" y="1758"/>
                  </a:cubicBezTo>
                  <a:cubicBezTo>
                    <a:pt x="15651" y="1591"/>
                    <a:pt x="15609" y="1361"/>
                    <a:pt x="15442" y="1256"/>
                  </a:cubicBezTo>
                  <a:cubicBezTo>
                    <a:pt x="15374" y="1205"/>
                    <a:pt x="15299" y="1182"/>
                    <a:pt x="15227" y="1182"/>
                  </a:cubicBezTo>
                  <a:cubicBezTo>
                    <a:pt x="15122" y="1182"/>
                    <a:pt x="15023" y="1232"/>
                    <a:pt x="14961" y="1319"/>
                  </a:cubicBezTo>
                  <a:cubicBezTo>
                    <a:pt x="14919" y="1361"/>
                    <a:pt x="14898" y="1403"/>
                    <a:pt x="14877" y="1444"/>
                  </a:cubicBezTo>
                  <a:cubicBezTo>
                    <a:pt x="14814" y="1507"/>
                    <a:pt x="14751" y="1591"/>
                    <a:pt x="14689" y="1654"/>
                  </a:cubicBezTo>
                  <a:lnTo>
                    <a:pt x="13998" y="2302"/>
                  </a:lnTo>
                  <a:cubicBezTo>
                    <a:pt x="13956" y="2323"/>
                    <a:pt x="13935" y="2344"/>
                    <a:pt x="13873" y="2386"/>
                  </a:cubicBezTo>
                  <a:cubicBezTo>
                    <a:pt x="13873" y="2093"/>
                    <a:pt x="13852" y="1842"/>
                    <a:pt x="13831" y="1570"/>
                  </a:cubicBezTo>
                  <a:cubicBezTo>
                    <a:pt x="13831" y="1507"/>
                    <a:pt x="13852" y="1444"/>
                    <a:pt x="13914" y="1382"/>
                  </a:cubicBezTo>
                  <a:cubicBezTo>
                    <a:pt x="14166" y="1151"/>
                    <a:pt x="14396" y="900"/>
                    <a:pt x="14668" y="649"/>
                  </a:cubicBezTo>
                  <a:cubicBezTo>
                    <a:pt x="14772" y="566"/>
                    <a:pt x="14814" y="440"/>
                    <a:pt x="14793" y="294"/>
                  </a:cubicBezTo>
                  <a:cubicBezTo>
                    <a:pt x="14752" y="116"/>
                    <a:pt x="14595" y="0"/>
                    <a:pt x="14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8423100" y="250939"/>
              <a:ext cx="660707" cy="577136"/>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290363" y="430775"/>
              <a:ext cx="333674" cy="333174"/>
            </a:xfrm>
            <a:custGeom>
              <a:avLst/>
              <a:gdLst/>
              <a:ahLst/>
              <a:cxnLst/>
              <a:rect l="l" t="t" r="r" b="b"/>
              <a:pathLst>
                <a:path w="25360" h="25322" extrusionOk="0">
                  <a:moveTo>
                    <a:pt x="10588" y="7636"/>
                  </a:moveTo>
                  <a:lnTo>
                    <a:pt x="12178" y="8138"/>
                  </a:lnTo>
                  <a:cubicBezTo>
                    <a:pt x="12199" y="8327"/>
                    <a:pt x="12199" y="8515"/>
                    <a:pt x="12199" y="8703"/>
                  </a:cubicBezTo>
                  <a:lnTo>
                    <a:pt x="12199" y="9540"/>
                  </a:lnTo>
                  <a:cubicBezTo>
                    <a:pt x="12199" y="9749"/>
                    <a:pt x="12220" y="9938"/>
                    <a:pt x="12220" y="10147"/>
                  </a:cubicBezTo>
                  <a:cubicBezTo>
                    <a:pt x="12220" y="10566"/>
                    <a:pt x="12178" y="10984"/>
                    <a:pt x="12178" y="11402"/>
                  </a:cubicBezTo>
                  <a:cubicBezTo>
                    <a:pt x="11885" y="11277"/>
                    <a:pt x="10357" y="9770"/>
                    <a:pt x="9834" y="9101"/>
                  </a:cubicBezTo>
                  <a:cubicBezTo>
                    <a:pt x="10085" y="8599"/>
                    <a:pt x="10337" y="8117"/>
                    <a:pt x="10588" y="7636"/>
                  </a:cubicBezTo>
                  <a:close/>
                  <a:moveTo>
                    <a:pt x="14730" y="7636"/>
                  </a:moveTo>
                  <a:lnTo>
                    <a:pt x="15505" y="9122"/>
                  </a:lnTo>
                  <a:cubicBezTo>
                    <a:pt x="14730" y="9875"/>
                    <a:pt x="14019" y="10712"/>
                    <a:pt x="13140" y="11444"/>
                  </a:cubicBezTo>
                  <a:cubicBezTo>
                    <a:pt x="13057" y="10335"/>
                    <a:pt x="13119" y="9247"/>
                    <a:pt x="13119" y="8159"/>
                  </a:cubicBezTo>
                  <a:lnTo>
                    <a:pt x="14730" y="7636"/>
                  </a:lnTo>
                  <a:close/>
                  <a:moveTo>
                    <a:pt x="9123" y="9812"/>
                  </a:moveTo>
                  <a:cubicBezTo>
                    <a:pt x="9228" y="9917"/>
                    <a:pt x="9353" y="10022"/>
                    <a:pt x="9479" y="10126"/>
                  </a:cubicBezTo>
                  <a:cubicBezTo>
                    <a:pt x="9897" y="10524"/>
                    <a:pt x="10316" y="10921"/>
                    <a:pt x="10713" y="11340"/>
                  </a:cubicBezTo>
                  <a:cubicBezTo>
                    <a:pt x="10964" y="11591"/>
                    <a:pt x="11194" y="11863"/>
                    <a:pt x="11445" y="12156"/>
                  </a:cubicBezTo>
                  <a:cubicBezTo>
                    <a:pt x="11062" y="12192"/>
                    <a:pt x="10682" y="12203"/>
                    <a:pt x="10303" y="12203"/>
                  </a:cubicBezTo>
                  <a:cubicBezTo>
                    <a:pt x="9689" y="12203"/>
                    <a:pt x="9081" y="12174"/>
                    <a:pt x="8472" y="12174"/>
                  </a:cubicBezTo>
                  <a:cubicBezTo>
                    <a:pt x="8368" y="12174"/>
                    <a:pt x="8264" y="12175"/>
                    <a:pt x="8160" y="12177"/>
                  </a:cubicBezTo>
                  <a:lnTo>
                    <a:pt x="8181" y="12156"/>
                  </a:lnTo>
                  <a:cubicBezTo>
                    <a:pt x="7993" y="11612"/>
                    <a:pt x="7826" y="11089"/>
                    <a:pt x="7637" y="10566"/>
                  </a:cubicBezTo>
                  <a:lnTo>
                    <a:pt x="9123" y="9812"/>
                  </a:lnTo>
                  <a:close/>
                  <a:moveTo>
                    <a:pt x="16195" y="9812"/>
                  </a:moveTo>
                  <a:lnTo>
                    <a:pt x="17304" y="10398"/>
                  </a:lnTo>
                  <a:cubicBezTo>
                    <a:pt x="17388" y="10440"/>
                    <a:pt x="17471" y="10482"/>
                    <a:pt x="17555" y="10503"/>
                  </a:cubicBezTo>
                  <a:cubicBezTo>
                    <a:pt x="17639" y="10524"/>
                    <a:pt x="17681" y="10628"/>
                    <a:pt x="17639" y="10712"/>
                  </a:cubicBezTo>
                  <a:cubicBezTo>
                    <a:pt x="17576" y="10900"/>
                    <a:pt x="17513" y="11089"/>
                    <a:pt x="17451" y="11277"/>
                  </a:cubicBezTo>
                  <a:cubicBezTo>
                    <a:pt x="17346" y="11570"/>
                    <a:pt x="17262" y="11863"/>
                    <a:pt x="17158" y="12156"/>
                  </a:cubicBezTo>
                  <a:cubicBezTo>
                    <a:pt x="17011" y="12177"/>
                    <a:pt x="16865" y="12177"/>
                    <a:pt x="16676" y="12177"/>
                  </a:cubicBezTo>
                  <a:lnTo>
                    <a:pt x="16111" y="12177"/>
                  </a:lnTo>
                  <a:cubicBezTo>
                    <a:pt x="15798" y="12198"/>
                    <a:pt x="15463" y="12218"/>
                    <a:pt x="15149" y="12218"/>
                  </a:cubicBezTo>
                  <a:cubicBezTo>
                    <a:pt x="14730" y="12198"/>
                    <a:pt x="14312" y="12177"/>
                    <a:pt x="13914" y="12177"/>
                  </a:cubicBezTo>
                  <a:cubicBezTo>
                    <a:pt x="13977" y="11926"/>
                    <a:pt x="15358" y="10524"/>
                    <a:pt x="16195" y="9812"/>
                  </a:cubicBezTo>
                  <a:close/>
                  <a:moveTo>
                    <a:pt x="9951" y="13089"/>
                  </a:moveTo>
                  <a:cubicBezTo>
                    <a:pt x="10445" y="13089"/>
                    <a:pt x="10943" y="13101"/>
                    <a:pt x="11445" y="13139"/>
                  </a:cubicBezTo>
                  <a:cubicBezTo>
                    <a:pt x="10713" y="14018"/>
                    <a:pt x="9876" y="14729"/>
                    <a:pt x="9123" y="15483"/>
                  </a:cubicBezTo>
                  <a:lnTo>
                    <a:pt x="7637" y="14729"/>
                  </a:lnTo>
                  <a:cubicBezTo>
                    <a:pt x="7826" y="14206"/>
                    <a:pt x="7993" y="13683"/>
                    <a:pt x="8160" y="13139"/>
                  </a:cubicBezTo>
                  <a:lnTo>
                    <a:pt x="8181" y="13118"/>
                  </a:lnTo>
                  <a:cubicBezTo>
                    <a:pt x="8765" y="13107"/>
                    <a:pt x="9355" y="13089"/>
                    <a:pt x="9951" y="13089"/>
                  </a:cubicBezTo>
                  <a:close/>
                  <a:moveTo>
                    <a:pt x="15293" y="13080"/>
                  </a:moveTo>
                  <a:cubicBezTo>
                    <a:pt x="15922" y="13080"/>
                    <a:pt x="16536" y="13106"/>
                    <a:pt x="17137" y="13118"/>
                  </a:cubicBezTo>
                  <a:cubicBezTo>
                    <a:pt x="17325" y="13662"/>
                    <a:pt x="17492" y="14185"/>
                    <a:pt x="17660" y="14708"/>
                  </a:cubicBezTo>
                  <a:lnTo>
                    <a:pt x="16195" y="15483"/>
                  </a:lnTo>
                  <a:cubicBezTo>
                    <a:pt x="16070" y="15378"/>
                    <a:pt x="15923" y="15231"/>
                    <a:pt x="15798" y="15106"/>
                  </a:cubicBezTo>
                  <a:cubicBezTo>
                    <a:pt x="15400" y="14729"/>
                    <a:pt x="15003" y="14353"/>
                    <a:pt x="14605" y="13955"/>
                  </a:cubicBezTo>
                  <a:cubicBezTo>
                    <a:pt x="14354" y="13704"/>
                    <a:pt x="14124" y="13432"/>
                    <a:pt x="13852" y="13139"/>
                  </a:cubicBezTo>
                  <a:lnTo>
                    <a:pt x="13873" y="13139"/>
                  </a:lnTo>
                  <a:cubicBezTo>
                    <a:pt x="14354" y="13095"/>
                    <a:pt x="14827" y="13080"/>
                    <a:pt x="15293" y="13080"/>
                  </a:cubicBezTo>
                  <a:close/>
                  <a:moveTo>
                    <a:pt x="12178" y="13830"/>
                  </a:moveTo>
                  <a:cubicBezTo>
                    <a:pt x="12262" y="14980"/>
                    <a:pt x="12178" y="16068"/>
                    <a:pt x="12199" y="17156"/>
                  </a:cubicBezTo>
                  <a:lnTo>
                    <a:pt x="12052" y="17198"/>
                  </a:lnTo>
                  <a:lnTo>
                    <a:pt x="10734" y="17617"/>
                  </a:lnTo>
                  <a:cubicBezTo>
                    <a:pt x="10688" y="17632"/>
                    <a:pt x="10653" y="17642"/>
                    <a:pt x="10626" y="17642"/>
                  </a:cubicBezTo>
                  <a:cubicBezTo>
                    <a:pt x="10578" y="17642"/>
                    <a:pt x="10551" y="17613"/>
                    <a:pt x="10525" y="17533"/>
                  </a:cubicBezTo>
                  <a:cubicBezTo>
                    <a:pt x="10378" y="17240"/>
                    <a:pt x="10253" y="16947"/>
                    <a:pt x="10106" y="16696"/>
                  </a:cubicBezTo>
                  <a:cubicBezTo>
                    <a:pt x="10023" y="16529"/>
                    <a:pt x="9918" y="16361"/>
                    <a:pt x="9813" y="16194"/>
                  </a:cubicBezTo>
                  <a:cubicBezTo>
                    <a:pt x="9939" y="16048"/>
                    <a:pt x="10065" y="15922"/>
                    <a:pt x="10190" y="15796"/>
                  </a:cubicBezTo>
                  <a:cubicBezTo>
                    <a:pt x="10567" y="15378"/>
                    <a:pt x="10943" y="14980"/>
                    <a:pt x="11341" y="14583"/>
                  </a:cubicBezTo>
                  <a:cubicBezTo>
                    <a:pt x="11592" y="14332"/>
                    <a:pt x="11885" y="14102"/>
                    <a:pt x="12178" y="13830"/>
                  </a:cubicBezTo>
                  <a:close/>
                  <a:moveTo>
                    <a:pt x="13161" y="13892"/>
                  </a:moveTo>
                  <a:cubicBezTo>
                    <a:pt x="13475" y="14081"/>
                    <a:pt x="15086" y="15671"/>
                    <a:pt x="15484" y="16194"/>
                  </a:cubicBezTo>
                  <a:cubicBezTo>
                    <a:pt x="15233" y="16675"/>
                    <a:pt x="15003" y="17177"/>
                    <a:pt x="14730" y="17659"/>
                  </a:cubicBezTo>
                  <a:lnTo>
                    <a:pt x="13140" y="17136"/>
                  </a:lnTo>
                  <a:cubicBezTo>
                    <a:pt x="13140" y="16068"/>
                    <a:pt x="13078" y="14980"/>
                    <a:pt x="13161" y="13892"/>
                  </a:cubicBezTo>
                  <a:close/>
                  <a:moveTo>
                    <a:pt x="14974" y="0"/>
                  </a:moveTo>
                  <a:cubicBezTo>
                    <a:pt x="14881" y="0"/>
                    <a:pt x="14788" y="34"/>
                    <a:pt x="14710" y="104"/>
                  </a:cubicBezTo>
                  <a:cubicBezTo>
                    <a:pt x="14668" y="125"/>
                    <a:pt x="14626" y="166"/>
                    <a:pt x="14584" y="187"/>
                  </a:cubicBezTo>
                  <a:lnTo>
                    <a:pt x="12806" y="1547"/>
                  </a:lnTo>
                  <a:cubicBezTo>
                    <a:pt x="12764" y="1568"/>
                    <a:pt x="12722" y="1589"/>
                    <a:pt x="12680" y="1631"/>
                  </a:cubicBezTo>
                  <a:cubicBezTo>
                    <a:pt x="12638" y="1610"/>
                    <a:pt x="12596" y="1589"/>
                    <a:pt x="12575" y="1547"/>
                  </a:cubicBezTo>
                  <a:cubicBezTo>
                    <a:pt x="12241" y="1296"/>
                    <a:pt x="11885" y="1045"/>
                    <a:pt x="11571" y="815"/>
                  </a:cubicBezTo>
                  <a:cubicBezTo>
                    <a:pt x="11278" y="585"/>
                    <a:pt x="10985" y="334"/>
                    <a:pt x="10671" y="104"/>
                  </a:cubicBezTo>
                  <a:cubicBezTo>
                    <a:pt x="10593" y="38"/>
                    <a:pt x="10498" y="6"/>
                    <a:pt x="10402" y="6"/>
                  </a:cubicBezTo>
                  <a:cubicBezTo>
                    <a:pt x="10345" y="6"/>
                    <a:pt x="10287" y="17"/>
                    <a:pt x="10232" y="41"/>
                  </a:cubicBezTo>
                  <a:cubicBezTo>
                    <a:pt x="10085" y="83"/>
                    <a:pt x="9981" y="229"/>
                    <a:pt x="9981" y="376"/>
                  </a:cubicBezTo>
                  <a:cubicBezTo>
                    <a:pt x="9960" y="564"/>
                    <a:pt x="10023" y="731"/>
                    <a:pt x="10190" y="836"/>
                  </a:cubicBezTo>
                  <a:cubicBezTo>
                    <a:pt x="10818" y="1296"/>
                    <a:pt x="11445" y="1778"/>
                    <a:pt x="12073" y="2238"/>
                  </a:cubicBezTo>
                  <a:cubicBezTo>
                    <a:pt x="12115" y="2301"/>
                    <a:pt x="12157" y="2343"/>
                    <a:pt x="12178" y="2405"/>
                  </a:cubicBezTo>
                  <a:cubicBezTo>
                    <a:pt x="12199" y="2510"/>
                    <a:pt x="12220" y="2615"/>
                    <a:pt x="12220" y="2719"/>
                  </a:cubicBezTo>
                  <a:cubicBezTo>
                    <a:pt x="12241" y="3179"/>
                    <a:pt x="12262" y="3640"/>
                    <a:pt x="12262" y="4100"/>
                  </a:cubicBezTo>
                  <a:lnTo>
                    <a:pt x="12262" y="4832"/>
                  </a:lnTo>
                  <a:cubicBezTo>
                    <a:pt x="11906" y="4581"/>
                    <a:pt x="11571" y="4393"/>
                    <a:pt x="11257" y="4163"/>
                  </a:cubicBezTo>
                  <a:cubicBezTo>
                    <a:pt x="11179" y="4084"/>
                    <a:pt x="11077" y="4047"/>
                    <a:pt x="10974" y="4047"/>
                  </a:cubicBezTo>
                  <a:cubicBezTo>
                    <a:pt x="10858" y="4047"/>
                    <a:pt x="10739" y="4095"/>
                    <a:pt x="10650" y="4184"/>
                  </a:cubicBezTo>
                  <a:cubicBezTo>
                    <a:pt x="10483" y="4351"/>
                    <a:pt x="10504" y="4623"/>
                    <a:pt x="10671" y="4791"/>
                  </a:cubicBezTo>
                  <a:cubicBezTo>
                    <a:pt x="10776" y="4874"/>
                    <a:pt x="10881" y="4958"/>
                    <a:pt x="10985" y="5021"/>
                  </a:cubicBezTo>
                  <a:cubicBezTo>
                    <a:pt x="11362" y="5272"/>
                    <a:pt x="11738" y="5523"/>
                    <a:pt x="12094" y="5753"/>
                  </a:cubicBezTo>
                  <a:cubicBezTo>
                    <a:pt x="12178" y="5816"/>
                    <a:pt x="12220" y="5900"/>
                    <a:pt x="12220" y="5983"/>
                  </a:cubicBezTo>
                  <a:cubicBezTo>
                    <a:pt x="12199" y="6339"/>
                    <a:pt x="12178" y="6716"/>
                    <a:pt x="12178" y="7071"/>
                  </a:cubicBezTo>
                  <a:cubicBezTo>
                    <a:pt x="12178" y="7113"/>
                    <a:pt x="12178" y="7155"/>
                    <a:pt x="12157" y="7218"/>
                  </a:cubicBezTo>
                  <a:cubicBezTo>
                    <a:pt x="12094" y="7197"/>
                    <a:pt x="12052" y="7197"/>
                    <a:pt x="11990" y="7176"/>
                  </a:cubicBezTo>
                  <a:lnTo>
                    <a:pt x="11069" y="6862"/>
                  </a:lnTo>
                  <a:cubicBezTo>
                    <a:pt x="10938" y="6796"/>
                    <a:pt x="10789" y="6765"/>
                    <a:pt x="10639" y="6765"/>
                  </a:cubicBezTo>
                  <a:cubicBezTo>
                    <a:pt x="10501" y="6765"/>
                    <a:pt x="10362" y="6791"/>
                    <a:pt x="10232" y="6841"/>
                  </a:cubicBezTo>
                  <a:cubicBezTo>
                    <a:pt x="10023" y="6946"/>
                    <a:pt x="9855" y="7134"/>
                    <a:pt x="9772" y="7364"/>
                  </a:cubicBezTo>
                  <a:cubicBezTo>
                    <a:pt x="9625" y="7636"/>
                    <a:pt x="9500" y="7950"/>
                    <a:pt x="9353" y="8222"/>
                  </a:cubicBezTo>
                  <a:cubicBezTo>
                    <a:pt x="9311" y="8306"/>
                    <a:pt x="9269" y="8369"/>
                    <a:pt x="9228" y="8431"/>
                  </a:cubicBezTo>
                  <a:lnTo>
                    <a:pt x="8286" y="7553"/>
                  </a:lnTo>
                  <a:cubicBezTo>
                    <a:pt x="8223" y="7469"/>
                    <a:pt x="8265" y="7406"/>
                    <a:pt x="8265" y="7322"/>
                  </a:cubicBezTo>
                  <a:lnTo>
                    <a:pt x="8391" y="6611"/>
                  </a:lnTo>
                  <a:cubicBezTo>
                    <a:pt x="8453" y="6318"/>
                    <a:pt x="8537" y="6004"/>
                    <a:pt x="8579" y="5711"/>
                  </a:cubicBezTo>
                  <a:cubicBezTo>
                    <a:pt x="8600" y="5481"/>
                    <a:pt x="8432" y="5251"/>
                    <a:pt x="8202" y="5209"/>
                  </a:cubicBezTo>
                  <a:cubicBezTo>
                    <a:pt x="8189" y="5208"/>
                    <a:pt x="8176" y="5207"/>
                    <a:pt x="8163" y="5207"/>
                  </a:cubicBezTo>
                  <a:cubicBezTo>
                    <a:pt x="7949" y="5207"/>
                    <a:pt x="7761" y="5367"/>
                    <a:pt x="7721" y="5565"/>
                  </a:cubicBezTo>
                  <a:cubicBezTo>
                    <a:pt x="7679" y="5837"/>
                    <a:pt x="7616" y="6109"/>
                    <a:pt x="7575" y="6381"/>
                  </a:cubicBezTo>
                  <a:cubicBezTo>
                    <a:pt x="7554" y="6506"/>
                    <a:pt x="7512" y="6632"/>
                    <a:pt x="7491" y="6778"/>
                  </a:cubicBezTo>
                  <a:lnTo>
                    <a:pt x="7386" y="6674"/>
                  </a:lnTo>
                  <a:cubicBezTo>
                    <a:pt x="6905" y="6213"/>
                    <a:pt x="6445" y="5732"/>
                    <a:pt x="5984" y="5251"/>
                  </a:cubicBezTo>
                  <a:cubicBezTo>
                    <a:pt x="5922" y="5188"/>
                    <a:pt x="5880" y="5125"/>
                    <a:pt x="5817" y="5042"/>
                  </a:cubicBezTo>
                  <a:cubicBezTo>
                    <a:pt x="5775" y="4979"/>
                    <a:pt x="5754" y="4916"/>
                    <a:pt x="5775" y="4832"/>
                  </a:cubicBezTo>
                  <a:cubicBezTo>
                    <a:pt x="5838" y="4456"/>
                    <a:pt x="5880" y="4100"/>
                    <a:pt x="5943" y="3703"/>
                  </a:cubicBezTo>
                  <a:cubicBezTo>
                    <a:pt x="6005" y="3305"/>
                    <a:pt x="6047" y="2907"/>
                    <a:pt x="6110" y="2531"/>
                  </a:cubicBezTo>
                  <a:cubicBezTo>
                    <a:pt x="6173" y="2280"/>
                    <a:pt x="6005" y="2029"/>
                    <a:pt x="5754" y="1966"/>
                  </a:cubicBezTo>
                  <a:cubicBezTo>
                    <a:pt x="5731" y="1962"/>
                    <a:pt x="5707" y="1960"/>
                    <a:pt x="5684" y="1960"/>
                  </a:cubicBezTo>
                  <a:cubicBezTo>
                    <a:pt x="5458" y="1960"/>
                    <a:pt x="5250" y="2138"/>
                    <a:pt x="5231" y="2384"/>
                  </a:cubicBezTo>
                  <a:cubicBezTo>
                    <a:pt x="5210" y="2531"/>
                    <a:pt x="5210" y="2698"/>
                    <a:pt x="5168" y="2866"/>
                  </a:cubicBezTo>
                  <a:lnTo>
                    <a:pt x="4980" y="4247"/>
                  </a:lnTo>
                  <a:lnTo>
                    <a:pt x="4896" y="4853"/>
                  </a:lnTo>
                  <a:cubicBezTo>
                    <a:pt x="4478" y="4916"/>
                    <a:pt x="4080" y="4979"/>
                    <a:pt x="3662" y="5042"/>
                  </a:cubicBezTo>
                  <a:cubicBezTo>
                    <a:pt x="3243" y="5104"/>
                    <a:pt x="2825" y="5146"/>
                    <a:pt x="2386" y="5209"/>
                  </a:cubicBezTo>
                  <a:cubicBezTo>
                    <a:pt x="2155" y="5230"/>
                    <a:pt x="1967" y="5460"/>
                    <a:pt x="2009" y="5690"/>
                  </a:cubicBezTo>
                  <a:cubicBezTo>
                    <a:pt x="2046" y="5915"/>
                    <a:pt x="2235" y="6073"/>
                    <a:pt x="2455" y="6073"/>
                  </a:cubicBezTo>
                  <a:cubicBezTo>
                    <a:pt x="2480" y="6073"/>
                    <a:pt x="2506" y="6071"/>
                    <a:pt x="2532" y="6067"/>
                  </a:cubicBezTo>
                  <a:cubicBezTo>
                    <a:pt x="3327" y="5962"/>
                    <a:pt x="4101" y="5837"/>
                    <a:pt x="4896" y="5732"/>
                  </a:cubicBezTo>
                  <a:cubicBezTo>
                    <a:pt x="4915" y="5726"/>
                    <a:pt x="4931" y="5723"/>
                    <a:pt x="4947" y="5723"/>
                  </a:cubicBezTo>
                  <a:cubicBezTo>
                    <a:pt x="4985" y="5723"/>
                    <a:pt x="5019" y="5738"/>
                    <a:pt x="5064" y="5753"/>
                  </a:cubicBezTo>
                  <a:cubicBezTo>
                    <a:pt x="5147" y="5795"/>
                    <a:pt x="5231" y="5858"/>
                    <a:pt x="5294" y="5920"/>
                  </a:cubicBezTo>
                  <a:cubicBezTo>
                    <a:pt x="5775" y="6381"/>
                    <a:pt x="6236" y="6841"/>
                    <a:pt x="6696" y="7301"/>
                  </a:cubicBezTo>
                  <a:cubicBezTo>
                    <a:pt x="6738" y="7343"/>
                    <a:pt x="6780" y="7385"/>
                    <a:pt x="6800" y="7427"/>
                  </a:cubicBezTo>
                  <a:cubicBezTo>
                    <a:pt x="6780" y="7427"/>
                    <a:pt x="6759" y="7448"/>
                    <a:pt x="6717" y="7448"/>
                  </a:cubicBezTo>
                  <a:cubicBezTo>
                    <a:pt x="6361" y="7511"/>
                    <a:pt x="6005" y="7594"/>
                    <a:pt x="5650" y="7657"/>
                  </a:cubicBezTo>
                  <a:cubicBezTo>
                    <a:pt x="5419" y="7678"/>
                    <a:pt x="5252" y="7866"/>
                    <a:pt x="5252" y="8097"/>
                  </a:cubicBezTo>
                  <a:cubicBezTo>
                    <a:pt x="5272" y="8335"/>
                    <a:pt x="5461" y="8517"/>
                    <a:pt x="5677" y="8517"/>
                  </a:cubicBezTo>
                  <a:cubicBezTo>
                    <a:pt x="5689" y="8517"/>
                    <a:pt x="5701" y="8516"/>
                    <a:pt x="5712" y="8515"/>
                  </a:cubicBezTo>
                  <a:cubicBezTo>
                    <a:pt x="5838" y="8515"/>
                    <a:pt x="5964" y="8494"/>
                    <a:pt x="6068" y="8473"/>
                  </a:cubicBezTo>
                  <a:cubicBezTo>
                    <a:pt x="6508" y="8389"/>
                    <a:pt x="6926" y="8306"/>
                    <a:pt x="7344" y="8201"/>
                  </a:cubicBezTo>
                  <a:cubicBezTo>
                    <a:pt x="7362" y="8198"/>
                    <a:pt x="7381" y="8196"/>
                    <a:pt x="7400" y="8196"/>
                  </a:cubicBezTo>
                  <a:cubicBezTo>
                    <a:pt x="7491" y="8196"/>
                    <a:pt x="7589" y="8236"/>
                    <a:pt x="7658" y="8306"/>
                  </a:cubicBezTo>
                  <a:cubicBezTo>
                    <a:pt x="7826" y="8494"/>
                    <a:pt x="7993" y="8682"/>
                    <a:pt x="8181" y="8850"/>
                  </a:cubicBezTo>
                  <a:lnTo>
                    <a:pt x="8474" y="9164"/>
                  </a:lnTo>
                  <a:cubicBezTo>
                    <a:pt x="8412" y="9205"/>
                    <a:pt x="8370" y="9247"/>
                    <a:pt x="8307" y="9268"/>
                  </a:cubicBezTo>
                  <a:cubicBezTo>
                    <a:pt x="8014" y="9415"/>
                    <a:pt x="7721" y="9561"/>
                    <a:pt x="7428" y="9687"/>
                  </a:cubicBezTo>
                  <a:cubicBezTo>
                    <a:pt x="7219" y="9791"/>
                    <a:pt x="7031" y="9938"/>
                    <a:pt x="6905" y="10126"/>
                  </a:cubicBezTo>
                  <a:cubicBezTo>
                    <a:pt x="6780" y="10398"/>
                    <a:pt x="6780" y="10733"/>
                    <a:pt x="6905" y="11005"/>
                  </a:cubicBezTo>
                  <a:cubicBezTo>
                    <a:pt x="7010" y="11298"/>
                    <a:pt x="7135" y="11612"/>
                    <a:pt x="7240" y="11905"/>
                  </a:cubicBezTo>
                  <a:cubicBezTo>
                    <a:pt x="7240" y="11967"/>
                    <a:pt x="7261" y="12051"/>
                    <a:pt x="7261" y="12114"/>
                  </a:cubicBezTo>
                  <a:lnTo>
                    <a:pt x="7156" y="12114"/>
                  </a:lnTo>
                  <a:lnTo>
                    <a:pt x="6047" y="12156"/>
                  </a:lnTo>
                  <a:cubicBezTo>
                    <a:pt x="5943" y="12156"/>
                    <a:pt x="5859" y="12114"/>
                    <a:pt x="5817" y="12030"/>
                  </a:cubicBezTo>
                  <a:cubicBezTo>
                    <a:pt x="5566" y="11654"/>
                    <a:pt x="5336" y="11277"/>
                    <a:pt x="5085" y="10900"/>
                  </a:cubicBezTo>
                  <a:cubicBezTo>
                    <a:pt x="5001" y="10796"/>
                    <a:pt x="4917" y="10691"/>
                    <a:pt x="4813" y="10586"/>
                  </a:cubicBezTo>
                  <a:cubicBezTo>
                    <a:pt x="4732" y="10516"/>
                    <a:pt x="4631" y="10479"/>
                    <a:pt x="4533" y="10479"/>
                  </a:cubicBezTo>
                  <a:cubicBezTo>
                    <a:pt x="4427" y="10479"/>
                    <a:pt x="4323" y="10521"/>
                    <a:pt x="4248" y="10607"/>
                  </a:cubicBezTo>
                  <a:cubicBezTo>
                    <a:pt x="4080" y="10754"/>
                    <a:pt x="4059" y="10984"/>
                    <a:pt x="4185" y="11151"/>
                  </a:cubicBezTo>
                  <a:cubicBezTo>
                    <a:pt x="4394" y="11444"/>
                    <a:pt x="4603" y="11758"/>
                    <a:pt x="4792" y="12051"/>
                  </a:cubicBezTo>
                  <a:cubicBezTo>
                    <a:pt x="4813" y="12093"/>
                    <a:pt x="4834" y="12135"/>
                    <a:pt x="4875" y="12198"/>
                  </a:cubicBezTo>
                  <a:lnTo>
                    <a:pt x="4666" y="12198"/>
                  </a:lnTo>
                  <a:cubicBezTo>
                    <a:pt x="4331" y="12177"/>
                    <a:pt x="3955" y="12156"/>
                    <a:pt x="3641" y="12156"/>
                  </a:cubicBezTo>
                  <a:lnTo>
                    <a:pt x="2720" y="12156"/>
                  </a:lnTo>
                  <a:cubicBezTo>
                    <a:pt x="2693" y="12159"/>
                    <a:pt x="2667" y="12161"/>
                    <a:pt x="2641" y="12161"/>
                  </a:cubicBezTo>
                  <a:cubicBezTo>
                    <a:pt x="2507" y="12161"/>
                    <a:pt x="2390" y="12114"/>
                    <a:pt x="2302" y="12009"/>
                  </a:cubicBezTo>
                  <a:cubicBezTo>
                    <a:pt x="1925" y="11528"/>
                    <a:pt x="1570" y="11047"/>
                    <a:pt x="1193" y="10545"/>
                  </a:cubicBezTo>
                  <a:cubicBezTo>
                    <a:pt x="1088" y="10398"/>
                    <a:pt x="984" y="10252"/>
                    <a:pt x="879" y="10105"/>
                  </a:cubicBezTo>
                  <a:cubicBezTo>
                    <a:pt x="784" y="9984"/>
                    <a:pt x="638" y="9914"/>
                    <a:pt x="489" y="9914"/>
                  </a:cubicBezTo>
                  <a:cubicBezTo>
                    <a:pt x="407" y="9914"/>
                    <a:pt x="325" y="9935"/>
                    <a:pt x="251" y="9980"/>
                  </a:cubicBezTo>
                  <a:cubicBezTo>
                    <a:pt x="42" y="10126"/>
                    <a:pt x="0" y="10398"/>
                    <a:pt x="147" y="10607"/>
                  </a:cubicBezTo>
                  <a:cubicBezTo>
                    <a:pt x="189" y="10649"/>
                    <a:pt x="210" y="10670"/>
                    <a:pt x="251" y="10712"/>
                  </a:cubicBezTo>
                  <a:lnTo>
                    <a:pt x="1611" y="12511"/>
                  </a:lnTo>
                  <a:cubicBezTo>
                    <a:pt x="1632" y="12553"/>
                    <a:pt x="1653" y="12595"/>
                    <a:pt x="1695" y="12637"/>
                  </a:cubicBezTo>
                  <a:cubicBezTo>
                    <a:pt x="1653" y="12700"/>
                    <a:pt x="1590" y="12783"/>
                    <a:pt x="1549" y="12825"/>
                  </a:cubicBezTo>
                  <a:lnTo>
                    <a:pt x="565" y="14143"/>
                  </a:lnTo>
                  <a:cubicBezTo>
                    <a:pt x="440" y="14311"/>
                    <a:pt x="293" y="14478"/>
                    <a:pt x="168" y="14646"/>
                  </a:cubicBezTo>
                  <a:cubicBezTo>
                    <a:pt x="0" y="14834"/>
                    <a:pt x="42" y="15127"/>
                    <a:pt x="251" y="15273"/>
                  </a:cubicBezTo>
                  <a:cubicBezTo>
                    <a:pt x="329" y="15328"/>
                    <a:pt x="415" y="15353"/>
                    <a:pt x="500" y="15353"/>
                  </a:cubicBezTo>
                  <a:cubicBezTo>
                    <a:pt x="645" y="15353"/>
                    <a:pt x="787" y="15279"/>
                    <a:pt x="879" y="15148"/>
                  </a:cubicBezTo>
                  <a:cubicBezTo>
                    <a:pt x="1339" y="14562"/>
                    <a:pt x="1800" y="13955"/>
                    <a:pt x="2239" y="13348"/>
                  </a:cubicBezTo>
                  <a:cubicBezTo>
                    <a:pt x="2344" y="13202"/>
                    <a:pt x="2511" y="13097"/>
                    <a:pt x="2699" y="13076"/>
                  </a:cubicBezTo>
                  <a:lnTo>
                    <a:pt x="4896" y="13076"/>
                  </a:lnTo>
                  <a:cubicBezTo>
                    <a:pt x="4645" y="13432"/>
                    <a:pt x="4457" y="13746"/>
                    <a:pt x="4227" y="14060"/>
                  </a:cubicBezTo>
                  <a:cubicBezTo>
                    <a:pt x="4080" y="14227"/>
                    <a:pt x="4080" y="14499"/>
                    <a:pt x="4248" y="14667"/>
                  </a:cubicBezTo>
                  <a:cubicBezTo>
                    <a:pt x="4324" y="14743"/>
                    <a:pt x="4427" y="14780"/>
                    <a:pt x="4531" y="14780"/>
                  </a:cubicBezTo>
                  <a:cubicBezTo>
                    <a:pt x="4656" y="14780"/>
                    <a:pt x="4784" y="14727"/>
                    <a:pt x="4875" y="14625"/>
                  </a:cubicBezTo>
                  <a:cubicBezTo>
                    <a:pt x="4959" y="14541"/>
                    <a:pt x="5022" y="14436"/>
                    <a:pt x="5085" y="14332"/>
                  </a:cubicBezTo>
                  <a:cubicBezTo>
                    <a:pt x="5336" y="13976"/>
                    <a:pt x="5566" y="13599"/>
                    <a:pt x="5817" y="13244"/>
                  </a:cubicBezTo>
                  <a:cubicBezTo>
                    <a:pt x="5853" y="13171"/>
                    <a:pt x="5937" y="13114"/>
                    <a:pt x="6013" y="13114"/>
                  </a:cubicBezTo>
                  <a:cubicBezTo>
                    <a:pt x="6025" y="13114"/>
                    <a:pt x="6036" y="13115"/>
                    <a:pt x="6047" y="13118"/>
                  </a:cubicBezTo>
                  <a:cubicBezTo>
                    <a:pt x="6403" y="13139"/>
                    <a:pt x="6780" y="13139"/>
                    <a:pt x="7135" y="13139"/>
                  </a:cubicBezTo>
                  <a:cubicBezTo>
                    <a:pt x="7177" y="13139"/>
                    <a:pt x="7219" y="13139"/>
                    <a:pt x="7282" y="13160"/>
                  </a:cubicBezTo>
                  <a:cubicBezTo>
                    <a:pt x="7261" y="13202"/>
                    <a:pt x="7261" y="13265"/>
                    <a:pt x="7240" y="13327"/>
                  </a:cubicBezTo>
                  <a:cubicBezTo>
                    <a:pt x="7135" y="13641"/>
                    <a:pt x="7031" y="13934"/>
                    <a:pt x="6926" y="14248"/>
                  </a:cubicBezTo>
                  <a:cubicBezTo>
                    <a:pt x="6821" y="14457"/>
                    <a:pt x="6800" y="14687"/>
                    <a:pt x="6842" y="14918"/>
                  </a:cubicBezTo>
                  <a:cubicBezTo>
                    <a:pt x="6926" y="15211"/>
                    <a:pt x="7156" y="15462"/>
                    <a:pt x="7428" y="15566"/>
                  </a:cubicBezTo>
                  <a:cubicBezTo>
                    <a:pt x="7721" y="15692"/>
                    <a:pt x="8014" y="15838"/>
                    <a:pt x="8307" y="15964"/>
                  </a:cubicBezTo>
                  <a:cubicBezTo>
                    <a:pt x="8370" y="16006"/>
                    <a:pt x="8432" y="16048"/>
                    <a:pt x="8495" y="16089"/>
                  </a:cubicBezTo>
                  <a:cubicBezTo>
                    <a:pt x="8181" y="16403"/>
                    <a:pt x="7888" y="16717"/>
                    <a:pt x="7616" y="17010"/>
                  </a:cubicBezTo>
                  <a:cubicBezTo>
                    <a:pt x="7569" y="17057"/>
                    <a:pt x="7522" y="17081"/>
                    <a:pt x="7466" y="17081"/>
                  </a:cubicBezTo>
                  <a:cubicBezTo>
                    <a:pt x="7448" y="17081"/>
                    <a:pt x="7428" y="17078"/>
                    <a:pt x="7407" y="17073"/>
                  </a:cubicBezTo>
                  <a:cubicBezTo>
                    <a:pt x="6989" y="16968"/>
                    <a:pt x="6570" y="16884"/>
                    <a:pt x="6131" y="16801"/>
                  </a:cubicBezTo>
                  <a:cubicBezTo>
                    <a:pt x="5984" y="16780"/>
                    <a:pt x="5838" y="16759"/>
                    <a:pt x="5671" y="16759"/>
                  </a:cubicBezTo>
                  <a:cubicBezTo>
                    <a:pt x="5168" y="16780"/>
                    <a:pt x="5127" y="17512"/>
                    <a:pt x="5629" y="17596"/>
                  </a:cubicBezTo>
                  <a:lnTo>
                    <a:pt x="6445" y="17742"/>
                  </a:lnTo>
                  <a:lnTo>
                    <a:pt x="6842" y="17826"/>
                  </a:lnTo>
                  <a:cubicBezTo>
                    <a:pt x="6780" y="17910"/>
                    <a:pt x="6738" y="17952"/>
                    <a:pt x="6696" y="17972"/>
                  </a:cubicBezTo>
                  <a:cubicBezTo>
                    <a:pt x="6236" y="18433"/>
                    <a:pt x="5775" y="18893"/>
                    <a:pt x="5315" y="19333"/>
                  </a:cubicBezTo>
                  <a:cubicBezTo>
                    <a:pt x="5273" y="19395"/>
                    <a:pt x="5210" y="19437"/>
                    <a:pt x="5147" y="19458"/>
                  </a:cubicBezTo>
                  <a:cubicBezTo>
                    <a:pt x="5096" y="19510"/>
                    <a:pt x="5016" y="19547"/>
                    <a:pt x="4931" y="19547"/>
                  </a:cubicBezTo>
                  <a:cubicBezTo>
                    <a:pt x="4913" y="19547"/>
                    <a:pt x="4894" y="19545"/>
                    <a:pt x="4875" y="19542"/>
                  </a:cubicBezTo>
                  <a:lnTo>
                    <a:pt x="3181" y="19291"/>
                  </a:lnTo>
                  <a:cubicBezTo>
                    <a:pt x="2992" y="19270"/>
                    <a:pt x="2783" y="19228"/>
                    <a:pt x="2574" y="19207"/>
                  </a:cubicBezTo>
                  <a:cubicBezTo>
                    <a:pt x="2538" y="19198"/>
                    <a:pt x="2502" y="19194"/>
                    <a:pt x="2467" y="19194"/>
                  </a:cubicBezTo>
                  <a:cubicBezTo>
                    <a:pt x="2255" y="19194"/>
                    <a:pt x="2066" y="19347"/>
                    <a:pt x="2030" y="19563"/>
                  </a:cubicBezTo>
                  <a:cubicBezTo>
                    <a:pt x="1988" y="19793"/>
                    <a:pt x="2155" y="20023"/>
                    <a:pt x="2386" y="20044"/>
                  </a:cubicBezTo>
                  <a:cubicBezTo>
                    <a:pt x="2532" y="20086"/>
                    <a:pt x="2678" y="20086"/>
                    <a:pt x="2804" y="20107"/>
                  </a:cubicBezTo>
                  <a:lnTo>
                    <a:pt x="4541" y="20337"/>
                  </a:lnTo>
                  <a:cubicBezTo>
                    <a:pt x="4666" y="20358"/>
                    <a:pt x="4792" y="20379"/>
                    <a:pt x="4917" y="20400"/>
                  </a:cubicBezTo>
                  <a:cubicBezTo>
                    <a:pt x="4938" y="20588"/>
                    <a:pt x="4959" y="20755"/>
                    <a:pt x="4980" y="20923"/>
                  </a:cubicBezTo>
                  <a:cubicBezTo>
                    <a:pt x="5043" y="21299"/>
                    <a:pt x="5085" y="21655"/>
                    <a:pt x="5147" y="22032"/>
                  </a:cubicBezTo>
                  <a:cubicBezTo>
                    <a:pt x="5189" y="22325"/>
                    <a:pt x="5210" y="22638"/>
                    <a:pt x="5273" y="22931"/>
                  </a:cubicBezTo>
                  <a:cubicBezTo>
                    <a:pt x="5291" y="23147"/>
                    <a:pt x="5463" y="23300"/>
                    <a:pt x="5669" y="23300"/>
                  </a:cubicBezTo>
                  <a:cubicBezTo>
                    <a:pt x="5704" y="23300"/>
                    <a:pt x="5739" y="23296"/>
                    <a:pt x="5775" y="23287"/>
                  </a:cubicBezTo>
                  <a:cubicBezTo>
                    <a:pt x="6005" y="23245"/>
                    <a:pt x="6173" y="23015"/>
                    <a:pt x="6131" y="22764"/>
                  </a:cubicBezTo>
                  <a:cubicBezTo>
                    <a:pt x="6068" y="22366"/>
                    <a:pt x="6005" y="21990"/>
                    <a:pt x="5943" y="21592"/>
                  </a:cubicBezTo>
                  <a:cubicBezTo>
                    <a:pt x="5880" y="21174"/>
                    <a:pt x="5838" y="20797"/>
                    <a:pt x="5775" y="20400"/>
                  </a:cubicBezTo>
                  <a:cubicBezTo>
                    <a:pt x="5775" y="20337"/>
                    <a:pt x="5796" y="20295"/>
                    <a:pt x="5817" y="20232"/>
                  </a:cubicBezTo>
                  <a:cubicBezTo>
                    <a:pt x="5859" y="20149"/>
                    <a:pt x="5922" y="20065"/>
                    <a:pt x="5984" y="20002"/>
                  </a:cubicBezTo>
                  <a:cubicBezTo>
                    <a:pt x="6445" y="19521"/>
                    <a:pt x="6905" y="19061"/>
                    <a:pt x="7365" y="18600"/>
                  </a:cubicBezTo>
                  <a:cubicBezTo>
                    <a:pt x="7386" y="18558"/>
                    <a:pt x="7428" y="18537"/>
                    <a:pt x="7491" y="18475"/>
                  </a:cubicBezTo>
                  <a:cubicBezTo>
                    <a:pt x="7575" y="18872"/>
                    <a:pt x="7658" y="19249"/>
                    <a:pt x="7721" y="19605"/>
                  </a:cubicBezTo>
                  <a:cubicBezTo>
                    <a:pt x="7721" y="19856"/>
                    <a:pt x="7930" y="20044"/>
                    <a:pt x="8181" y="20044"/>
                  </a:cubicBezTo>
                  <a:cubicBezTo>
                    <a:pt x="8432" y="20002"/>
                    <a:pt x="8621" y="19772"/>
                    <a:pt x="8579" y="19521"/>
                  </a:cubicBezTo>
                  <a:cubicBezTo>
                    <a:pt x="8558" y="19395"/>
                    <a:pt x="8537" y="19270"/>
                    <a:pt x="8516" y="19144"/>
                  </a:cubicBezTo>
                  <a:cubicBezTo>
                    <a:pt x="8412" y="18726"/>
                    <a:pt x="8328" y="18349"/>
                    <a:pt x="8244" y="17952"/>
                  </a:cubicBezTo>
                  <a:cubicBezTo>
                    <a:pt x="8223" y="17847"/>
                    <a:pt x="8265" y="17721"/>
                    <a:pt x="8349" y="17659"/>
                  </a:cubicBezTo>
                  <a:cubicBezTo>
                    <a:pt x="8537" y="17491"/>
                    <a:pt x="8725" y="17303"/>
                    <a:pt x="8914" y="17136"/>
                  </a:cubicBezTo>
                  <a:lnTo>
                    <a:pt x="9207" y="16843"/>
                  </a:lnTo>
                  <a:cubicBezTo>
                    <a:pt x="9249" y="16884"/>
                    <a:pt x="9290" y="16947"/>
                    <a:pt x="9311" y="16989"/>
                  </a:cubicBezTo>
                  <a:cubicBezTo>
                    <a:pt x="9458" y="17261"/>
                    <a:pt x="9583" y="17533"/>
                    <a:pt x="9709" y="17805"/>
                  </a:cubicBezTo>
                  <a:cubicBezTo>
                    <a:pt x="9772" y="17931"/>
                    <a:pt x="9855" y="18056"/>
                    <a:pt x="9939" y="18182"/>
                  </a:cubicBezTo>
                  <a:cubicBezTo>
                    <a:pt x="10072" y="18398"/>
                    <a:pt x="10297" y="18521"/>
                    <a:pt x="10531" y="18521"/>
                  </a:cubicBezTo>
                  <a:cubicBezTo>
                    <a:pt x="10591" y="18521"/>
                    <a:pt x="10653" y="18513"/>
                    <a:pt x="10713" y="18496"/>
                  </a:cubicBezTo>
                  <a:cubicBezTo>
                    <a:pt x="11090" y="18412"/>
                    <a:pt x="11466" y="18265"/>
                    <a:pt x="11843" y="18140"/>
                  </a:cubicBezTo>
                  <a:cubicBezTo>
                    <a:pt x="11927" y="18098"/>
                    <a:pt x="12052" y="18077"/>
                    <a:pt x="12157" y="18077"/>
                  </a:cubicBezTo>
                  <a:lnTo>
                    <a:pt x="12157" y="18182"/>
                  </a:lnTo>
                  <a:cubicBezTo>
                    <a:pt x="12178" y="18537"/>
                    <a:pt x="12178" y="18914"/>
                    <a:pt x="12199" y="19291"/>
                  </a:cubicBezTo>
                  <a:cubicBezTo>
                    <a:pt x="12199" y="19395"/>
                    <a:pt x="12136" y="19479"/>
                    <a:pt x="12052" y="19521"/>
                  </a:cubicBezTo>
                  <a:cubicBezTo>
                    <a:pt x="11676" y="19772"/>
                    <a:pt x="11320" y="20002"/>
                    <a:pt x="10943" y="20253"/>
                  </a:cubicBezTo>
                  <a:cubicBezTo>
                    <a:pt x="10839" y="20316"/>
                    <a:pt x="10755" y="20379"/>
                    <a:pt x="10650" y="20462"/>
                  </a:cubicBezTo>
                  <a:cubicBezTo>
                    <a:pt x="10483" y="20630"/>
                    <a:pt x="10462" y="20923"/>
                    <a:pt x="10629" y="21090"/>
                  </a:cubicBezTo>
                  <a:cubicBezTo>
                    <a:pt x="10716" y="21177"/>
                    <a:pt x="10830" y="21218"/>
                    <a:pt x="10944" y="21218"/>
                  </a:cubicBezTo>
                  <a:cubicBezTo>
                    <a:pt x="11050" y="21218"/>
                    <a:pt x="11155" y="21182"/>
                    <a:pt x="11236" y="21111"/>
                  </a:cubicBezTo>
                  <a:cubicBezTo>
                    <a:pt x="11550" y="20881"/>
                    <a:pt x="11864" y="20672"/>
                    <a:pt x="12220" y="20441"/>
                  </a:cubicBezTo>
                  <a:cubicBezTo>
                    <a:pt x="12220" y="20567"/>
                    <a:pt x="12241" y="20630"/>
                    <a:pt x="12220" y="20755"/>
                  </a:cubicBezTo>
                  <a:cubicBezTo>
                    <a:pt x="12220" y="21174"/>
                    <a:pt x="12199" y="21592"/>
                    <a:pt x="12199" y="22032"/>
                  </a:cubicBezTo>
                  <a:lnTo>
                    <a:pt x="12199" y="22597"/>
                  </a:lnTo>
                  <a:cubicBezTo>
                    <a:pt x="12199" y="22701"/>
                    <a:pt x="12178" y="22806"/>
                    <a:pt x="12157" y="22910"/>
                  </a:cubicBezTo>
                  <a:cubicBezTo>
                    <a:pt x="12136" y="22973"/>
                    <a:pt x="12094" y="23015"/>
                    <a:pt x="12052" y="23057"/>
                  </a:cubicBezTo>
                  <a:cubicBezTo>
                    <a:pt x="11780" y="23266"/>
                    <a:pt x="11487" y="23475"/>
                    <a:pt x="11236" y="23685"/>
                  </a:cubicBezTo>
                  <a:cubicBezTo>
                    <a:pt x="10860" y="23957"/>
                    <a:pt x="10483" y="24229"/>
                    <a:pt x="10127" y="24522"/>
                  </a:cubicBezTo>
                  <a:cubicBezTo>
                    <a:pt x="9981" y="24626"/>
                    <a:pt x="9918" y="24814"/>
                    <a:pt x="9960" y="24982"/>
                  </a:cubicBezTo>
                  <a:cubicBezTo>
                    <a:pt x="10002" y="25170"/>
                    <a:pt x="10148" y="25296"/>
                    <a:pt x="10316" y="25317"/>
                  </a:cubicBezTo>
                  <a:cubicBezTo>
                    <a:pt x="10483" y="25317"/>
                    <a:pt x="10650" y="25254"/>
                    <a:pt x="10755" y="25128"/>
                  </a:cubicBezTo>
                  <a:lnTo>
                    <a:pt x="12554" y="23768"/>
                  </a:lnTo>
                  <a:cubicBezTo>
                    <a:pt x="12575" y="23747"/>
                    <a:pt x="12617" y="23726"/>
                    <a:pt x="12659" y="23685"/>
                  </a:cubicBezTo>
                  <a:cubicBezTo>
                    <a:pt x="13036" y="23957"/>
                    <a:pt x="13391" y="24229"/>
                    <a:pt x="13747" y="24501"/>
                  </a:cubicBezTo>
                  <a:cubicBezTo>
                    <a:pt x="14061" y="24731"/>
                    <a:pt x="14354" y="24961"/>
                    <a:pt x="14647" y="25191"/>
                  </a:cubicBezTo>
                  <a:cubicBezTo>
                    <a:pt x="14734" y="25278"/>
                    <a:pt x="14850" y="25322"/>
                    <a:pt x="14959" y="25322"/>
                  </a:cubicBezTo>
                  <a:cubicBezTo>
                    <a:pt x="14981" y="25322"/>
                    <a:pt x="15003" y="25320"/>
                    <a:pt x="15023" y="25317"/>
                  </a:cubicBezTo>
                  <a:cubicBezTo>
                    <a:pt x="15212" y="25275"/>
                    <a:pt x="15358" y="25149"/>
                    <a:pt x="15379" y="24961"/>
                  </a:cubicBezTo>
                  <a:cubicBezTo>
                    <a:pt x="15421" y="24794"/>
                    <a:pt x="15337" y="24605"/>
                    <a:pt x="15191" y="24501"/>
                  </a:cubicBezTo>
                  <a:cubicBezTo>
                    <a:pt x="14584" y="24040"/>
                    <a:pt x="13977" y="23580"/>
                    <a:pt x="13370" y="23120"/>
                  </a:cubicBezTo>
                  <a:cubicBezTo>
                    <a:pt x="13245" y="23057"/>
                    <a:pt x="13182" y="22952"/>
                    <a:pt x="13161" y="22827"/>
                  </a:cubicBezTo>
                  <a:cubicBezTo>
                    <a:pt x="13161" y="22722"/>
                    <a:pt x="13140" y="22638"/>
                    <a:pt x="13140" y="22555"/>
                  </a:cubicBezTo>
                  <a:cubicBezTo>
                    <a:pt x="13119" y="22115"/>
                    <a:pt x="13119" y="21655"/>
                    <a:pt x="13119" y="21216"/>
                  </a:cubicBezTo>
                  <a:lnTo>
                    <a:pt x="13119" y="20483"/>
                  </a:lnTo>
                  <a:cubicBezTo>
                    <a:pt x="13475" y="20713"/>
                    <a:pt x="13789" y="20923"/>
                    <a:pt x="14103" y="21132"/>
                  </a:cubicBezTo>
                  <a:cubicBezTo>
                    <a:pt x="14195" y="21219"/>
                    <a:pt x="14295" y="21256"/>
                    <a:pt x="14391" y="21256"/>
                  </a:cubicBezTo>
                  <a:cubicBezTo>
                    <a:pt x="14729" y="21256"/>
                    <a:pt x="15010" y="20793"/>
                    <a:pt x="14668" y="20483"/>
                  </a:cubicBezTo>
                  <a:cubicBezTo>
                    <a:pt x="14584" y="20421"/>
                    <a:pt x="14500" y="20358"/>
                    <a:pt x="14417" y="20295"/>
                  </a:cubicBezTo>
                  <a:cubicBezTo>
                    <a:pt x="14040" y="20044"/>
                    <a:pt x="13663" y="19793"/>
                    <a:pt x="13308" y="19563"/>
                  </a:cubicBezTo>
                  <a:cubicBezTo>
                    <a:pt x="13203" y="19500"/>
                    <a:pt x="13161" y="19395"/>
                    <a:pt x="13161" y="19291"/>
                  </a:cubicBezTo>
                  <a:cubicBezTo>
                    <a:pt x="13182" y="18956"/>
                    <a:pt x="13182" y="18600"/>
                    <a:pt x="13182" y="18265"/>
                  </a:cubicBezTo>
                  <a:cubicBezTo>
                    <a:pt x="13182" y="18203"/>
                    <a:pt x="13203" y="18140"/>
                    <a:pt x="13203" y="18077"/>
                  </a:cubicBezTo>
                  <a:cubicBezTo>
                    <a:pt x="13287" y="18098"/>
                    <a:pt x="13350" y="18119"/>
                    <a:pt x="13412" y="18140"/>
                  </a:cubicBezTo>
                  <a:cubicBezTo>
                    <a:pt x="13726" y="18244"/>
                    <a:pt x="14040" y="18349"/>
                    <a:pt x="14333" y="18454"/>
                  </a:cubicBezTo>
                  <a:cubicBezTo>
                    <a:pt x="14466" y="18527"/>
                    <a:pt x="14610" y="18561"/>
                    <a:pt x="14752" y="18561"/>
                  </a:cubicBezTo>
                  <a:cubicBezTo>
                    <a:pt x="15100" y="18561"/>
                    <a:pt x="15434" y="18356"/>
                    <a:pt x="15567" y="18014"/>
                  </a:cubicBezTo>
                  <a:cubicBezTo>
                    <a:pt x="15588" y="17972"/>
                    <a:pt x="15609" y="17910"/>
                    <a:pt x="15630" y="17868"/>
                  </a:cubicBezTo>
                  <a:cubicBezTo>
                    <a:pt x="15777" y="17596"/>
                    <a:pt x="15902" y="17303"/>
                    <a:pt x="16049" y="17031"/>
                  </a:cubicBezTo>
                  <a:cubicBezTo>
                    <a:pt x="16070" y="16968"/>
                    <a:pt x="16111" y="16926"/>
                    <a:pt x="16153" y="16884"/>
                  </a:cubicBezTo>
                  <a:cubicBezTo>
                    <a:pt x="16467" y="17177"/>
                    <a:pt x="16781" y="17470"/>
                    <a:pt x="17074" y="17763"/>
                  </a:cubicBezTo>
                  <a:cubicBezTo>
                    <a:pt x="17116" y="17826"/>
                    <a:pt x="17137" y="17889"/>
                    <a:pt x="17116" y="17931"/>
                  </a:cubicBezTo>
                  <a:cubicBezTo>
                    <a:pt x="17032" y="18370"/>
                    <a:pt x="16927" y="18788"/>
                    <a:pt x="16844" y="19207"/>
                  </a:cubicBezTo>
                  <a:cubicBezTo>
                    <a:pt x="16823" y="19353"/>
                    <a:pt x="16802" y="19500"/>
                    <a:pt x="16802" y="19646"/>
                  </a:cubicBezTo>
                  <a:cubicBezTo>
                    <a:pt x="16802" y="19897"/>
                    <a:pt x="16990" y="20086"/>
                    <a:pt x="17220" y="20086"/>
                  </a:cubicBezTo>
                  <a:cubicBezTo>
                    <a:pt x="17451" y="20086"/>
                    <a:pt x="17639" y="19897"/>
                    <a:pt x="17660" y="19667"/>
                  </a:cubicBezTo>
                  <a:cubicBezTo>
                    <a:pt x="17702" y="19291"/>
                    <a:pt x="17785" y="18935"/>
                    <a:pt x="17869" y="18537"/>
                  </a:cubicBezTo>
                  <a:cubicBezTo>
                    <a:pt x="17911" y="18558"/>
                    <a:pt x="17953" y="18579"/>
                    <a:pt x="17974" y="18600"/>
                  </a:cubicBezTo>
                  <a:cubicBezTo>
                    <a:pt x="18455" y="19102"/>
                    <a:pt x="18936" y="19584"/>
                    <a:pt x="19396" y="20065"/>
                  </a:cubicBezTo>
                  <a:cubicBezTo>
                    <a:pt x="19459" y="20128"/>
                    <a:pt x="19501" y="20190"/>
                    <a:pt x="19543" y="20253"/>
                  </a:cubicBezTo>
                  <a:cubicBezTo>
                    <a:pt x="19564" y="20316"/>
                    <a:pt x="19585" y="20379"/>
                    <a:pt x="19585" y="20462"/>
                  </a:cubicBezTo>
                  <a:cubicBezTo>
                    <a:pt x="19501" y="21027"/>
                    <a:pt x="19438" y="21592"/>
                    <a:pt x="19355" y="22157"/>
                  </a:cubicBezTo>
                  <a:cubicBezTo>
                    <a:pt x="19313" y="22366"/>
                    <a:pt x="19271" y="22597"/>
                    <a:pt x="19250" y="22806"/>
                  </a:cubicBezTo>
                  <a:cubicBezTo>
                    <a:pt x="19208" y="23036"/>
                    <a:pt x="19355" y="23266"/>
                    <a:pt x="19585" y="23329"/>
                  </a:cubicBezTo>
                  <a:cubicBezTo>
                    <a:pt x="19620" y="23338"/>
                    <a:pt x="19656" y="23342"/>
                    <a:pt x="19691" y="23342"/>
                  </a:cubicBezTo>
                  <a:cubicBezTo>
                    <a:pt x="19902" y="23342"/>
                    <a:pt x="20090" y="23186"/>
                    <a:pt x="20108" y="22952"/>
                  </a:cubicBezTo>
                  <a:cubicBezTo>
                    <a:pt x="20129" y="22910"/>
                    <a:pt x="20129" y="22869"/>
                    <a:pt x="20129" y="22827"/>
                  </a:cubicBezTo>
                  <a:cubicBezTo>
                    <a:pt x="20233" y="22094"/>
                    <a:pt x="20338" y="21341"/>
                    <a:pt x="20443" y="20609"/>
                  </a:cubicBezTo>
                  <a:cubicBezTo>
                    <a:pt x="20464" y="20441"/>
                    <a:pt x="20464" y="20441"/>
                    <a:pt x="20631" y="20421"/>
                  </a:cubicBezTo>
                  <a:lnTo>
                    <a:pt x="22451" y="20149"/>
                  </a:lnTo>
                  <a:cubicBezTo>
                    <a:pt x="22640" y="20128"/>
                    <a:pt x="22849" y="20107"/>
                    <a:pt x="23037" y="20065"/>
                  </a:cubicBezTo>
                  <a:cubicBezTo>
                    <a:pt x="23225" y="20023"/>
                    <a:pt x="23351" y="19877"/>
                    <a:pt x="23351" y="19688"/>
                  </a:cubicBezTo>
                  <a:cubicBezTo>
                    <a:pt x="23369" y="19434"/>
                    <a:pt x="23167" y="19212"/>
                    <a:pt x="22908" y="19212"/>
                  </a:cubicBezTo>
                  <a:cubicBezTo>
                    <a:pt x="22869" y="19212"/>
                    <a:pt x="22828" y="19217"/>
                    <a:pt x="22786" y="19228"/>
                  </a:cubicBezTo>
                  <a:cubicBezTo>
                    <a:pt x="22619" y="19249"/>
                    <a:pt x="22451" y="19291"/>
                    <a:pt x="22263" y="19312"/>
                  </a:cubicBezTo>
                  <a:cubicBezTo>
                    <a:pt x="21719" y="19395"/>
                    <a:pt x="21175" y="19437"/>
                    <a:pt x="20631" y="19542"/>
                  </a:cubicBezTo>
                  <a:cubicBezTo>
                    <a:pt x="20588" y="19550"/>
                    <a:pt x="20546" y="19554"/>
                    <a:pt x="20503" y="19554"/>
                  </a:cubicBezTo>
                  <a:cubicBezTo>
                    <a:pt x="20339" y="19554"/>
                    <a:pt x="20183" y="19491"/>
                    <a:pt x="20066" y="19374"/>
                  </a:cubicBezTo>
                  <a:cubicBezTo>
                    <a:pt x="19585" y="18914"/>
                    <a:pt x="19124" y="18454"/>
                    <a:pt x="18643" y="17972"/>
                  </a:cubicBezTo>
                  <a:cubicBezTo>
                    <a:pt x="18601" y="17931"/>
                    <a:pt x="18580" y="17889"/>
                    <a:pt x="18539" y="17847"/>
                  </a:cubicBezTo>
                  <a:cubicBezTo>
                    <a:pt x="18936" y="17763"/>
                    <a:pt x="19313" y="17680"/>
                    <a:pt x="19689" y="17638"/>
                  </a:cubicBezTo>
                  <a:cubicBezTo>
                    <a:pt x="19920" y="17617"/>
                    <a:pt x="20108" y="17428"/>
                    <a:pt x="20108" y="17177"/>
                  </a:cubicBezTo>
                  <a:cubicBezTo>
                    <a:pt x="20088" y="16959"/>
                    <a:pt x="19899" y="16778"/>
                    <a:pt x="19683" y="16778"/>
                  </a:cubicBezTo>
                  <a:cubicBezTo>
                    <a:pt x="19671" y="16778"/>
                    <a:pt x="19659" y="16779"/>
                    <a:pt x="19648" y="16780"/>
                  </a:cubicBezTo>
                  <a:cubicBezTo>
                    <a:pt x="19501" y="16780"/>
                    <a:pt x="19376" y="16801"/>
                    <a:pt x="19229" y="16822"/>
                  </a:cubicBezTo>
                  <a:cubicBezTo>
                    <a:pt x="18832" y="16926"/>
                    <a:pt x="18413" y="16989"/>
                    <a:pt x="18016" y="17094"/>
                  </a:cubicBezTo>
                  <a:cubicBezTo>
                    <a:pt x="17989" y="17103"/>
                    <a:pt x="17962" y="17107"/>
                    <a:pt x="17935" y="17107"/>
                  </a:cubicBezTo>
                  <a:cubicBezTo>
                    <a:pt x="17838" y="17107"/>
                    <a:pt x="17747" y="17050"/>
                    <a:pt x="17681" y="16968"/>
                  </a:cubicBezTo>
                  <a:cubicBezTo>
                    <a:pt x="17471" y="16738"/>
                    <a:pt x="17262" y="16529"/>
                    <a:pt x="17032" y="16299"/>
                  </a:cubicBezTo>
                  <a:lnTo>
                    <a:pt x="16886" y="16131"/>
                  </a:lnTo>
                  <a:cubicBezTo>
                    <a:pt x="16927" y="16089"/>
                    <a:pt x="16969" y="16068"/>
                    <a:pt x="17032" y="16027"/>
                  </a:cubicBezTo>
                  <a:cubicBezTo>
                    <a:pt x="17304" y="15880"/>
                    <a:pt x="17576" y="15755"/>
                    <a:pt x="17848" y="15629"/>
                  </a:cubicBezTo>
                  <a:cubicBezTo>
                    <a:pt x="17974" y="15566"/>
                    <a:pt x="18099" y="15503"/>
                    <a:pt x="18204" y="15420"/>
                  </a:cubicBezTo>
                  <a:cubicBezTo>
                    <a:pt x="18476" y="15252"/>
                    <a:pt x="18622" y="14918"/>
                    <a:pt x="18539" y="14604"/>
                  </a:cubicBezTo>
                  <a:cubicBezTo>
                    <a:pt x="18455" y="14227"/>
                    <a:pt x="18308" y="13871"/>
                    <a:pt x="18183" y="13495"/>
                  </a:cubicBezTo>
                  <a:cubicBezTo>
                    <a:pt x="18162" y="13390"/>
                    <a:pt x="18120" y="13286"/>
                    <a:pt x="18099" y="13202"/>
                  </a:cubicBezTo>
                  <a:cubicBezTo>
                    <a:pt x="18120" y="13181"/>
                    <a:pt x="18141" y="13181"/>
                    <a:pt x="18162" y="13160"/>
                  </a:cubicBezTo>
                  <a:cubicBezTo>
                    <a:pt x="18560" y="13160"/>
                    <a:pt x="18957" y="13160"/>
                    <a:pt x="19355" y="13139"/>
                  </a:cubicBezTo>
                  <a:cubicBezTo>
                    <a:pt x="19438" y="13139"/>
                    <a:pt x="19522" y="13202"/>
                    <a:pt x="19564" y="13265"/>
                  </a:cubicBezTo>
                  <a:cubicBezTo>
                    <a:pt x="19794" y="13641"/>
                    <a:pt x="20045" y="14018"/>
                    <a:pt x="20296" y="14374"/>
                  </a:cubicBezTo>
                  <a:cubicBezTo>
                    <a:pt x="20359" y="14499"/>
                    <a:pt x="20464" y="14604"/>
                    <a:pt x="20547" y="14708"/>
                  </a:cubicBezTo>
                  <a:cubicBezTo>
                    <a:pt x="20628" y="14779"/>
                    <a:pt x="20729" y="14816"/>
                    <a:pt x="20830" y="14816"/>
                  </a:cubicBezTo>
                  <a:cubicBezTo>
                    <a:pt x="20938" y="14816"/>
                    <a:pt x="21047" y="14774"/>
                    <a:pt x="21133" y="14687"/>
                  </a:cubicBezTo>
                  <a:cubicBezTo>
                    <a:pt x="21280" y="14541"/>
                    <a:pt x="21301" y="14311"/>
                    <a:pt x="21175" y="14143"/>
                  </a:cubicBezTo>
                  <a:cubicBezTo>
                    <a:pt x="20987" y="13851"/>
                    <a:pt x="20798" y="13558"/>
                    <a:pt x="20589" y="13265"/>
                  </a:cubicBezTo>
                  <a:cubicBezTo>
                    <a:pt x="20568" y="13223"/>
                    <a:pt x="20547" y="13181"/>
                    <a:pt x="20505" y="13118"/>
                  </a:cubicBezTo>
                  <a:lnTo>
                    <a:pt x="22640" y="13118"/>
                  </a:lnTo>
                  <a:cubicBezTo>
                    <a:pt x="22807" y="13139"/>
                    <a:pt x="22953" y="13139"/>
                    <a:pt x="23079" y="13286"/>
                  </a:cubicBezTo>
                  <a:cubicBezTo>
                    <a:pt x="23518" y="13892"/>
                    <a:pt x="23979" y="14478"/>
                    <a:pt x="24418" y="15085"/>
                  </a:cubicBezTo>
                  <a:cubicBezTo>
                    <a:pt x="24460" y="15127"/>
                    <a:pt x="24481" y="15190"/>
                    <a:pt x="24523" y="15231"/>
                  </a:cubicBezTo>
                  <a:cubicBezTo>
                    <a:pt x="24617" y="15337"/>
                    <a:pt x="24744" y="15390"/>
                    <a:pt x="24867" y="15390"/>
                  </a:cubicBezTo>
                  <a:cubicBezTo>
                    <a:pt x="24963" y="15390"/>
                    <a:pt x="25056" y="15358"/>
                    <a:pt x="25130" y="15294"/>
                  </a:cubicBezTo>
                  <a:cubicBezTo>
                    <a:pt x="25318" y="15148"/>
                    <a:pt x="25360" y="14897"/>
                    <a:pt x="25234" y="14708"/>
                  </a:cubicBezTo>
                  <a:cubicBezTo>
                    <a:pt x="25192" y="14667"/>
                    <a:pt x="25171" y="14625"/>
                    <a:pt x="25130" y="14583"/>
                  </a:cubicBezTo>
                  <a:cubicBezTo>
                    <a:pt x="24669" y="13976"/>
                    <a:pt x="24209" y="13369"/>
                    <a:pt x="23770" y="12783"/>
                  </a:cubicBezTo>
                  <a:cubicBezTo>
                    <a:pt x="23728" y="12742"/>
                    <a:pt x="23707" y="12700"/>
                    <a:pt x="23686" y="12658"/>
                  </a:cubicBezTo>
                  <a:cubicBezTo>
                    <a:pt x="23728" y="12595"/>
                    <a:pt x="23770" y="12553"/>
                    <a:pt x="23790" y="12490"/>
                  </a:cubicBezTo>
                  <a:lnTo>
                    <a:pt x="24983" y="10921"/>
                  </a:lnTo>
                  <a:cubicBezTo>
                    <a:pt x="25067" y="10817"/>
                    <a:pt x="25150" y="10733"/>
                    <a:pt x="25213" y="10628"/>
                  </a:cubicBezTo>
                  <a:cubicBezTo>
                    <a:pt x="25297" y="10545"/>
                    <a:pt x="25318" y="10419"/>
                    <a:pt x="25297" y="10294"/>
                  </a:cubicBezTo>
                  <a:cubicBezTo>
                    <a:pt x="25276" y="10126"/>
                    <a:pt x="25150" y="9980"/>
                    <a:pt x="24962" y="9959"/>
                  </a:cubicBezTo>
                  <a:cubicBezTo>
                    <a:pt x="24929" y="9950"/>
                    <a:pt x="24894" y="9946"/>
                    <a:pt x="24858" y="9946"/>
                  </a:cubicBezTo>
                  <a:cubicBezTo>
                    <a:pt x="24715" y="9946"/>
                    <a:pt x="24565" y="10013"/>
                    <a:pt x="24481" y="10147"/>
                  </a:cubicBezTo>
                  <a:cubicBezTo>
                    <a:pt x="24042" y="10754"/>
                    <a:pt x="23581" y="11340"/>
                    <a:pt x="23142" y="11946"/>
                  </a:cubicBezTo>
                  <a:cubicBezTo>
                    <a:pt x="23037" y="12114"/>
                    <a:pt x="22849" y="12198"/>
                    <a:pt x="22640" y="12198"/>
                  </a:cubicBezTo>
                  <a:lnTo>
                    <a:pt x="22033" y="12198"/>
                  </a:lnTo>
                  <a:cubicBezTo>
                    <a:pt x="21761" y="12198"/>
                    <a:pt x="21510" y="12218"/>
                    <a:pt x="21238" y="12218"/>
                  </a:cubicBezTo>
                  <a:lnTo>
                    <a:pt x="20464" y="12218"/>
                  </a:lnTo>
                  <a:cubicBezTo>
                    <a:pt x="20694" y="11863"/>
                    <a:pt x="20903" y="11549"/>
                    <a:pt x="21133" y="11235"/>
                  </a:cubicBezTo>
                  <a:cubicBezTo>
                    <a:pt x="21280" y="11068"/>
                    <a:pt x="21280" y="10796"/>
                    <a:pt x="21112" y="10628"/>
                  </a:cubicBezTo>
                  <a:cubicBezTo>
                    <a:pt x="21026" y="10552"/>
                    <a:pt x="20919" y="10515"/>
                    <a:pt x="20813" y="10515"/>
                  </a:cubicBezTo>
                  <a:cubicBezTo>
                    <a:pt x="20687" y="10515"/>
                    <a:pt x="20564" y="10568"/>
                    <a:pt x="20484" y="10670"/>
                  </a:cubicBezTo>
                  <a:cubicBezTo>
                    <a:pt x="20401" y="10754"/>
                    <a:pt x="20338" y="10838"/>
                    <a:pt x="20275" y="10921"/>
                  </a:cubicBezTo>
                  <a:cubicBezTo>
                    <a:pt x="20045" y="11298"/>
                    <a:pt x="19794" y="11654"/>
                    <a:pt x="19543" y="12030"/>
                  </a:cubicBezTo>
                  <a:cubicBezTo>
                    <a:pt x="19506" y="12121"/>
                    <a:pt x="19422" y="12181"/>
                    <a:pt x="19318" y="12181"/>
                  </a:cubicBezTo>
                  <a:cubicBezTo>
                    <a:pt x="19303" y="12181"/>
                    <a:pt x="19287" y="12179"/>
                    <a:pt x="19271" y="12177"/>
                  </a:cubicBezTo>
                  <a:cubicBezTo>
                    <a:pt x="18957" y="12156"/>
                    <a:pt x="18622" y="12156"/>
                    <a:pt x="18308" y="12156"/>
                  </a:cubicBezTo>
                  <a:lnTo>
                    <a:pt x="18078" y="12156"/>
                  </a:lnTo>
                  <a:cubicBezTo>
                    <a:pt x="18099" y="12030"/>
                    <a:pt x="18141" y="11926"/>
                    <a:pt x="18162" y="11821"/>
                  </a:cubicBezTo>
                  <a:cubicBezTo>
                    <a:pt x="18288" y="11465"/>
                    <a:pt x="18413" y="11089"/>
                    <a:pt x="18518" y="10733"/>
                  </a:cubicBezTo>
                  <a:cubicBezTo>
                    <a:pt x="18601" y="10398"/>
                    <a:pt x="18455" y="10042"/>
                    <a:pt x="18162" y="9875"/>
                  </a:cubicBezTo>
                  <a:cubicBezTo>
                    <a:pt x="17827" y="9687"/>
                    <a:pt x="17492" y="9519"/>
                    <a:pt x="17158" y="9352"/>
                  </a:cubicBezTo>
                  <a:cubicBezTo>
                    <a:pt x="17053" y="9310"/>
                    <a:pt x="16948" y="9247"/>
                    <a:pt x="16886" y="9164"/>
                  </a:cubicBezTo>
                  <a:cubicBezTo>
                    <a:pt x="17179" y="8871"/>
                    <a:pt x="17451" y="8578"/>
                    <a:pt x="17743" y="8285"/>
                  </a:cubicBezTo>
                  <a:cubicBezTo>
                    <a:pt x="17774" y="8240"/>
                    <a:pt x="17836" y="8205"/>
                    <a:pt x="17900" y="8205"/>
                  </a:cubicBezTo>
                  <a:cubicBezTo>
                    <a:pt x="17925" y="8205"/>
                    <a:pt x="17950" y="8210"/>
                    <a:pt x="17974" y="8222"/>
                  </a:cubicBezTo>
                  <a:cubicBezTo>
                    <a:pt x="18141" y="8243"/>
                    <a:pt x="18308" y="8285"/>
                    <a:pt x="18497" y="8327"/>
                  </a:cubicBezTo>
                  <a:cubicBezTo>
                    <a:pt x="18852" y="8389"/>
                    <a:pt x="19208" y="8473"/>
                    <a:pt x="19564" y="8536"/>
                  </a:cubicBezTo>
                  <a:cubicBezTo>
                    <a:pt x="19588" y="8540"/>
                    <a:pt x="19611" y="8542"/>
                    <a:pt x="19635" y="8542"/>
                  </a:cubicBezTo>
                  <a:cubicBezTo>
                    <a:pt x="19840" y="8542"/>
                    <a:pt x="20028" y="8384"/>
                    <a:pt x="20066" y="8159"/>
                  </a:cubicBezTo>
                  <a:cubicBezTo>
                    <a:pt x="20108" y="7929"/>
                    <a:pt x="19940" y="7720"/>
                    <a:pt x="19710" y="7678"/>
                  </a:cubicBezTo>
                  <a:lnTo>
                    <a:pt x="18790" y="7490"/>
                  </a:lnTo>
                  <a:lnTo>
                    <a:pt x="18518" y="7448"/>
                  </a:lnTo>
                  <a:cubicBezTo>
                    <a:pt x="18560" y="7385"/>
                    <a:pt x="18580" y="7364"/>
                    <a:pt x="18622" y="7322"/>
                  </a:cubicBezTo>
                  <a:cubicBezTo>
                    <a:pt x="19104" y="6862"/>
                    <a:pt x="19564" y="6402"/>
                    <a:pt x="20045" y="5941"/>
                  </a:cubicBezTo>
                  <a:cubicBezTo>
                    <a:pt x="20108" y="5858"/>
                    <a:pt x="20192" y="5816"/>
                    <a:pt x="20275" y="5774"/>
                  </a:cubicBezTo>
                  <a:cubicBezTo>
                    <a:pt x="20317" y="5753"/>
                    <a:pt x="20380" y="5732"/>
                    <a:pt x="20443" y="5732"/>
                  </a:cubicBezTo>
                  <a:cubicBezTo>
                    <a:pt x="20819" y="5795"/>
                    <a:pt x="21175" y="5837"/>
                    <a:pt x="21573" y="5900"/>
                  </a:cubicBezTo>
                  <a:cubicBezTo>
                    <a:pt x="21970" y="5962"/>
                    <a:pt x="22368" y="6004"/>
                    <a:pt x="22765" y="6067"/>
                  </a:cubicBezTo>
                  <a:cubicBezTo>
                    <a:pt x="22801" y="6077"/>
                    <a:pt x="22838" y="6081"/>
                    <a:pt x="22875" y="6081"/>
                  </a:cubicBezTo>
                  <a:cubicBezTo>
                    <a:pt x="23075" y="6081"/>
                    <a:pt x="23277" y="5944"/>
                    <a:pt x="23330" y="5732"/>
                  </a:cubicBezTo>
                  <a:cubicBezTo>
                    <a:pt x="23372" y="5460"/>
                    <a:pt x="23163" y="5209"/>
                    <a:pt x="22891" y="5209"/>
                  </a:cubicBezTo>
                  <a:lnTo>
                    <a:pt x="22409" y="5146"/>
                  </a:lnTo>
                  <a:lnTo>
                    <a:pt x="21029" y="4958"/>
                  </a:lnTo>
                  <a:lnTo>
                    <a:pt x="20443" y="4874"/>
                  </a:lnTo>
                  <a:cubicBezTo>
                    <a:pt x="20443" y="4853"/>
                    <a:pt x="20422" y="4832"/>
                    <a:pt x="20422" y="4791"/>
                  </a:cubicBezTo>
                  <a:cubicBezTo>
                    <a:pt x="20338" y="4247"/>
                    <a:pt x="20275" y="3703"/>
                    <a:pt x="20192" y="3159"/>
                  </a:cubicBezTo>
                  <a:cubicBezTo>
                    <a:pt x="20150" y="2887"/>
                    <a:pt x="20129" y="2615"/>
                    <a:pt x="20087" y="2343"/>
                  </a:cubicBezTo>
                  <a:cubicBezTo>
                    <a:pt x="20058" y="2125"/>
                    <a:pt x="19868" y="1978"/>
                    <a:pt x="19663" y="1978"/>
                  </a:cubicBezTo>
                  <a:cubicBezTo>
                    <a:pt x="19573" y="1978"/>
                    <a:pt x="19480" y="2006"/>
                    <a:pt x="19396" y="2071"/>
                  </a:cubicBezTo>
                  <a:cubicBezTo>
                    <a:pt x="19271" y="2175"/>
                    <a:pt x="19187" y="2343"/>
                    <a:pt x="19229" y="2510"/>
                  </a:cubicBezTo>
                  <a:cubicBezTo>
                    <a:pt x="19250" y="2698"/>
                    <a:pt x="19292" y="2866"/>
                    <a:pt x="19313" y="3054"/>
                  </a:cubicBezTo>
                  <a:cubicBezTo>
                    <a:pt x="19396" y="3640"/>
                    <a:pt x="19480" y="4226"/>
                    <a:pt x="19564" y="4832"/>
                  </a:cubicBezTo>
                  <a:cubicBezTo>
                    <a:pt x="19585" y="4916"/>
                    <a:pt x="19564" y="5021"/>
                    <a:pt x="19501" y="5104"/>
                  </a:cubicBezTo>
                  <a:cubicBezTo>
                    <a:pt x="19438" y="5188"/>
                    <a:pt x="19396" y="5251"/>
                    <a:pt x="19313" y="5335"/>
                  </a:cubicBezTo>
                  <a:cubicBezTo>
                    <a:pt x="19062" y="5586"/>
                    <a:pt x="18832" y="5837"/>
                    <a:pt x="18560" y="6088"/>
                  </a:cubicBezTo>
                  <a:cubicBezTo>
                    <a:pt x="18371" y="6297"/>
                    <a:pt x="18183" y="6506"/>
                    <a:pt x="17974" y="6695"/>
                  </a:cubicBezTo>
                  <a:cubicBezTo>
                    <a:pt x="17932" y="6736"/>
                    <a:pt x="17890" y="6757"/>
                    <a:pt x="17869" y="6778"/>
                  </a:cubicBezTo>
                  <a:cubicBezTo>
                    <a:pt x="17848" y="6695"/>
                    <a:pt x="17827" y="6611"/>
                    <a:pt x="17806" y="6548"/>
                  </a:cubicBezTo>
                  <a:cubicBezTo>
                    <a:pt x="17743" y="6255"/>
                    <a:pt x="17681" y="5941"/>
                    <a:pt x="17639" y="5648"/>
                  </a:cubicBezTo>
                  <a:cubicBezTo>
                    <a:pt x="17618" y="5418"/>
                    <a:pt x="17430" y="5251"/>
                    <a:pt x="17220" y="5230"/>
                  </a:cubicBezTo>
                  <a:cubicBezTo>
                    <a:pt x="16969" y="5230"/>
                    <a:pt x="16781" y="5439"/>
                    <a:pt x="16781" y="5690"/>
                  </a:cubicBezTo>
                  <a:cubicBezTo>
                    <a:pt x="16781" y="5816"/>
                    <a:pt x="16802" y="5962"/>
                    <a:pt x="16844" y="6088"/>
                  </a:cubicBezTo>
                  <a:cubicBezTo>
                    <a:pt x="16927" y="6506"/>
                    <a:pt x="16990" y="6925"/>
                    <a:pt x="17095" y="7343"/>
                  </a:cubicBezTo>
                  <a:cubicBezTo>
                    <a:pt x="17137" y="7448"/>
                    <a:pt x="17095" y="7573"/>
                    <a:pt x="16990" y="7636"/>
                  </a:cubicBezTo>
                  <a:cubicBezTo>
                    <a:pt x="16739" y="7866"/>
                    <a:pt x="16509" y="8097"/>
                    <a:pt x="16258" y="8327"/>
                  </a:cubicBezTo>
                  <a:lnTo>
                    <a:pt x="16111" y="8452"/>
                  </a:lnTo>
                  <a:cubicBezTo>
                    <a:pt x="16070" y="8348"/>
                    <a:pt x="16007" y="8243"/>
                    <a:pt x="15965" y="8138"/>
                  </a:cubicBezTo>
                  <a:cubicBezTo>
                    <a:pt x="15798" y="7825"/>
                    <a:pt x="15651" y="7490"/>
                    <a:pt x="15463" y="7176"/>
                  </a:cubicBezTo>
                  <a:cubicBezTo>
                    <a:pt x="15331" y="6913"/>
                    <a:pt x="15058" y="6766"/>
                    <a:pt x="14784" y="6766"/>
                  </a:cubicBezTo>
                  <a:cubicBezTo>
                    <a:pt x="14709" y="6766"/>
                    <a:pt x="14635" y="6777"/>
                    <a:pt x="14563" y="6799"/>
                  </a:cubicBezTo>
                  <a:cubicBezTo>
                    <a:pt x="14207" y="6904"/>
                    <a:pt x="13873" y="7029"/>
                    <a:pt x="13517" y="7155"/>
                  </a:cubicBezTo>
                  <a:cubicBezTo>
                    <a:pt x="13412" y="7176"/>
                    <a:pt x="13308" y="7197"/>
                    <a:pt x="13161" y="7239"/>
                  </a:cubicBezTo>
                  <a:lnTo>
                    <a:pt x="13161" y="5962"/>
                  </a:lnTo>
                  <a:cubicBezTo>
                    <a:pt x="13161" y="5858"/>
                    <a:pt x="13224" y="5816"/>
                    <a:pt x="13287" y="5774"/>
                  </a:cubicBezTo>
                  <a:cubicBezTo>
                    <a:pt x="13663" y="5523"/>
                    <a:pt x="14040" y="5293"/>
                    <a:pt x="14396" y="5042"/>
                  </a:cubicBezTo>
                  <a:cubicBezTo>
                    <a:pt x="14521" y="4958"/>
                    <a:pt x="14626" y="4874"/>
                    <a:pt x="14710" y="4770"/>
                  </a:cubicBezTo>
                  <a:cubicBezTo>
                    <a:pt x="14993" y="4470"/>
                    <a:pt x="14732" y="4051"/>
                    <a:pt x="14403" y="4051"/>
                  </a:cubicBezTo>
                  <a:cubicBezTo>
                    <a:pt x="14319" y="4051"/>
                    <a:pt x="14230" y="4078"/>
                    <a:pt x="14145" y="4142"/>
                  </a:cubicBezTo>
                  <a:cubicBezTo>
                    <a:pt x="13852" y="4330"/>
                    <a:pt x="13559" y="4540"/>
                    <a:pt x="13266" y="4728"/>
                  </a:cubicBezTo>
                  <a:cubicBezTo>
                    <a:pt x="13245" y="4749"/>
                    <a:pt x="13203" y="4770"/>
                    <a:pt x="13140" y="4812"/>
                  </a:cubicBezTo>
                  <a:lnTo>
                    <a:pt x="13140" y="4602"/>
                  </a:lnTo>
                  <a:cubicBezTo>
                    <a:pt x="13140" y="4037"/>
                    <a:pt x="13140" y="3472"/>
                    <a:pt x="13140" y="2907"/>
                  </a:cubicBezTo>
                  <a:cubicBezTo>
                    <a:pt x="13140" y="2803"/>
                    <a:pt x="13140" y="2719"/>
                    <a:pt x="13140" y="2635"/>
                  </a:cubicBezTo>
                  <a:cubicBezTo>
                    <a:pt x="13161" y="2510"/>
                    <a:pt x="13161" y="2343"/>
                    <a:pt x="13308" y="2238"/>
                  </a:cubicBezTo>
                  <a:cubicBezTo>
                    <a:pt x="13789" y="1882"/>
                    <a:pt x="14291" y="1506"/>
                    <a:pt x="14772" y="1129"/>
                  </a:cubicBezTo>
                  <a:cubicBezTo>
                    <a:pt x="14919" y="1024"/>
                    <a:pt x="15065" y="920"/>
                    <a:pt x="15212" y="815"/>
                  </a:cubicBezTo>
                  <a:cubicBezTo>
                    <a:pt x="15421" y="669"/>
                    <a:pt x="15463" y="397"/>
                    <a:pt x="15316" y="187"/>
                  </a:cubicBezTo>
                  <a:cubicBezTo>
                    <a:pt x="15231" y="66"/>
                    <a:pt x="15103" y="0"/>
                    <a:pt x="14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8746786" y="3634144"/>
              <a:ext cx="333647" cy="33165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232733" y="3926044"/>
              <a:ext cx="480497" cy="419760"/>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3987225" y="-76773"/>
              <a:ext cx="301827" cy="299410"/>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121649" y="4690913"/>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grpSp>
        <p:nvGrpSpPr>
          <p:cNvPr id="84" name="Google Shape;84;p7"/>
          <p:cNvGrpSpPr/>
          <p:nvPr/>
        </p:nvGrpSpPr>
        <p:grpSpPr>
          <a:xfrm flipH="1">
            <a:off x="-4138" y="-1"/>
            <a:ext cx="9152276" cy="5143502"/>
            <a:chOff x="-4138" y="-1"/>
            <a:chExt cx="9152276" cy="5143502"/>
          </a:xfrm>
        </p:grpSpPr>
        <p:pic>
          <p:nvPicPr>
            <p:cNvPr id="85" name="Google Shape;85;p7"/>
            <p:cNvPicPr preferRelativeResize="0"/>
            <p:nvPr/>
          </p:nvPicPr>
          <p:blipFill>
            <a:blip r:embed="rId2">
              <a:alphaModFix amt="40000"/>
            </a:blip>
            <a:stretch>
              <a:fillRect/>
            </a:stretch>
          </p:blipFill>
          <p:spPr>
            <a:xfrm rot="10800000">
              <a:off x="-4138" y="0"/>
              <a:ext cx="9152276" cy="5143501"/>
            </a:xfrm>
            <a:prstGeom prst="rect">
              <a:avLst/>
            </a:prstGeom>
            <a:noFill/>
            <a:ln>
              <a:noFill/>
            </a:ln>
          </p:spPr>
        </p:pic>
        <p:pic>
          <p:nvPicPr>
            <p:cNvPr id="86" name="Google Shape;86;p7"/>
            <p:cNvPicPr preferRelativeResize="0"/>
            <p:nvPr/>
          </p:nvPicPr>
          <p:blipFill rotWithShape="1">
            <a:blip r:embed="rId3">
              <a:alphaModFix amt="60000"/>
            </a:blip>
            <a:srcRect/>
            <a:stretch/>
          </p:blipFill>
          <p:spPr>
            <a:xfrm rot="10800000">
              <a:off x="4136" y="-1"/>
              <a:ext cx="9144003" cy="5143501"/>
            </a:xfrm>
            <a:prstGeom prst="rect">
              <a:avLst/>
            </a:prstGeom>
            <a:noFill/>
            <a:ln>
              <a:noFill/>
            </a:ln>
          </p:spPr>
        </p:pic>
      </p:grpSp>
      <p:sp>
        <p:nvSpPr>
          <p:cNvPr id="87" name="Google Shape;87;p7"/>
          <p:cNvSpPr/>
          <p:nvPr/>
        </p:nvSpPr>
        <p:spPr>
          <a:xfrm>
            <a:off x="477000" y="351150"/>
            <a:ext cx="5056500" cy="4445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8" name="Google Shape;88;p7"/>
          <p:cNvGrpSpPr/>
          <p:nvPr/>
        </p:nvGrpSpPr>
        <p:grpSpPr>
          <a:xfrm>
            <a:off x="15363" y="1"/>
            <a:ext cx="5277090" cy="5073403"/>
            <a:chOff x="15363" y="1"/>
            <a:chExt cx="5277090" cy="5073403"/>
          </a:xfrm>
        </p:grpSpPr>
        <p:sp>
          <p:nvSpPr>
            <p:cNvPr id="89" name="Google Shape;89;p7"/>
            <p:cNvSpPr/>
            <p:nvPr/>
          </p:nvSpPr>
          <p:spPr>
            <a:xfrm>
              <a:off x="15363" y="539488"/>
              <a:ext cx="333674" cy="333174"/>
            </a:xfrm>
            <a:custGeom>
              <a:avLst/>
              <a:gdLst/>
              <a:ahLst/>
              <a:cxnLst/>
              <a:rect l="l" t="t" r="r" b="b"/>
              <a:pathLst>
                <a:path w="25360" h="25322" extrusionOk="0">
                  <a:moveTo>
                    <a:pt x="10588" y="7636"/>
                  </a:moveTo>
                  <a:lnTo>
                    <a:pt x="12178" y="8138"/>
                  </a:lnTo>
                  <a:cubicBezTo>
                    <a:pt x="12199" y="8327"/>
                    <a:pt x="12199" y="8515"/>
                    <a:pt x="12199" y="8703"/>
                  </a:cubicBezTo>
                  <a:lnTo>
                    <a:pt x="12199" y="9540"/>
                  </a:lnTo>
                  <a:cubicBezTo>
                    <a:pt x="12199" y="9749"/>
                    <a:pt x="12220" y="9938"/>
                    <a:pt x="12220" y="10147"/>
                  </a:cubicBezTo>
                  <a:cubicBezTo>
                    <a:pt x="12220" y="10566"/>
                    <a:pt x="12178" y="10984"/>
                    <a:pt x="12178" y="11402"/>
                  </a:cubicBezTo>
                  <a:cubicBezTo>
                    <a:pt x="11885" y="11277"/>
                    <a:pt x="10357" y="9770"/>
                    <a:pt x="9834" y="9101"/>
                  </a:cubicBezTo>
                  <a:cubicBezTo>
                    <a:pt x="10085" y="8599"/>
                    <a:pt x="10337" y="8117"/>
                    <a:pt x="10588" y="7636"/>
                  </a:cubicBezTo>
                  <a:close/>
                  <a:moveTo>
                    <a:pt x="14730" y="7636"/>
                  </a:moveTo>
                  <a:lnTo>
                    <a:pt x="15505" y="9122"/>
                  </a:lnTo>
                  <a:cubicBezTo>
                    <a:pt x="14730" y="9875"/>
                    <a:pt x="14019" y="10712"/>
                    <a:pt x="13140" y="11444"/>
                  </a:cubicBezTo>
                  <a:cubicBezTo>
                    <a:pt x="13057" y="10335"/>
                    <a:pt x="13119" y="9247"/>
                    <a:pt x="13119" y="8159"/>
                  </a:cubicBezTo>
                  <a:lnTo>
                    <a:pt x="14730" y="7636"/>
                  </a:lnTo>
                  <a:close/>
                  <a:moveTo>
                    <a:pt x="9123" y="9812"/>
                  </a:moveTo>
                  <a:cubicBezTo>
                    <a:pt x="9228" y="9917"/>
                    <a:pt x="9353" y="10022"/>
                    <a:pt x="9479" y="10126"/>
                  </a:cubicBezTo>
                  <a:cubicBezTo>
                    <a:pt x="9897" y="10524"/>
                    <a:pt x="10316" y="10921"/>
                    <a:pt x="10713" y="11340"/>
                  </a:cubicBezTo>
                  <a:cubicBezTo>
                    <a:pt x="10964" y="11591"/>
                    <a:pt x="11194" y="11863"/>
                    <a:pt x="11445" y="12156"/>
                  </a:cubicBezTo>
                  <a:cubicBezTo>
                    <a:pt x="11062" y="12192"/>
                    <a:pt x="10682" y="12203"/>
                    <a:pt x="10303" y="12203"/>
                  </a:cubicBezTo>
                  <a:cubicBezTo>
                    <a:pt x="9689" y="12203"/>
                    <a:pt x="9081" y="12174"/>
                    <a:pt x="8472" y="12174"/>
                  </a:cubicBezTo>
                  <a:cubicBezTo>
                    <a:pt x="8368" y="12174"/>
                    <a:pt x="8264" y="12175"/>
                    <a:pt x="8160" y="12177"/>
                  </a:cubicBezTo>
                  <a:lnTo>
                    <a:pt x="8181" y="12156"/>
                  </a:lnTo>
                  <a:cubicBezTo>
                    <a:pt x="7993" y="11612"/>
                    <a:pt x="7826" y="11089"/>
                    <a:pt x="7637" y="10566"/>
                  </a:cubicBezTo>
                  <a:lnTo>
                    <a:pt x="9123" y="9812"/>
                  </a:lnTo>
                  <a:close/>
                  <a:moveTo>
                    <a:pt x="16195" y="9812"/>
                  </a:moveTo>
                  <a:lnTo>
                    <a:pt x="17304" y="10398"/>
                  </a:lnTo>
                  <a:cubicBezTo>
                    <a:pt x="17388" y="10440"/>
                    <a:pt x="17471" y="10482"/>
                    <a:pt x="17555" y="10503"/>
                  </a:cubicBezTo>
                  <a:cubicBezTo>
                    <a:pt x="17639" y="10524"/>
                    <a:pt x="17681" y="10628"/>
                    <a:pt x="17639" y="10712"/>
                  </a:cubicBezTo>
                  <a:cubicBezTo>
                    <a:pt x="17576" y="10900"/>
                    <a:pt x="17513" y="11089"/>
                    <a:pt x="17451" y="11277"/>
                  </a:cubicBezTo>
                  <a:cubicBezTo>
                    <a:pt x="17346" y="11570"/>
                    <a:pt x="17262" y="11863"/>
                    <a:pt x="17158" y="12156"/>
                  </a:cubicBezTo>
                  <a:cubicBezTo>
                    <a:pt x="17011" y="12177"/>
                    <a:pt x="16865" y="12177"/>
                    <a:pt x="16676" y="12177"/>
                  </a:cubicBezTo>
                  <a:lnTo>
                    <a:pt x="16111" y="12177"/>
                  </a:lnTo>
                  <a:cubicBezTo>
                    <a:pt x="15798" y="12198"/>
                    <a:pt x="15463" y="12218"/>
                    <a:pt x="15149" y="12218"/>
                  </a:cubicBezTo>
                  <a:cubicBezTo>
                    <a:pt x="14730" y="12198"/>
                    <a:pt x="14312" y="12177"/>
                    <a:pt x="13914" y="12177"/>
                  </a:cubicBezTo>
                  <a:cubicBezTo>
                    <a:pt x="13977" y="11926"/>
                    <a:pt x="15358" y="10524"/>
                    <a:pt x="16195" y="9812"/>
                  </a:cubicBezTo>
                  <a:close/>
                  <a:moveTo>
                    <a:pt x="9951" y="13089"/>
                  </a:moveTo>
                  <a:cubicBezTo>
                    <a:pt x="10445" y="13089"/>
                    <a:pt x="10943" y="13101"/>
                    <a:pt x="11445" y="13139"/>
                  </a:cubicBezTo>
                  <a:cubicBezTo>
                    <a:pt x="10713" y="14018"/>
                    <a:pt x="9876" y="14729"/>
                    <a:pt x="9123" y="15483"/>
                  </a:cubicBezTo>
                  <a:lnTo>
                    <a:pt x="7637" y="14729"/>
                  </a:lnTo>
                  <a:cubicBezTo>
                    <a:pt x="7826" y="14206"/>
                    <a:pt x="7993" y="13683"/>
                    <a:pt x="8160" y="13139"/>
                  </a:cubicBezTo>
                  <a:lnTo>
                    <a:pt x="8181" y="13118"/>
                  </a:lnTo>
                  <a:cubicBezTo>
                    <a:pt x="8765" y="13107"/>
                    <a:pt x="9355" y="13089"/>
                    <a:pt x="9951" y="13089"/>
                  </a:cubicBezTo>
                  <a:close/>
                  <a:moveTo>
                    <a:pt x="15293" y="13080"/>
                  </a:moveTo>
                  <a:cubicBezTo>
                    <a:pt x="15922" y="13080"/>
                    <a:pt x="16536" y="13106"/>
                    <a:pt x="17137" y="13118"/>
                  </a:cubicBezTo>
                  <a:cubicBezTo>
                    <a:pt x="17325" y="13662"/>
                    <a:pt x="17492" y="14185"/>
                    <a:pt x="17660" y="14708"/>
                  </a:cubicBezTo>
                  <a:lnTo>
                    <a:pt x="16195" y="15483"/>
                  </a:lnTo>
                  <a:cubicBezTo>
                    <a:pt x="16070" y="15378"/>
                    <a:pt x="15923" y="15231"/>
                    <a:pt x="15798" y="15106"/>
                  </a:cubicBezTo>
                  <a:cubicBezTo>
                    <a:pt x="15400" y="14729"/>
                    <a:pt x="15003" y="14353"/>
                    <a:pt x="14605" y="13955"/>
                  </a:cubicBezTo>
                  <a:cubicBezTo>
                    <a:pt x="14354" y="13704"/>
                    <a:pt x="14124" y="13432"/>
                    <a:pt x="13852" y="13139"/>
                  </a:cubicBezTo>
                  <a:lnTo>
                    <a:pt x="13873" y="13139"/>
                  </a:lnTo>
                  <a:cubicBezTo>
                    <a:pt x="14354" y="13095"/>
                    <a:pt x="14827" y="13080"/>
                    <a:pt x="15293" y="13080"/>
                  </a:cubicBezTo>
                  <a:close/>
                  <a:moveTo>
                    <a:pt x="12178" y="13830"/>
                  </a:moveTo>
                  <a:cubicBezTo>
                    <a:pt x="12262" y="14980"/>
                    <a:pt x="12178" y="16068"/>
                    <a:pt x="12199" y="17156"/>
                  </a:cubicBezTo>
                  <a:lnTo>
                    <a:pt x="12052" y="17198"/>
                  </a:lnTo>
                  <a:lnTo>
                    <a:pt x="10734" y="17617"/>
                  </a:lnTo>
                  <a:cubicBezTo>
                    <a:pt x="10688" y="17632"/>
                    <a:pt x="10653" y="17642"/>
                    <a:pt x="10626" y="17642"/>
                  </a:cubicBezTo>
                  <a:cubicBezTo>
                    <a:pt x="10578" y="17642"/>
                    <a:pt x="10551" y="17613"/>
                    <a:pt x="10525" y="17533"/>
                  </a:cubicBezTo>
                  <a:cubicBezTo>
                    <a:pt x="10378" y="17240"/>
                    <a:pt x="10253" y="16947"/>
                    <a:pt x="10106" y="16696"/>
                  </a:cubicBezTo>
                  <a:cubicBezTo>
                    <a:pt x="10023" y="16529"/>
                    <a:pt x="9918" y="16361"/>
                    <a:pt x="9813" y="16194"/>
                  </a:cubicBezTo>
                  <a:cubicBezTo>
                    <a:pt x="9939" y="16048"/>
                    <a:pt x="10065" y="15922"/>
                    <a:pt x="10190" y="15796"/>
                  </a:cubicBezTo>
                  <a:cubicBezTo>
                    <a:pt x="10567" y="15378"/>
                    <a:pt x="10943" y="14980"/>
                    <a:pt x="11341" y="14583"/>
                  </a:cubicBezTo>
                  <a:cubicBezTo>
                    <a:pt x="11592" y="14332"/>
                    <a:pt x="11885" y="14102"/>
                    <a:pt x="12178" y="13830"/>
                  </a:cubicBezTo>
                  <a:close/>
                  <a:moveTo>
                    <a:pt x="13161" y="13892"/>
                  </a:moveTo>
                  <a:cubicBezTo>
                    <a:pt x="13475" y="14081"/>
                    <a:pt x="15086" y="15671"/>
                    <a:pt x="15484" y="16194"/>
                  </a:cubicBezTo>
                  <a:cubicBezTo>
                    <a:pt x="15233" y="16675"/>
                    <a:pt x="15003" y="17177"/>
                    <a:pt x="14730" y="17659"/>
                  </a:cubicBezTo>
                  <a:lnTo>
                    <a:pt x="13140" y="17136"/>
                  </a:lnTo>
                  <a:cubicBezTo>
                    <a:pt x="13140" y="16068"/>
                    <a:pt x="13078" y="14980"/>
                    <a:pt x="13161" y="13892"/>
                  </a:cubicBezTo>
                  <a:close/>
                  <a:moveTo>
                    <a:pt x="14974" y="0"/>
                  </a:moveTo>
                  <a:cubicBezTo>
                    <a:pt x="14881" y="0"/>
                    <a:pt x="14788" y="34"/>
                    <a:pt x="14710" y="104"/>
                  </a:cubicBezTo>
                  <a:cubicBezTo>
                    <a:pt x="14668" y="125"/>
                    <a:pt x="14626" y="166"/>
                    <a:pt x="14584" y="187"/>
                  </a:cubicBezTo>
                  <a:lnTo>
                    <a:pt x="12806" y="1547"/>
                  </a:lnTo>
                  <a:cubicBezTo>
                    <a:pt x="12764" y="1568"/>
                    <a:pt x="12722" y="1589"/>
                    <a:pt x="12680" y="1631"/>
                  </a:cubicBezTo>
                  <a:cubicBezTo>
                    <a:pt x="12638" y="1610"/>
                    <a:pt x="12596" y="1589"/>
                    <a:pt x="12575" y="1547"/>
                  </a:cubicBezTo>
                  <a:cubicBezTo>
                    <a:pt x="12241" y="1296"/>
                    <a:pt x="11885" y="1045"/>
                    <a:pt x="11571" y="815"/>
                  </a:cubicBezTo>
                  <a:cubicBezTo>
                    <a:pt x="11278" y="585"/>
                    <a:pt x="10985" y="334"/>
                    <a:pt x="10671" y="104"/>
                  </a:cubicBezTo>
                  <a:cubicBezTo>
                    <a:pt x="10593" y="38"/>
                    <a:pt x="10498" y="6"/>
                    <a:pt x="10402" y="6"/>
                  </a:cubicBezTo>
                  <a:cubicBezTo>
                    <a:pt x="10345" y="6"/>
                    <a:pt x="10287" y="17"/>
                    <a:pt x="10232" y="41"/>
                  </a:cubicBezTo>
                  <a:cubicBezTo>
                    <a:pt x="10085" y="83"/>
                    <a:pt x="9981" y="229"/>
                    <a:pt x="9981" y="376"/>
                  </a:cubicBezTo>
                  <a:cubicBezTo>
                    <a:pt x="9960" y="564"/>
                    <a:pt x="10023" y="731"/>
                    <a:pt x="10190" y="836"/>
                  </a:cubicBezTo>
                  <a:cubicBezTo>
                    <a:pt x="10818" y="1296"/>
                    <a:pt x="11445" y="1778"/>
                    <a:pt x="12073" y="2238"/>
                  </a:cubicBezTo>
                  <a:cubicBezTo>
                    <a:pt x="12115" y="2301"/>
                    <a:pt x="12157" y="2343"/>
                    <a:pt x="12178" y="2405"/>
                  </a:cubicBezTo>
                  <a:cubicBezTo>
                    <a:pt x="12199" y="2510"/>
                    <a:pt x="12220" y="2615"/>
                    <a:pt x="12220" y="2719"/>
                  </a:cubicBezTo>
                  <a:cubicBezTo>
                    <a:pt x="12241" y="3179"/>
                    <a:pt x="12262" y="3640"/>
                    <a:pt x="12262" y="4100"/>
                  </a:cubicBezTo>
                  <a:lnTo>
                    <a:pt x="12262" y="4832"/>
                  </a:lnTo>
                  <a:cubicBezTo>
                    <a:pt x="11906" y="4581"/>
                    <a:pt x="11571" y="4393"/>
                    <a:pt x="11257" y="4163"/>
                  </a:cubicBezTo>
                  <a:cubicBezTo>
                    <a:pt x="11179" y="4084"/>
                    <a:pt x="11077" y="4047"/>
                    <a:pt x="10974" y="4047"/>
                  </a:cubicBezTo>
                  <a:cubicBezTo>
                    <a:pt x="10858" y="4047"/>
                    <a:pt x="10739" y="4095"/>
                    <a:pt x="10650" y="4184"/>
                  </a:cubicBezTo>
                  <a:cubicBezTo>
                    <a:pt x="10483" y="4351"/>
                    <a:pt x="10504" y="4623"/>
                    <a:pt x="10671" y="4791"/>
                  </a:cubicBezTo>
                  <a:cubicBezTo>
                    <a:pt x="10776" y="4874"/>
                    <a:pt x="10881" y="4958"/>
                    <a:pt x="10985" y="5021"/>
                  </a:cubicBezTo>
                  <a:cubicBezTo>
                    <a:pt x="11362" y="5272"/>
                    <a:pt x="11738" y="5523"/>
                    <a:pt x="12094" y="5753"/>
                  </a:cubicBezTo>
                  <a:cubicBezTo>
                    <a:pt x="12178" y="5816"/>
                    <a:pt x="12220" y="5900"/>
                    <a:pt x="12220" y="5983"/>
                  </a:cubicBezTo>
                  <a:cubicBezTo>
                    <a:pt x="12199" y="6339"/>
                    <a:pt x="12178" y="6716"/>
                    <a:pt x="12178" y="7071"/>
                  </a:cubicBezTo>
                  <a:cubicBezTo>
                    <a:pt x="12178" y="7113"/>
                    <a:pt x="12178" y="7155"/>
                    <a:pt x="12157" y="7218"/>
                  </a:cubicBezTo>
                  <a:cubicBezTo>
                    <a:pt x="12094" y="7197"/>
                    <a:pt x="12052" y="7197"/>
                    <a:pt x="11990" y="7176"/>
                  </a:cubicBezTo>
                  <a:lnTo>
                    <a:pt x="11069" y="6862"/>
                  </a:lnTo>
                  <a:cubicBezTo>
                    <a:pt x="10938" y="6796"/>
                    <a:pt x="10789" y="6765"/>
                    <a:pt x="10639" y="6765"/>
                  </a:cubicBezTo>
                  <a:cubicBezTo>
                    <a:pt x="10501" y="6765"/>
                    <a:pt x="10362" y="6791"/>
                    <a:pt x="10232" y="6841"/>
                  </a:cubicBezTo>
                  <a:cubicBezTo>
                    <a:pt x="10023" y="6946"/>
                    <a:pt x="9855" y="7134"/>
                    <a:pt x="9772" y="7364"/>
                  </a:cubicBezTo>
                  <a:cubicBezTo>
                    <a:pt x="9625" y="7636"/>
                    <a:pt x="9500" y="7950"/>
                    <a:pt x="9353" y="8222"/>
                  </a:cubicBezTo>
                  <a:cubicBezTo>
                    <a:pt x="9311" y="8306"/>
                    <a:pt x="9269" y="8369"/>
                    <a:pt x="9228" y="8431"/>
                  </a:cubicBezTo>
                  <a:lnTo>
                    <a:pt x="8286" y="7553"/>
                  </a:lnTo>
                  <a:cubicBezTo>
                    <a:pt x="8223" y="7469"/>
                    <a:pt x="8265" y="7406"/>
                    <a:pt x="8265" y="7322"/>
                  </a:cubicBezTo>
                  <a:lnTo>
                    <a:pt x="8391" y="6611"/>
                  </a:lnTo>
                  <a:cubicBezTo>
                    <a:pt x="8453" y="6318"/>
                    <a:pt x="8537" y="6004"/>
                    <a:pt x="8579" y="5711"/>
                  </a:cubicBezTo>
                  <a:cubicBezTo>
                    <a:pt x="8600" y="5481"/>
                    <a:pt x="8432" y="5251"/>
                    <a:pt x="8202" y="5209"/>
                  </a:cubicBezTo>
                  <a:cubicBezTo>
                    <a:pt x="8189" y="5208"/>
                    <a:pt x="8176" y="5207"/>
                    <a:pt x="8163" y="5207"/>
                  </a:cubicBezTo>
                  <a:cubicBezTo>
                    <a:pt x="7949" y="5207"/>
                    <a:pt x="7761" y="5367"/>
                    <a:pt x="7721" y="5565"/>
                  </a:cubicBezTo>
                  <a:cubicBezTo>
                    <a:pt x="7679" y="5837"/>
                    <a:pt x="7616" y="6109"/>
                    <a:pt x="7575" y="6381"/>
                  </a:cubicBezTo>
                  <a:cubicBezTo>
                    <a:pt x="7554" y="6506"/>
                    <a:pt x="7512" y="6632"/>
                    <a:pt x="7491" y="6778"/>
                  </a:cubicBezTo>
                  <a:lnTo>
                    <a:pt x="7386" y="6674"/>
                  </a:lnTo>
                  <a:cubicBezTo>
                    <a:pt x="6905" y="6213"/>
                    <a:pt x="6445" y="5732"/>
                    <a:pt x="5984" y="5251"/>
                  </a:cubicBezTo>
                  <a:cubicBezTo>
                    <a:pt x="5922" y="5188"/>
                    <a:pt x="5880" y="5125"/>
                    <a:pt x="5817" y="5042"/>
                  </a:cubicBezTo>
                  <a:cubicBezTo>
                    <a:pt x="5775" y="4979"/>
                    <a:pt x="5754" y="4916"/>
                    <a:pt x="5775" y="4832"/>
                  </a:cubicBezTo>
                  <a:cubicBezTo>
                    <a:pt x="5838" y="4456"/>
                    <a:pt x="5880" y="4100"/>
                    <a:pt x="5943" y="3703"/>
                  </a:cubicBezTo>
                  <a:cubicBezTo>
                    <a:pt x="6005" y="3305"/>
                    <a:pt x="6047" y="2907"/>
                    <a:pt x="6110" y="2531"/>
                  </a:cubicBezTo>
                  <a:cubicBezTo>
                    <a:pt x="6173" y="2280"/>
                    <a:pt x="6005" y="2029"/>
                    <a:pt x="5754" y="1966"/>
                  </a:cubicBezTo>
                  <a:cubicBezTo>
                    <a:pt x="5731" y="1962"/>
                    <a:pt x="5707" y="1960"/>
                    <a:pt x="5684" y="1960"/>
                  </a:cubicBezTo>
                  <a:cubicBezTo>
                    <a:pt x="5458" y="1960"/>
                    <a:pt x="5250" y="2138"/>
                    <a:pt x="5231" y="2384"/>
                  </a:cubicBezTo>
                  <a:cubicBezTo>
                    <a:pt x="5210" y="2531"/>
                    <a:pt x="5210" y="2698"/>
                    <a:pt x="5168" y="2866"/>
                  </a:cubicBezTo>
                  <a:lnTo>
                    <a:pt x="4980" y="4247"/>
                  </a:lnTo>
                  <a:lnTo>
                    <a:pt x="4896" y="4853"/>
                  </a:lnTo>
                  <a:cubicBezTo>
                    <a:pt x="4478" y="4916"/>
                    <a:pt x="4080" y="4979"/>
                    <a:pt x="3662" y="5042"/>
                  </a:cubicBezTo>
                  <a:cubicBezTo>
                    <a:pt x="3243" y="5104"/>
                    <a:pt x="2825" y="5146"/>
                    <a:pt x="2386" y="5209"/>
                  </a:cubicBezTo>
                  <a:cubicBezTo>
                    <a:pt x="2155" y="5230"/>
                    <a:pt x="1967" y="5460"/>
                    <a:pt x="2009" y="5690"/>
                  </a:cubicBezTo>
                  <a:cubicBezTo>
                    <a:pt x="2046" y="5915"/>
                    <a:pt x="2235" y="6073"/>
                    <a:pt x="2455" y="6073"/>
                  </a:cubicBezTo>
                  <a:cubicBezTo>
                    <a:pt x="2480" y="6073"/>
                    <a:pt x="2506" y="6071"/>
                    <a:pt x="2532" y="6067"/>
                  </a:cubicBezTo>
                  <a:cubicBezTo>
                    <a:pt x="3327" y="5962"/>
                    <a:pt x="4101" y="5837"/>
                    <a:pt x="4896" y="5732"/>
                  </a:cubicBezTo>
                  <a:cubicBezTo>
                    <a:pt x="4915" y="5726"/>
                    <a:pt x="4931" y="5723"/>
                    <a:pt x="4947" y="5723"/>
                  </a:cubicBezTo>
                  <a:cubicBezTo>
                    <a:pt x="4985" y="5723"/>
                    <a:pt x="5019" y="5738"/>
                    <a:pt x="5064" y="5753"/>
                  </a:cubicBezTo>
                  <a:cubicBezTo>
                    <a:pt x="5147" y="5795"/>
                    <a:pt x="5231" y="5858"/>
                    <a:pt x="5294" y="5920"/>
                  </a:cubicBezTo>
                  <a:cubicBezTo>
                    <a:pt x="5775" y="6381"/>
                    <a:pt x="6236" y="6841"/>
                    <a:pt x="6696" y="7301"/>
                  </a:cubicBezTo>
                  <a:cubicBezTo>
                    <a:pt x="6738" y="7343"/>
                    <a:pt x="6780" y="7385"/>
                    <a:pt x="6800" y="7427"/>
                  </a:cubicBezTo>
                  <a:cubicBezTo>
                    <a:pt x="6780" y="7427"/>
                    <a:pt x="6759" y="7448"/>
                    <a:pt x="6717" y="7448"/>
                  </a:cubicBezTo>
                  <a:cubicBezTo>
                    <a:pt x="6361" y="7511"/>
                    <a:pt x="6005" y="7594"/>
                    <a:pt x="5650" y="7657"/>
                  </a:cubicBezTo>
                  <a:cubicBezTo>
                    <a:pt x="5419" y="7678"/>
                    <a:pt x="5252" y="7866"/>
                    <a:pt x="5252" y="8097"/>
                  </a:cubicBezTo>
                  <a:cubicBezTo>
                    <a:pt x="5272" y="8335"/>
                    <a:pt x="5461" y="8517"/>
                    <a:pt x="5677" y="8517"/>
                  </a:cubicBezTo>
                  <a:cubicBezTo>
                    <a:pt x="5689" y="8517"/>
                    <a:pt x="5701" y="8516"/>
                    <a:pt x="5712" y="8515"/>
                  </a:cubicBezTo>
                  <a:cubicBezTo>
                    <a:pt x="5838" y="8515"/>
                    <a:pt x="5964" y="8494"/>
                    <a:pt x="6068" y="8473"/>
                  </a:cubicBezTo>
                  <a:cubicBezTo>
                    <a:pt x="6508" y="8389"/>
                    <a:pt x="6926" y="8306"/>
                    <a:pt x="7344" y="8201"/>
                  </a:cubicBezTo>
                  <a:cubicBezTo>
                    <a:pt x="7362" y="8198"/>
                    <a:pt x="7381" y="8196"/>
                    <a:pt x="7400" y="8196"/>
                  </a:cubicBezTo>
                  <a:cubicBezTo>
                    <a:pt x="7491" y="8196"/>
                    <a:pt x="7589" y="8236"/>
                    <a:pt x="7658" y="8306"/>
                  </a:cubicBezTo>
                  <a:cubicBezTo>
                    <a:pt x="7826" y="8494"/>
                    <a:pt x="7993" y="8682"/>
                    <a:pt x="8181" y="8850"/>
                  </a:cubicBezTo>
                  <a:lnTo>
                    <a:pt x="8474" y="9164"/>
                  </a:lnTo>
                  <a:cubicBezTo>
                    <a:pt x="8412" y="9205"/>
                    <a:pt x="8370" y="9247"/>
                    <a:pt x="8307" y="9268"/>
                  </a:cubicBezTo>
                  <a:cubicBezTo>
                    <a:pt x="8014" y="9415"/>
                    <a:pt x="7721" y="9561"/>
                    <a:pt x="7428" y="9687"/>
                  </a:cubicBezTo>
                  <a:cubicBezTo>
                    <a:pt x="7219" y="9791"/>
                    <a:pt x="7031" y="9938"/>
                    <a:pt x="6905" y="10126"/>
                  </a:cubicBezTo>
                  <a:cubicBezTo>
                    <a:pt x="6780" y="10398"/>
                    <a:pt x="6780" y="10733"/>
                    <a:pt x="6905" y="11005"/>
                  </a:cubicBezTo>
                  <a:cubicBezTo>
                    <a:pt x="7010" y="11298"/>
                    <a:pt x="7135" y="11612"/>
                    <a:pt x="7240" y="11905"/>
                  </a:cubicBezTo>
                  <a:cubicBezTo>
                    <a:pt x="7240" y="11967"/>
                    <a:pt x="7261" y="12051"/>
                    <a:pt x="7261" y="12114"/>
                  </a:cubicBezTo>
                  <a:lnTo>
                    <a:pt x="7156" y="12114"/>
                  </a:lnTo>
                  <a:lnTo>
                    <a:pt x="6047" y="12156"/>
                  </a:lnTo>
                  <a:cubicBezTo>
                    <a:pt x="5943" y="12156"/>
                    <a:pt x="5859" y="12114"/>
                    <a:pt x="5817" y="12030"/>
                  </a:cubicBezTo>
                  <a:cubicBezTo>
                    <a:pt x="5566" y="11654"/>
                    <a:pt x="5336" y="11277"/>
                    <a:pt x="5085" y="10900"/>
                  </a:cubicBezTo>
                  <a:cubicBezTo>
                    <a:pt x="5001" y="10796"/>
                    <a:pt x="4917" y="10691"/>
                    <a:pt x="4813" y="10586"/>
                  </a:cubicBezTo>
                  <a:cubicBezTo>
                    <a:pt x="4732" y="10516"/>
                    <a:pt x="4631" y="10479"/>
                    <a:pt x="4533" y="10479"/>
                  </a:cubicBezTo>
                  <a:cubicBezTo>
                    <a:pt x="4427" y="10479"/>
                    <a:pt x="4323" y="10521"/>
                    <a:pt x="4248" y="10607"/>
                  </a:cubicBezTo>
                  <a:cubicBezTo>
                    <a:pt x="4080" y="10754"/>
                    <a:pt x="4059" y="10984"/>
                    <a:pt x="4185" y="11151"/>
                  </a:cubicBezTo>
                  <a:cubicBezTo>
                    <a:pt x="4394" y="11444"/>
                    <a:pt x="4603" y="11758"/>
                    <a:pt x="4792" y="12051"/>
                  </a:cubicBezTo>
                  <a:cubicBezTo>
                    <a:pt x="4813" y="12093"/>
                    <a:pt x="4834" y="12135"/>
                    <a:pt x="4875" y="12198"/>
                  </a:cubicBezTo>
                  <a:lnTo>
                    <a:pt x="4666" y="12198"/>
                  </a:lnTo>
                  <a:cubicBezTo>
                    <a:pt x="4331" y="12177"/>
                    <a:pt x="3955" y="12156"/>
                    <a:pt x="3641" y="12156"/>
                  </a:cubicBezTo>
                  <a:lnTo>
                    <a:pt x="2720" y="12156"/>
                  </a:lnTo>
                  <a:cubicBezTo>
                    <a:pt x="2693" y="12159"/>
                    <a:pt x="2667" y="12161"/>
                    <a:pt x="2641" y="12161"/>
                  </a:cubicBezTo>
                  <a:cubicBezTo>
                    <a:pt x="2507" y="12161"/>
                    <a:pt x="2390" y="12114"/>
                    <a:pt x="2302" y="12009"/>
                  </a:cubicBezTo>
                  <a:cubicBezTo>
                    <a:pt x="1925" y="11528"/>
                    <a:pt x="1570" y="11047"/>
                    <a:pt x="1193" y="10545"/>
                  </a:cubicBezTo>
                  <a:cubicBezTo>
                    <a:pt x="1088" y="10398"/>
                    <a:pt x="984" y="10252"/>
                    <a:pt x="879" y="10105"/>
                  </a:cubicBezTo>
                  <a:cubicBezTo>
                    <a:pt x="784" y="9984"/>
                    <a:pt x="638" y="9914"/>
                    <a:pt x="489" y="9914"/>
                  </a:cubicBezTo>
                  <a:cubicBezTo>
                    <a:pt x="407" y="9914"/>
                    <a:pt x="325" y="9935"/>
                    <a:pt x="251" y="9980"/>
                  </a:cubicBezTo>
                  <a:cubicBezTo>
                    <a:pt x="42" y="10126"/>
                    <a:pt x="0" y="10398"/>
                    <a:pt x="147" y="10607"/>
                  </a:cubicBezTo>
                  <a:cubicBezTo>
                    <a:pt x="189" y="10649"/>
                    <a:pt x="210" y="10670"/>
                    <a:pt x="251" y="10712"/>
                  </a:cubicBezTo>
                  <a:lnTo>
                    <a:pt x="1611" y="12511"/>
                  </a:lnTo>
                  <a:cubicBezTo>
                    <a:pt x="1632" y="12553"/>
                    <a:pt x="1653" y="12595"/>
                    <a:pt x="1695" y="12637"/>
                  </a:cubicBezTo>
                  <a:cubicBezTo>
                    <a:pt x="1653" y="12700"/>
                    <a:pt x="1590" y="12783"/>
                    <a:pt x="1549" y="12825"/>
                  </a:cubicBezTo>
                  <a:lnTo>
                    <a:pt x="565" y="14143"/>
                  </a:lnTo>
                  <a:cubicBezTo>
                    <a:pt x="440" y="14311"/>
                    <a:pt x="293" y="14478"/>
                    <a:pt x="168" y="14646"/>
                  </a:cubicBezTo>
                  <a:cubicBezTo>
                    <a:pt x="0" y="14834"/>
                    <a:pt x="42" y="15127"/>
                    <a:pt x="251" y="15273"/>
                  </a:cubicBezTo>
                  <a:cubicBezTo>
                    <a:pt x="329" y="15328"/>
                    <a:pt x="415" y="15353"/>
                    <a:pt x="500" y="15353"/>
                  </a:cubicBezTo>
                  <a:cubicBezTo>
                    <a:pt x="645" y="15353"/>
                    <a:pt x="787" y="15279"/>
                    <a:pt x="879" y="15148"/>
                  </a:cubicBezTo>
                  <a:cubicBezTo>
                    <a:pt x="1339" y="14562"/>
                    <a:pt x="1800" y="13955"/>
                    <a:pt x="2239" y="13348"/>
                  </a:cubicBezTo>
                  <a:cubicBezTo>
                    <a:pt x="2344" y="13202"/>
                    <a:pt x="2511" y="13097"/>
                    <a:pt x="2699" y="13076"/>
                  </a:cubicBezTo>
                  <a:lnTo>
                    <a:pt x="4896" y="13076"/>
                  </a:lnTo>
                  <a:cubicBezTo>
                    <a:pt x="4645" y="13432"/>
                    <a:pt x="4457" y="13746"/>
                    <a:pt x="4227" y="14060"/>
                  </a:cubicBezTo>
                  <a:cubicBezTo>
                    <a:pt x="4080" y="14227"/>
                    <a:pt x="4080" y="14499"/>
                    <a:pt x="4248" y="14667"/>
                  </a:cubicBezTo>
                  <a:cubicBezTo>
                    <a:pt x="4324" y="14743"/>
                    <a:pt x="4427" y="14780"/>
                    <a:pt x="4531" y="14780"/>
                  </a:cubicBezTo>
                  <a:cubicBezTo>
                    <a:pt x="4656" y="14780"/>
                    <a:pt x="4784" y="14727"/>
                    <a:pt x="4875" y="14625"/>
                  </a:cubicBezTo>
                  <a:cubicBezTo>
                    <a:pt x="4959" y="14541"/>
                    <a:pt x="5022" y="14436"/>
                    <a:pt x="5085" y="14332"/>
                  </a:cubicBezTo>
                  <a:cubicBezTo>
                    <a:pt x="5336" y="13976"/>
                    <a:pt x="5566" y="13599"/>
                    <a:pt x="5817" y="13244"/>
                  </a:cubicBezTo>
                  <a:cubicBezTo>
                    <a:pt x="5853" y="13171"/>
                    <a:pt x="5937" y="13114"/>
                    <a:pt x="6013" y="13114"/>
                  </a:cubicBezTo>
                  <a:cubicBezTo>
                    <a:pt x="6025" y="13114"/>
                    <a:pt x="6036" y="13115"/>
                    <a:pt x="6047" y="13118"/>
                  </a:cubicBezTo>
                  <a:cubicBezTo>
                    <a:pt x="6403" y="13139"/>
                    <a:pt x="6780" y="13139"/>
                    <a:pt x="7135" y="13139"/>
                  </a:cubicBezTo>
                  <a:cubicBezTo>
                    <a:pt x="7177" y="13139"/>
                    <a:pt x="7219" y="13139"/>
                    <a:pt x="7282" y="13160"/>
                  </a:cubicBezTo>
                  <a:cubicBezTo>
                    <a:pt x="7261" y="13202"/>
                    <a:pt x="7261" y="13265"/>
                    <a:pt x="7240" y="13327"/>
                  </a:cubicBezTo>
                  <a:cubicBezTo>
                    <a:pt x="7135" y="13641"/>
                    <a:pt x="7031" y="13934"/>
                    <a:pt x="6926" y="14248"/>
                  </a:cubicBezTo>
                  <a:cubicBezTo>
                    <a:pt x="6821" y="14457"/>
                    <a:pt x="6800" y="14687"/>
                    <a:pt x="6842" y="14918"/>
                  </a:cubicBezTo>
                  <a:cubicBezTo>
                    <a:pt x="6926" y="15211"/>
                    <a:pt x="7156" y="15462"/>
                    <a:pt x="7428" y="15566"/>
                  </a:cubicBezTo>
                  <a:cubicBezTo>
                    <a:pt x="7721" y="15692"/>
                    <a:pt x="8014" y="15838"/>
                    <a:pt x="8307" y="15964"/>
                  </a:cubicBezTo>
                  <a:cubicBezTo>
                    <a:pt x="8370" y="16006"/>
                    <a:pt x="8432" y="16048"/>
                    <a:pt x="8495" y="16089"/>
                  </a:cubicBezTo>
                  <a:cubicBezTo>
                    <a:pt x="8181" y="16403"/>
                    <a:pt x="7888" y="16717"/>
                    <a:pt x="7616" y="17010"/>
                  </a:cubicBezTo>
                  <a:cubicBezTo>
                    <a:pt x="7569" y="17057"/>
                    <a:pt x="7522" y="17081"/>
                    <a:pt x="7466" y="17081"/>
                  </a:cubicBezTo>
                  <a:cubicBezTo>
                    <a:pt x="7448" y="17081"/>
                    <a:pt x="7428" y="17078"/>
                    <a:pt x="7407" y="17073"/>
                  </a:cubicBezTo>
                  <a:cubicBezTo>
                    <a:pt x="6989" y="16968"/>
                    <a:pt x="6570" y="16884"/>
                    <a:pt x="6131" y="16801"/>
                  </a:cubicBezTo>
                  <a:cubicBezTo>
                    <a:pt x="5984" y="16780"/>
                    <a:pt x="5838" y="16759"/>
                    <a:pt x="5671" y="16759"/>
                  </a:cubicBezTo>
                  <a:cubicBezTo>
                    <a:pt x="5168" y="16780"/>
                    <a:pt x="5127" y="17512"/>
                    <a:pt x="5629" y="17596"/>
                  </a:cubicBezTo>
                  <a:lnTo>
                    <a:pt x="6445" y="17742"/>
                  </a:lnTo>
                  <a:lnTo>
                    <a:pt x="6842" y="17826"/>
                  </a:lnTo>
                  <a:cubicBezTo>
                    <a:pt x="6780" y="17910"/>
                    <a:pt x="6738" y="17952"/>
                    <a:pt x="6696" y="17972"/>
                  </a:cubicBezTo>
                  <a:cubicBezTo>
                    <a:pt x="6236" y="18433"/>
                    <a:pt x="5775" y="18893"/>
                    <a:pt x="5315" y="19333"/>
                  </a:cubicBezTo>
                  <a:cubicBezTo>
                    <a:pt x="5273" y="19395"/>
                    <a:pt x="5210" y="19437"/>
                    <a:pt x="5147" y="19458"/>
                  </a:cubicBezTo>
                  <a:cubicBezTo>
                    <a:pt x="5096" y="19510"/>
                    <a:pt x="5016" y="19547"/>
                    <a:pt x="4931" y="19547"/>
                  </a:cubicBezTo>
                  <a:cubicBezTo>
                    <a:pt x="4913" y="19547"/>
                    <a:pt x="4894" y="19545"/>
                    <a:pt x="4875" y="19542"/>
                  </a:cubicBezTo>
                  <a:lnTo>
                    <a:pt x="3181" y="19291"/>
                  </a:lnTo>
                  <a:cubicBezTo>
                    <a:pt x="2992" y="19270"/>
                    <a:pt x="2783" y="19228"/>
                    <a:pt x="2574" y="19207"/>
                  </a:cubicBezTo>
                  <a:cubicBezTo>
                    <a:pt x="2538" y="19198"/>
                    <a:pt x="2502" y="19194"/>
                    <a:pt x="2467" y="19194"/>
                  </a:cubicBezTo>
                  <a:cubicBezTo>
                    <a:pt x="2255" y="19194"/>
                    <a:pt x="2066" y="19347"/>
                    <a:pt x="2030" y="19563"/>
                  </a:cubicBezTo>
                  <a:cubicBezTo>
                    <a:pt x="1988" y="19793"/>
                    <a:pt x="2155" y="20023"/>
                    <a:pt x="2386" y="20044"/>
                  </a:cubicBezTo>
                  <a:cubicBezTo>
                    <a:pt x="2532" y="20086"/>
                    <a:pt x="2678" y="20086"/>
                    <a:pt x="2804" y="20107"/>
                  </a:cubicBezTo>
                  <a:lnTo>
                    <a:pt x="4541" y="20337"/>
                  </a:lnTo>
                  <a:cubicBezTo>
                    <a:pt x="4666" y="20358"/>
                    <a:pt x="4792" y="20379"/>
                    <a:pt x="4917" y="20400"/>
                  </a:cubicBezTo>
                  <a:cubicBezTo>
                    <a:pt x="4938" y="20588"/>
                    <a:pt x="4959" y="20755"/>
                    <a:pt x="4980" y="20923"/>
                  </a:cubicBezTo>
                  <a:cubicBezTo>
                    <a:pt x="5043" y="21299"/>
                    <a:pt x="5085" y="21655"/>
                    <a:pt x="5147" y="22032"/>
                  </a:cubicBezTo>
                  <a:cubicBezTo>
                    <a:pt x="5189" y="22325"/>
                    <a:pt x="5210" y="22638"/>
                    <a:pt x="5273" y="22931"/>
                  </a:cubicBezTo>
                  <a:cubicBezTo>
                    <a:pt x="5291" y="23147"/>
                    <a:pt x="5463" y="23300"/>
                    <a:pt x="5669" y="23300"/>
                  </a:cubicBezTo>
                  <a:cubicBezTo>
                    <a:pt x="5704" y="23300"/>
                    <a:pt x="5739" y="23296"/>
                    <a:pt x="5775" y="23287"/>
                  </a:cubicBezTo>
                  <a:cubicBezTo>
                    <a:pt x="6005" y="23245"/>
                    <a:pt x="6173" y="23015"/>
                    <a:pt x="6131" y="22764"/>
                  </a:cubicBezTo>
                  <a:cubicBezTo>
                    <a:pt x="6068" y="22366"/>
                    <a:pt x="6005" y="21990"/>
                    <a:pt x="5943" y="21592"/>
                  </a:cubicBezTo>
                  <a:cubicBezTo>
                    <a:pt x="5880" y="21174"/>
                    <a:pt x="5838" y="20797"/>
                    <a:pt x="5775" y="20400"/>
                  </a:cubicBezTo>
                  <a:cubicBezTo>
                    <a:pt x="5775" y="20337"/>
                    <a:pt x="5796" y="20295"/>
                    <a:pt x="5817" y="20232"/>
                  </a:cubicBezTo>
                  <a:cubicBezTo>
                    <a:pt x="5859" y="20149"/>
                    <a:pt x="5922" y="20065"/>
                    <a:pt x="5984" y="20002"/>
                  </a:cubicBezTo>
                  <a:cubicBezTo>
                    <a:pt x="6445" y="19521"/>
                    <a:pt x="6905" y="19061"/>
                    <a:pt x="7365" y="18600"/>
                  </a:cubicBezTo>
                  <a:cubicBezTo>
                    <a:pt x="7386" y="18558"/>
                    <a:pt x="7428" y="18537"/>
                    <a:pt x="7491" y="18475"/>
                  </a:cubicBezTo>
                  <a:cubicBezTo>
                    <a:pt x="7575" y="18872"/>
                    <a:pt x="7658" y="19249"/>
                    <a:pt x="7721" y="19605"/>
                  </a:cubicBezTo>
                  <a:cubicBezTo>
                    <a:pt x="7721" y="19856"/>
                    <a:pt x="7930" y="20044"/>
                    <a:pt x="8181" y="20044"/>
                  </a:cubicBezTo>
                  <a:cubicBezTo>
                    <a:pt x="8432" y="20002"/>
                    <a:pt x="8621" y="19772"/>
                    <a:pt x="8579" y="19521"/>
                  </a:cubicBezTo>
                  <a:cubicBezTo>
                    <a:pt x="8558" y="19395"/>
                    <a:pt x="8537" y="19270"/>
                    <a:pt x="8516" y="19144"/>
                  </a:cubicBezTo>
                  <a:cubicBezTo>
                    <a:pt x="8412" y="18726"/>
                    <a:pt x="8328" y="18349"/>
                    <a:pt x="8244" y="17952"/>
                  </a:cubicBezTo>
                  <a:cubicBezTo>
                    <a:pt x="8223" y="17847"/>
                    <a:pt x="8265" y="17721"/>
                    <a:pt x="8349" y="17659"/>
                  </a:cubicBezTo>
                  <a:cubicBezTo>
                    <a:pt x="8537" y="17491"/>
                    <a:pt x="8725" y="17303"/>
                    <a:pt x="8914" y="17136"/>
                  </a:cubicBezTo>
                  <a:lnTo>
                    <a:pt x="9207" y="16843"/>
                  </a:lnTo>
                  <a:cubicBezTo>
                    <a:pt x="9249" y="16884"/>
                    <a:pt x="9290" y="16947"/>
                    <a:pt x="9311" y="16989"/>
                  </a:cubicBezTo>
                  <a:cubicBezTo>
                    <a:pt x="9458" y="17261"/>
                    <a:pt x="9583" y="17533"/>
                    <a:pt x="9709" y="17805"/>
                  </a:cubicBezTo>
                  <a:cubicBezTo>
                    <a:pt x="9772" y="17931"/>
                    <a:pt x="9855" y="18056"/>
                    <a:pt x="9939" y="18182"/>
                  </a:cubicBezTo>
                  <a:cubicBezTo>
                    <a:pt x="10072" y="18398"/>
                    <a:pt x="10297" y="18521"/>
                    <a:pt x="10531" y="18521"/>
                  </a:cubicBezTo>
                  <a:cubicBezTo>
                    <a:pt x="10591" y="18521"/>
                    <a:pt x="10653" y="18513"/>
                    <a:pt x="10713" y="18496"/>
                  </a:cubicBezTo>
                  <a:cubicBezTo>
                    <a:pt x="11090" y="18412"/>
                    <a:pt x="11466" y="18265"/>
                    <a:pt x="11843" y="18140"/>
                  </a:cubicBezTo>
                  <a:cubicBezTo>
                    <a:pt x="11927" y="18098"/>
                    <a:pt x="12052" y="18077"/>
                    <a:pt x="12157" y="18077"/>
                  </a:cubicBezTo>
                  <a:lnTo>
                    <a:pt x="12157" y="18182"/>
                  </a:lnTo>
                  <a:cubicBezTo>
                    <a:pt x="12178" y="18537"/>
                    <a:pt x="12178" y="18914"/>
                    <a:pt x="12199" y="19291"/>
                  </a:cubicBezTo>
                  <a:cubicBezTo>
                    <a:pt x="12199" y="19395"/>
                    <a:pt x="12136" y="19479"/>
                    <a:pt x="12052" y="19521"/>
                  </a:cubicBezTo>
                  <a:cubicBezTo>
                    <a:pt x="11676" y="19772"/>
                    <a:pt x="11320" y="20002"/>
                    <a:pt x="10943" y="20253"/>
                  </a:cubicBezTo>
                  <a:cubicBezTo>
                    <a:pt x="10839" y="20316"/>
                    <a:pt x="10755" y="20379"/>
                    <a:pt x="10650" y="20462"/>
                  </a:cubicBezTo>
                  <a:cubicBezTo>
                    <a:pt x="10483" y="20630"/>
                    <a:pt x="10462" y="20923"/>
                    <a:pt x="10629" y="21090"/>
                  </a:cubicBezTo>
                  <a:cubicBezTo>
                    <a:pt x="10716" y="21177"/>
                    <a:pt x="10830" y="21218"/>
                    <a:pt x="10944" y="21218"/>
                  </a:cubicBezTo>
                  <a:cubicBezTo>
                    <a:pt x="11050" y="21218"/>
                    <a:pt x="11155" y="21182"/>
                    <a:pt x="11236" y="21111"/>
                  </a:cubicBezTo>
                  <a:cubicBezTo>
                    <a:pt x="11550" y="20881"/>
                    <a:pt x="11864" y="20672"/>
                    <a:pt x="12220" y="20441"/>
                  </a:cubicBezTo>
                  <a:cubicBezTo>
                    <a:pt x="12220" y="20567"/>
                    <a:pt x="12241" y="20630"/>
                    <a:pt x="12220" y="20755"/>
                  </a:cubicBezTo>
                  <a:cubicBezTo>
                    <a:pt x="12220" y="21174"/>
                    <a:pt x="12199" y="21592"/>
                    <a:pt x="12199" y="22032"/>
                  </a:cubicBezTo>
                  <a:lnTo>
                    <a:pt x="12199" y="22597"/>
                  </a:lnTo>
                  <a:cubicBezTo>
                    <a:pt x="12199" y="22701"/>
                    <a:pt x="12178" y="22806"/>
                    <a:pt x="12157" y="22910"/>
                  </a:cubicBezTo>
                  <a:cubicBezTo>
                    <a:pt x="12136" y="22973"/>
                    <a:pt x="12094" y="23015"/>
                    <a:pt x="12052" y="23057"/>
                  </a:cubicBezTo>
                  <a:cubicBezTo>
                    <a:pt x="11780" y="23266"/>
                    <a:pt x="11487" y="23475"/>
                    <a:pt x="11236" y="23685"/>
                  </a:cubicBezTo>
                  <a:cubicBezTo>
                    <a:pt x="10860" y="23957"/>
                    <a:pt x="10483" y="24229"/>
                    <a:pt x="10127" y="24522"/>
                  </a:cubicBezTo>
                  <a:cubicBezTo>
                    <a:pt x="9981" y="24626"/>
                    <a:pt x="9918" y="24814"/>
                    <a:pt x="9960" y="24982"/>
                  </a:cubicBezTo>
                  <a:cubicBezTo>
                    <a:pt x="10002" y="25170"/>
                    <a:pt x="10148" y="25296"/>
                    <a:pt x="10316" y="25317"/>
                  </a:cubicBezTo>
                  <a:cubicBezTo>
                    <a:pt x="10483" y="25317"/>
                    <a:pt x="10650" y="25254"/>
                    <a:pt x="10755" y="25128"/>
                  </a:cubicBezTo>
                  <a:lnTo>
                    <a:pt x="12554" y="23768"/>
                  </a:lnTo>
                  <a:cubicBezTo>
                    <a:pt x="12575" y="23747"/>
                    <a:pt x="12617" y="23726"/>
                    <a:pt x="12659" y="23685"/>
                  </a:cubicBezTo>
                  <a:cubicBezTo>
                    <a:pt x="13036" y="23957"/>
                    <a:pt x="13391" y="24229"/>
                    <a:pt x="13747" y="24501"/>
                  </a:cubicBezTo>
                  <a:cubicBezTo>
                    <a:pt x="14061" y="24731"/>
                    <a:pt x="14354" y="24961"/>
                    <a:pt x="14647" y="25191"/>
                  </a:cubicBezTo>
                  <a:cubicBezTo>
                    <a:pt x="14734" y="25278"/>
                    <a:pt x="14850" y="25322"/>
                    <a:pt x="14959" y="25322"/>
                  </a:cubicBezTo>
                  <a:cubicBezTo>
                    <a:pt x="14981" y="25322"/>
                    <a:pt x="15003" y="25320"/>
                    <a:pt x="15023" y="25317"/>
                  </a:cubicBezTo>
                  <a:cubicBezTo>
                    <a:pt x="15212" y="25275"/>
                    <a:pt x="15358" y="25149"/>
                    <a:pt x="15379" y="24961"/>
                  </a:cubicBezTo>
                  <a:cubicBezTo>
                    <a:pt x="15421" y="24794"/>
                    <a:pt x="15337" y="24605"/>
                    <a:pt x="15191" y="24501"/>
                  </a:cubicBezTo>
                  <a:cubicBezTo>
                    <a:pt x="14584" y="24040"/>
                    <a:pt x="13977" y="23580"/>
                    <a:pt x="13370" y="23120"/>
                  </a:cubicBezTo>
                  <a:cubicBezTo>
                    <a:pt x="13245" y="23057"/>
                    <a:pt x="13182" y="22952"/>
                    <a:pt x="13161" y="22827"/>
                  </a:cubicBezTo>
                  <a:cubicBezTo>
                    <a:pt x="13161" y="22722"/>
                    <a:pt x="13140" y="22638"/>
                    <a:pt x="13140" y="22555"/>
                  </a:cubicBezTo>
                  <a:cubicBezTo>
                    <a:pt x="13119" y="22115"/>
                    <a:pt x="13119" y="21655"/>
                    <a:pt x="13119" y="21216"/>
                  </a:cubicBezTo>
                  <a:lnTo>
                    <a:pt x="13119" y="20483"/>
                  </a:lnTo>
                  <a:cubicBezTo>
                    <a:pt x="13475" y="20713"/>
                    <a:pt x="13789" y="20923"/>
                    <a:pt x="14103" y="21132"/>
                  </a:cubicBezTo>
                  <a:cubicBezTo>
                    <a:pt x="14195" y="21219"/>
                    <a:pt x="14295" y="21256"/>
                    <a:pt x="14391" y="21256"/>
                  </a:cubicBezTo>
                  <a:cubicBezTo>
                    <a:pt x="14729" y="21256"/>
                    <a:pt x="15010" y="20793"/>
                    <a:pt x="14668" y="20483"/>
                  </a:cubicBezTo>
                  <a:cubicBezTo>
                    <a:pt x="14584" y="20421"/>
                    <a:pt x="14500" y="20358"/>
                    <a:pt x="14417" y="20295"/>
                  </a:cubicBezTo>
                  <a:cubicBezTo>
                    <a:pt x="14040" y="20044"/>
                    <a:pt x="13663" y="19793"/>
                    <a:pt x="13308" y="19563"/>
                  </a:cubicBezTo>
                  <a:cubicBezTo>
                    <a:pt x="13203" y="19500"/>
                    <a:pt x="13161" y="19395"/>
                    <a:pt x="13161" y="19291"/>
                  </a:cubicBezTo>
                  <a:cubicBezTo>
                    <a:pt x="13182" y="18956"/>
                    <a:pt x="13182" y="18600"/>
                    <a:pt x="13182" y="18265"/>
                  </a:cubicBezTo>
                  <a:cubicBezTo>
                    <a:pt x="13182" y="18203"/>
                    <a:pt x="13203" y="18140"/>
                    <a:pt x="13203" y="18077"/>
                  </a:cubicBezTo>
                  <a:cubicBezTo>
                    <a:pt x="13287" y="18098"/>
                    <a:pt x="13350" y="18119"/>
                    <a:pt x="13412" y="18140"/>
                  </a:cubicBezTo>
                  <a:cubicBezTo>
                    <a:pt x="13726" y="18244"/>
                    <a:pt x="14040" y="18349"/>
                    <a:pt x="14333" y="18454"/>
                  </a:cubicBezTo>
                  <a:cubicBezTo>
                    <a:pt x="14466" y="18527"/>
                    <a:pt x="14610" y="18561"/>
                    <a:pt x="14752" y="18561"/>
                  </a:cubicBezTo>
                  <a:cubicBezTo>
                    <a:pt x="15100" y="18561"/>
                    <a:pt x="15434" y="18356"/>
                    <a:pt x="15567" y="18014"/>
                  </a:cubicBezTo>
                  <a:cubicBezTo>
                    <a:pt x="15588" y="17972"/>
                    <a:pt x="15609" y="17910"/>
                    <a:pt x="15630" y="17868"/>
                  </a:cubicBezTo>
                  <a:cubicBezTo>
                    <a:pt x="15777" y="17596"/>
                    <a:pt x="15902" y="17303"/>
                    <a:pt x="16049" y="17031"/>
                  </a:cubicBezTo>
                  <a:cubicBezTo>
                    <a:pt x="16070" y="16968"/>
                    <a:pt x="16111" y="16926"/>
                    <a:pt x="16153" y="16884"/>
                  </a:cubicBezTo>
                  <a:cubicBezTo>
                    <a:pt x="16467" y="17177"/>
                    <a:pt x="16781" y="17470"/>
                    <a:pt x="17074" y="17763"/>
                  </a:cubicBezTo>
                  <a:cubicBezTo>
                    <a:pt x="17116" y="17826"/>
                    <a:pt x="17137" y="17889"/>
                    <a:pt x="17116" y="17931"/>
                  </a:cubicBezTo>
                  <a:cubicBezTo>
                    <a:pt x="17032" y="18370"/>
                    <a:pt x="16927" y="18788"/>
                    <a:pt x="16844" y="19207"/>
                  </a:cubicBezTo>
                  <a:cubicBezTo>
                    <a:pt x="16823" y="19353"/>
                    <a:pt x="16802" y="19500"/>
                    <a:pt x="16802" y="19646"/>
                  </a:cubicBezTo>
                  <a:cubicBezTo>
                    <a:pt x="16802" y="19897"/>
                    <a:pt x="16990" y="20086"/>
                    <a:pt x="17220" y="20086"/>
                  </a:cubicBezTo>
                  <a:cubicBezTo>
                    <a:pt x="17451" y="20086"/>
                    <a:pt x="17639" y="19897"/>
                    <a:pt x="17660" y="19667"/>
                  </a:cubicBezTo>
                  <a:cubicBezTo>
                    <a:pt x="17702" y="19291"/>
                    <a:pt x="17785" y="18935"/>
                    <a:pt x="17869" y="18537"/>
                  </a:cubicBezTo>
                  <a:cubicBezTo>
                    <a:pt x="17911" y="18558"/>
                    <a:pt x="17953" y="18579"/>
                    <a:pt x="17974" y="18600"/>
                  </a:cubicBezTo>
                  <a:cubicBezTo>
                    <a:pt x="18455" y="19102"/>
                    <a:pt x="18936" y="19584"/>
                    <a:pt x="19396" y="20065"/>
                  </a:cubicBezTo>
                  <a:cubicBezTo>
                    <a:pt x="19459" y="20128"/>
                    <a:pt x="19501" y="20190"/>
                    <a:pt x="19543" y="20253"/>
                  </a:cubicBezTo>
                  <a:cubicBezTo>
                    <a:pt x="19564" y="20316"/>
                    <a:pt x="19585" y="20379"/>
                    <a:pt x="19585" y="20462"/>
                  </a:cubicBezTo>
                  <a:cubicBezTo>
                    <a:pt x="19501" y="21027"/>
                    <a:pt x="19438" y="21592"/>
                    <a:pt x="19355" y="22157"/>
                  </a:cubicBezTo>
                  <a:cubicBezTo>
                    <a:pt x="19313" y="22366"/>
                    <a:pt x="19271" y="22597"/>
                    <a:pt x="19250" y="22806"/>
                  </a:cubicBezTo>
                  <a:cubicBezTo>
                    <a:pt x="19208" y="23036"/>
                    <a:pt x="19355" y="23266"/>
                    <a:pt x="19585" y="23329"/>
                  </a:cubicBezTo>
                  <a:cubicBezTo>
                    <a:pt x="19620" y="23338"/>
                    <a:pt x="19656" y="23342"/>
                    <a:pt x="19691" y="23342"/>
                  </a:cubicBezTo>
                  <a:cubicBezTo>
                    <a:pt x="19902" y="23342"/>
                    <a:pt x="20090" y="23186"/>
                    <a:pt x="20108" y="22952"/>
                  </a:cubicBezTo>
                  <a:cubicBezTo>
                    <a:pt x="20129" y="22910"/>
                    <a:pt x="20129" y="22869"/>
                    <a:pt x="20129" y="22827"/>
                  </a:cubicBezTo>
                  <a:cubicBezTo>
                    <a:pt x="20233" y="22094"/>
                    <a:pt x="20338" y="21341"/>
                    <a:pt x="20443" y="20609"/>
                  </a:cubicBezTo>
                  <a:cubicBezTo>
                    <a:pt x="20464" y="20441"/>
                    <a:pt x="20464" y="20441"/>
                    <a:pt x="20631" y="20421"/>
                  </a:cubicBezTo>
                  <a:lnTo>
                    <a:pt x="22451" y="20149"/>
                  </a:lnTo>
                  <a:cubicBezTo>
                    <a:pt x="22640" y="20128"/>
                    <a:pt x="22849" y="20107"/>
                    <a:pt x="23037" y="20065"/>
                  </a:cubicBezTo>
                  <a:cubicBezTo>
                    <a:pt x="23225" y="20023"/>
                    <a:pt x="23351" y="19877"/>
                    <a:pt x="23351" y="19688"/>
                  </a:cubicBezTo>
                  <a:cubicBezTo>
                    <a:pt x="23369" y="19434"/>
                    <a:pt x="23167" y="19212"/>
                    <a:pt x="22908" y="19212"/>
                  </a:cubicBezTo>
                  <a:cubicBezTo>
                    <a:pt x="22869" y="19212"/>
                    <a:pt x="22828" y="19217"/>
                    <a:pt x="22786" y="19228"/>
                  </a:cubicBezTo>
                  <a:cubicBezTo>
                    <a:pt x="22619" y="19249"/>
                    <a:pt x="22451" y="19291"/>
                    <a:pt x="22263" y="19312"/>
                  </a:cubicBezTo>
                  <a:cubicBezTo>
                    <a:pt x="21719" y="19395"/>
                    <a:pt x="21175" y="19437"/>
                    <a:pt x="20631" y="19542"/>
                  </a:cubicBezTo>
                  <a:cubicBezTo>
                    <a:pt x="20588" y="19550"/>
                    <a:pt x="20546" y="19554"/>
                    <a:pt x="20503" y="19554"/>
                  </a:cubicBezTo>
                  <a:cubicBezTo>
                    <a:pt x="20339" y="19554"/>
                    <a:pt x="20183" y="19491"/>
                    <a:pt x="20066" y="19374"/>
                  </a:cubicBezTo>
                  <a:cubicBezTo>
                    <a:pt x="19585" y="18914"/>
                    <a:pt x="19124" y="18454"/>
                    <a:pt x="18643" y="17972"/>
                  </a:cubicBezTo>
                  <a:cubicBezTo>
                    <a:pt x="18601" y="17931"/>
                    <a:pt x="18580" y="17889"/>
                    <a:pt x="18539" y="17847"/>
                  </a:cubicBezTo>
                  <a:cubicBezTo>
                    <a:pt x="18936" y="17763"/>
                    <a:pt x="19313" y="17680"/>
                    <a:pt x="19689" y="17638"/>
                  </a:cubicBezTo>
                  <a:cubicBezTo>
                    <a:pt x="19920" y="17617"/>
                    <a:pt x="20108" y="17428"/>
                    <a:pt x="20108" y="17177"/>
                  </a:cubicBezTo>
                  <a:cubicBezTo>
                    <a:pt x="20088" y="16959"/>
                    <a:pt x="19899" y="16778"/>
                    <a:pt x="19683" y="16778"/>
                  </a:cubicBezTo>
                  <a:cubicBezTo>
                    <a:pt x="19671" y="16778"/>
                    <a:pt x="19659" y="16779"/>
                    <a:pt x="19648" y="16780"/>
                  </a:cubicBezTo>
                  <a:cubicBezTo>
                    <a:pt x="19501" y="16780"/>
                    <a:pt x="19376" y="16801"/>
                    <a:pt x="19229" y="16822"/>
                  </a:cubicBezTo>
                  <a:cubicBezTo>
                    <a:pt x="18832" y="16926"/>
                    <a:pt x="18413" y="16989"/>
                    <a:pt x="18016" y="17094"/>
                  </a:cubicBezTo>
                  <a:cubicBezTo>
                    <a:pt x="17989" y="17103"/>
                    <a:pt x="17962" y="17107"/>
                    <a:pt x="17935" y="17107"/>
                  </a:cubicBezTo>
                  <a:cubicBezTo>
                    <a:pt x="17838" y="17107"/>
                    <a:pt x="17747" y="17050"/>
                    <a:pt x="17681" y="16968"/>
                  </a:cubicBezTo>
                  <a:cubicBezTo>
                    <a:pt x="17471" y="16738"/>
                    <a:pt x="17262" y="16529"/>
                    <a:pt x="17032" y="16299"/>
                  </a:cubicBezTo>
                  <a:lnTo>
                    <a:pt x="16886" y="16131"/>
                  </a:lnTo>
                  <a:cubicBezTo>
                    <a:pt x="16927" y="16089"/>
                    <a:pt x="16969" y="16068"/>
                    <a:pt x="17032" y="16027"/>
                  </a:cubicBezTo>
                  <a:cubicBezTo>
                    <a:pt x="17304" y="15880"/>
                    <a:pt x="17576" y="15755"/>
                    <a:pt x="17848" y="15629"/>
                  </a:cubicBezTo>
                  <a:cubicBezTo>
                    <a:pt x="17974" y="15566"/>
                    <a:pt x="18099" y="15503"/>
                    <a:pt x="18204" y="15420"/>
                  </a:cubicBezTo>
                  <a:cubicBezTo>
                    <a:pt x="18476" y="15252"/>
                    <a:pt x="18622" y="14918"/>
                    <a:pt x="18539" y="14604"/>
                  </a:cubicBezTo>
                  <a:cubicBezTo>
                    <a:pt x="18455" y="14227"/>
                    <a:pt x="18308" y="13871"/>
                    <a:pt x="18183" y="13495"/>
                  </a:cubicBezTo>
                  <a:cubicBezTo>
                    <a:pt x="18162" y="13390"/>
                    <a:pt x="18120" y="13286"/>
                    <a:pt x="18099" y="13202"/>
                  </a:cubicBezTo>
                  <a:cubicBezTo>
                    <a:pt x="18120" y="13181"/>
                    <a:pt x="18141" y="13181"/>
                    <a:pt x="18162" y="13160"/>
                  </a:cubicBezTo>
                  <a:cubicBezTo>
                    <a:pt x="18560" y="13160"/>
                    <a:pt x="18957" y="13160"/>
                    <a:pt x="19355" y="13139"/>
                  </a:cubicBezTo>
                  <a:cubicBezTo>
                    <a:pt x="19438" y="13139"/>
                    <a:pt x="19522" y="13202"/>
                    <a:pt x="19564" y="13265"/>
                  </a:cubicBezTo>
                  <a:cubicBezTo>
                    <a:pt x="19794" y="13641"/>
                    <a:pt x="20045" y="14018"/>
                    <a:pt x="20296" y="14374"/>
                  </a:cubicBezTo>
                  <a:cubicBezTo>
                    <a:pt x="20359" y="14499"/>
                    <a:pt x="20464" y="14604"/>
                    <a:pt x="20547" y="14708"/>
                  </a:cubicBezTo>
                  <a:cubicBezTo>
                    <a:pt x="20628" y="14779"/>
                    <a:pt x="20729" y="14816"/>
                    <a:pt x="20830" y="14816"/>
                  </a:cubicBezTo>
                  <a:cubicBezTo>
                    <a:pt x="20938" y="14816"/>
                    <a:pt x="21047" y="14774"/>
                    <a:pt x="21133" y="14687"/>
                  </a:cubicBezTo>
                  <a:cubicBezTo>
                    <a:pt x="21280" y="14541"/>
                    <a:pt x="21301" y="14311"/>
                    <a:pt x="21175" y="14143"/>
                  </a:cubicBezTo>
                  <a:cubicBezTo>
                    <a:pt x="20987" y="13851"/>
                    <a:pt x="20798" y="13558"/>
                    <a:pt x="20589" y="13265"/>
                  </a:cubicBezTo>
                  <a:cubicBezTo>
                    <a:pt x="20568" y="13223"/>
                    <a:pt x="20547" y="13181"/>
                    <a:pt x="20505" y="13118"/>
                  </a:cubicBezTo>
                  <a:lnTo>
                    <a:pt x="22640" y="13118"/>
                  </a:lnTo>
                  <a:cubicBezTo>
                    <a:pt x="22807" y="13139"/>
                    <a:pt x="22953" y="13139"/>
                    <a:pt x="23079" y="13286"/>
                  </a:cubicBezTo>
                  <a:cubicBezTo>
                    <a:pt x="23518" y="13892"/>
                    <a:pt x="23979" y="14478"/>
                    <a:pt x="24418" y="15085"/>
                  </a:cubicBezTo>
                  <a:cubicBezTo>
                    <a:pt x="24460" y="15127"/>
                    <a:pt x="24481" y="15190"/>
                    <a:pt x="24523" y="15231"/>
                  </a:cubicBezTo>
                  <a:cubicBezTo>
                    <a:pt x="24617" y="15337"/>
                    <a:pt x="24744" y="15390"/>
                    <a:pt x="24867" y="15390"/>
                  </a:cubicBezTo>
                  <a:cubicBezTo>
                    <a:pt x="24963" y="15390"/>
                    <a:pt x="25056" y="15358"/>
                    <a:pt x="25130" y="15294"/>
                  </a:cubicBezTo>
                  <a:cubicBezTo>
                    <a:pt x="25318" y="15148"/>
                    <a:pt x="25360" y="14897"/>
                    <a:pt x="25234" y="14708"/>
                  </a:cubicBezTo>
                  <a:cubicBezTo>
                    <a:pt x="25192" y="14667"/>
                    <a:pt x="25171" y="14625"/>
                    <a:pt x="25130" y="14583"/>
                  </a:cubicBezTo>
                  <a:cubicBezTo>
                    <a:pt x="24669" y="13976"/>
                    <a:pt x="24209" y="13369"/>
                    <a:pt x="23770" y="12783"/>
                  </a:cubicBezTo>
                  <a:cubicBezTo>
                    <a:pt x="23728" y="12742"/>
                    <a:pt x="23707" y="12700"/>
                    <a:pt x="23686" y="12658"/>
                  </a:cubicBezTo>
                  <a:cubicBezTo>
                    <a:pt x="23728" y="12595"/>
                    <a:pt x="23770" y="12553"/>
                    <a:pt x="23790" y="12490"/>
                  </a:cubicBezTo>
                  <a:lnTo>
                    <a:pt x="24983" y="10921"/>
                  </a:lnTo>
                  <a:cubicBezTo>
                    <a:pt x="25067" y="10817"/>
                    <a:pt x="25150" y="10733"/>
                    <a:pt x="25213" y="10628"/>
                  </a:cubicBezTo>
                  <a:cubicBezTo>
                    <a:pt x="25297" y="10545"/>
                    <a:pt x="25318" y="10419"/>
                    <a:pt x="25297" y="10294"/>
                  </a:cubicBezTo>
                  <a:cubicBezTo>
                    <a:pt x="25276" y="10126"/>
                    <a:pt x="25150" y="9980"/>
                    <a:pt x="24962" y="9959"/>
                  </a:cubicBezTo>
                  <a:cubicBezTo>
                    <a:pt x="24929" y="9950"/>
                    <a:pt x="24894" y="9946"/>
                    <a:pt x="24858" y="9946"/>
                  </a:cubicBezTo>
                  <a:cubicBezTo>
                    <a:pt x="24715" y="9946"/>
                    <a:pt x="24565" y="10013"/>
                    <a:pt x="24481" y="10147"/>
                  </a:cubicBezTo>
                  <a:cubicBezTo>
                    <a:pt x="24042" y="10754"/>
                    <a:pt x="23581" y="11340"/>
                    <a:pt x="23142" y="11946"/>
                  </a:cubicBezTo>
                  <a:cubicBezTo>
                    <a:pt x="23037" y="12114"/>
                    <a:pt x="22849" y="12198"/>
                    <a:pt x="22640" y="12198"/>
                  </a:cubicBezTo>
                  <a:lnTo>
                    <a:pt x="22033" y="12198"/>
                  </a:lnTo>
                  <a:cubicBezTo>
                    <a:pt x="21761" y="12198"/>
                    <a:pt x="21510" y="12218"/>
                    <a:pt x="21238" y="12218"/>
                  </a:cubicBezTo>
                  <a:lnTo>
                    <a:pt x="20464" y="12218"/>
                  </a:lnTo>
                  <a:cubicBezTo>
                    <a:pt x="20694" y="11863"/>
                    <a:pt x="20903" y="11549"/>
                    <a:pt x="21133" y="11235"/>
                  </a:cubicBezTo>
                  <a:cubicBezTo>
                    <a:pt x="21280" y="11068"/>
                    <a:pt x="21280" y="10796"/>
                    <a:pt x="21112" y="10628"/>
                  </a:cubicBezTo>
                  <a:cubicBezTo>
                    <a:pt x="21026" y="10552"/>
                    <a:pt x="20919" y="10515"/>
                    <a:pt x="20813" y="10515"/>
                  </a:cubicBezTo>
                  <a:cubicBezTo>
                    <a:pt x="20687" y="10515"/>
                    <a:pt x="20564" y="10568"/>
                    <a:pt x="20484" y="10670"/>
                  </a:cubicBezTo>
                  <a:cubicBezTo>
                    <a:pt x="20401" y="10754"/>
                    <a:pt x="20338" y="10838"/>
                    <a:pt x="20275" y="10921"/>
                  </a:cubicBezTo>
                  <a:cubicBezTo>
                    <a:pt x="20045" y="11298"/>
                    <a:pt x="19794" y="11654"/>
                    <a:pt x="19543" y="12030"/>
                  </a:cubicBezTo>
                  <a:cubicBezTo>
                    <a:pt x="19506" y="12121"/>
                    <a:pt x="19422" y="12181"/>
                    <a:pt x="19318" y="12181"/>
                  </a:cubicBezTo>
                  <a:cubicBezTo>
                    <a:pt x="19303" y="12181"/>
                    <a:pt x="19287" y="12179"/>
                    <a:pt x="19271" y="12177"/>
                  </a:cubicBezTo>
                  <a:cubicBezTo>
                    <a:pt x="18957" y="12156"/>
                    <a:pt x="18622" y="12156"/>
                    <a:pt x="18308" y="12156"/>
                  </a:cubicBezTo>
                  <a:lnTo>
                    <a:pt x="18078" y="12156"/>
                  </a:lnTo>
                  <a:cubicBezTo>
                    <a:pt x="18099" y="12030"/>
                    <a:pt x="18141" y="11926"/>
                    <a:pt x="18162" y="11821"/>
                  </a:cubicBezTo>
                  <a:cubicBezTo>
                    <a:pt x="18288" y="11465"/>
                    <a:pt x="18413" y="11089"/>
                    <a:pt x="18518" y="10733"/>
                  </a:cubicBezTo>
                  <a:cubicBezTo>
                    <a:pt x="18601" y="10398"/>
                    <a:pt x="18455" y="10042"/>
                    <a:pt x="18162" y="9875"/>
                  </a:cubicBezTo>
                  <a:cubicBezTo>
                    <a:pt x="17827" y="9687"/>
                    <a:pt x="17492" y="9519"/>
                    <a:pt x="17158" y="9352"/>
                  </a:cubicBezTo>
                  <a:cubicBezTo>
                    <a:pt x="17053" y="9310"/>
                    <a:pt x="16948" y="9247"/>
                    <a:pt x="16886" y="9164"/>
                  </a:cubicBezTo>
                  <a:cubicBezTo>
                    <a:pt x="17179" y="8871"/>
                    <a:pt x="17451" y="8578"/>
                    <a:pt x="17743" y="8285"/>
                  </a:cubicBezTo>
                  <a:cubicBezTo>
                    <a:pt x="17774" y="8240"/>
                    <a:pt x="17836" y="8205"/>
                    <a:pt x="17900" y="8205"/>
                  </a:cubicBezTo>
                  <a:cubicBezTo>
                    <a:pt x="17925" y="8205"/>
                    <a:pt x="17950" y="8210"/>
                    <a:pt x="17974" y="8222"/>
                  </a:cubicBezTo>
                  <a:cubicBezTo>
                    <a:pt x="18141" y="8243"/>
                    <a:pt x="18308" y="8285"/>
                    <a:pt x="18497" y="8327"/>
                  </a:cubicBezTo>
                  <a:cubicBezTo>
                    <a:pt x="18852" y="8389"/>
                    <a:pt x="19208" y="8473"/>
                    <a:pt x="19564" y="8536"/>
                  </a:cubicBezTo>
                  <a:cubicBezTo>
                    <a:pt x="19588" y="8540"/>
                    <a:pt x="19611" y="8542"/>
                    <a:pt x="19635" y="8542"/>
                  </a:cubicBezTo>
                  <a:cubicBezTo>
                    <a:pt x="19840" y="8542"/>
                    <a:pt x="20028" y="8384"/>
                    <a:pt x="20066" y="8159"/>
                  </a:cubicBezTo>
                  <a:cubicBezTo>
                    <a:pt x="20108" y="7929"/>
                    <a:pt x="19940" y="7720"/>
                    <a:pt x="19710" y="7678"/>
                  </a:cubicBezTo>
                  <a:lnTo>
                    <a:pt x="18790" y="7490"/>
                  </a:lnTo>
                  <a:lnTo>
                    <a:pt x="18518" y="7448"/>
                  </a:lnTo>
                  <a:cubicBezTo>
                    <a:pt x="18560" y="7385"/>
                    <a:pt x="18580" y="7364"/>
                    <a:pt x="18622" y="7322"/>
                  </a:cubicBezTo>
                  <a:cubicBezTo>
                    <a:pt x="19104" y="6862"/>
                    <a:pt x="19564" y="6402"/>
                    <a:pt x="20045" y="5941"/>
                  </a:cubicBezTo>
                  <a:cubicBezTo>
                    <a:pt x="20108" y="5858"/>
                    <a:pt x="20192" y="5816"/>
                    <a:pt x="20275" y="5774"/>
                  </a:cubicBezTo>
                  <a:cubicBezTo>
                    <a:pt x="20317" y="5753"/>
                    <a:pt x="20380" y="5732"/>
                    <a:pt x="20443" y="5732"/>
                  </a:cubicBezTo>
                  <a:cubicBezTo>
                    <a:pt x="20819" y="5795"/>
                    <a:pt x="21175" y="5837"/>
                    <a:pt x="21573" y="5900"/>
                  </a:cubicBezTo>
                  <a:cubicBezTo>
                    <a:pt x="21970" y="5962"/>
                    <a:pt x="22368" y="6004"/>
                    <a:pt x="22765" y="6067"/>
                  </a:cubicBezTo>
                  <a:cubicBezTo>
                    <a:pt x="22801" y="6077"/>
                    <a:pt x="22838" y="6081"/>
                    <a:pt x="22875" y="6081"/>
                  </a:cubicBezTo>
                  <a:cubicBezTo>
                    <a:pt x="23075" y="6081"/>
                    <a:pt x="23277" y="5944"/>
                    <a:pt x="23330" y="5732"/>
                  </a:cubicBezTo>
                  <a:cubicBezTo>
                    <a:pt x="23372" y="5460"/>
                    <a:pt x="23163" y="5209"/>
                    <a:pt x="22891" y="5209"/>
                  </a:cubicBezTo>
                  <a:lnTo>
                    <a:pt x="22409" y="5146"/>
                  </a:lnTo>
                  <a:lnTo>
                    <a:pt x="21029" y="4958"/>
                  </a:lnTo>
                  <a:lnTo>
                    <a:pt x="20443" y="4874"/>
                  </a:lnTo>
                  <a:cubicBezTo>
                    <a:pt x="20443" y="4853"/>
                    <a:pt x="20422" y="4832"/>
                    <a:pt x="20422" y="4791"/>
                  </a:cubicBezTo>
                  <a:cubicBezTo>
                    <a:pt x="20338" y="4247"/>
                    <a:pt x="20275" y="3703"/>
                    <a:pt x="20192" y="3159"/>
                  </a:cubicBezTo>
                  <a:cubicBezTo>
                    <a:pt x="20150" y="2887"/>
                    <a:pt x="20129" y="2615"/>
                    <a:pt x="20087" y="2343"/>
                  </a:cubicBezTo>
                  <a:cubicBezTo>
                    <a:pt x="20058" y="2125"/>
                    <a:pt x="19868" y="1978"/>
                    <a:pt x="19663" y="1978"/>
                  </a:cubicBezTo>
                  <a:cubicBezTo>
                    <a:pt x="19573" y="1978"/>
                    <a:pt x="19480" y="2006"/>
                    <a:pt x="19396" y="2071"/>
                  </a:cubicBezTo>
                  <a:cubicBezTo>
                    <a:pt x="19271" y="2175"/>
                    <a:pt x="19187" y="2343"/>
                    <a:pt x="19229" y="2510"/>
                  </a:cubicBezTo>
                  <a:cubicBezTo>
                    <a:pt x="19250" y="2698"/>
                    <a:pt x="19292" y="2866"/>
                    <a:pt x="19313" y="3054"/>
                  </a:cubicBezTo>
                  <a:cubicBezTo>
                    <a:pt x="19396" y="3640"/>
                    <a:pt x="19480" y="4226"/>
                    <a:pt x="19564" y="4832"/>
                  </a:cubicBezTo>
                  <a:cubicBezTo>
                    <a:pt x="19585" y="4916"/>
                    <a:pt x="19564" y="5021"/>
                    <a:pt x="19501" y="5104"/>
                  </a:cubicBezTo>
                  <a:cubicBezTo>
                    <a:pt x="19438" y="5188"/>
                    <a:pt x="19396" y="5251"/>
                    <a:pt x="19313" y="5335"/>
                  </a:cubicBezTo>
                  <a:cubicBezTo>
                    <a:pt x="19062" y="5586"/>
                    <a:pt x="18832" y="5837"/>
                    <a:pt x="18560" y="6088"/>
                  </a:cubicBezTo>
                  <a:cubicBezTo>
                    <a:pt x="18371" y="6297"/>
                    <a:pt x="18183" y="6506"/>
                    <a:pt x="17974" y="6695"/>
                  </a:cubicBezTo>
                  <a:cubicBezTo>
                    <a:pt x="17932" y="6736"/>
                    <a:pt x="17890" y="6757"/>
                    <a:pt x="17869" y="6778"/>
                  </a:cubicBezTo>
                  <a:cubicBezTo>
                    <a:pt x="17848" y="6695"/>
                    <a:pt x="17827" y="6611"/>
                    <a:pt x="17806" y="6548"/>
                  </a:cubicBezTo>
                  <a:cubicBezTo>
                    <a:pt x="17743" y="6255"/>
                    <a:pt x="17681" y="5941"/>
                    <a:pt x="17639" y="5648"/>
                  </a:cubicBezTo>
                  <a:cubicBezTo>
                    <a:pt x="17618" y="5418"/>
                    <a:pt x="17430" y="5251"/>
                    <a:pt x="17220" y="5230"/>
                  </a:cubicBezTo>
                  <a:cubicBezTo>
                    <a:pt x="16969" y="5230"/>
                    <a:pt x="16781" y="5439"/>
                    <a:pt x="16781" y="5690"/>
                  </a:cubicBezTo>
                  <a:cubicBezTo>
                    <a:pt x="16781" y="5816"/>
                    <a:pt x="16802" y="5962"/>
                    <a:pt x="16844" y="6088"/>
                  </a:cubicBezTo>
                  <a:cubicBezTo>
                    <a:pt x="16927" y="6506"/>
                    <a:pt x="16990" y="6925"/>
                    <a:pt x="17095" y="7343"/>
                  </a:cubicBezTo>
                  <a:cubicBezTo>
                    <a:pt x="17137" y="7448"/>
                    <a:pt x="17095" y="7573"/>
                    <a:pt x="16990" y="7636"/>
                  </a:cubicBezTo>
                  <a:cubicBezTo>
                    <a:pt x="16739" y="7866"/>
                    <a:pt x="16509" y="8097"/>
                    <a:pt x="16258" y="8327"/>
                  </a:cubicBezTo>
                  <a:lnTo>
                    <a:pt x="16111" y="8452"/>
                  </a:lnTo>
                  <a:cubicBezTo>
                    <a:pt x="16070" y="8348"/>
                    <a:pt x="16007" y="8243"/>
                    <a:pt x="15965" y="8138"/>
                  </a:cubicBezTo>
                  <a:cubicBezTo>
                    <a:pt x="15798" y="7825"/>
                    <a:pt x="15651" y="7490"/>
                    <a:pt x="15463" y="7176"/>
                  </a:cubicBezTo>
                  <a:cubicBezTo>
                    <a:pt x="15331" y="6913"/>
                    <a:pt x="15058" y="6766"/>
                    <a:pt x="14784" y="6766"/>
                  </a:cubicBezTo>
                  <a:cubicBezTo>
                    <a:pt x="14709" y="6766"/>
                    <a:pt x="14635" y="6777"/>
                    <a:pt x="14563" y="6799"/>
                  </a:cubicBezTo>
                  <a:cubicBezTo>
                    <a:pt x="14207" y="6904"/>
                    <a:pt x="13873" y="7029"/>
                    <a:pt x="13517" y="7155"/>
                  </a:cubicBezTo>
                  <a:cubicBezTo>
                    <a:pt x="13412" y="7176"/>
                    <a:pt x="13308" y="7197"/>
                    <a:pt x="13161" y="7239"/>
                  </a:cubicBezTo>
                  <a:lnTo>
                    <a:pt x="13161" y="5962"/>
                  </a:lnTo>
                  <a:cubicBezTo>
                    <a:pt x="13161" y="5858"/>
                    <a:pt x="13224" y="5816"/>
                    <a:pt x="13287" y="5774"/>
                  </a:cubicBezTo>
                  <a:cubicBezTo>
                    <a:pt x="13663" y="5523"/>
                    <a:pt x="14040" y="5293"/>
                    <a:pt x="14396" y="5042"/>
                  </a:cubicBezTo>
                  <a:cubicBezTo>
                    <a:pt x="14521" y="4958"/>
                    <a:pt x="14626" y="4874"/>
                    <a:pt x="14710" y="4770"/>
                  </a:cubicBezTo>
                  <a:cubicBezTo>
                    <a:pt x="14993" y="4470"/>
                    <a:pt x="14732" y="4051"/>
                    <a:pt x="14403" y="4051"/>
                  </a:cubicBezTo>
                  <a:cubicBezTo>
                    <a:pt x="14319" y="4051"/>
                    <a:pt x="14230" y="4078"/>
                    <a:pt x="14145" y="4142"/>
                  </a:cubicBezTo>
                  <a:cubicBezTo>
                    <a:pt x="13852" y="4330"/>
                    <a:pt x="13559" y="4540"/>
                    <a:pt x="13266" y="4728"/>
                  </a:cubicBezTo>
                  <a:cubicBezTo>
                    <a:pt x="13245" y="4749"/>
                    <a:pt x="13203" y="4770"/>
                    <a:pt x="13140" y="4812"/>
                  </a:cubicBezTo>
                  <a:lnTo>
                    <a:pt x="13140" y="4602"/>
                  </a:lnTo>
                  <a:cubicBezTo>
                    <a:pt x="13140" y="4037"/>
                    <a:pt x="13140" y="3472"/>
                    <a:pt x="13140" y="2907"/>
                  </a:cubicBezTo>
                  <a:cubicBezTo>
                    <a:pt x="13140" y="2803"/>
                    <a:pt x="13140" y="2719"/>
                    <a:pt x="13140" y="2635"/>
                  </a:cubicBezTo>
                  <a:cubicBezTo>
                    <a:pt x="13161" y="2510"/>
                    <a:pt x="13161" y="2343"/>
                    <a:pt x="13308" y="2238"/>
                  </a:cubicBezTo>
                  <a:cubicBezTo>
                    <a:pt x="13789" y="1882"/>
                    <a:pt x="14291" y="1506"/>
                    <a:pt x="14772" y="1129"/>
                  </a:cubicBezTo>
                  <a:cubicBezTo>
                    <a:pt x="14919" y="1024"/>
                    <a:pt x="15065" y="920"/>
                    <a:pt x="15212" y="815"/>
                  </a:cubicBezTo>
                  <a:cubicBezTo>
                    <a:pt x="15421" y="669"/>
                    <a:pt x="15463" y="397"/>
                    <a:pt x="15316" y="187"/>
                  </a:cubicBezTo>
                  <a:cubicBezTo>
                    <a:pt x="15231" y="66"/>
                    <a:pt x="15103" y="0"/>
                    <a:pt x="14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216958" y="4507444"/>
              <a:ext cx="480497" cy="419760"/>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4990625" y="131402"/>
              <a:ext cx="301827" cy="299410"/>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3537624" y="4854026"/>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917199" y="1"/>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7"/>
          <p:cNvSpPr txBox="1">
            <a:spLocks noGrp="1"/>
          </p:cNvSpPr>
          <p:nvPr>
            <p:ph type="subTitle" idx="1"/>
          </p:nvPr>
        </p:nvSpPr>
        <p:spPr>
          <a:xfrm>
            <a:off x="718050" y="1790752"/>
            <a:ext cx="45744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Clr>
                <a:srgbClr val="E76A28"/>
              </a:buClr>
              <a:buSzPts val="1400"/>
              <a:buFont typeface="Nunito Light"/>
              <a:buChar char="○"/>
              <a:defRPr/>
            </a:lvl2pPr>
            <a:lvl3pPr lvl="2" algn="ctr" rtl="0">
              <a:lnSpc>
                <a:spcPct val="100000"/>
              </a:lnSpc>
              <a:spcBef>
                <a:spcPts val="0"/>
              </a:spcBef>
              <a:spcAft>
                <a:spcPts val="0"/>
              </a:spcAft>
              <a:buClr>
                <a:srgbClr val="E76A28"/>
              </a:buClr>
              <a:buSzPts val="1400"/>
              <a:buFont typeface="Nunito Light"/>
              <a:buChar char="■"/>
              <a:defRPr/>
            </a:lvl3pPr>
            <a:lvl4pPr lvl="3" algn="ctr" rtl="0">
              <a:lnSpc>
                <a:spcPct val="100000"/>
              </a:lnSpc>
              <a:spcBef>
                <a:spcPts val="0"/>
              </a:spcBef>
              <a:spcAft>
                <a:spcPts val="0"/>
              </a:spcAft>
              <a:buClr>
                <a:srgbClr val="E76A28"/>
              </a:buClr>
              <a:buSzPts val="14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400"/>
              <a:buFont typeface="Nunito Light"/>
              <a:buChar char="●"/>
              <a:defRPr/>
            </a:lvl7pPr>
            <a:lvl8pPr lvl="7" algn="ctr" rtl="0">
              <a:lnSpc>
                <a:spcPct val="100000"/>
              </a:lnSpc>
              <a:spcBef>
                <a:spcPts val="0"/>
              </a:spcBef>
              <a:spcAft>
                <a:spcPts val="0"/>
              </a:spcAft>
              <a:buClr>
                <a:srgbClr val="999999"/>
              </a:buClr>
              <a:buSzPts val="14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95" name="Google Shape;95;p7"/>
          <p:cNvSpPr txBox="1">
            <a:spLocks noGrp="1"/>
          </p:cNvSpPr>
          <p:nvPr>
            <p:ph type="title"/>
          </p:nvPr>
        </p:nvSpPr>
        <p:spPr>
          <a:xfrm>
            <a:off x="718050" y="1074830"/>
            <a:ext cx="457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a:spLocks noGrp="1"/>
          </p:cNvSpPr>
          <p:nvPr>
            <p:ph type="pic" idx="2"/>
          </p:nvPr>
        </p:nvSpPr>
        <p:spPr>
          <a:xfrm>
            <a:off x="5661475" y="362200"/>
            <a:ext cx="3010800" cy="4424400"/>
          </a:xfrm>
          <a:prstGeom prst="rect">
            <a:avLst/>
          </a:prstGeom>
          <a:noFill/>
          <a:ln w="19050" cap="flat" cmpd="sng">
            <a:solidFill>
              <a:schemeClr val="dk2"/>
            </a:solidFill>
            <a:prstDash val="solid"/>
            <a:round/>
            <a:headEnd type="none" w="sm" len="sm"/>
            <a:tailEnd type="none" w="sm" len="sm"/>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grpSp>
        <p:nvGrpSpPr>
          <p:cNvPr id="109" name="Google Shape;109;p9"/>
          <p:cNvGrpSpPr/>
          <p:nvPr/>
        </p:nvGrpSpPr>
        <p:grpSpPr>
          <a:xfrm>
            <a:off x="-8275" y="-1"/>
            <a:ext cx="9152276" cy="5143502"/>
            <a:chOff x="-8275" y="-1"/>
            <a:chExt cx="9152276" cy="5143502"/>
          </a:xfrm>
        </p:grpSpPr>
        <p:grpSp>
          <p:nvGrpSpPr>
            <p:cNvPr id="110" name="Google Shape;110;p9"/>
            <p:cNvGrpSpPr/>
            <p:nvPr/>
          </p:nvGrpSpPr>
          <p:grpSpPr>
            <a:xfrm>
              <a:off x="-8275" y="-1"/>
              <a:ext cx="9152276" cy="5143502"/>
              <a:chOff x="-8275" y="-1"/>
              <a:chExt cx="9152276" cy="5143502"/>
            </a:xfrm>
          </p:grpSpPr>
          <p:pic>
            <p:nvPicPr>
              <p:cNvPr id="111" name="Google Shape;111;p9"/>
              <p:cNvPicPr preferRelativeResize="0"/>
              <p:nvPr/>
            </p:nvPicPr>
            <p:blipFill>
              <a:blip r:embed="rId2">
                <a:alphaModFix amt="40000"/>
              </a:blip>
              <a:stretch>
                <a:fillRect/>
              </a:stretch>
            </p:blipFill>
            <p:spPr>
              <a:xfrm>
                <a:off x="-8275" y="0"/>
                <a:ext cx="9152276" cy="5143501"/>
              </a:xfrm>
              <a:prstGeom prst="rect">
                <a:avLst/>
              </a:prstGeom>
              <a:noFill/>
              <a:ln>
                <a:noFill/>
              </a:ln>
            </p:spPr>
          </p:pic>
          <p:pic>
            <p:nvPicPr>
              <p:cNvPr id="112" name="Google Shape;112;p9"/>
              <p:cNvPicPr preferRelativeResize="0"/>
              <p:nvPr/>
            </p:nvPicPr>
            <p:blipFill>
              <a:blip r:embed="rId3">
                <a:alphaModFix amt="60000"/>
              </a:blip>
              <a:stretch>
                <a:fillRect/>
              </a:stretch>
            </p:blipFill>
            <p:spPr>
              <a:xfrm>
                <a:off x="-1" y="-1"/>
                <a:ext cx="9144003" cy="5143501"/>
              </a:xfrm>
              <a:prstGeom prst="rect">
                <a:avLst/>
              </a:prstGeom>
              <a:noFill/>
              <a:ln>
                <a:noFill/>
              </a:ln>
            </p:spPr>
          </p:pic>
        </p:grpSp>
        <p:sp>
          <p:nvSpPr>
            <p:cNvPr id="113" name="Google Shape;113;p9"/>
            <p:cNvSpPr/>
            <p:nvPr/>
          </p:nvSpPr>
          <p:spPr>
            <a:xfrm>
              <a:off x="1141050" y="797700"/>
              <a:ext cx="6861900" cy="3548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14" name="Google Shape;114;p9"/>
            <p:cNvGrpSpPr/>
            <p:nvPr/>
          </p:nvGrpSpPr>
          <p:grpSpPr>
            <a:xfrm>
              <a:off x="299950" y="73527"/>
              <a:ext cx="8603681" cy="4842340"/>
              <a:chOff x="299950" y="73527"/>
              <a:chExt cx="8603681" cy="4842340"/>
            </a:xfrm>
          </p:grpSpPr>
          <p:sp>
            <p:nvSpPr>
              <p:cNvPr id="115" name="Google Shape;115;p9"/>
              <p:cNvSpPr/>
              <p:nvPr/>
            </p:nvSpPr>
            <p:spPr>
              <a:xfrm>
                <a:off x="5735377" y="150932"/>
                <a:ext cx="480541" cy="476693"/>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a:off x="8232420" y="2332939"/>
                <a:ext cx="480492" cy="47762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8423095" y="430798"/>
                <a:ext cx="480536" cy="497913"/>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8232436" y="4345794"/>
                <a:ext cx="333647" cy="33165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340008" y="4496107"/>
                <a:ext cx="480497" cy="419760"/>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3891975" y="73527"/>
                <a:ext cx="301827" cy="299410"/>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6061224" y="4596301"/>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299950" y="545847"/>
                <a:ext cx="423119" cy="419731"/>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 name="Google Shape;123;p9"/>
          <p:cNvSpPr txBox="1">
            <a:spLocks noGrp="1"/>
          </p:cNvSpPr>
          <p:nvPr>
            <p:ph type="title"/>
          </p:nvPr>
        </p:nvSpPr>
        <p:spPr>
          <a:xfrm>
            <a:off x="2135550" y="1544000"/>
            <a:ext cx="4872900" cy="1460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8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4" name="Google Shape;124;p9"/>
          <p:cNvSpPr txBox="1">
            <a:spLocks noGrp="1"/>
          </p:cNvSpPr>
          <p:nvPr>
            <p:ph type="subTitle" idx="1"/>
          </p:nvPr>
        </p:nvSpPr>
        <p:spPr>
          <a:xfrm>
            <a:off x="2135550" y="2928400"/>
            <a:ext cx="48729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43"/>
        <p:cNvGrpSpPr/>
        <p:nvPr/>
      </p:nvGrpSpPr>
      <p:grpSpPr>
        <a:xfrm>
          <a:off x="0" y="0"/>
          <a:ext cx="0" cy="0"/>
          <a:chOff x="0" y="0"/>
          <a:chExt cx="0" cy="0"/>
        </a:xfrm>
      </p:grpSpPr>
      <p:grpSp>
        <p:nvGrpSpPr>
          <p:cNvPr id="144" name="Google Shape;144;p13"/>
          <p:cNvGrpSpPr/>
          <p:nvPr/>
        </p:nvGrpSpPr>
        <p:grpSpPr>
          <a:xfrm flipH="1">
            <a:off x="-8275" y="-1"/>
            <a:ext cx="9152276" cy="5143502"/>
            <a:chOff x="-8275" y="-1"/>
            <a:chExt cx="9152276" cy="5143502"/>
          </a:xfrm>
        </p:grpSpPr>
        <p:pic>
          <p:nvPicPr>
            <p:cNvPr id="145" name="Google Shape;145;p13"/>
            <p:cNvPicPr preferRelativeResize="0"/>
            <p:nvPr/>
          </p:nvPicPr>
          <p:blipFill>
            <a:blip r:embed="rId2">
              <a:alphaModFix amt="40000"/>
            </a:blip>
            <a:stretch>
              <a:fillRect/>
            </a:stretch>
          </p:blipFill>
          <p:spPr>
            <a:xfrm>
              <a:off x="-8275" y="0"/>
              <a:ext cx="9152276" cy="5143501"/>
            </a:xfrm>
            <a:prstGeom prst="rect">
              <a:avLst/>
            </a:prstGeom>
            <a:noFill/>
            <a:ln>
              <a:noFill/>
            </a:ln>
          </p:spPr>
        </p:pic>
        <p:pic>
          <p:nvPicPr>
            <p:cNvPr id="146" name="Google Shape;146;p13"/>
            <p:cNvPicPr preferRelativeResize="0"/>
            <p:nvPr/>
          </p:nvPicPr>
          <p:blipFill>
            <a:blip r:embed="rId3">
              <a:alphaModFix amt="60000"/>
            </a:blip>
            <a:stretch>
              <a:fillRect/>
            </a:stretch>
          </p:blipFill>
          <p:spPr>
            <a:xfrm>
              <a:off x="-1" y="-1"/>
              <a:ext cx="9144003" cy="5143501"/>
            </a:xfrm>
            <a:prstGeom prst="rect">
              <a:avLst/>
            </a:prstGeom>
            <a:noFill/>
            <a:ln>
              <a:noFill/>
            </a:ln>
          </p:spPr>
        </p:pic>
      </p:grpSp>
      <p:sp>
        <p:nvSpPr>
          <p:cNvPr id="147" name="Google Shape;147;p13"/>
          <p:cNvSpPr/>
          <p:nvPr/>
        </p:nvSpPr>
        <p:spPr>
          <a:xfrm>
            <a:off x="474600" y="351150"/>
            <a:ext cx="8194800" cy="4445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9" name="Google Shape;149;p13"/>
          <p:cNvSpPr txBox="1">
            <a:spLocks noGrp="1"/>
          </p:cNvSpPr>
          <p:nvPr>
            <p:ph type="subTitle" idx="1"/>
          </p:nvPr>
        </p:nvSpPr>
        <p:spPr>
          <a:xfrm>
            <a:off x="872400" y="2219759"/>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3"/>
          <p:cNvSpPr txBox="1">
            <a:spLocks noGrp="1"/>
          </p:cNvSpPr>
          <p:nvPr>
            <p:ph type="subTitle" idx="2"/>
          </p:nvPr>
        </p:nvSpPr>
        <p:spPr>
          <a:xfrm>
            <a:off x="3419272" y="2219759"/>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3"/>
          <p:cNvSpPr txBox="1">
            <a:spLocks noGrp="1"/>
          </p:cNvSpPr>
          <p:nvPr>
            <p:ph type="subTitle" idx="3"/>
          </p:nvPr>
        </p:nvSpPr>
        <p:spPr>
          <a:xfrm>
            <a:off x="872400" y="3933151"/>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13"/>
          <p:cNvSpPr txBox="1">
            <a:spLocks noGrp="1"/>
          </p:cNvSpPr>
          <p:nvPr>
            <p:ph type="subTitle" idx="4"/>
          </p:nvPr>
        </p:nvSpPr>
        <p:spPr>
          <a:xfrm>
            <a:off x="3419272" y="3933151"/>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13"/>
          <p:cNvSpPr txBox="1">
            <a:spLocks noGrp="1"/>
          </p:cNvSpPr>
          <p:nvPr>
            <p:ph type="subTitle" idx="5"/>
          </p:nvPr>
        </p:nvSpPr>
        <p:spPr>
          <a:xfrm>
            <a:off x="5966148" y="2219759"/>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3"/>
          <p:cNvSpPr txBox="1">
            <a:spLocks noGrp="1"/>
          </p:cNvSpPr>
          <p:nvPr>
            <p:ph type="subTitle" idx="6"/>
          </p:nvPr>
        </p:nvSpPr>
        <p:spPr>
          <a:xfrm>
            <a:off x="5966148" y="3933151"/>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3"/>
          <p:cNvSpPr txBox="1">
            <a:spLocks noGrp="1"/>
          </p:cNvSpPr>
          <p:nvPr>
            <p:ph type="title" idx="7" hasCustomPrompt="1"/>
          </p:nvPr>
        </p:nvSpPr>
        <p:spPr>
          <a:xfrm>
            <a:off x="1657800" y="119415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6" name="Google Shape;156;p13"/>
          <p:cNvSpPr txBox="1">
            <a:spLocks noGrp="1"/>
          </p:cNvSpPr>
          <p:nvPr>
            <p:ph type="title" idx="8" hasCustomPrompt="1"/>
          </p:nvPr>
        </p:nvSpPr>
        <p:spPr>
          <a:xfrm>
            <a:off x="1657800" y="2907560"/>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7" name="Google Shape;157;p13"/>
          <p:cNvSpPr txBox="1">
            <a:spLocks noGrp="1"/>
          </p:cNvSpPr>
          <p:nvPr>
            <p:ph type="title" idx="9" hasCustomPrompt="1"/>
          </p:nvPr>
        </p:nvSpPr>
        <p:spPr>
          <a:xfrm>
            <a:off x="4204672" y="119415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8" name="Google Shape;158;p13"/>
          <p:cNvSpPr txBox="1">
            <a:spLocks noGrp="1"/>
          </p:cNvSpPr>
          <p:nvPr>
            <p:ph type="title" idx="13" hasCustomPrompt="1"/>
          </p:nvPr>
        </p:nvSpPr>
        <p:spPr>
          <a:xfrm>
            <a:off x="4204672" y="2907560"/>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9" name="Google Shape;159;p13"/>
          <p:cNvSpPr txBox="1">
            <a:spLocks noGrp="1"/>
          </p:cNvSpPr>
          <p:nvPr>
            <p:ph type="title" idx="14" hasCustomPrompt="1"/>
          </p:nvPr>
        </p:nvSpPr>
        <p:spPr>
          <a:xfrm>
            <a:off x="6751548" y="119415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0" name="Google Shape;160;p13"/>
          <p:cNvSpPr txBox="1">
            <a:spLocks noGrp="1"/>
          </p:cNvSpPr>
          <p:nvPr>
            <p:ph type="title" idx="15" hasCustomPrompt="1"/>
          </p:nvPr>
        </p:nvSpPr>
        <p:spPr>
          <a:xfrm>
            <a:off x="6751548" y="2907560"/>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1" name="Google Shape;161;p13"/>
          <p:cNvSpPr txBox="1">
            <a:spLocks noGrp="1"/>
          </p:cNvSpPr>
          <p:nvPr>
            <p:ph type="subTitle" idx="16"/>
          </p:nvPr>
        </p:nvSpPr>
        <p:spPr>
          <a:xfrm>
            <a:off x="872400" y="1693366"/>
            <a:ext cx="2305500" cy="675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Berkshire Swash"/>
                <a:ea typeface="Berkshire Swash"/>
                <a:cs typeface="Berkshire Swash"/>
                <a:sym typeface="Berkshire Swash"/>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2" name="Google Shape;162;p13"/>
          <p:cNvSpPr txBox="1">
            <a:spLocks noGrp="1"/>
          </p:cNvSpPr>
          <p:nvPr>
            <p:ph type="subTitle" idx="17"/>
          </p:nvPr>
        </p:nvSpPr>
        <p:spPr>
          <a:xfrm>
            <a:off x="3419273" y="1693366"/>
            <a:ext cx="2305500" cy="675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Berkshire Swash"/>
                <a:ea typeface="Berkshire Swash"/>
                <a:cs typeface="Berkshire Swash"/>
                <a:sym typeface="Berkshire Swash"/>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3" name="Google Shape;163;p13"/>
          <p:cNvSpPr txBox="1">
            <a:spLocks noGrp="1"/>
          </p:cNvSpPr>
          <p:nvPr>
            <p:ph type="subTitle" idx="18"/>
          </p:nvPr>
        </p:nvSpPr>
        <p:spPr>
          <a:xfrm>
            <a:off x="5966149" y="1693366"/>
            <a:ext cx="2305500" cy="675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Berkshire Swash"/>
                <a:ea typeface="Berkshire Swash"/>
                <a:cs typeface="Berkshire Swash"/>
                <a:sym typeface="Berkshire Swash"/>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4" name="Google Shape;164;p13"/>
          <p:cNvSpPr txBox="1">
            <a:spLocks noGrp="1"/>
          </p:cNvSpPr>
          <p:nvPr>
            <p:ph type="subTitle" idx="19"/>
          </p:nvPr>
        </p:nvSpPr>
        <p:spPr>
          <a:xfrm>
            <a:off x="872400" y="3406947"/>
            <a:ext cx="2305500" cy="675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Berkshire Swash"/>
                <a:ea typeface="Berkshire Swash"/>
                <a:cs typeface="Berkshire Swash"/>
                <a:sym typeface="Berkshire Swash"/>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5" name="Google Shape;165;p13"/>
          <p:cNvSpPr txBox="1">
            <a:spLocks noGrp="1"/>
          </p:cNvSpPr>
          <p:nvPr>
            <p:ph type="subTitle" idx="20"/>
          </p:nvPr>
        </p:nvSpPr>
        <p:spPr>
          <a:xfrm>
            <a:off x="3419273" y="3406947"/>
            <a:ext cx="2305500" cy="675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Berkshire Swash"/>
                <a:ea typeface="Berkshire Swash"/>
                <a:cs typeface="Berkshire Swash"/>
                <a:sym typeface="Berkshire Swash"/>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6" name="Google Shape;166;p13"/>
          <p:cNvSpPr txBox="1">
            <a:spLocks noGrp="1"/>
          </p:cNvSpPr>
          <p:nvPr>
            <p:ph type="subTitle" idx="21"/>
          </p:nvPr>
        </p:nvSpPr>
        <p:spPr>
          <a:xfrm>
            <a:off x="5966149" y="3406947"/>
            <a:ext cx="2305500" cy="675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Berkshire Swash"/>
                <a:ea typeface="Berkshire Swash"/>
                <a:cs typeface="Berkshire Swash"/>
                <a:sym typeface="Berkshire Swash"/>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67" name="Google Shape;167;p13"/>
          <p:cNvGrpSpPr/>
          <p:nvPr/>
        </p:nvGrpSpPr>
        <p:grpSpPr>
          <a:xfrm>
            <a:off x="-71375" y="143675"/>
            <a:ext cx="9080557" cy="4945304"/>
            <a:chOff x="-71375" y="143675"/>
            <a:chExt cx="9080557" cy="4945304"/>
          </a:xfrm>
        </p:grpSpPr>
        <p:sp>
          <p:nvSpPr>
            <p:cNvPr id="168" name="Google Shape;168;p13"/>
            <p:cNvSpPr/>
            <p:nvPr/>
          </p:nvSpPr>
          <p:spPr>
            <a:xfrm>
              <a:off x="8431850" y="782000"/>
              <a:ext cx="577332" cy="572709"/>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71375" y="143675"/>
              <a:ext cx="301807" cy="333188"/>
            </a:xfrm>
            <a:custGeom>
              <a:avLst/>
              <a:gdLst/>
              <a:ahLst/>
              <a:cxnLst/>
              <a:rect l="l" t="t" r="r" b="b"/>
              <a:pathLst>
                <a:path w="26929" h="29729" extrusionOk="0">
                  <a:moveTo>
                    <a:pt x="8809" y="6822"/>
                  </a:moveTo>
                  <a:lnTo>
                    <a:pt x="10002" y="7366"/>
                  </a:lnTo>
                  <a:lnTo>
                    <a:pt x="9855" y="8600"/>
                  </a:lnTo>
                  <a:cubicBezTo>
                    <a:pt x="9458" y="8475"/>
                    <a:pt x="9060" y="8307"/>
                    <a:pt x="8684" y="8098"/>
                  </a:cubicBezTo>
                  <a:cubicBezTo>
                    <a:pt x="8725" y="7680"/>
                    <a:pt x="8767" y="7261"/>
                    <a:pt x="8809" y="6822"/>
                  </a:cubicBezTo>
                  <a:close/>
                  <a:moveTo>
                    <a:pt x="18162" y="6843"/>
                  </a:moveTo>
                  <a:cubicBezTo>
                    <a:pt x="18204" y="7219"/>
                    <a:pt x="18225" y="7575"/>
                    <a:pt x="18267" y="7931"/>
                  </a:cubicBezTo>
                  <a:cubicBezTo>
                    <a:pt x="18308" y="8035"/>
                    <a:pt x="18225" y="8161"/>
                    <a:pt x="18120" y="8182"/>
                  </a:cubicBezTo>
                  <a:cubicBezTo>
                    <a:pt x="17785" y="8328"/>
                    <a:pt x="17471" y="8475"/>
                    <a:pt x="17158" y="8621"/>
                  </a:cubicBezTo>
                  <a:cubicBezTo>
                    <a:pt x="17053" y="8224"/>
                    <a:pt x="16990" y="7805"/>
                    <a:pt x="16990" y="7387"/>
                  </a:cubicBezTo>
                  <a:cubicBezTo>
                    <a:pt x="17367" y="7177"/>
                    <a:pt x="17743" y="6989"/>
                    <a:pt x="18162" y="6843"/>
                  </a:cubicBezTo>
                  <a:close/>
                  <a:moveTo>
                    <a:pt x="10734" y="7324"/>
                  </a:moveTo>
                  <a:cubicBezTo>
                    <a:pt x="11550" y="7721"/>
                    <a:pt x="12345" y="8182"/>
                    <a:pt x="13078" y="8747"/>
                  </a:cubicBezTo>
                  <a:lnTo>
                    <a:pt x="13078" y="10128"/>
                  </a:lnTo>
                  <a:cubicBezTo>
                    <a:pt x="12743" y="9981"/>
                    <a:pt x="12450" y="9835"/>
                    <a:pt x="12136" y="9688"/>
                  </a:cubicBezTo>
                  <a:lnTo>
                    <a:pt x="10713" y="8998"/>
                  </a:lnTo>
                  <a:cubicBezTo>
                    <a:pt x="10567" y="8935"/>
                    <a:pt x="10546" y="8956"/>
                    <a:pt x="10567" y="8747"/>
                  </a:cubicBezTo>
                  <a:cubicBezTo>
                    <a:pt x="10629" y="8286"/>
                    <a:pt x="10671" y="7847"/>
                    <a:pt x="10713" y="7408"/>
                  </a:cubicBezTo>
                  <a:cubicBezTo>
                    <a:pt x="10734" y="7387"/>
                    <a:pt x="10734" y="7345"/>
                    <a:pt x="10734" y="7324"/>
                  </a:cubicBezTo>
                  <a:close/>
                  <a:moveTo>
                    <a:pt x="16237" y="7303"/>
                  </a:moveTo>
                  <a:cubicBezTo>
                    <a:pt x="16300" y="7575"/>
                    <a:pt x="16300" y="7847"/>
                    <a:pt x="16321" y="8098"/>
                  </a:cubicBezTo>
                  <a:cubicBezTo>
                    <a:pt x="16363" y="8370"/>
                    <a:pt x="16404" y="8642"/>
                    <a:pt x="16446" y="8914"/>
                  </a:cubicBezTo>
                  <a:lnTo>
                    <a:pt x="13914" y="10128"/>
                  </a:lnTo>
                  <a:lnTo>
                    <a:pt x="13914" y="9981"/>
                  </a:lnTo>
                  <a:lnTo>
                    <a:pt x="13914" y="8872"/>
                  </a:lnTo>
                  <a:cubicBezTo>
                    <a:pt x="13894" y="8768"/>
                    <a:pt x="13956" y="8684"/>
                    <a:pt x="14019" y="8642"/>
                  </a:cubicBezTo>
                  <a:cubicBezTo>
                    <a:pt x="14124" y="8579"/>
                    <a:pt x="14228" y="8496"/>
                    <a:pt x="14333" y="8412"/>
                  </a:cubicBezTo>
                  <a:cubicBezTo>
                    <a:pt x="14793" y="8119"/>
                    <a:pt x="15254" y="7847"/>
                    <a:pt x="15714" y="7596"/>
                  </a:cubicBezTo>
                  <a:cubicBezTo>
                    <a:pt x="15881" y="7491"/>
                    <a:pt x="16049" y="7408"/>
                    <a:pt x="16237" y="7303"/>
                  </a:cubicBezTo>
                  <a:close/>
                  <a:moveTo>
                    <a:pt x="8265" y="8726"/>
                  </a:moveTo>
                  <a:lnTo>
                    <a:pt x="9791" y="9395"/>
                  </a:lnTo>
                  <a:lnTo>
                    <a:pt x="9791" y="9395"/>
                  </a:lnTo>
                  <a:cubicBezTo>
                    <a:pt x="9708" y="10329"/>
                    <a:pt x="9646" y="11222"/>
                    <a:pt x="9583" y="12136"/>
                  </a:cubicBezTo>
                  <a:cubicBezTo>
                    <a:pt x="9541" y="12136"/>
                    <a:pt x="9520" y="12115"/>
                    <a:pt x="9479" y="12115"/>
                  </a:cubicBezTo>
                  <a:cubicBezTo>
                    <a:pt x="9123" y="11906"/>
                    <a:pt x="8788" y="11718"/>
                    <a:pt x="8432" y="11509"/>
                  </a:cubicBezTo>
                  <a:cubicBezTo>
                    <a:pt x="8370" y="11488"/>
                    <a:pt x="8328" y="11425"/>
                    <a:pt x="8328" y="11341"/>
                  </a:cubicBezTo>
                  <a:cubicBezTo>
                    <a:pt x="8307" y="11090"/>
                    <a:pt x="8286" y="10818"/>
                    <a:pt x="8265" y="10567"/>
                  </a:cubicBezTo>
                  <a:lnTo>
                    <a:pt x="8265" y="10295"/>
                  </a:lnTo>
                  <a:lnTo>
                    <a:pt x="8265" y="8726"/>
                  </a:lnTo>
                  <a:close/>
                  <a:moveTo>
                    <a:pt x="18706" y="8726"/>
                  </a:moveTo>
                  <a:cubicBezTo>
                    <a:pt x="18727" y="9207"/>
                    <a:pt x="18727" y="9688"/>
                    <a:pt x="18706" y="10190"/>
                  </a:cubicBezTo>
                  <a:cubicBezTo>
                    <a:pt x="18685" y="10253"/>
                    <a:pt x="18706" y="10316"/>
                    <a:pt x="18706" y="10379"/>
                  </a:cubicBezTo>
                  <a:cubicBezTo>
                    <a:pt x="18685" y="10714"/>
                    <a:pt x="18664" y="11048"/>
                    <a:pt x="18622" y="11383"/>
                  </a:cubicBezTo>
                  <a:cubicBezTo>
                    <a:pt x="18622" y="11425"/>
                    <a:pt x="18580" y="11467"/>
                    <a:pt x="18539" y="11509"/>
                  </a:cubicBezTo>
                  <a:cubicBezTo>
                    <a:pt x="18183" y="11718"/>
                    <a:pt x="17827" y="11927"/>
                    <a:pt x="17451" y="12136"/>
                  </a:cubicBezTo>
                  <a:lnTo>
                    <a:pt x="17409" y="12136"/>
                  </a:lnTo>
                  <a:cubicBezTo>
                    <a:pt x="17346" y="11216"/>
                    <a:pt x="17262" y="10295"/>
                    <a:pt x="17179" y="9374"/>
                  </a:cubicBezTo>
                  <a:lnTo>
                    <a:pt x="18706" y="8726"/>
                  </a:lnTo>
                  <a:close/>
                  <a:moveTo>
                    <a:pt x="7930" y="12230"/>
                  </a:moveTo>
                  <a:cubicBezTo>
                    <a:pt x="7972" y="12230"/>
                    <a:pt x="8014" y="12241"/>
                    <a:pt x="8056" y="12262"/>
                  </a:cubicBezTo>
                  <a:cubicBezTo>
                    <a:pt x="8370" y="12450"/>
                    <a:pt x="8684" y="12618"/>
                    <a:pt x="8997" y="12806"/>
                  </a:cubicBezTo>
                  <a:lnTo>
                    <a:pt x="9144" y="12890"/>
                  </a:lnTo>
                  <a:lnTo>
                    <a:pt x="6842" y="14459"/>
                  </a:lnTo>
                  <a:lnTo>
                    <a:pt x="5524" y="13517"/>
                  </a:lnTo>
                  <a:cubicBezTo>
                    <a:pt x="5650" y="13434"/>
                    <a:pt x="5733" y="13392"/>
                    <a:pt x="5838" y="13329"/>
                  </a:cubicBezTo>
                  <a:cubicBezTo>
                    <a:pt x="6131" y="13120"/>
                    <a:pt x="6445" y="12973"/>
                    <a:pt x="6759" y="12785"/>
                  </a:cubicBezTo>
                  <a:cubicBezTo>
                    <a:pt x="7093" y="12597"/>
                    <a:pt x="7449" y="12408"/>
                    <a:pt x="7805" y="12262"/>
                  </a:cubicBezTo>
                  <a:cubicBezTo>
                    <a:pt x="7847" y="12241"/>
                    <a:pt x="7888" y="12230"/>
                    <a:pt x="7930" y="12230"/>
                  </a:cubicBezTo>
                  <a:close/>
                  <a:moveTo>
                    <a:pt x="19038" y="12189"/>
                  </a:moveTo>
                  <a:cubicBezTo>
                    <a:pt x="19077" y="12189"/>
                    <a:pt x="19114" y="12199"/>
                    <a:pt x="19145" y="12220"/>
                  </a:cubicBezTo>
                  <a:cubicBezTo>
                    <a:pt x="19376" y="12325"/>
                    <a:pt x="19606" y="12429"/>
                    <a:pt x="19815" y="12534"/>
                  </a:cubicBezTo>
                  <a:cubicBezTo>
                    <a:pt x="19940" y="12597"/>
                    <a:pt x="20087" y="12680"/>
                    <a:pt x="20212" y="12764"/>
                  </a:cubicBezTo>
                  <a:lnTo>
                    <a:pt x="21447" y="13475"/>
                  </a:lnTo>
                  <a:cubicBezTo>
                    <a:pt x="21217" y="13664"/>
                    <a:pt x="20987" y="13789"/>
                    <a:pt x="20777" y="13957"/>
                  </a:cubicBezTo>
                  <a:lnTo>
                    <a:pt x="20129" y="14459"/>
                  </a:lnTo>
                  <a:lnTo>
                    <a:pt x="17848" y="12869"/>
                  </a:lnTo>
                  <a:cubicBezTo>
                    <a:pt x="17869" y="12848"/>
                    <a:pt x="17911" y="12827"/>
                    <a:pt x="17932" y="12806"/>
                  </a:cubicBezTo>
                  <a:cubicBezTo>
                    <a:pt x="18267" y="12618"/>
                    <a:pt x="18601" y="12429"/>
                    <a:pt x="18915" y="12220"/>
                  </a:cubicBezTo>
                  <a:cubicBezTo>
                    <a:pt x="18957" y="12199"/>
                    <a:pt x="18999" y="12189"/>
                    <a:pt x="19038" y="12189"/>
                  </a:cubicBezTo>
                  <a:close/>
                  <a:moveTo>
                    <a:pt x="5210" y="14145"/>
                  </a:moveTo>
                  <a:lnTo>
                    <a:pt x="6235" y="14898"/>
                  </a:lnTo>
                  <a:cubicBezTo>
                    <a:pt x="5901" y="15170"/>
                    <a:pt x="5566" y="15442"/>
                    <a:pt x="5210" y="15672"/>
                  </a:cubicBezTo>
                  <a:lnTo>
                    <a:pt x="4164" y="14919"/>
                  </a:lnTo>
                  <a:lnTo>
                    <a:pt x="5210" y="14145"/>
                  </a:lnTo>
                  <a:close/>
                  <a:moveTo>
                    <a:pt x="21782" y="14145"/>
                  </a:moveTo>
                  <a:lnTo>
                    <a:pt x="22828" y="14919"/>
                  </a:lnTo>
                  <a:lnTo>
                    <a:pt x="21782" y="15672"/>
                  </a:lnTo>
                  <a:cubicBezTo>
                    <a:pt x="21426" y="15442"/>
                    <a:pt x="21091" y="15191"/>
                    <a:pt x="20777" y="14919"/>
                  </a:cubicBezTo>
                  <a:cubicBezTo>
                    <a:pt x="21091" y="14626"/>
                    <a:pt x="21426" y="14375"/>
                    <a:pt x="21782" y="14145"/>
                  </a:cubicBezTo>
                  <a:close/>
                  <a:moveTo>
                    <a:pt x="6842" y="15359"/>
                  </a:moveTo>
                  <a:lnTo>
                    <a:pt x="9144" y="16928"/>
                  </a:lnTo>
                  <a:cubicBezTo>
                    <a:pt x="8746" y="17158"/>
                    <a:pt x="8370" y="17388"/>
                    <a:pt x="7993" y="17597"/>
                  </a:cubicBezTo>
                  <a:cubicBezTo>
                    <a:pt x="7972" y="17608"/>
                    <a:pt x="7951" y="17613"/>
                    <a:pt x="7928" y="17613"/>
                  </a:cubicBezTo>
                  <a:cubicBezTo>
                    <a:pt x="7904" y="17613"/>
                    <a:pt x="7878" y="17608"/>
                    <a:pt x="7847" y="17597"/>
                  </a:cubicBezTo>
                  <a:cubicBezTo>
                    <a:pt x="7512" y="17451"/>
                    <a:pt x="7156" y="17284"/>
                    <a:pt x="6842" y="17095"/>
                  </a:cubicBezTo>
                  <a:cubicBezTo>
                    <a:pt x="6424" y="16844"/>
                    <a:pt x="5984" y="16593"/>
                    <a:pt x="5524" y="16342"/>
                  </a:cubicBezTo>
                  <a:cubicBezTo>
                    <a:pt x="5671" y="16216"/>
                    <a:pt x="5817" y="16112"/>
                    <a:pt x="5963" y="16007"/>
                  </a:cubicBezTo>
                  <a:lnTo>
                    <a:pt x="6403" y="15693"/>
                  </a:lnTo>
                  <a:lnTo>
                    <a:pt x="6842" y="15359"/>
                  </a:lnTo>
                  <a:close/>
                  <a:moveTo>
                    <a:pt x="20150" y="15359"/>
                  </a:moveTo>
                  <a:lnTo>
                    <a:pt x="21447" y="16342"/>
                  </a:lnTo>
                  <a:cubicBezTo>
                    <a:pt x="21070" y="16572"/>
                    <a:pt x="20715" y="16760"/>
                    <a:pt x="20359" y="16991"/>
                  </a:cubicBezTo>
                  <a:cubicBezTo>
                    <a:pt x="19961" y="17221"/>
                    <a:pt x="19564" y="17430"/>
                    <a:pt x="19145" y="17597"/>
                  </a:cubicBezTo>
                  <a:cubicBezTo>
                    <a:pt x="19124" y="17608"/>
                    <a:pt x="19093" y="17613"/>
                    <a:pt x="19062" y="17613"/>
                  </a:cubicBezTo>
                  <a:cubicBezTo>
                    <a:pt x="19030" y="17613"/>
                    <a:pt x="18999" y="17608"/>
                    <a:pt x="18978" y="17597"/>
                  </a:cubicBezTo>
                  <a:lnTo>
                    <a:pt x="17827" y="16928"/>
                  </a:lnTo>
                  <a:lnTo>
                    <a:pt x="20150" y="15359"/>
                  </a:lnTo>
                  <a:close/>
                  <a:moveTo>
                    <a:pt x="13433" y="11697"/>
                  </a:moveTo>
                  <a:cubicBezTo>
                    <a:pt x="13517" y="11697"/>
                    <a:pt x="13601" y="11697"/>
                    <a:pt x="13684" y="11718"/>
                  </a:cubicBezTo>
                  <a:cubicBezTo>
                    <a:pt x="14082" y="11739"/>
                    <a:pt x="14375" y="12011"/>
                    <a:pt x="14689" y="12199"/>
                  </a:cubicBezTo>
                  <a:cubicBezTo>
                    <a:pt x="15002" y="12408"/>
                    <a:pt x="15316" y="12576"/>
                    <a:pt x="15651" y="12722"/>
                  </a:cubicBezTo>
                  <a:cubicBezTo>
                    <a:pt x="15902" y="12848"/>
                    <a:pt x="16111" y="13036"/>
                    <a:pt x="16237" y="13287"/>
                  </a:cubicBezTo>
                  <a:cubicBezTo>
                    <a:pt x="16363" y="13496"/>
                    <a:pt x="16446" y="13727"/>
                    <a:pt x="16446" y="13957"/>
                  </a:cubicBezTo>
                  <a:lnTo>
                    <a:pt x="16446" y="13978"/>
                  </a:lnTo>
                  <a:cubicBezTo>
                    <a:pt x="16425" y="14291"/>
                    <a:pt x="16404" y="14584"/>
                    <a:pt x="16383" y="14856"/>
                  </a:cubicBezTo>
                  <a:cubicBezTo>
                    <a:pt x="16383" y="15003"/>
                    <a:pt x="16404" y="15149"/>
                    <a:pt x="16404" y="15296"/>
                  </a:cubicBezTo>
                  <a:cubicBezTo>
                    <a:pt x="16425" y="15484"/>
                    <a:pt x="16446" y="15672"/>
                    <a:pt x="16446" y="15861"/>
                  </a:cubicBezTo>
                  <a:cubicBezTo>
                    <a:pt x="16404" y="16154"/>
                    <a:pt x="16300" y="16447"/>
                    <a:pt x="16111" y="16698"/>
                  </a:cubicBezTo>
                  <a:cubicBezTo>
                    <a:pt x="15860" y="16949"/>
                    <a:pt x="15546" y="17137"/>
                    <a:pt x="15212" y="17263"/>
                  </a:cubicBezTo>
                  <a:cubicBezTo>
                    <a:pt x="14898" y="17430"/>
                    <a:pt x="14584" y="17618"/>
                    <a:pt x="14291" y="17828"/>
                  </a:cubicBezTo>
                  <a:cubicBezTo>
                    <a:pt x="14082" y="17974"/>
                    <a:pt x="13810" y="18058"/>
                    <a:pt x="13559" y="18100"/>
                  </a:cubicBezTo>
                  <a:cubicBezTo>
                    <a:pt x="13454" y="18100"/>
                    <a:pt x="13370" y="18079"/>
                    <a:pt x="13266" y="18058"/>
                  </a:cubicBezTo>
                  <a:cubicBezTo>
                    <a:pt x="12889" y="18037"/>
                    <a:pt x="12596" y="17786"/>
                    <a:pt x="12303" y="17597"/>
                  </a:cubicBezTo>
                  <a:cubicBezTo>
                    <a:pt x="11969" y="17388"/>
                    <a:pt x="11634" y="17221"/>
                    <a:pt x="11299" y="17053"/>
                  </a:cubicBezTo>
                  <a:cubicBezTo>
                    <a:pt x="11027" y="16907"/>
                    <a:pt x="10818" y="16698"/>
                    <a:pt x="10671" y="16426"/>
                  </a:cubicBezTo>
                  <a:cubicBezTo>
                    <a:pt x="10546" y="16154"/>
                    <a:pt x="10504" y="15882"/>
                    <a:pt x="10546" y="15589"/>
                  </a:cubicBezTo>
                  <a:cubicBezTo>
                    <a:pt x="10567" y="15275"/>
                    <a:pt x="10567" y="14961"/>
                    <a:pt x="10567" y="14647"/>
                  </a:cubicBezTo>
                  <a:cubicBezTo>
                    <a:pt x="10567" y="14417"/>
                    <a:pt x="10525" y="14166"/>
                    <a:pt x="10546" y="13936"/>
                  </a:cubicBezTo>
                  <a:cubicBezTo>
                    <a:pt x="10546" y="13622"/>
                    <a:pt x="10671" y="13329"/>
                    <a:pt x="10881" y="13099"/>
                  </a:cubicBezTo>
                  <a:cubicBezTo>
                    <a:pt x="11048" y="12911"/>
                    <a:pt x="11257" y="12764"/>
                    <a:pt x="11487" y="12659"/>
                  </a:cubicBezTo>
                  <a:cubicBezTo>
                    <a:pt x="11906" y="12450"/>
                    <a:pt x="12303" y="12220"/>
                    <a:pt x="12680" y="11948"/>
                  </a:cubicBezTo>
                  <a:cubicBezTo>
                    <a:pt x="12910" y="11802"/>
                    <a:pt x="13161" y="11718"/>
                    <a:pt x="13433" y="11697"/>
                  </a:cubicBezTo>
                  <a:close/>
                  <a:moveTo>
                    <a:pt x="9562" y="17681"/>
                  </a:moveTo>
                  <a:cubicBezTo>
                    <a:pt x="9625" y="18623"/>
                    <a:pt x="9709" y="19501"/>
                    <a:pt x="9793" y="20443"/>
                  </a:cubicBezTo>
                  <a:lnTo>
                    <a:pt x="8265" y="21092"/>
                  </a:lnTo>
                  <a:lnTo>
                    <a:pt x="8265" y="20548"/>
                  </a:lnTo>
                  <a:cubicBezTo>
                    <a:pt x="8244" y="20045"/>
                    <a:pt x="8244" y="19564"/>
                    <a:pt x="8265" y="19062"/>
                  </a:cubicBezTo>
                  <a:cubicBezTo>
                    <a:pt x="8286" y="18853"/>
                    <a:pt x="8307" y="18644"/>
                    <a:pt x="8349" y="18455"/>
                  </a:cubicBezTo>
                  <a:cubicBezTo>
                    <a:pt x="8349" y="18392"/>
                    <a:pt x="8370" y="18351"/>
                    <a:pt x="8412" y="18330"/>
                  </a:cubicBezTo>
                  <a:cubicBezTo>
                    <a:pt x="8767" y="18100"/>
                    <a:pt x="9144" y="17890"/>
                    <a:pt x="9500" y="17681"/>
                  </a:cubicBezTo>
                  <a:close/>
                  <a:moveTo>
                    <a:pt x="17471" y="17681"/>
                  </a:moveTo>
                  <a:cubicBezTo>
                    <a:pt x="17827" y="17890"/>
                    <a:pt x="18183" y="18079"/>
                    <a:pt x="18539" y="18288"/>
                  </a:cubicBezTo>
                  <a:cubicBezTo>
                    <a:pt x="18580" y="18330"/>
                    <a:pt x="18622" y="18372"/>
                    <a:pt x="18622" y="18413"/>
                  </a:cubicBezTo>
                  <a:cubicBezTo>
                    <a:pt x="18643" y="18539"/>
                    <a:pt x="18664" y="18664"/>
                    <a:pt x="18685" y="18790"/>
                  </a:cubicBezTo>
                  <a:cubicBezTo>
                    <a:pt x="18727" y="19041"/>
                    <a:pt x="18727" y="19313"/>
                    <a:pt x="18706" y="19564"/>
                  </a:cubicBezTo>
                  <a:cubicBezTo>
                    <a:pt x="18706" y="19648"/>
                    <a:pt x="18706" y="19732"/>
                    <a:pt x="18727" y="19815"/>
                  </a:cubicBezTo>
                  <a:cubicBezTo>
                    <a:pt x="18706" y="20108"/>
                    <a:pt x="18706" y="20380"/>
                    <a:pt x="18706" y="20673"/>
                  </a:cubicBezTo>
                  <a:lnTo>
                    <a:pt x="18706" y="21092"/>
                  </a:lnTo>
                  <a:lnTo>
                    <a:pt x="17179" y="20443"/>
                  </a:lnTo>
                  <a:cubicBezTo>
                    <a:pt x="17262" y="19501"/>
                    <a:pt x="17346" y="18602"/>
                    <a:pt x="17409" y="17681"/>
                  </a:cubicBezTo>
                  <a:close/>
                  <a:moveTo>
                    <a:pt x="13057" y="19690"/>
                  </a:moveTo>
                  <a:lnTo>
                    <a:pt x="13057" y="21092"/>
                  </a:lnTo>
                  <a:cubicBezTo>
                    <a:pt x="12764" y="21343"/>
                    <a:pt x="12450" y="21552"/>
                    <a:pt x="12115" y="21740"/>
                  </a:cubicBezTo>
                  <a:lnTo>
                    <a:pt x="12031" y="21782"/>
                  </a:lnTo>
                  <a:lnTo>
                    <a:pt x="10776" y="22494"/>
                  </a:lnTo>
                  <a:lnTo>
                    <a:pt x="10734" y="22494"/>
                  </a:lnTo>
                  <a:cubicBezTo>
                    <a:pt x="10671" y="21950"/>
                    <a:pt x="10609" y="21426"/>
                    <a:pt x="10567" y="20882"/>
                  </a:cubicBezTo>
                  <a:lnTo>
                    <a:pt x="13057" y="19690"/>
                  </a:lnTo>
                  <a:close/>
                  <a:moveTo>
                    <a:pt x="13894" y="19690"/>
                  </a:moveTo>
                  <a:lnTo>
                    <a:pt x="16425" y="20882"/>
                  </a:lnTo>
                  <a:cubicBezTo>
                    <a:pt x="16363" y="21426"/>
                    <a:pt x="16300" y="21970"/>
                    <a:pt x="16237" y="22514"/>
                  </a:cubicBezTo>
                  <a:cubicBezTo>
                    <a:pt x="15421" y="22117"/>
                    <a:pt x="14626" y="21636"/>
                    <a:pt x="13894" y="21092"/>
                  </a:cubicBezTo>
                  <a:lnTo>
                    <a:pt x="13894" y="19690"/>
                  </a:lnTo>
                  <a:close/>
                  <a:moveTo>
                    <a:pt x="9834" y="21196"/>
                  </a:moveTo>
                  <a:cubicBezTo>
                    <a:pt x="9918" y="21615"/>
                    <a:pt x="9981" y="22033"/>
                    <a:pt x="10002" y="22452"/>
                  </a:cubicBezTo>
                  <a:cubicBezTo>
                    <a:pt x="9625" y="22661"/>
                    <a:pt x="9207" y="22786"/>
                    <a:pt x="8809" y="22996"/>
                  </a:cubicBezTo>
                  <a:cubicBezTo>
                    <a:pt x="8767" y="22556"/>
                    <a:pt x="8725" y="22138"/>
                    <a:pt x="8684" y="21719"/>
                  </a:cubicBezTo>
                  <a:cubicBezTo>
                    <a:pt x="8809" y="21657"/>
                    <a:pt x="8914" y="21615"/>
                    <a:pt x="9018" y="21552"/>
                  </a:cubicBezTo>
                  <a:cubicBezTo>
                    <a:pt x="9290" y="21426"/>
                    <a:pt x="9562" y="21322"/>
                    <a:pt x="9834" y="21196"/>
                  </a:cubicBezTo>
                  <a:close/>
                  <a:moveTo>
                    <a:pt x="17137" y="21196"/>
                  </a:moveTo>
                  <a:lnTo>
                    <a:pt x="18267" y="21677"/>
                  </a:lnTo>
                  <a:cubicBezTo>
                    <a:pt x="18246" y="22117"/>
                    <a:pt x="18225" y="22556"/>
                    <a:pt x="18162" y="22996"/>
                  </a:cubicBezTo>
                  <a:lnTo>
                    <a:pt x="16969" y="22473"/>
                  </a:lnTo>
                  <a:cubicBezTo>
                    <a:pt x="16990" y="22033"/>
                    <a:pt x="17053" y="21615"/>
                    <a:pt x="17137" y="21196"/>
                  </a:cubicBezTo>
                  <a:close/>
                  <a:moveTo>
                    <a:pt x="14432" y="0"/>
                  </a:moveTo>
                  <a:cubicBezTo>
                    <a:pt x="14346" y="0"/>
                    <a:pt x="14259" y="33"/>
                    <a:pt x="14186" y="105"/>
                  </a:cubicBezTo>
                  <a:cubicBezTo>
                    <a:pt x="13998" y="273"/>
                    <a:pt x="13831" y="461"/>
                    <a:pt x="13663" y="628"/>
                  </a:cubicBezTo>
                  <a:lnTo>
                    <a:pt x="13475" y="817"/>
                  </a:lnTo>
                  <a:cubicBezTo>
                    <a:pt x="13391" y="733"/>
                    <a:pt x="13329" y="670"/>
                    <a:pt x="13266" y="607"/>
                  </a:cubicBezTo>
                  <a:cubicBezTo>
                    <a:pt x="13098" y="440"/>
                    <a:pt x="12931" y="273"/>
                    <a:pt x="12764" y="105"/>
                  </a:cubicBezTo>
                  <a:cubicBezTo>
                    <a:pt x="12693" y="45"/>
                    <a:pt x="12603" y="14"/>
                    <a:pt x="12515" y="14"/>
                  </a:cubicBezTo>
                  <a:cubicBezTo>
                    <a:pt x="12420" y="14"/>
                    <a:pt x="12327" y="50"/>
                    <a:pt x="12261" y="126"/>
                  </a:cubicBezTo>
                  <a:cubicBezTo>
                    <a:pt x="12115" y="294"/>
                    <a:pt x="12136" y="524"/>
                    <a:pt x="12282" y="649"/>
                  </a:cubicBezTo>
                  <a:cubicBezTo>
                    <a:pt x="12513" y="859"/>
                    <a:pt x="12722" y="1089"/>
                    <a:pt x="12952" y="1298"/>
                  </a:cubicBezTo>
                  <a:cubicBezTo>
                    <a:pt x="13098" y="1403"/>
                    <a:pt x="13161" y="1570"/>
                    <a:pt x="13098" y="1737"/>
                  </a:cubicBezTo>
                  <a:cubicBezTo>
                    <a:pt x="13098" y="1800"/>
                    <a:pt x="13098" y="1863"/>
                    <a:pt x="13098" y="1905"/>
                  </a:cubicBezTo>
                  <a:cubicBezTo>
                    <a:pt x="13078" y="2072"/>
                    <a:pt x="13078" y="2219"/>
                    <a:pt x="13078" y="2386"/>
                  </a:cubicBezTo>
                  <a:lnTo>
                    <a:pt x="13036" y="2386"/>
                  </a:lnTo>
                  <a:cubicBezTo>
                    <a:pt x="12701" y="2030"/>
                    <a:pt x="12282" y="1758"/>
                    <a:pt x="11989" y="1340"/>
                  </a:cubicBezTo>
                  <a:cubicBezTo>
                    <a:pt x="11928" y="1248"/>
                    <a:pt x="11833" y="1190"/>
                    <a:pt x="11729" y="1190"/>
                  </a:cubicBezTo>
                  <a:cubicBezTo>
                    <a:pt x="11691" y="1190"/>
                    <a:pt x="11652" y="1197"/>
                    <a:pt x="11613" y="1214"/>
                  </a:cubicBezTo>
                  <a:cubicBezTo>
                    <a:pt x="11362" y="1277"/>
                    <a:pt x="11257" y="1591"/>
                    <a:pt x="11425" y="1800"/>
                  </a:cubicBezTo>
                  <a:cubicBezTo>
                    <a:pt x="11634" y="2072"/>
                    <a:pt x="11864" y="2302"/>
                    <a:pt x="12115" y="2511"/>
                  </a:cubicBezTo>
                  <a:cubicBezTo>
                    <a:pt x="12408" y="2825"/>
                    <a:pt x="12722" y="3118"/>
                    <a:pt x="13015" y="3411"/>
                  </a:cubicBezTo>
                  <a:cubicBezTo>
                    <a:pt x="13098" y="3474"/>
                    <a:pt x="13119" y="3579"/>
                    <a:pt x="13119" y="3683"/>
                  </a:cubicBezTo>
                  <a:cubicBezTo>
                    <a:pt x="13098" y="3892"/>
                    <a:pt x="13098" y="4102"/>
                    <a:pt x="13078" y="4290"/>
                  </a:cubicBezTo>
                  <a:cubicBezTo>
                    <a:pt x="13057" y="4436"/>
                    <a:pt x="13057" y="4583"/>
                    <a:pt x="13036" y="4729"/>
                  </a:cubicBezTo>
                  <a:cubicBezTo>
                    <a:pt x="13015" y="4729"/>
                    <a:pt x="12994" y="4708"/>
                    <a:pt x="12973" y="4708"/>
                  </a:cubicBezTo>
                  <a:cubicBezTo>
                    <a:pt x="12617" y="4374"/>
                    <a:pt x="12261" y="4039"/>
                    <a:pt x="11906" y="3704"/>
                  </a:cubicBezTo>
                  <a:cubicBezTo>
                    <a:pt x="11592" y="3411"/>
                    <a:pt x="11278" y="3118"/>
                    <a:pt x="10985" y="2825"/>
                  </a:cubicBezTo>
                  <a:cubicBezTo>
                    <a:pt x="10912" y="2752"/>
                    <a:pt x="10813" y="2715"/>
                    <a:pt x="10713" y="2715"/>
                  </a:cubicBezTo>
                  <a:cubicBezTo>
                    <a:pt x="10614" y="2715"/>
                    <a:pt x="10514" y="2752"/>
                    <a:pt x="10441" y="2825"/>
                  </a:cubicBezTo>
                  <a:cubicBezTo>
                    <a:pt x="10295" y="2972"/>
                    <a:pt x="10316" y="3223"/>
                    <a:pt x="10462" y="3348"/>
                  </a:cubicBezTo>
                  <a:cubicBezTo>
                    <a:pt x="10818" y="3683"/>
                    <a:pt x="11153" y="4018"/>
                    <a:pt x="11508" y="4332"/>
                  </a:cubicBezTo>
                  <a:cubicBezTo>
                    <a:pt x="11989" y="4792"/>
                    <a:pt x="12492" y="5232"/>
                    <a:pt x="12994" y="5671"/>
                  </a:cubicBezTo>
                  <a:cubicBezTo>
                    <a:pt x="13057" y="5734"/>
                    <a:pt x="13098" y="5838"/>
                    <a:pt x="13098" y="5943"/>
                  </a:cubicBezTo>
                  <a:lnTo>
                    <a:pt x="13098" y="7701"/>
                  </a:lnTo>
                  <a:lnTo>
                    <a:pt x="13098" y="7847"/>
                  </a:lnTo>
                  <a:lnTo>
                    <a:pt x="12910" y="7742"/>
                  </a:lnTo>
                  <a:cubicBezTo>
                    <a:pt x="12785" y="7638"/>
                    <a:pt x="12638" y="7554"/>
                    <a:pt x="12513" y="7470"/>
                  </a:cubicBezTo>
                  <a:cubicBezTo>
                    <a:pt x="12387" y="7408"/>
                    <a:pt x="12282" y="7345"/>
                    <a:pt x="12157" y="7282"/>
                  </a:cubicBezTo>
                  <a:lnTo>
                    <a:pt x="11613" y="6968"/>
                  </a:lnTo>
                  <a:lnTo>
                    <a:pt x="10797" y="6487"/>
                  </a:lnTo>
                  <a:cubicBezTo>
                    <a:pt x="10818" y="6299"/>
                    <a:pt x="10818" y="6131"/>
                    <a:pt x="10839" y="5943"/>
                  </a:cubicBezTo>
                  <a:cubicBezTo>
                    <a:pt x="10881" y="5692"/>
                    <a:pt x="10901" y="5462"/>
                    <a:pt x="10943" y="5211"/>
                  </a:cubicBezTo>
                  <a:cubicBezTo>
                    <a:pt x="10985" y="5022"/>
                    <a:pt x="10881" y="4834"/>
                    <a:pt x="10692" y="4771"/>
                  </a:cubicBezTo>
                  <a:cubicBezTo>
                    <a:pt x="10650" y="4757"/>
                    <a:pt x="10607" y="4750"/>
                    <a:pt x="10566" y="4750"/>
                  </a:cubicBezTo>
                  <a:cubicBezTo>
                    <a:pt x="10424" y="4750"/>
                    <a:pt x="10297" y="4830"/>
                    <a:pt x="10232" y="4960"/>
                  </a:cubicBezTo>
                  <a:cubicBezTo>
                    <a:pt x="10211" y="5022"/>
                    <a:pt x="10211" y="5064"/>
                    <a:pt x="10211" y="5127"/>
                  </a:cubicBezTo>
                  <a:cubicBezTo>
                    <a:pt x="10169" y="5378"/>
                    <a:pt x="10148" y="5692"/>
                    <a:pt x="10106" y="5901"/>
                  </a:cubicBezTo>
                  <a:cubicBezTo>
                    <a:pt x="10085" y="6131"/>
                    <a:pt x="10065" y="6340"/>
                    <a:pt x="10044" y="6592"/>
                  </a:cubicBezTo>
                  <a:lnTo>
                    <a:pt x="8851" y="6068"/>
                  </a:lnTo>
                  <a:cubicBezTo>
                    <a:pt x="8851" y="6027"/>
                    <a:pt x="8851" y="6006"/>
                    <a:pt x="8851" y="5964"/>
                  </a:cubicBezTo>
                  <a:cubicBezTo>
                    <a:pt x="8935" y="5441"/>
                    <a:pt x="8997" y="4939"/>
                    <a:pt x="9081" y="4416"/>
                  </a:cubicBezTo>
                  <a:cubicBezTo>
                    <a:pt x="9102" y="4164"/>
                    <a:pt x="9165" y="3892"/>
                    <a:pt x="9165" y="3641"/>
                  </a:cubicBezTo>
                  <a:cubicBezTo>
                    <a:pt x="9186" y="3380"/>
                    <a:pt x="8997" y="3249"/>
                    <a:pt x="8809" y="3249"/>
                  </a:cubicBezTo>
                  <a:cubicBezTo>
                    <a:pt x="8621" y="3249"/>
                    <a:pt x="8432" y="3380"/>
                    <a:pt x="8453" y="3641"/>
                  </a:cubicBezTo>
                  <a:cubicBezTo>
                    <a:pt x="8432" y="3767"/>
                    <a:pt x="8432" y="3892"/>
                    <a:pt x="8412" y="4018"/>
                  </a:cubicBezTo>
                  <a:cubicBezTo>
                    <a:pt x="8349" y="4499"/>
                    <a:pt x="8265" y="4980"/>
                    <a:pt x="8202" y="5462"/>
                  </a:cubicBezTo>
                  <a:cubicBezTo>
                    <a:pt x="8181" y="5566"/>
                    <a:pt x="8160" y="5671"/>
                    <a:pt x="8140" y="5776"/>
                  </a:cubicBezTo>
                  <a:lnTo>
                    <a:pt x="8098" y="5776"/>
                  </a:lnTo>
                  <a:lnTo>
                    <a:pt x="6131" y="4960"/>
                  </a:lnTo>
                  <a:cubicBezTo>
                    <a:pt x="6080" y="4934"/>
                    <a:pt x="6027" y="4922"/>
                    <a:pt x="5974" y="4922"/>
                  </a:cubicBezTo>
                  <a:cubicBezTo>
                    <a:pt x="5856" y="4922"/>
                    <a:pt x="5743" y="4983"/>
                    <a:pt x="5671" y="5085"/>
                  </a:cubicBezTo>
                  <a:cubicBezTo>
                    <a:pt x="5566" y="5232"/>
                    <a:pt x="5587" y="5420"/>
                    <a:pt x="5733" y="5545"/>
                  </a:cubicBezTo>
                  <a:cubicBezTo>
                    <a:pt x="5796" y="5608"/>
                    <a:pt x="5859" y="5650"/>
                    <a:pt x="5943" y="5671"/>
                  </a:cubicBezTo>
                  <a:cubicBezTo>
                    <a:pt x="6194" y="5776"/>
                    <a:pt x="6445" y="5880"/>
                    <a:pt x="6717" y="5985"/>
                  </a:cubicBezTo>
                  <a:lnTo>
                    <a:pt x="8056" y="6508"/>
                  </a:lnTo>
                  <a:cubicBezTo>
                    <a:pt x="8014" y="6947"/>
                    <a:pt x="7972" y="7387"/>
                    <a:pt x="7909" y="7826"/>
                  </a:cubicBezTo>
                  <a:lnTo>
                    <a:pt x="7344" y="7554"/>
                  </a:lnTo>
                  <a:cubicBezTo>
                    <a:pt x="7072" y="7449"/>
                    <a:pt x="6800" y="7303"/>
                    <a:pt x="6507" y="7198"/>
                  </a:cubicBezTo>
                  <a:cubicBezTo>
                    <a:pt x="6467" y="7185"/>
                    <a:pt x="6425" y="7178"/>
                    <a:pt x="6383" y="7178"/>
                  </a:cubicBezTo>
                  <a:cubicBezTo>
                    <a:pt x="6235" y="7178"/>
                    <a:pt x="6096" y="7265"/>
                    <a:pt x="6047" y="7429"/>
                  </a:cubicBezTo>
                  <a:cubicBezTo>
                    <a:pt x="5984" y="7617"/>
                    <a:pt x="6068" y="7826"/>
                    <a:pt x="6277" y="7889"/>
                  </a:cubicBezTo>
                  <a:cubicBezTo>
                    <a:pt x="6570" y="8014"/>
                    <a:pt x="6863" y="8140"/>
                    <a:pt x="7156" y="8265"/>
                  </a:cubicBezTo>
                  <a:lnTo>
                    <a:pt x="7470" y="8412"/>
                  </a:lnTo>
                  <a:lnTo>
                    <a:pt x="7470" y="9186"/>
                  </a:lnTo>
                  <a:lnTo>
                    <a:pt x="7470" y="9960"/>
                  </a:lnTo>
                  <a:cubicBezTo>
                    <a:pt x="7470" y="10107"/>
                    <a:pt x="7449" y="10253"/>
                    <a:pt x="7449" y="10379"/>
                  </a:cubicBezTo>
                  <a:cubicBezTo>
                    <a:pt x="7449" y="10462"/>
                    <a:pt x="7449" y="10546"/>
                    <a:pt x="7449" y="10609"/>
                  </a:cubicBezTo>
                  <a:cubicBezTo>
                    <a:pt x="7470" y="10755"/>
                    <a:pt x="7491" y="10881"/>
                    <a:pt x="7491" y="11048"/>
                  </a:cubicBezTo>
                  <a:lnTo>
                    <a:pt x="7303" y="10944"/>
                  </a:lnTo>
                  <a:cubicBezTo>
                    <a:pt x="6821" y="10672"/>
                    <a:pt x="6319" y="10379"/>
                    <a:pt x="5838" y="10107"/>
                  </a:cubicBezTo>
                  <a:cubicBezTo>
                    <a:pt x="5733" y="10044"/>
                    <a:pt x="5671" y="9960"/>
                    <a:pt x="5650" y="9835"/>
                  </a:cubicBezTo>
                  <a:cubicBezTo>
                    <a:pt x="5608" y="9563"/>
                    <a:pt x="5545" y="9291"/>
                    <a:pt x="5482" y="8998"/>
                  </a:cubicBezTo>
                  <a:cubicBezTo>
                    <a:pt x="5378" y="8537"/>
                    <a:pt x="5273" y="8077"/>
                    <a:pt x="5168" y="7617"/>
                  </a:cubicBezTo>
                  <a:cubicBezTo>
                    <a:pt x="5127" y="7449"/>
                    <a:pt x="5085" y="7282"/>
                    <a:pt x="5043" y="7094"/>
                  </a:cubicBezTo>
                  <a:cubicBezTo>
                    <a:pt x="5001" y="6885"/>
                    <a:pt x="4959" y="6696"/>
                    <a:pt x="4896" y="6508"/>
                  </a:cubicBezTo>
                  <a:cubicBezTo>
                    <a:pt x="4860" y="6344"/>
                    <a:pt x="4713" y="6228"/>
                    <a:pt x="4551" y="6228"/>
                  </a:cubicBezTo>
                  <a:cubicBezTo>
                    <a:pt x="4527" y="6228"/>
                    <a:pt x="4502" y="6230"/>
                    <a:pt x="4478" y="6236"/>
                  </a:cubicBezTo>
                  <a:cubicBezTo>
                    <a:pt x="4290" y="6278"/>
                    <a:pt x="4164" y="6445"/>
                    <a:pt x="4185" y="6612"/>
                  </a:cubicBezTo>
                  <a:cubicBezTo>
                    <a:pt x="4206" y="6654"/>
                    <a:pt x="4206" y="6717"/>
                    <a:pt x="4206" y="6759"/>
                  </a:cubicBezTo>
                  <a:cubicBezTo>
                    <a:pt x="4248" y="6905"/>
                    <a:pt x="4290" y="7052"/>
                    <a:pt x="4331" y="7198"/>
                  </a:cubicBezTo>
                  <a:cubicBezTo>
                    <a:pt x="4394" y="7429"/>
                    <a:pt x="4436" y="7659"/>
                    <a:pt x="4478" y="7889"/>
                  </a:cubicBezTo>
                  <a:cubicBezTo>
                    <a:pt x="4603" y="8391"/>
                    <a:pt x="4708" y="8893"/>
                    <a:pt x="4834" y="9374"/>
                  </a:cubicBezTo>
                  <a:cubicBezTo>
                    <a:pt x="4834" y="9395"/>
                    <a:pt x="4834" y="9416"/>
                    <a:pt x="4834" y="9437"/>
                  </a:cubicBezTo>
                  <a:cubicBezTo>
                    <a:pt x="4771" y="9416"/>
                    <a:pt x="4708" y="9374"/>
                    <a:pt x="4645" y="9353"/>
                  </a:cubicBezTo>
                  <a:cubicBezTo>
                    <a:pt x="4478" y="9249"/>
                    <a:pt x="4311" y="9144"/>
                    <a:pt x="4122" y="9081"/>
                  </a:cubicBezTo>
                  <a:cubicBezTo>
                    <a:pt x="3704" y="8893"/>
                    <a:pt x="3767" y="8956"/>
                    <a:pt x="3641" y="8517"/>
                  </a:cubicBezTo>
                  <a:cubicBezTo>
                    <a:pt x="3515" y="8014"/>
                    <a:pt x="3390" y="7491"/>
                    <a:pt x="3264" y="6989"/>
                  </a:cubicBezTo>
                  <a:cubicBezTo>
                    <a:pt x="3222" y="6843"/>
                    <a:pt x="3160" y="6696"/>
                    <a:pt x="3097" y="6550"/>
                  </a:cubicBezTo>
                  <a:cubicBezTo>
                    <a:pt x="3023" y="6416"/>
                    <a:pt x="2896" y="6346"/>
                    <a:pt x="2769" y="6346"/>
                  </a:cubicBezTo>
                  <a:cubicBezTo>
                    <a:pt x="2717" y="6346"/>
                    <a:pt x="2665" y="6358"/>
                    <a:pt x="2616" y="6382"/>
                  </a:cubicBezTo>
                  <a:cubicBezTo>
                    <a:pt x="2427" y="6466"/>
                    <a:pt x="2365" y="6675"/>
                    <a:pt x="2448" y="6864"/>
                  </a:cubicBezTo>
                  <a:cubicBezTo>
                    <a:pt x="2448" y="6905"/>
                    <a:pt x="2490" y="6947"/>
                    <a:pt x="2511" y="7010"/>
                  </a:cubicBezTo>
                  <a:cubicBezTo>
                    <a:pt x="2532" y="7073"/>
                    <a:pt x="2553" y="7136"/>
                    <a:pt x="2574" y="7198"/>
                  </a:cubicBezTo>
                  <a:cubicBezTo>
                    <a:pt x="2658" y="7533"/>
                    <a:pt x="2720" y="7847"/>
                    <a:pt x="2804" y="8182"/>
                  </a:cubicBezTo>
                  <a:cubicBezTo>
                    <a:pt x="2825" y="8224"/>
                    <a:pt x="2825" y="8265"/>
                    <a:pt x="2825" y="8307"/>
                  </a:cubicBezTo>
                  <a:lnTo>
                    <a:pt x="2114" y="7952"/>
                  </a:lnTo>
                  <a:cubicBezTo>
                    <a:pt x="2051" y="7910"/>
                    <a:pt x="1988" y="7847"/>
                    <a:pt x="1967" y="7763"/>
                  </a:cubicBezTo>
                  <a:cubicBezTo>
                    <a:pt x="1883" y="7408"/>
                    <a:pt x="1800" y="7073"/>
                    <a:pt x="1695" y="6738"/>
                  </a:cubicBezTo>
                  <a:cubicBezTo>
                    <a:pt x="1674" y="6675"/>
                    <a:pt x="1632" y="6592"/>
                    <a:pt x="1570" y="6550"/>
                  </a:cubicBezTo>
                  <a:cubicBezTo>
                    <a:pt x="1499" y="6485"/>
                    <a:pt x="1417" y="6457"/>
                    <a:pt x="1338" y="6457"/>
                  </a:cubicBezTo>
                  <a:cubicBezTo>
                    <a:pt x="1133" y="6457"/>
                    <a:pt x="944" y="6644"/>
                    <a:pt x="1005" y="6885"/>
                  </a:cubicBezTo>
                  <a:cubicBezTo>
                    <a:pt x="1046" y="7115"/>
                    <a:pt x="1109" y="7366"/>
                    <a:pt x="1172" y="7596"/>
                  </a:cubicBezTo>
                  <a:cubicBezTo>
                    <a:pt x="1193" y="7659"/>
                    <a:pt x="1214" y="7763"/>
                    <a:pt x="1256" y="7847"/>
                  </a:cubicBezTo>
                  <a:cubicBezTo>
                    <a:pt x="1130" y="7889"/>
                    <a:pt x="1026" y="7910"/>
                    <a:pt x="921" y="7931"/>
                  </a:cubicBezTo>
                  <a:cubicBezTo>
                    <a:pt x="691" y="7993"/>
                    <a:pt x="481" y="8056"/>
                    <a:pt x="272" y="8119"/>
                  </a:cubicBezTo>
                  <a:cubicBezTo>
                    <a:pt x="126" y="8161"/>
                    <a:pt x="21" y="8286"/>
                    <a:pt x="21" y="8433"/>
                  </a:cubicBezTo>
                  <a:cubicBezTo>
                    <a:pt x="21" y="8579"/>
                    <a:pt x="105" y="8705"/>
                    <a:pt x="230" y="8768"/>
                  </a:cubicBezTo>
                  <a:cubicBezTo>
                    <a:pt x="276" y="8802"/>
                    <a:pt x="335" y="8818"/>
                    <a:pt x="396" y="8818"/>
                  </a:cubicBezTo>
                  <a:cubicBezTo>
                    <a:pt x="446" y="8818"/>
                    <a:pt x="497" y="8807"/>
                    <a:pt x="544" y="8789"/>
                  </a:cubicBezTo>
                  <a:cubicBezTo>
                    <a:pt x="879" y="8705"/>
                    <a:pt x="1214" y="8621"/>
                    <a:pt x="1549" y="8537"/>
                  </a:cubicBezTo>
                  <a:cubicBezTo>
                    <a:pt x="1566" y="8529"/>
                    <a:pt x="1587" y="8524"/>
                    <a:pt x="1610" y="8524"/>
                  </a:cubicBezTo>
                  <a:cubicBezTo>
                    <a:pt x="1642" y="8524"/>
                    <a:pt x="1679" y="8534"/>
                    <a:pt x="1716" y="8558"/>
                  </a:cubicBezTo>
                  <a:cubicBezTo>
                    <a:pt x="1946" y="8684"/>
                    <a:pt x="2176" y="8851"/>
                    <a:pt x="2427" y="8998"/>
                  </a:cubicBezTo>
                  <a:cubicBezTo>
                    <a:pt x="2134" y="9102"/>
                    <a:pt x="1883" y="9186"/>
                    <a:pt x="1611" y="9270"/>
                  </a:cubicBezTo>
                  <a:cubicBezTo>
                    <a:pt x="1423" y="9333"/>
                    <a:pt x="1214" y="9395"/>
                    <a:pt x="984" y="9395"/>
                  </a:cubicBezTo>
                  <a:cubicBezTo>
                    <a:pt x="795" y="9416"/>
                    <a:pt x="628" y="9584"/>
                    <a:pt x="649" y="9772"/>
                  </a:cubicBezTo>
                  <a:cubicBezTo>
                    <a:pt x="669" y="9969"/>
                    <a:pt x="819" y="10129"/>
                    <a:pt x="1011" y="10129"/>
                  </a:cubicBezTo>
                  <a:cubicBezTo>
                    <a:pt x="1023" y="10129"/>
                    <a:pt x="1035" y="10129"/>
                    <a:pt x="1046" y="10128"/>
                  </a:cubicBezTo>
                  <a:cubicBezTo>
                    <a:pt x="1193" y="10128"/>
                    <a:pt x="1339" y="10086"/>
                    <a:pt x="1486" y="10065"/>
                  </a:cubicBezTo>
                  <a:cubicBezTo>
                    <a:pt x="1737" y="10002"/>
                    <a:pt x="1967" y="9898"/>
                    <a:pt x="2218" y="9835"/>
                  </a:cubicBezTo>
                  <a:cubicBezTo>
                    <a:pt x="2574" y="9730"/>
                    <a:pt x="2930" y="9646"/>
                    <a:pt x="3285" y="9542"/>
                  </a:cubicBezTo>
                  <a:cubicBezTo>
                    <a:pt x="3308" y="9536"/>
                    <a:pt x="3329" y="9534"/>
                    <a:pt x="3348" y="9534"/>
                  </a:cubicBezTo>
                  <a:cubicBezTo>
                    <a:pt x="3403" y="9534"/>
                    <a:pt x="3449" y="9553"/>
                    <a:pt x="3494" y="9584"/>
                  </a:cubicBezTo>
                  <a:lnTo>
                    <a:pt x="4331" y="10149"/>
                  </a:lnTo>
                  <a:cubicBezTo>
                    <a:pt x="4352" y="10149"/>
                    <a:pt x="4394" y="10190"/>
                    <a:pt x="4415" y="10211"/>
                  </a:cubicBezTo>
                  <a:lnTo>
                    <a:pt x="2950" y="10672"/>
                  </a:lnTo>
                  <a:cubicBezTo>
                    <a:pt x="2553" y="10797"/>
                    <a:pt x="2134" y="10902"/>
                    <a:pt x="1737" y="11027"/>
                  </a:cubicBezTo>
                  <a:cubicBezTo>
                    <a:pt x="1632" y="11048"/>
                    <a:pt x="1549" y="11111"/>
                    <a:pt x="1507" y="11195"/>
                  </a:cubicBezTo>
                  <a:cubicBezTo>
                    <a:pt x="1423" y="11320"/>
                    <a:pt x="1423" y="11488"/>
                    <a:pt x="1528" y="11592"/>
                  </a:cubicBezTo>
                  <a:cubicBezTo>
                    <a:pt x="1586" y="11695"/>
                    <a:pt x="1686" y="11746"/>
                    <a:pt x="1791" y="11746"/>
                  </a:cubicBezTo>
                  <a:cubicBezTo>
                    <a:pt x="1835" y="11746"/>
                    <a:pt x="1881" y="11737"/>
                    <a:pt x="1925" y="11718"/>
                  </a:cubicBezTo>
                  <a:cubicBezTo>
                    <a:pt x="2386" y="11592"/>
                    <a:pt x="2825" y="11467"/>
                    <a:pt x="3285" y="11320"/>
                  </a:cubicBezTo>
                  <a:cubicBezTo>
                    <a:pt x="3913" y="11132"/>
                    <a:pt x="4541" y="10923"/>
                    <a:pt x="5168" y="10714"/>
                  </a:cubicBezTo>
                  <a:lnTo>
                    <a:pt x="5231" y="10693"/>
                  </a:lnTo>
                  <a:cubicBezTo>
                    <a:pt x="5266" y="10684"/>
                    <a:pt x="5297" y="10679"/>
                    <a:pt x="5326" y="10679"/>
                  </a:cubicBezTo>
                  <a:cubicBezTo>
                    <a:pt x="5367" y="10679"/>
                    <a:pt x="5404" y="10689"/>
                    <a:pt x="5440" y="10714"/>
                  </a:cubicBezTo>
                  <a:cubicBezTo>
                    <a:pt x="5984" y="11027"/>
                    <a:pt x="6507" y="11341"/>
                    <a:pt x="7031" y="11634"/>
                  </a:cubicBezTo>
                  <a:cubicBezTo>
                    <a:pt x="7052" y="11655"/>
                    <a:pt x="7072" y="11676"/>
                    <a:pt x="7093" y="11697"/>
                  </a:cubicBezTo>
                  <a:cubicBezTo>
                    <a:pt x="6800" y="11864"/>
                    <a:pt x="6487" y="12053"/>
                    <a:pt x="6235" y="12199"/>
                  </a:cubicBezTo>
                  <a:cubicBezTo>
                    <a:pt x="6005" y="12346"/>
                    <a:pt x="5733" y="12492"/>
                    <a:pt x="5482" y="12638"/>
                  </a:cubicBezTo>
                  <a:cubicBezTo>
                    <a:pt x="5252" y="12764"/>
                    <a:pt x="5043" y="12869"/>
                    <a:pt x="4813" y="12994"/>
                  </a:cubicBezTo>
                  <a:cubicBezTo>
                    <a:pt x="4478" y="12722"/>
                    <a:pt x="4143" y="12471"/>
                    <a:pt x="3808" y="12199"/>
                  </a:cubicBezTo>
                  <a:cubicBezTo>
                    <a:pt x="3731" y="12147"/>
                    <a:pt x="3645" y="12112"/>
                    <a:pt x="3557" y="12112"/>
                  </a:cubicBezTo>
                  <a:cubicBezTo>
                    <a:pt x="3502" y="12112"/>
                    <a:pt x="3446" y="12125"/>
                    <a:pt x="3390" y="12157"/>
                  </a:cubicBezTo>
                  <a:cubicBezTo>
                    <a:pt x="3264" y="12199"/>
                    <a:pt x="3181" y="12346"/>
                    <a:pt x="3181" y="12492"/>
                  </a:cubicBezTo>
                  <a:cubicBezTo>
                    <a:pt x="3181" y="12618"/>
                    <a:pt x="3243" y="12722"/>
                    <a:pt x="3348" y="12785"/>
                  </a:cubicBezTo>
                  <a:lnTo>
                    <a:pt x="4059" y="13308"/>
                  </a:lnTo>
                  <a:lnTo>
                    <a:pt x="4541" y="13685"/>
                  </a:lnTo>
                  <a:lnTo>
                    <a:pt x="3494" y="14438"/>
                  </a:lnTo>
                  <a:cubicBezTo>
                    <a:pt x="3453" y="14417"/>
                    <a:pt x="3411" y="14396"/>
                    <a:pt x="3369" y="14354"/>
                  </a:cubicBezTo>
                  <a:lnTo>
                    <a:pt x="2302" y="13517"/>
                  </a:lnTo>
                  <a:cubicBezTo>
                    <a:pt x="2051" y="13329"/>
                    <a:pt x="1821" y="13141"/>
                    <a:pt x="1570" y="12973"/>
                  </a:cubicBezTo>
                  <a:cubicBezTo>
                    <a:pt x="1505" y="12925"/>
                    <a:pt x="1429" y="12902"/>
                    <a:pt x="1353" y="12902"/>
                  </a:cubicBezTo>
                  <a:cubicBezTo>
                    <a:pt x="1231" y="12902"/>
                    <a:pt x="1111" y="12962"/>
                    <a:pt x="1046" y="13078"/>
                  </a:cubicBezTo>
                  <a:cubicBezTo>
                    <a:pt x="942" y="13266"/>
                    <a:pt x="1005" y="13496"/>
                    <a:pt x="1193" y="13580"/>
                  </a:cubicBezTo>
                  <a:cubicBezTo>
                    <a:pt x="1318" y="13664"/>
                    <a:pt x="1444" y="13747"/>
                    <a:pt x="1570" y="13852"/>
                  </a:cubicBezTo>
                  <a:lnTo>
                    <a:pt x="2762" y="14773"/>
                  </a:lnTo>
                  <a:cubicBezTo>
                    <a:pt x="2804" y="14815"/>
                    <a:pt x="2825" y="14856"/>
                    <a:pt x="2867" y="14877"/>
                  </a:cubicBezTo>
                  <a:cubicBezTo>
                    <a:pt x="2469" y="15191"/>
                    <a:pt x="2093" y="15505"/>
                    <a:pt x="1716" y="15819"/>
                  </a:cubicBezTo>
                  <a:cubicBezTo>
                    <a:pt x="1528" y="15965"/>
                    <a:pt x="1339" y="16091"/>
                    <a:pt x="1151" y="16237"/>
                  </a:cubicBezTo>
                  <a:cubicBezTo>
                    <a:pt x="1005" y="16342"/>
                    <a:pt x="963" y="16530"/>
                    <a:pt x="1026" y="16677"/>
                  </a:cubicBezTo>
                  <a:cubicBezTo>
                    <a:pt x="1095" y="16798"/>
                    <a:pt x="1221" y="16876"/>
                    <a:pt x="1357" y="16876"/>
                  </a:cubicBezTo>
                  <a:cubicBezTo>
                    <a:pt x="1386" y="16876"/>
                    <a:pt x="1415" y="16872"/>
                    <a:pt x="1444" y="16865"/>
                  </a:cubicBezTo>
                  <a:cubicBezTo>
                    <a:pt x="1528" y="16844"/>
                    <a:pt x="1590" y="16802"/>
                    <a:pt x="1632" y="16781"/>
                  </a:cubicBezTo>
                  <a:cubicBezTo>
                    <a:pt x="1758" y="16698"/>
                    <a:pt x="1862" y="16614"/>
                    <a:pt x="1946" y="16530"/>
                  </a:cubicBezTo>
                  <a:lnTo>
                    <a:pt x="3264" y="15526"/>
                  </a:lnTo>
                  <a:lnTo>
                    <a:pt x="3494" y="15338"/>
                  </a:lnTo>
                  <a:cubicBezTo>
                    <a:pt x="3871" y="15589"/>
                    <a:pt x="4206" y="15840"/>
                    <a:pt x="4541" y="16112"/>
                  </a:cubicBezTo>
                  <a:lnTo>
                    <a:pt x="4373" y="16258"/>
                  </a:lnTo>
                  <a:lnTo>
                    <a:pt x="3474" y="16907"/>
                  </a:lnTo>
                  <a:cubicBezTo>
                    <a:pt x="3411" y="16949"/>
                    <a:pt x="3348" y="16991"/>
                    <a:pt x="3306" y="17053"/>
                  </a:cubicBezTo>
                  <a:cubicBezTo>
                    <a:pt x="3160" y="17200"/>
                    <a:pt x="3160" y="17409"/>
                    <a:pt x="3306" y="17556"/>
                  </a:cubicBezTo>
                  <a:cubicBezTo>
                    <a:pt x="3374" y="17635"/>
                    <a:pt x="3467" y="17671"/>
                    <a:pt x="3561" y="17671"/>
                  </a:cubicBezTo>
                  <a:cubicBezTo>
                    <a:pt x="3640" y="17671"/>
                    <a:pt x="3720" y="17645"/>
                    <a:pt x="3787" y="17597"/>
                  </a:cubicBezTo>
                  <a:cubicBezTo>
                    <a:pt x="3955" y="17451"/>
                    <a:pt x="4122" y="17325"/>
                    <a:pt x="4311" y="17200"/>
                  </a:cubicBezTo>
                  <a:cubicBezTo>
                    <a:pt x="4478" y="17053"/>
                    <a:pt x="4666" y="16928"/>
                    <a:pt x="4855" y="16802"/>
                  </a:cubicBezTo>
                  <a:cubicBezTo>
                    <a:pt x="5106" y="16949"/>
                    <a:pt x="5357" y="17095"/>
                    <a:pt x="5608" y="17242"/>
                  </a:cubicBezTo>
                  <a:cubicBezTo>
                    <a:pt x="6089" y="17493"/>
                    <a:pt x="6528" y="17786"/>
                    <a:pt x="7031" y="18016"/>
                  </a:cubicBezTo>
                  <a:cubicBezTo>
                    <a:pt x="7052" y="18037"/>
                    <a:pt x="7093" y="18058"/>
                    <a:pt x="7135" y="18079"/>
                  </a:cubicBezTo>
                  <a:lnTo>
                    <a:pt x="6989" y="18183"/>
                  </a:lnTo>
                  <a:cubicBezTo>
                    <a:pt x="6507" y="18455"/>
                    <a:pt x="6026" y="18727"/>
                    <a:pt x="5524" y="19020"/>
                  </a:cubicBezTo>
                  <a:cubicBezTo>
                    <a:pt x="5463" y="19069"/>
                    <a:pt x="5387" y="19090"/>
                    <a:pt x="5310" y="19090"/>
                  </a:cubicBezTo>
                  <a:cubicBezTo>
                    <a:pt x="5255" y="19090"/>
                    <a:pt x="5199" y="19079"/>
                    <a:pt x="5147" y="19062"/>
                  </a:cubicBezTo>
                  <a:cubicBezTo>
                    <a:pt x="4917" y="18978"/>
                    <a:pt x="4708" y="18895"/>
                    <a:pt x="4478" y="18832"/>
                  </a:cubicBezTo>
                  <a:lnTo>
                    <a:pt x="2469" y="18204"/>
                  </a:lnTo>
                  <a:cubicBezTo>
                    <a:pt x="2281" y="18141"/>
                    <a:pt x="2093" y="18100"/>
                    <a:pt x="1904" y="18058"/>
                  </a:cubicBezTo>
                  <a:cubicBezTo>
                    <a:pt x="1877" y="18052"/>
                    <a:pt x="1849" y="18049"/>
                    <a:pt x="1821" y="18049"/>
                  </a:cubicBezTo>
                  <a:cubicBezTo>
                    <a:pt x="1663" y="18049"/>
                    <a:pt x="1518" y="18148"/>
                    <a:pt x="1465" y="18309"/>
                  </a:cubicBezTo>
                  <a:cubicBezTo>
                    <a:pt x="1423" y="18497"/>
                    <a:pt x="1528" y="18685"/>
                    <a:pt x="1716" y="18769"/>
                  </a:cubicBezTo>
                  <a:cubicBezTo>
                    <a:pt x="1800" y="18790"/>
                    <a:pt x="1904" y="18811"/>
                    <a:pt x="1988" y="18832"/>
                  </a:cubicBezTo>
                  <a:lnTo>
                    <a:pt x="2260" y="18916"/>
                  </a:lnTo>
                  <a:lnTo>
                    <a:pt x="2909" y="19104"/>
                  </a:lnTo>
                  <a:lnTo>
                    <a:pt x="4311" y="19543"/>
                  </a:lnTo>
                  <a:lnTo>
                    <a:pt x="4415" y="19585"/>
                  </a:lnTo>
                  <a:cubicBezTo>
                    <a:pt x="4394" y="19606"/>
                    <a:pt x="4394" y="19627"/>
                    <a:pt x="4394" y="19627"/>
                  </a:cubicBezTo>
                  <a:lnTo>
                    <a:pt x="3494" y="20213"/>
                  </a:lnTo>
                  <a:cubicBezTo>
                    <a:pt x="3464" y="20243"/>
                    <a:pt x="3411" y="20263"/>
                    <a:pt x="3360" y="20263"/>
                  </a:cubicBezTo>
                  <a:cubicBezTo>
                    <a:pt x="3341" y="20263"/>
                    <a:pt x="3323" y="20260"/>
                    <a:pt x="3306" y="20255"/>
                  </a:cubicBezTo>
                  <a:cubicBezTo>
                    <a:pt x="2909" y="20129"/>
                    <a:pt x="2532" y="20045"/>
                    <a:pt x="2134" y="19920"/>
                  </a:cubicBezTo>
                  <a:cubicBezTo>
                    <a:pt x="1821" y="19815"/>
                    <a:pt x="1486" y="19732"/>
                    <a:pt x="1130" y="19669"/>
                  </a:cubicBezTo>
                  <a:cubicBezTo>
                    <a:pt x="1103" y="19663"/>
                    <a:pt x="1076" y="19661"/>
                    <a:pt x="1049" y="19661"/>
                  </a:cubicBezTo>
                  <a:cubicBezTo>
                    <a:pt x="870" y="19661"/>
                    <a:pt x="706" y="19780"/>
                    <a:pt x="670" y="19962"/>
                  </a:cubicBezTo>
                  <a:cubicBezTo>
                    <a:pt x="649" y="20171"/>
                    <a:pt x="774" y="20359"/>
                    <a:pt x="984" y="20380"/>
                  </a:cubicBezTo>
                  <a:cubicBezTo>
                    <a:pt x="1046" y="20401"/>
                    <a:pt x="1088" y="20401"/>
                    <a:pt x="1151" y="20401"/>
                  </a:cubicBezTo>
                  <a:cubicBezTo>
                    <a:pt x="1214" y="20401"/>
                    <a:pt x="1277" y="20422"/>
                    <a:pt x="1339" y="20443"/>
                  </a:cubicBezTo>
                  <a:cubicBezTo>
                    <a:pt x="1674" y="20527"/>
                    <a:pt x="2009" y="20631"/>
                    <a:pt x="2344" y="20736"/>
                  </a:cubicBezTo>
                  <a:lnTo>
                    <a:pt x="2448" y="20778"/>
                  </a:lnTo>
                  <a:cubicBezTo>
                    <a:pt x="2197" y="20924"/>
                    <a:pt x="1988" y="21071"/>
                    <a:pt x="1758" y="21217"/>
                  </a:cubicBezTo>
                  <a:cubicBezTo>
                    <a:pt x="1719" y="21243"/>
                    <a:pt x="1672" y="21261"/>
                    <a:pt x="1622" y="21261"/>
                  </a:cubicBezTo>
                  <a:cubicBezTo>
                    <a:pt x="1592" y="21261"/>
                    <a:pt x="1560" y="21254"/>
                    <a:pt x="1528" y="21238"/>
                  </a:cubicBezTo>
                  <a:cubicBezTo>
                    <a:pt x="1339" y="21196"/>
                    <a:pt x="1130" y="21133"/>
                    <a:pt x="921" y="21092"/>
                  </a:cubicBezTo>
                  <a:cubicBezTo>
                    <a:pt x="774" y="21050"/>
                    <a:pt x="649" y="21008"/>
                    <a:pt x="523" y="20966"/>
                  </a:cubicBezTo>
                  <a:cubicBezTo>
                    <a:pt x="487" y="20955"/>
                    <a:pt x="450" y="20950"/>
                    <a:pt x="414" y="20950"/>
                  </a:cubicBezTo>
                  <a:cubicBezTo>
                    <a:pt x="246" y="20950"/>
                    <a:pt x="98" y="21066"/>
                    <a:pt x="63" y="21238"/>
                  </a:cubicBezTo>
                  <a:cubicBezTo>
                    <a:pt x="0" y="21426"/>
                    <a:pt x="126" y="21615"/>
                    <a:pt x="314" y="21677"/>
                  </a:cubicBezTo>
                  <a:cubicBezTo>
                    <a:pt x="440" y="21719"/>
                    <a:pt x="565" y="21740"/>
                    <a:pt x="691" y="21782"/>
                  </a:cubicBezTo>
                  <a:lnTo>
                    <a:pt x="1277" y="21929"/>
                  </a:lnTo>
                  <a:cubicBezTo>
                    <a:pt x="1235" y="22033"/>
                    <a:pt x="1214" y="22117"/>
                    <a:pt x="1193" y="22222"/>
                  </a:cubicBezTo>
                  <a:cubicBezTo>
                    <a:pt x="1130" y="22452"/>
                    <a:pt x="1067" y="22682"/>
                    <a:pt x="1026" y="22912"/>
                  </a:cubicBezTo>
                  <a:cubicBezTo>
                    <a:pt x="984" y="23121"/>
                    <a:pt x="1109" y="23310"/>
                    <a:pt x="1318" y="23330"/>
                  </a:cubicBezTo>
                  <a:cubicBezTo>
                    <a:pt x="1343" y="23336"/>
                    <a:pt x="1367" y="23339"/>
                    <a:pt x="1391" y="23339"/>
                  </a:cubicBezTo>
                  <a:cubicBezTo>
                    <a:pt x="1549" y="23339"/>
                    <a:pt x="1682" y="23222"/>
                    <a:pt x="1737" y="23058"/>
                  </a:cubicBezTo>
                  <a:cubicBezTo>
                    <a:pt x="1800" y="22786"/>
                    <a:pt x="1862" y="22514"/>
                    <a:pt x="1946" y="22242"/>
                  </a:cubicBezTo>
                  <a:cubicBezTo>
                    <a:pt x="2051" y="21845"/>
                    <a:pt x="1967" y="21950"/>
                    <a:pt x="2323" y="21761"/>
                  </a:cubicBezTo>
                  <a:lnTo>
                    <a:pt x="2406" y="21719"/>
                  </a:lnTo>
                  <a:cubicBezTo>
                    <a:pt x="2553" y="21636"/>
                    <a:pt x="2699" y="21573"/>
                    <a:pt x="2867" y="21489"/>
                  </a:cubicBezTo>
                  <a:lnTo>
                    <a:pt x="2867" y="21489"/>
                  </a:lnTo>
                  <a:cubicBezTo>
                    <a:pt x="2825" y="21657"/>
                    <a:pt x="2783" y="21803"/>
                    <a:pt x="2762" y="21929"/>
                  </a:cubicBezTo>
                  <a:cubicBezTo>
                    <a:pt x="2699" y="22284"/>
                    <a:pt x="2595" y="22619"/>
                    <a:pt x="2469" y="22933"/>
                  </a:cubicBezTo>
                  <a:cubicBezTo>
                    <a:pt x="2448" y="22954"/>
                    <a:pt x="2448" y="22975"/>
                    <a:pt x="2448" y="22996"/>
                  </a:cubicBezTo>
                  <a:cubicBezTo>
                    <a:pt x="2406" y="23142"/>
                    <a:pt x="2448" y="23289"/>
                    <a:pt x="2574" y="23372"/>
                  </a:cubicBezTo>
                  <a:cubicBezTo>
                    <a:pt x="2637" y="23425"/>
                    <a:pt x="2710" y="23451"/>
                    <a:pt x="2783" y="23451"/>
                  </a:cubicBezTo>
                  <a:cubicBezTo>
                    <a:pt x="2856" y="23451"/>
                    <a:pt x="2930" y="23425"/>
                    <a:pt x="2992" y="23372"/>
                  </a:cubicBezTo>
                  <a:cubicBezTo>
                    <a:pt x="3055" y="23330"/>
                    <a:pt x="3118" y="23268"/>
                    <a:pt x="3139" y="23184"/>
                  </a:cubicBezTo>
                  <a:cubicBezTo>
                    <a:pt x="3264" y="22933"/>
                    <a:pt x="3348" y="22640"/>
                    <a:pt x="3411" y="22368"/>
                  </a:cubicBezTo>
                  <a:cubicBezTo>
                    <a:pt x="3515" y="21929"/>
                    <a:pt x="3641" y="21489"/>
                    <a:pt x="3746" y="21050"/>
                  </a:cubicBezTo>
                  <a:cubicBezTo>
                    <a:pt x="3767" y="20966"/>
                    <a:pt x="3829" y="20882"/>
                    <a:pt x="3934" y="20841"/>
                  </a:cubicBezTo>
                  <a:lnTo>
                    <a:pt x="4771" y="20422"/>
                  </a:lnTo>
                  <a:cubicBezTo>
                    <a:pt x="4813" y="20401"/>
                    <a:pt x="4855" y="20380"/>
                    <a:pt x="4875" y="20380"/>
                  </a:cubicBezTo>
                  <a:cubicBezTo>
                    <a:pt x="4771" y="20924"/>
                    <a:pt x="4645" y="21447"/>
                    <a:pt x="4541" y="21970"/>
                  </a:cubicBezTo>
                  <a:cubicBezTo>
                    <a:pt x="4457" y="22347"/>
                    <a:pt x="4352" y="22724"/>
                    <a:pt x="4269" y="23100"/>
                  </a:cubicBezTo>
                  <a:cubicBezTo>
                    <a:pt x="4248" y="23184"/>
                    <a:pt x="4248" y="23310"/>
                    <a:pt x="4311" y="23393"/>
                  </a:cubicBezTo>
                  <a:cubicBezTo>
                    <a:pt x="4367" y="23506"/>
                    <a:pt x="4490" y="23585"/>
                    <a:pt x="4621" y="23585"/>
                  </a:cubicBezTo>
                  <a:cubicBezTo>
                    <a:pt x="4636" y="23585"/>
                    <a:pt x="4651" y="23584"/>
                    <a:pt x="4666" y="23582"/>
                  </a:cubicBezTo>
                  <a:cubicBezTo>
                    <a:pt x="4813" y="23561"/>
                    <a:pt x="4938" y="23435"/>
                    <a:pt x="4959" y="23289"/>
                  </a:cubicBezTo>
                  <a:cubicBezTo>
                    <a:pt x="5085" y="22849"/>
                    <a:pt x="5189" y="22389"/>
                    <a:pt x="5294" y="21929"/>
                  </a:cubicBezTo>
                  <a:cubicBezTo>
                    <a:pt x="5440" y="21259"/>
                    <a:pt x="5587" y="20610"/>
                    <a:pt x="5733" y="19941"/>
                  </a:cubicBezTo>
                  <a:cubicBezTo>
                    <a:pt x="5733" y="19857"/>
                    <a:pt x="5796" y="19773"/>
                    <a:pt x="5880" y="19732"/>
                  </a:cubicBezTo>
                  <a:cubicBezTo>
                    <a:pt x="6382" y="19439"/>
                    <a:pt x="6884" y="19146"/>
                    <a:pt x="7407" y="18853"/>
                  </a:cubicBezTo>
                  <a:cubicBezTo>
                    <a:pt x="7449" y="18832"/>
                    <a:pt x="7491" y="18811"/>
                    <a:pt x="7533" y="18790"/>
                  </a:cubicBezTo>
                  <a:lnTo>
                    <a:pt x="7533" y="19794"/>
                  </a:lnTo>
                  <a:lnTo>
                    <a:pt x="7533" y="19941"/>
                  </a:lnTo>
                  <a:cubicBezTo>
                    <a:pt x="7533" y="20087"/>
                    <a:pt x="7533" y="20213"/>
                    <a:pt x="7533" y="20359"/>
                  </a:cubicBezTo>
                  <a:cubicBezTo>
                    <a:pt x="7575" y="20715"/>
                    <a:pt x="7575" y="21071"/>
                    <a:pt x="7512" y="21405"/>
                  </a:cubicBezTo>
                  <a:cubicBezTo>
                    <a:pt x="7470" y="21426"/>
                    <a:pt x="7428" y="21447"/>
                    <a:pt x="7386" y="21468"/>
                  </a:cubicBezTo>
                  <a:lnTo>
                    <a:pt x="6340" y="21908"/>
                  </a:lnTo>
                  <a:cubicBezTo>
                    <a:pt x="6152" y="21991"/>
                    <a:pt x="6047" y="22201"/>
                    <a:pt x="6110" y="22389"/>
                  </a:cubicBezTo>
                  <a:cubicBezTo>
                    <a:pt x="6175" y="22536"/>
                    <a:pt x="6304" y="22619"/>
                    <a:pt x="6446" y="22619"/>
                  </a:cubicBezTo>
                  <a:cubicBezTo>
                    <a:pt x="6487" y="22619"/>
                    <a:pt x="6529" y="22612"/>
                    <a:pt x="6570" y="22598"/>
                  </a:cubicBezTo>
                  <a:cubicBezTo>
                    <a:pt x="6633" y="22577"/>
                    <a:pt x="6675" y="22556"/>
                    <a:pt x="6738" y="22535"/>
                  </a:cubicBezTo>
                  <a:lnTo>
                    <a:pt x="7428" y="22222"/>
                  </a:lnTo>
                  <a:lnTo>
                    <a:pt x="7972" y="21991"/>
                  </a:lnTo>
                  <a:cubicBezTo>
                    <a:pt x="8035" y="22452"/>
                    <a:pt x="8098" y="22870"/>
                    <a:pt x="8119" y="23289"/>
                  </a:cubicBezTo>
                  <a:lnTo>
                    <a:pt x="7993" y="23351"/>
                  </a:lnTo>
                  <a:cubicBezTo>
                    <a:pt x="7428" y="23561"/>
                    <a:pt x="6863" y="23791"/>
                    <a:pt x="6298" y="24021"/>
                  </a:cubicBezTo>
                  <a:cubicBezTo>
                    <a:pt x="6152" y="24084"/>
                    <a:pt x="6026" y="24146"/>
                    <a:pt x="5901" y="24209"/>
                  </a:cubicBezTo>
                  <a:cubicBezTo>
                    <a:pt x="5775" y="24251"/>
                    <a:pt x="5691" y="24356"/>
                    <a:pt x="5671" y="24481"/>
                  </a:cubicBezTo>
                  <a:cubicBezTo>
                    <a:pt x="5650" y="24628"/>
                    <a:pt x="5712" y="24753"/>
                    <a:pt x="5817" y="24837"/>
                  </a:cubicBezTo>
                  <a:cubicBezTo>
                    <a:pt x="5878" y="24886"/>
                    <a:pt x="5954" y="24906"/>
                    <a:pt x="6027" y="24906"/>
                  </a:cubicBezTo>
                  <a:cubicBezTo>
                    <a:pt x="6079" y="24906"/>
                    <a:pt x="6129" y="24896"/>
                    <a:pt x="6173" y="24879"/>
                  </a:cubicBezTo>
                  <a:cubicBezTo>
                    <a:pt x="6340" y="24816"/>
                    <a:pt x="6487" y="24732"/>
                    <a:pt x="6654" y="24670"/>
                  </a:cubicBezTo>
                  <a:cubicBezTo>
                    <a:pt x="7114" y="24481"/>
                    <a:pt x="7596" y="24293"/>
                    <a:pt x="8077" y="24105"/>
                  </a:cubicBezTo>
                  <a:lnTo>
                    <a:pt x="8202" y="24042"/>
                  </a:lnTo>
                  <a:cubicBezTo>
                    <a:pt x="8244" y="24105"/>
                    <a:pt x="8244" y="24146"/>
                    <a:pt x="8244" y="24188"/>
                  </a:cubicBezTo>
                  <a:cubicBezTo>
                    <a:pt x="8286" y="24502"/>
                    <a:pt x="8328" y="24816"/>
                    <a:pt x="8370" y="25130"/>
                  </a:cubicBezTo>
                  <a:cubicBezTo>
                    <a:pt x="8412" y="25465"/>
                    <a:pt x="8474" y="25820"/>
                    <a:pt x="8495" y="26176"/>
                  </a:cubicBezTo>
                  <a:cubicBezTo>
                    <a:pt x="8537" y="26385"/>
                    <a:pt x="8642" y="26532"/>
                    <a:pt x="8851" y="26532"/>
                  </a:cubicBezTo>
                  <a:cubicBezTo>
                    <a:pt x="9060" y="26532"/>
                    <a:pt x="9228" y="26364"/>
                    <a:pt x="9207" y="26155"/>
                  </a:cubicBezTo>
                  <a:cubicBezTo>
                    <a:pt x="9207" y="25988"/>
                    <a:pt x="9207" y="25841"/>
                    <a:pt x="9186" y="25674"/>
                  </a:cubicBezTo>
                  <a:cubicBezTo>
                    <a:pt x="9081" y="25109"/>
                    <a:pt x="8997" y="24544"/>
                    <a:pt x="8914" y="23958"/>
                  </a:cubicBezTo>
                  <a:cubicBezTo>
                    <a:pt x="8914" y="23895"/>
                    <a:pt x="8893" y="23812"/>
                    <a:pt x="8893" y="23728"/>
                  </a:cubicBezTo>
                  <a:lnTo>
                    <a:pt x="10085" y="23205"/>
                  </a:lnTo>
                  <a:cubicBezTo>
                    <a:pt x="10127" y="23602"/>
                    <a:pt x="10169" y="23979"/>
                    <a:pt x="10211" y="24356"/>
                  </a:cubicBezTo>
                  <a:cubicBezTo>
                    <a:pt x="10232" y="24502"/>
                    <a:pt x="10253" y="24649"/>
                    <a:pt x="10274" y="24795"/>
                  </a:cubicBezTo>
                  <a:cubicBezTo>
                    <a:pt x="10327" y="24938"/>
                    <a:pt x="10471" y="25035"/>
                    <a:pt x="10616" y="25035"/>
                  </a:cubicBezTo>
                  <a:cubicBezTo>
                    <a:pt x="10642" y="25035"/>
                    <a:pt x="10667" y="25032"/>
                    <a:pt x="10692" y="25025"/>
                  </a:cubicBezTo>
                  <a:cubicBezTo>
                    <a:pt x="10881" y="24983"/>
                    <a:pt x="11006" y="24816"/>
                    <a:pt x="10985" y="24628"/>
                  </a:cubicBezTo>
                  <a:cubicBezTo>
                    <a:pt x="10964" y="24418"/>
                    <a:pt x="10922" y="24272"/>
                    <a:pt x="10901" y="24021"/>
                  </a:cubicBezTo>
                  <a:cubicBezTo>
                    <a:pt x="10881" y="23791"/>
                    <a:pt x="10860" y="23561"/>
                    <a:pt x="10839" y="23289"/>
                  </a:cubicBezTo>
                  <a:cubicBezTo>
                    <a:pt x="11090" y="23142"/>
                    <a:pt x="11362" y="22996"/>
                    <a:pt x="11613" y="22849"/>
                  </a:cubicBezTo>
                  <a:cubicBezTo>
                    <a:pt x="12073" y="22577"/>
                    <a:pt x="12533" y="22326"/>
                    <a:pt x="12973" y="22033"/>
                  </a:cubicBezTo>
                  <a:cubicBezTo>
                    <a:pt x="13015" y="22012"/>
                    <a:pt x="13036" y="21991"/>
                    <a:pt x="13098" y="21970"/>
                  </a:cubicBezTo>
                  <a:lnTo>
                    <a:pt x="13098" y="22180"/>
                  </a:lnTo>
                  <a:lnTo>
                    <a:pt x="13098" y="23812"/>
                  </a:lnTo>
                  <a:cubicBezTo>
                    <a:pt x="13119" y="23958"/>
                    <a:pt x="13036" y="24105"/>
                    <a:pt x="12910" y="24188"/>
                  </a:cubicBezTo>
                  <a:cubicBezTo>
                    <a:pt x="12659" y="24418"/>
                    <a:pt x="12408" y="24649"/>
                    <a:pt x="12157" y="24879"/>
                  </a:cubicBezTo>
                  <a:lnTo>
                    <a:pt x="10881" y="26051"/>
                  </a:lnTo>
                  <a:cubicBezTo>
                    <a:pt x="10734" y="26197"/>
                    <a:pt x="10588" y="26323"/>
                    <a:pt x="10441" y="26469"/>
                  </a:cubicBezTo>
                  <a:cubicBezTo>
                    <a:pt x="10232" y="26699"/>
                    <a:pt x="10378" y="27055"/>
                    <a:pt x="10692" y="27076"/>
                  </a:cubicBezTo>
                  <a:cubicBezTo>
                    <a:pt x="10710" y="27079"/>
                    <a:pt x="10728" y="27081"/>
                    <a:pt x="10746" y="27081"/>
                  </a:cubicBezTo>
                  <a:cubicBezTo>
                    <a:pt x="10832" y="27081"/>
                    <a:pt x="10916" y="27041"/>
                    <a:pt x="10985" y="26971"/>
                  </a:cubicBezTo>
                  <a:cubicBezTo>
                    <a:pt x="11090" y="26867"/>
                    <a:pt x="11194" y="26741"/>
                    <a:pt x="11299" y="26636"/>
                  </a:cubicBezTo>
                  <a:lnTo>
                    <a:pt x="12931" y="25130"/>
                  </a:lnTo>
                  <a:cubicBezTo>
                    <a:pt x="12973" y="25109"/>
                    <a:pt x="12994" y="25088"/>
                    <a:pt x="13057" y="25046"/>
                  </a:cubicBezTo>
                  <a:cubicBezTo>
                    <a:pt x="13057" y="25276"/>
                    <a:pt x="13078" y="25486"/>
                    <a:pt x="13078" y="25695"/>
                  </a:cubicBezTo>
                  <a:cubicBezTo>
                    <a:pt x="13098" y="25799"/>
                    <a:pt x="13119" y="25925"/>
                    <a:pt x="13119" y="26030"/>
                  </a:cubicBezTo>
                  <a:cubicBezTo>
                    <a:pt x="13140" y="26155"/>
                    <a:pt x="13098" y="26281"/>
                    <a:pt x="13015" y="26385"/>
                  </a:cubicBezTo>
                  <a:cubicBezTo>
                    <a:pt x="12722" y="26678"/>
                    <a:pt x="12408" y="26971"/>
                    <a:pt x="12115" y="27264"/>
                  </a:cubicBezTo>
                  <a:cubicBezTo>
                    <a:pt x="11864" y="27473"/>
                    <a:pt x="11634" y="27724"/>
                    <a:pt x="11425" y="27996"/>
                  </a:cubicBezTo>
                  <a:cubicBezTo>
                    <a:pt x="11299" y="28164"/>
                    <a:pt x="11341" y="28394"/>
                    <a:pt x="11508" y="28520"/>
                  </a:cubicBezTo>
                  <a:cubicBezTo>
                    <a:pt x="11572" y="28575"/>
                    <a:pt x="11647" y="28600"/>
                    <a:pt x="11722" y="28600"/>
                  </a:cubicBezTo>
                  <a:cubicBezTo>
                    <a:pt x="11845" y="28600"/>
                    <a:pt x="11966" y="28532"/>
                    <a:pt x="12031" y="28415"/>
                  </a:cubicBezTo>
                  <a:cubicBezTo>
                    <a:pt x="12157" y="28248"/>
                    <a:pt x="12282" y="28101"/>
                    <a:pt x="12450" y="27955"/>
                  </a:cubicBezTo>
                  <a:cubicBezTo>
                    <a:pt x="12638" y="27766"/>
                    <a:pt x="12847" y="27578"/>
                    <a:pt x="13078" y="27369"/>
                  </a:cubicBezTo>
                  <a:cubicBezTo>
                    <a:pt x="13091" y="27409"/>
                    <a:pt x="13096" y="27432"/>
                    <a:pt x="13098" y="27432"/>
                  </a:cubicBezTo>
                  <a:cubicBezTo>
                    <a:pt x="13098" y="27432"/>
                    <a:pt x="13098" y="27425"/>
                    <a:pt x="13098" y="27411"/>
                  </a:cubicBezTo>
                  <a:cubicBezTo>
                    <a:pt x="13119" y="27662"/>
                    <a:pt x="13119" y="27892"/>
                    <a:pt x="13140" y="28122"/>
                  </a:cubicBezTo>
                  <a:cubicBezTo>
                    <a:pt x="13140" y="28206"/>
                    <a:pt x="13119" y="28289"/>
                    <a:pt x="13057" y="28331"/>
                  </a:cubicBezTo>
                  <a:cubicBezTo>
                    <a:pt x="12806" y="28582"/>
                    <a:pt x="12575" y="28833"/>
                    <a:pt x="12303" y="29084"/>
                  </a:cubicBezTo>
                  <a:cubicBezTo>
                    <a:pt x="12157" y="29210"/>
                    <a:pt x="12136" y="29440"/>
                    <a:pt x="12261" y="29608"/>
                  </a:cubicBezTo>
                  <a:cubicBezTo>
                    <a:pt x="12340" y="29686"/>
                    <a:pt x="12442" y="29728"/>
                    <a:pt x="12543" y="29728"/>
                  </a:cubicBezTo>
                  <a:cubicBezTo>
                    <a:pt x="12630" y="29728"/>
                    <a:pt x="12717" y="29696"/>
                    <a:pt x="12785" y="29628"/>
                  </a:cubicBezTo>
                  <a:cubicBezTo>
                    <a:pt x="12889" y="29545"/>
                    <a:pt x="12994" y="29461"/>
                    <a:pt x="13078" y="29356"/>
                  </a:cubicBezTo>
                  <a:cubicBezTo>
                    <a:pt x="13224" y="29231"/>
                    <a:pt x="13370" y="29084"/>
                    <a:pt x="13496" y="28938"/>
                  </a:cubicBezTo>
                  <a:lnTo>
                    <a:pt x="13705" y="29126"/>
                  </a:lnTo>
                  <a:cubicBezTo>
                    <a:pt x="13873" y="29294"/>
                    <a:pt x="14040" y="29482"/>
                    <a:pt x="14228" y="29628"/>
                  </a:cubicBezTo>
                  <a:cubicBezTo>
                    <a:pt x="14296" y="29696"/>
                    <a:pt x="14382" y="29728"/>
                    <a:pt x="14468" y="29728"/>
                  </a:cubicBezTo>
                  <a:cubicBezTo>
                    <a:pt x="14566" y="29728"/>
                    <a:pt x="14663" y="29686"/>
                    <a:pt x="14730" y="29608"/>
                  </a:cubicBezTo>
                  <a:cubicBezTo>
                    <a:pt x="14877" y="29461"/>
                    <a:pt x="14856" y="29210"/>
                    <a:pt x="14710" y="29084"/>
                  </a:cubicBezTo>
                  <a:cubicBezTo>
                    <a:pt x="14500" y="28875"/>
                    <a:pt x="14291" y="28645"/>
                    <a:pt x="14061" y="28457"/>
                  </a:cubicBezTo>
                  <a:cubicBezTo>
                    <a:pt x="13894" y="28352"/>
                    <a:pt x="13831" y="28143"/>
                    <a:pt x="13873" y="27955"/>
                  </a:cubicBezTo>
                  <a:cubicBezTo>
                    <a:pt x="13873" y="27913"/>
                    <a:pt x="13873" y="27871"/>
                    <a:pt x="13873" y="27850"/>
                  </a:cubicBezTo>
                  <a:cubicBezTo>
                    <a:pt x="13894" y="27683"/>
                    <a:pt x="13914" y="27515"/>
                    <a:pt x="13914" y="27348"/>
                  </a:cubicBezTo>
                  <a:lnTo>
                    <a:pt x="13956" y="27348"/>
                  </a:lnTo>
                  <a:cubicBezTo>
                    <a:pt x="14291" y="27703"/>
                    <a:pt x="14710" y="27976"/>
                    <a:pt x="14982" y="28394"/>
                  </a:cubicBezTo>
                  <a:cubicBezTo>
                    <a:pt x="15043" y="28486"/>
                    <a:pt x="15138" y="28544"/>
                    <a:pt x="15242" y="28544"/>
                  </a:cubicBezTo>
                  <a:cubicBezTo>
                    <a:pt x="15280" y="28544"/>
                    <a:pt x="15319" y="28536"/>
                    <a:pt x="15358" y="28520"/>
                  </a:cubicBezTo>
                  <a:cubicBezTo>
                    <a:pt x="15609" y="28436"/>
                    <a:pt x="15714" y="28122"/>
                    <a:pt x="15546" y="27913"/>
                  </a:cubicBezTo>
                  <a:cubicBezTo>
                    <a:pt x="15337" y="27662"/>
                    <a:pt x="15107" y="27411"/>
                    <a:pt x="14856" y="27201"/>
                  </a:cubicBezTo>
                  <a:cubicBezTo>
                    <a:pt x="14563" y="26908"/>
                    <a:pt x="14270" y="26636"/>
                    <a:pt x="13977" y="26343"/>
                  </a:cubicBezTo>
                  <a:cubicBezTo>
                    <a:pt x="13873" y="26260"/>
                    <a:pt x="13831" y="26113"/>
                    <a:pt x="13873" y="25988"/>
                  </a:cubicBezTo>
                  <a:cubicBezTo>
                    <a:pt x="13873" y="25820"/>
                    <a:pt x="13894" y="25632"/>
                    <a:pt x="13894" y="25444"/>
                  </a:cubicBezTo>
                  <a:cubicBezTo>
                    <a:pt x="13914" y="25297"/>
                    <a:pt x="13914" y="25151"/>
                    <a:pt x="13935" y="25004"/>
                  </a:cubicBezTo>
                  <a:cubicBezTo>
                    <a:pt x="13956" y="25004"/>
                    <a:pt x="13977" y="25025"/>
                    <a:pt x="13998" y="25025"/>
                  </a:cubicBezTo>
                  <a:cubicBezTo>
                    <a:pt x="14333" y="25360"/>
                    <a:pt x="14730" y="25716"/>
                    <a:pt x="15044" y="26009"/>
                  </a:cubicBezTo>
                  <a:cubicBezTo>
                    <a:pt x="15358" y="26302"/>
                    <a:pt x="15672" y="26615"/>
                    <a:pt x="15986" y="26908"/>
                  </a:cubicBezTo>
                  <a:cubicBezTo>
                    <a:pt x="16059" y="26982"/>
                    <a:pt x="16153" y="27018"/>
                    <a:pt x="16250" y="27018"/>
                  </a:cubicBezTo>
                  <a:cubicBezTo>
                    <a:pt x="16347" y="27018"/>
                    <a:pt x="16446" y="26982"/>
                    <a:pt x="16530" y="26908"/>
                  </a:cubicBezTo>
                  <a:cubicBezTo>
                    <a:pt x="16676" y="26762"/>
                    <a:pt x="16655" y="26511"/>
                    <a:pt x="16488" y="26385"/>
                  </a:cubicBezTo>
                  <a:cubicBezTo>
                    <a:pt x="16153" y="26051"/>
                    <a:pt x="15798" y="25716"/>
                    <a:pt x="15442" y="25381"/>
                  </a:cubicBezTo>
                  <a:cubicBezTo>
                    <a:pt x="14961" y="24942"/>
                    <a:pt x="14479" y="24481"/>
                    <a:pt x="13977" y="24042"/>
                  </a:cubicBezTo>
                  <a:cubicBezTo>
                    <a:pt x="13914" y="23979"/>
                    <a:pt x="13873" y="23895"/>
                    <a:pt x="13873" y="23812"/>
                  </a:cubicBezTo>
                  <a:lnTo>
                    <a:pt x="13873" y="22012"/>
                  </a:lnTo>
                  <a:cubicBezTo>
                    <a:pt x="13873" y="21970"/>
                    <a:pt x="13894" y="21929"/>
                    <a:pt x="13894" y="21887"/>
                  </a:cubicBezTo>
                  <a:cubicBezTo>
                    <a:pt x="13956" y="21929"/>
                    <a:pt x="14019" y="21970"/>
                    <a:pt x="14082" y="22012"/>
                  </a:cubicBezTo>
                  <a:cubicBezTo>
                    <a:pt x="14186" y="22096"/>
                    <a:pt x="14291" y="22159"/>
                    <a:pt x="14438" y="22242"/>
                  </a:cubicBezTo>
                  <a:cubicBezTo>
                    <a:pt x="14605" y="22347"/>
                    <a:pt x="14793" y="22431"/>
                    <a:pt x="14898" y="22514"/>
                  </a:cubicBezTo>
                  <a:cubicBezTo>
                    <a:pt x="15023" y="22577"/>
                    <a:pt x="15149" y="22661"/>
                    <a:pt x="15295" y="22724"/>
                  </a:cubicBezTo>
                  <a:cubicBezTo>
                    <a:pt x="15588" y="22891"/>
                    <a:pt x="15881" y="23058"/>
                    <a:pt x="16153" y="23247"/>
                  </a:cubicBezTo>
                  <a:lnTo>
                    <a:pt x="16070" y="24063"/>
                  </a:lnTo>
                  <a:cubicBezTo>
                    <a:pt x="16049" y="24209"/>
                    <a:pt x="16028" y="24335"/>
                    <a:pt x="16007" y="24481"/>
                  </a:cubicBezTo>
                  <a:cubicBezTo>
                    <a:pt x="15944" y="24690"/>
                    <a:pt x="16049" y="24900"/>
                    <a:pt x="16258" y="24963"/>
                  </a:cubicBezTo>
                  <a:cubicBezTo>
                    <a:pt x="16288" y="24969"/>
                    <a:pt x="16319" y="24972"/>
                    <a:pt x="16348" y="24972"/>
                  </a:cubicBezTo>
                  <a:cubicBezTo>
                    <a:pt x="16519" y="24972"/>
                    <a:pt x="16665" y="24869"/>
                    <a:pt x="16718" y="24690"/>
                  </a:cubicBezTo>
                  <a:cubicBezTo>
                    <a:pt x="16718" y="24628"/>
                    <a:pt x="16739" y="24565"/>
                    <a:pt x="16739" y="24502"/>
                  </a:cubicBezTo>
                  <a:cubicBezTo>
                    <a:pt x="16781" y="24126"/>
                    <a:pt x="16823" y="23728"/>
                    <a:pt x="16865" y="23351"/>
                  </a:cubicBezTo>
                  <a:cubicBezTo>
                    <a:pt x="16865" y="23289"/>
                    <a:pt x="16907" y="23226"/>
                    <a:pt x="16907" y="23142"/>
                  </a:cubicBezTo>
                  <a:lnTo>
                    <a:pt x="18078" y="23665"/>
                  </a:lnTo>
                  <a:lnTo>
                    <a:pt x="18078" y="23812"/>
                  </a:lnTo>
                  <a:cubicBezTo>
                    <a:pt x="18036" y="24063"/>
                    <a:pt x="18015" y="24335"/>
                    <a:pt x="17974" y="24586"/>
                  </a:cubicBezTo>
                  <a:cubicBezTo>
                    <a:pt x="17932" y="24963"/>
                    <a:pt x="17848" y="25318"/>
                    <a:pt x="17806" y="25695"/>
                  </a:cubicBezTo>
                  <a:cubicBezTo>
                    <a:pt x="17785" y="25862"/>
                    <a:pt x="17764" y="26009"/>
                    <a:pt x="17785" y="26176"/>
                  </a:cubicBezTo>
                  <a:cubicBezTo>
                    <a:pt x="17785" y="26239"/>
                    <a:pt x="17806" y="26302"/>
                    <a:pt x="17848" y="26343"/>
                  </a:cubicBezTo>
                  <a:cubicBezTo>
                    <a:pt x="17907" y="26446"/>
                    <a:pt x="18006" y="26497"/>
                    <a:pt x="18111" y="26497"/>
                  </a:cubicBezTo>
                  <a:cubicBezTo>
                    <a:pt x="18156" y="26497"/>
                    <a:pt x="18202" y="26488"/>
                    <a:pt x="18246" y="26469"/>
                  </a:cubicBezTo>
                  <a:cubicBezTo>
                    <a:pt x="18392" y="26427"/>
                    <a:pt x="18476" y="26302"/>
                    <a:pt x="18497" y="26155"/>
                  </a:cubicBezTo>
                  <a:cubicBezTo>
                    <a:pt x="18497" y="26030"/>
                    <a:pt x="18497" y="25904"/>
                    <a:pt x="18518" y="25779"/>
                  </a:cubicBezTo>
                  <a:cubicBezTo>
                    <a:pt x="18580" y="25318"/>
                    <a:pt x="18643" y="24900"/>
                    <a:pt x="18706" y="24460"/>
                  </a:cubicBezTo>
                  <a:cubicBezTo>
                    <a:pt x="18727" y="24314"/>
                    <a:pt x="18748" y="24146"/>
                    <a:pt x="18790" y="23979"/>
                  </a:cubicBezTo>
                  <a:lnTo>
                    <a:pt x="19020" y="24084"/>
                  </a:lnTo>
                  <a:cubicBezTo>
                    <a:pt x="19229" y="24167"/>
                    <a:pt x="19417" y="24251"/>
                    <a:pt x="19627" y="24335"/>
                  </a:cubicBezTo>
                  <a:cubicBezTo>
                    <a:pt x="20024" y="24502"/>
                    <a:pt x="20401" y="24649"/>
                    <a:pt x="20777" y="24816"/>
                  </a:cubicBezTo>
                  <a:cubicBezTo>
                    <a:pt x="20842" y="24852"/>
                    <a:pt x="20906" y="24867"/>
                    <a:pt x="20966" y="24867"/>
                  </a:cubicBezTo>
                  <a:cubicBezTo>
                    <a:pt x="21293" y="24867"/>
                    <a:pt x="21508" y="24401"/>
                    <a:pt x="21154" y="24188"/>
                  </a:cubicBezTo>
                  <a:cubicBezTo>
                    <a:pt x="21091" y="24146"/>
                    <a:pt x="21028" y="24105"/>
                    <a:pt x="20945" y="24084"/>
                  </a:cubicBezTo>
                  <a:cubicBezTo>
                    <a:pt x="20610" y="23937"/>
                    <a:pt x="20254" y="23812"/>
                    <a:pt x="19899" y="23665"/>
                  </a:cubicBezTo>
                  <a:cubicBezTo>
                    <a:pt x="19564" y="23540"/>
                    <a:pt x="19208" y="23393"/>
                    <a:pt x="18852" y="23247"/>
                  </a:cubicBezTo>
                  <a:cubicBezTo>
                    <a:pt x="18915" y="22807"/>
                    <a:pt x="18957" y="22389"/>
                    <a:pt x="18999" y="21950"/>
                  </a:cubicBezTo>
                  <a:cubicBezTo>
                    <a:pt x="19062" y="21970"/>
                    <a:pt x="19104" y="21991"/>
                    <a:pt x="19166" y="22012"/>
                  </a:cubicBezTo>
                  <a:cubicBezTo>
                    <a:pt x="19313" y="22075"/>
                    <a:pt x="19438" y="22138"/>
                    <a:pt x="19585" y="22201"/>
                  </a:cubicBezTo>
                  <a:cubicBezTo>
                    <a:pt x="19857" y="22305"/>
                    <a:pt x="20129" y="22431"/>
                    <a:pt x="20401" y="22535"/>
                  </a:cubicBezTo>
                  <a:cubicBezTo>
                    <a:pt x="20445" y="22555"/>
                    <a:pt x="20491" y="22564"/>
                    <a:pt x="20537" y="22564"/>
                  </a:cubicBezTo>
                  <a:cubicBezTo>
                    <a:pt x="20688" y="22564"/>
                    <a:pt x="20834" y="22465"/>
                    <a:pt x="20882" y="22305"/>
                  </a:cubicBezTo>
                  <a:cubicBezTo>
                    <a:pt x="20945" y="22117"/>
                    <a:pt x="20819" y="21908"/>
                    <a:pt x="20631" y="21845"/>
                  </a:cubicBezTo>
                  <a:cubicBezTo>
                    <a:pt x="20380" y="21740"/>
                    <a:pt x="20129" y="21636"/>
                    <a:pt x="19857" y="21531"/>
                  </a:cubicBezTo>
                  <a:cubicBezTo>
                    <a:pt x="19731" y="21468"/>
                    <a:pt x="19606" y="21405"/>
                    <a:pt x="19438" y="21343"/>
                  </a:cubicBezTo>
                  <a:lnTo>
                    <a:pt x="19438" y="20548"/>
                  </a:lnTo>
                  <a:lnTo>
                    <a:pt x="19438" y="19585"/>
                  </a:lnTo>
                  <a:cubicBezTo>
                    <a:pt x="19438" y="19355"/>
                    <a:pt x="19417" y="19125"/>
                    <a:pt x="19417" y="18874"/>
                  </a:cubicBezTo>
                  <a:lnTo>
                    <a:pt x="19417" y="18727"/>
                  </a:lnTo>
                  <a:cubicBezTo>
                    <a:pt x="19480" y="18769"/>
                    <a:pt x="19522" y="18769"/>
                    <a:pt x="19564" y="18811"/>
                  </a:cubicBezTo>
                  <a:cubicBezTo>
                    <a:pt x="20045" y="19083"/>
                    <a:pt x="20526" y="19376"/>
                    <a:pt x="21028" y="19648"/>
                  </a:cubicBezTo>
                  <a:cubicBezTo>
                    <a:pt x="21154" y="19711"/>
                    <a:pt x="21259" y="19836"/>
                    <a:pt x="21280" y="20004"/>
                  </a:cubicBezTo>
                  <a:cubicBezTo>
                    <a:pt x="21321" y="20317"/>
                    <a:pt x="21405" y="20631"/>
                    <a:pt x="21468" y="20924"/>
                  </a:cubicBezTo>
                  <a:cubicBezTo>
                    <a:pt x="21510" y="21050"/>
                    <a:pt x="21531" y="21154"/>
                    <a:pt x="21552" y="21280"/>
                  </a:cubicBezTo>
                  <a:cubicBezTo>
                    <a:pt x="21677" y="21782"/>
                    <a:pt x="21782" y="22305"/>
                    <a:pt x="21886" y="22807"/>
                  </a:cubicBezTo>
                  <a:cubicBezTo>
                    <a:pt x="21928" y="22954"/>
                    <a:pt x="21970" y="23121"/>
                    <a:pt x="22012" y="23268"/>
                  </a:cubicBezTo>
                  <a:cubicBezTo>
                    <a:pt x="22033" y="23414"/>
                    <a:pt x="22158" y="23519"/>
                    <a:pt x="22326" y="23519"/>
                  </a:cubicBezTo>
                  <a:cubicBezTo>
                    <a:pt x="22344" y="23522"/>
                    <a:pt x="22363" y="23523"/>
                    <a:pt x="22381" y="23523"/>
                  </a:cubicBezTo>
                  <a:cubicBezTo>
                    <a:pt x="22606" y="23523"/>
                    <a:pt x="22780" y="23291"/>
                    <a:pt x="22702" y="23058"/>
                  </a:cubicBezTo>
                  <a:cubicBezTo>
                    <a:pt x="22661" y="22891"/>
                    <a:pt x="22619" y="22745"/>
                    <a:pt x="22577" y="22598"/>
                  </a:cubicBezTo>
                  <a:cubicBezTo>
                    <a:pt x="22409" y="21887"/>
                    <a:pt x="22263" y="21196"/>
                    <a:pt x="22096" y="20506"/>
                  </a:cubicBezTo>
                  <a:cubicBezTo>
                    <a:pt x="22096" y="20443"/>
                    <a:pt x="22096" y="20401"/>
                    <a:pt x="22075" y="20317"/>
                  </a:cubicBezTo>
                  <a:lnTo>
                    <a:pt x="22075" y="20317"/>
                  </a:lnTo>
                  <a:cubicBezTo>
                    <a:pt x="22158" y="20359"/>
                    <a:pt x="22200" y="20380"/>
                    <a:pt x="22263" y="20401"/>
                  </a:cubicBezTo>
                  <a:cubicBezTo>
                    <a:pt x="22493" y="20527"/>
                    <a:pt x="22744" y="20652"/>
                    <a:pt x="22995" y="20757"/>
                  </a:cubicBezTo>
                  <a:cubicBezTo>
                    <a:pt x="23121" y="20799"/>
                    <a:pt x="23205" y="20924"/>
                    <a:pt x="23225" y="21050"/>
                  </a:cubicBezTo>
                  <a:cubicBezTo>
                    <a:pt x="23246" y="21113"/>
                    <a:pt x="23267" y="21196"/>
                    <a:pt x="23288" y="21259"/>
                  </a:cubicBezTo>
                  <a:cubicBezTo>
                    <a:pt x="23414" y="21761"/>
                    <a:pt x="23539" y="22263"/>
                    <a:pt x="23665" y="22766"/>
                  </a:cubicBezTo>
                  <a:cubicBezTo>
                    <a:pt x="23707" y="22912"/>
                    <a:pt x="23769" y="23079"/>
                    <a:pt x="23832" y="23205"/>
                  </a:cubicBezTo>
                  <a:cubicBezTo>
                    <a:pt x="23889" y="23336"/>
                    <a:pt x="24012" y="23417"/>
                    <a:pt x="24158" y="23417"/>
                  </a:cubicBezTo>
                  <a:cubicBezTo>
                    <a:pt x="24175" y="23417"/>
                    <a:pt x="24192" y="23416"/>
                    <a:pt x="24209" y="23414"/>
                  </a:cubicBezTo>
                  <a:cubicBezTo>
                    <a:pt x="24355" y="23393"/>
                    <a:pt x="24481" y="23289"/>
                    <a:pt x="24523" y="23142"/>
                  </a:cubicBezTo>
                  <a:cubicBezTo>
                    <a:pt x="24544" y="23038"/>
                    <a:pt x="24523" y="22954"/>
                    <a:pt x="24481" y="22870"/>
                  </a:cubicBezTo>
                  <a:cubicBezTo>
                    <a:pt x="24397" y="22724"/>
                    <a:pt x="24355" y="22577"/>
                    <a:pt x="24313" y="22431"/>
                  </a:cubicBezTo>
                  <a:cubicBezTo>
                    <a:pt x="24251" y="22138"/>
                    <a:pt x="24188" y="21845"/>
                    <a:pt x="24125" y="21552"/>
                  </a:cubicBezTo>
                  <a:cubicBezTo>
                    <a:pt x="24104" y="21531"/>
                    <a:pt x="24104" y="21510"/>
                    <a:pt x="24125" y="21468"/>
                  </a:cubicBezTo>
                  <a:cubicBezTo>
                    <a:pt x="24355" y="21594"/>
                    <a:pt x="24586" y="21719"/>
                    <a:pt x="24837" y="21845"/>
                  </a:cubicBezTo>
                  <a:cubicBezTo>
                    <a:pt x="24899" y="21866"/>
                    <a:pt x="24941" y="21929"/>
                    <a:pt x="24962" y="22012"/>
                  </a:cubicBezTo>
                  <a:cubicBezTo>
                    <a:pt x="25004" y="22222"/>
                    <a:pt x="25067" y="22431"/>
                    <a:pt x="25130" y="22619"/>
                  </a:cubicBezTo>
                  <a:cubicBezTo>
                    <a:pt x="25171" y="22766"/>
                    <a:pt x="25192" y="22891"/>
                    <a:pt x="25213" y="23017"/>
                  </a:cubicBezTo>
                  <a:cubicBezTo>
                    <a:pt x="25250" y="23199"/>
                    <a:pt x="25413" y="23318"/>
                    <a:pt x="25579" y="23318"/>
                  </a:cubicBezTo>
                  <a:cubicBezTo>
                    <a:pt x="25604" y="23318"/>
                    <a:pt x="25628" y="23315"/>
                    <a:pt x="25653" y="23310"/>
                  </a:cubicBezTo>
                  <a:cubicBezTo>
                    <a:pt x="25862" y="23268"/>
                    <a:pt x="25966" y="23079"/>
                    <a:pt x="25925" y="22870"/>
                  </a:cubicBezTo>
                  <a:cubicBezTo>
                    <a:pt x="25904" y="22745"/>
                    <a:pt x="25862" y="22598"/>
                    <a:pt x="25820" y="22473"/>
                  </a:cubicBezTo>
                  <a:cubicBezTo>
                    <a:pt x="25778" y="22284"/>
                    <a:pt x="25715" y="22096"/>
                    <a:pt x="25674" y="21908"/>
                  </a:cubicBezTo>
                  <a:lnTo>
                    <a:pt x="25925" y="21845"/>
                  </a:lnTo>
                  <a:cubicBezTo>
                    <a:pt x="26176" y="21782"/>
                    <a:pt x="26406" y="21719"/>
                    <a:pt x="26657" y="21636"/>
                  </a:cubicBezTo>
                  <a:cubicBezTo>
                    <a:pt x="26803" y="21594"/>
                    <a:pt x="26908" y="21468"/>
                    <a:pt x="26908" y="21322"/>
                  </a:cubicBezTo>
                  <a:cubicBezTo>
                    <a:pt x="26929" y="21175"/>
                    <a:pt x="26845" y="21050"/>
                    <a:pt x="26720" y="20987"/>
                  </a:cubicBezTo>
                  <a:cubicBezTo>
                    <a:pt x="26657" y="20956"/>
                    <a:pt x="26594" y="20940"/>
                    <a:pt x="26534" y="20940"/>
                  </a:cubicBezTo>
                  <a:cubicBezTo>
                    <a:pt x="26474" y="20940"/>
                    <a:pt x="26416" y="20956"/>
                    <a:pt x="26364" y="20987"/>
                  </a:cubicBezTo>
                  <a:cubicBezTo>
                    <a:pt x="26050" y="21071"/>
                    <a:pt x="25715" y="21154"/>
                    <a:pt x="25402" y="21238"/>
                  </a:cubicBezTo>
                  <a:cubicBezTo>
                    <a:pt x="25376" y="21247"/>
                    <a:pt x="25350" y="21252"/>
                    <a:pt x="25325" y="21252"/>
                  </a:cubicBezTo>
                  <a:cubicBezTo>
                    <a:pt x="25290" y="21252"/>
                    <a:pt x="25259" y="21242"/>
                    <a:pt x="25234" y="21217"/>
                  </a:cubicBezTo>
                  <a:cubicBezTo>
                    <a:pt x="24983" y="21071"/>
                    <a:pt x="24774" y="20924"/>
                    <a:pt x="24502" y="20757"/>
                  </a:cubicBezTo>
                  <a:lnTo>
                    <a:pt x="24941" y="20631"/>
                  </a:lnTo>
                  <a:cubicBezTo>
                    <a:pt x="25255" y="20506"/>
                    <a:pt x="25590" y="20422"/>
                    <a:pt x="25946" y="20380"/>
                  </a:cubicBezTo>
                  <a:lnTo>
                    <a:pt x="25987" y="20380"/>
                  </a:lnTo>
                  <a:cubicBezTo>
                    <a:pt x="26176" y="20359"/>
                    <a:pt x="26322" y="20171"/>
                    <a:pt x="26280" y="19983"/>
                  </a:cubicBezTo>
                  <a:cubicBezTo>
                    <a:pt x="26261" y="19806"/>
                    <a:pt x="26095" y="19667"/>
                    <a:pt x="25919" y="19667"/>
                  </a:cubicBezTo>
                  <a:cubicBezTo>
                    <a:pt x="25907" y="19667"/>
                    <a:pt x="25895" y="19667"/>
                    <a:pt x="25883" y="19669"/>
                  </a:cubicBezTo>
                  <a:cubicBezTo>
                    <a:pt x="25715" y="19669"/>
                    <a:pt x="25569" y="19711"/>
                    <a:pt x="25422" y="19732"/>
                  </a:cubicBezTo>
                  <a:cubicBezTo>
                    <a:pt x="25171" y="19815"/>
                    <a:pt x="24941" y="19899"/>
                    <a:pt x="24690" y="19962"/>
                  </a:cubicBezTo>
                  <a:cubicBezTo>
                    <a:pt x="24355" y="20066"/>
                    <a:pt x="24000" y="20150"/>
                    <a:pt x="23665" y="20234"/>
                  </a:cubicBezTo>
                  <a:cubicBezTo>
                    <a:pt x="23635" y="20249"/>
                    <a:pt x="23603" y="20256"/>
                    <a:pt x="23571" y="20256"/>
                  </a:cubicBezTo>
                  <a:cubicBezTo>
                    <a:pt x="23512" y="20256"/>
                    <a:pt x="23454" y="20232"/>
                    <a:pt x="23414" y="20192"/>
                  </a:cubicBezTo>
                  <a:lnTo>
                    <a:pt x="22598" y="19648"/>
                  </a:lnTo>
                  <a:cubicBezTo>
                    <a:pt x="22556" y="19627"/>
                    <a:pt x="22535" y="19606"/>
                    <a:pt x="22514" y="19564"/>
                  </a:cubicBezTo>
                  <a:cubicBezTo>
                    <a:pt x="22661" y="19543"/>
                    <a:pt x="22786" y="19501"/>
                    <a:pt x="22912" y="19460"/>
                  </a:cubicBezTo>
                  <a:lnTo>
                    <a:pt x="24397" y="18999"/>
                  </a:lnTo>
                  <a:lnTo>
                    <a:pt x="25192" y="18769"/>
                  </a:lnTo>
                  <a:cubicBezTo>
                    <a:pt x="25360" y="18727"/>
                    <a:pt x="25464" y="18581"/>
                    <a:pt x="25485" y="18413"/>
                  </a:cubicBezTo>
                  <a:cubicBezTo>
                    <a:pt x="25485" y="18246"/>
                    <a:pt x="25381" y="18120"/>
                    <a:pt x="25234" y="18079"/>
                  </a:cubicBezTo>
                  <a:cubicBezTo>
                    <a:pt x="25192" y="18068"/>
                    <a:pt x="25150" y="18063"/>
                    <a:pt x="25109" y="18063"/>
                  </a:cubicBezTo>
                  <a:cubicBezTo>
                    <a:pt x="25067" y="18063"/>
                    <a:pt x="25025" y="18068"/>
                    <a:pt x="24983" y="18079"/>
                  </a:cubicBezTo>
                  <a:cubicBezTo>
                    <a:pt x="24376" y="18246"/>
                    <a:pt x="23769" y="18434"/>
                    <a:pt x="23184" y="18623"/>
                  </a:cubicBezTo>
                  <a:cubicBezTo>
                    <a:pt x="22681" y="18790"/>
                    <a:pt x="22200" y="18937"/>
                    <a:pt x="21698" y="19083"/>
                  </a:cubicBezTo>
                  <a:cubicBezTo>
                    <a:pt x="21674" y="19099"/>
                    <a:pt x="21644" y="19106"/>
                    <a:pt x="21612" y="19106"/>
                  </a:cubicBezTo>
                  <a:cubicBezTo>
                    <a:pt x="21561" y="19106"/>
                    <a:pt x="21507" y="19088"/>
                    <a:pt x="21468" y="19062"/>
                  </a:cubicBezTo>
                  <a:cubicBezTo>
                    <a:pt x="20945" y="18748"/>
                    <a:pt x="20422" y="18455"/>
                    <a:pt x="19899" y="18162"/>
                  </a:cubicBezTo>
                  <a:cubicBezTo>
                    <a:pt x="19878" y="18120"/>
                    <a:pt x="19836" y="18100"/>
                    <a:pt x="19815" y="18079"/>
                  </a:cubicBezTo>
                  <a:lnTo>
                    <a:pt x="20401" y="17765"/>
                  </a:lnTo>
                  <a:cubicBezTo>
                    <a:pt x="20526" y="17702"/>
                    <a:pt x="20652" y="17618"/>
                    <a:pt x="20777" y="17556"/>
                  </a:cubicBezTo>
                  <a:cubicBezTo>
                    <a:pt x="20945" y="17451"/>
                    <a:pt x="21112" y="17367"/>
                    <a:pt x="21280" y="17263"/>
                  </a:cubicBezTo>
                  <a:cubicBezTo>
                    <a:pt x="21552" y="17095"/>
                    <a:pt x="21824" y="16928"/>
                    <a:pt x="22117" y="16802"/>
                  </a:cubicBezTo>
                  <a:cubicBezTo>
                    <a:pt x="22451" y="17053"/>
                    <a:pt x="22786" y="17304"/>
                    <a:pt x="23121" y="17576"/>
                  </a:cubicBezTo>
                  <a:cubicBezTo>
                    <a:pt x="23191" y="17637"/>
                    <a:pt x="23281" y="17668"/>
                    <a:pt x="23372" y="17668"/>
                  </a:cubicBezTo>
                  <a:cubicBezTo>
                    <a:pt x="23469" y="17668"/>
                    <a:pt x="23568" y="17632"/>
                    <a:pt x="23644" y="17556"/>
                  </a:cubicBezTo>
                  <a:cubicBezTo>
                    <a:pt x="23769" y="17409"/>
                    <a:pt x="23769" y="17158"/>
                    <a:pt x="23623" y="17032"/>
                  </a:cubicBezTo>
                  <a:cubicBezTo>
                    <a:pt x="23581" y="16991"/>
                    <a:pt x="23518" y="16949"/>
                    <a:pt x="23477" y="16907"/>
                  </a:cubicBezTo>
                  <a:lnTo>
                    <a:pt x="22849" y="16447"/>
                  </a:lnTo>
                  <a:lnTo>
                    <a:pt x="22368" y="16112"/>
                  </a:lnTo>
                  <a:lnTo>
                    <a:pt x="23414" y="15317"/>
                  </a:lnTo>
                  <a:lnTo>
                    <a:pt x="23581" y="15442"/>
                  </a:lnTo>
                  <a:lnTo>
                    <a:pt x="24983" y="16551"/>
                  </a:lnTo>
                  <a:cubicBezTo>
                    <a:pt x="25109" y="16635"/>
                    <a:pt x="25234" y="16719"/>
                    <a:pt x="25360" y="16802"/>
                  </a:cubicBezTo>
                  <a:cubicBezTo>
                    <a:pt x="25427" y="16843"/>
                    <a:pt x="25494" y="16860"/>
                    <a:pt x="25556" y="16860"/>
                  </a:cubicBezTo>
                  <a:cubicBezTo>
                    <a:pt x="25879" y="16860"/>
                    <a:pt x="26084" y="16385"/>
                    <a:pt x="25715" y="16175"/>
                  </a:cubicBezTo>
                  <a:cubicBezTo>
                    <a:pt x="25590" y="16112"/>
                    <a:pt x="25464" y="16007"/>
                    <a:pt x="25360" y="15924"/>
                  </a:cubicBezTo>
                  <a:lnTo>
                    <a:pt x="24146" y="14982"/>
                  </a:lnTo>
                  <a:lnTo>
                    <a:pt x="24041" y="14877"/>
                  </a:lnTo>
                  <a:cubicBezTo>
                    <a:pt x="24083" y="14835"/>
                    <a:pt x="24125" y="14794"/>
                    <a:pt x="24167" y="14752"/>
                  </a:cubicBezTo>
                  <a:cubicBezTo>
                    <a:pt x="24418" y="14563"/>
                    <a:pt x="24669" y="14354"/>
                    <a:pt x="24941" y="14145"/>
                  </a:cubicBezTo>
                  <a:cubicBezTo>
                    <a:pt x="25213" y="13957"/>
                    <a:pt x="25485" y="13747"/>
                    <a:pt x="25757" y="13538"/>
                  </a:cubicBezTo>
                  <a:cubicBezTo>
                    <a:pt x="25904" y="13434"/>
                    <a:pt x="25966" y="13224"/>
                    <a:pt x="25883" y="13078"/>
                  </a:cubicBezTo>
                  <a:cubicBezTo>
                    <a:pt x="25805" y="12953"/>
                    <a:pt x="25681" y="12887"/>
                    <a:pt x="25553" y="12887"/>
                  </a:cubicBezTo>
                  <a:cubicBezTo>
                    <a:pt x="25509" y="12887"/>
                    <a:pt x="25465" y="12894"/>
                    <a:pt x="25422" y="12911"/>
                  </a:cubicBezTo>
                  <a:cubicBezTo>
                    <a:pt x="25360" y="12931"/>
                    <a:pt x="25318" y="12952"/>
                    <a:pt x="25255" y="12994"/>
                  </a:cubicBezTo>
                  <a:cubicBezTo>
                    <a:pt x="25150" y="13057"/>
                    <a:pt x="25067" y="13141"/>
                    <a:pt x="24962" y="13224"/>
                  </a:cubicBezTo>
                  <a:lnTo>
                    <a:pt x="23539" y="14333"/>
                  </a:lnTo>
                  <a:cubicBezTo>
                    <a:pt x="23497" y="14375"/>
                    <a:pt x="23456" y="14396"/>
                    <a:pt x="23414" y="14417"/>
                  </a:cubicBezTo>
                  <a:lnTo>
                    <a:pt x="22368" y="13664"/>
                  </a:lnTo>
                  <a:cubicBezTo>
                    <a:pt x="22409" y="13601"/>
                    <a:pt x="22451" y="13580"/>
                    <a:pt x="22493" y="13559"/>
                  </a:cubicBezTo>
                  <a:cubicBezTo>
                    <a:pt x="22765" y="13350"/>
                    <a:pt x="23058" y="13141"/>
                    <a:pt x="23330" y="12931"/>
                  </a:cubicBezTo>
                  <a:cubicBezTo>
                    <a:pt x="23435" y="12869"/>
                    <a:pt x="23539" y="12785"/>
                    <a:pt x="23623" y="12722"/>
                  </a:cubicBezTo>
                  <a:cubicBezTo>
                    <a:pt x="23749" y="12576"/>
                    <a:pt x="23749" y="12346"/>
                    <a:pt x="23623" y="12220"/>
                  </a:cubicBezTo>
                  <a:cubicBezTo>
                    <a:pt x="23545" y="12130"/>
                    <a:pt x="23442" y="12089"/>
                    <a:pt x="23341" y="12089"/>
                  </a:cubicBezTo>
                  <a:cubicBezTo>
                    <a:pt x="23254" y="12089"/>
                    <a:pt x="23168" y="12120"/>
                    <a:pt x="23100" y="12178"/>
                  </a:cubicBezTo>
                  <a:cubicBezTo>
                    <a:pt x="22933" y="12325"/>
                    <a:pt x="22744" y="12471"/>
                    <a:pt x="22577" y="12597"/>
                  </a:cubicBezTo>
                  <a:cubicBezTo>
                    <a:pt x="22409" y="12701"/>
                    <a:pt x="22242" y="12848"/>
                    <a:pt x="22054" y="12973"/>
                  </a:cubicBezTo>
                  <a:lnTo>
                    <a:pt x="21133" y="12429"/>
                  </a:lnTo>
                  <a:cubicBezTo>
                    <a:pt x="21049" y="12387"/>
                    <a:pt x="20966" y="12325"/>
                    <a:pt x="20882" y="12283"/>
                  </a:cubicBezTo>
                  <a:lnTo>
                    <a:pt x="19794" y="11697"/>
                  </a:lnTo>
                  <a:lnTo>
                    <a:pt x="19794" y="11676"/>
                  </a:lnTo>
                  <a:cubicBezTo>
                    <a:pt x="19836" y="11634"/>
                    <a:pt x="19878" y="11613"/>
                    <a:pt x="19940" y="11571"/>
                  </a:cubicBezTo>
                  <a:cubicBezTo>
                    <a:pt x="20422" y="11299"/>
                    <a:pt x="20924" y="11027"/>
                    <a:pt x="21405" y="10734"/>
                  </a:cubicBezTo>
                  <a:cubicBezTo>
                    <a:pt x="21473" y="10694"/>
                    <a:pt x="21549" y="10671"/>
                    <a:pt x="21623" y="10671"/>
                  </a:cubicBezTo>
                  <a:cubicBezTo>
                    <a:pt x="21663" y="10671"/>
                    <a:pt x="21703" y="10678"/>
                    <a:pt x="21740" y="10693"/>
                  </a:cubicBezTo>
                  <a:cubicBezTo>
                    <a:pt x="21949" y="10776"/>
                    <a:pt x="22137" y="10839"/>
                    <a:pt x="22326" y="10902"/>
                  </a:cubicBezTo>
                  <a:cubicBezTo>
                    <a:pt x="23058" y="11132"/>
                    <a:pt x="23769" y="11362"/>
                    <a:pt x="24502" y="11571"/>
                  </a:cubicBezTo>
                  <a:cubicBezTo>
                    <a:pt x="24669" y="11634"/>
                    <a:pt x="24858" y="11676"/>
                    <a:pt x="25025" y="11718"/>
                  </a:cubicBezTo>
                  <a:cubicBezTo>
                    <a:pt x="25053" y="11724"/>
                    <a:pt x="25080" y="11727"/>
                    <a:pt x="25108" y="11727"/>
                  </a:cubicBezTo>
                  <a:cubicBezTo>
                    <a:pt x="25266" y="11727"/>
                    <a:pt x="25408" y="11627"/>
                    <a:pt x="25443" y="11467"/>
                  </a:cubicBezTo>
                  <a:cubicBezTo>
                    <a:pt x="25506" y="11258"/>
                    <a:pt x="25381" y="11048"/>
                    <a:pt x="25171" y="11006"/>
                  </a:cubicBezTo>
                  <a:cubicBezTo>
                    <a:pt x="25025" y="10944"/>
                    <a:pt x="24858" y="10923"/>
                    <a:pt x="24690" y="10881"/>
                  </a:cubicBezTo>
                  <a:cubicBezTo>
                    <a:pt x="24460" y="10797"/>
                    <a:pt x="24230" y="10734"/>
                    <a:pt x="24000" y="10651"/>
                  </a:cubicBezTo>
                  <a:lnTo>
                    <a:pt x="22744" y="10253"/>
                  </a:lnTo>
                  <a:lnTo>
                    <a:pt x="22472" y="10190"/>
                  </a:lnTo>
                  <a:cubicBezTo>
                    <a:pt x="22535" y="10149"/>
                    <a:pt x="22577" y="10107"/>
                    <a:pt x="22619" y="10086"/>
                  </a:cubicBezTo>
                  <a:cubicBezTo>
                    <a:pt x="22849" y="9918"/>
                    <a:pt x="23100" y="9772"/>
                    <a:pt x="23330" y="9605"/>
                  </a:cubicBezTo>
                  <a:cubicBezTo>
                    <a:pt x="23400" y="9549"/>
                    <a:pt x="23479" y="9521"/>
                    <a:pt x="23561" y="9521"/>
                  </a:cubicBezTo>
                  <a:cubicBezTo>
                    <a:pt x="23602" y="9521"/>
                    <a:pt x="23644" y="9528"/>
                    <a:pt x="23686" y="9542"/>
                  </a:cubicBezTo>
                  <a:cubicBezTo>
                    <a:pt x="23749" y="9563"/>
                    <a:pt x="23811" y="9563"/>
                    <a:pt x="23874" y="9584"/>
                  </a:cubicBezTo>
                  <a:cubicBezTo>
                    <a:pt x="24376" y="9730"/>
                    <a:pt x="24858" y="9877"/>
                    <a:pt x="25360" y="10023"/>
                  </a:cubicBezTo>
                  <a:cubicBezTo>
                    <a:pt x="25527" y="10065"/>
                    <a:pt x="25694" y="10086"/>
                    <a:pt x="25841" y="10107"/>
                  </a:cubicBezTo>
                  <a:cubicBezTo>
                    <a:pt x="26050" y="10107"/>
                    <a:pt x="26238" y="9960"/>
                    <a:pt x="26259" y="9751"/>
                  </a:cubicBezTo>
                  <a:cubicBezTo>
                    <a:pt x="26259" y="9563"/>
                    <a:pt x="26113" y="9395"/>
                    <a:pt x="25904" y="9374"/>
                  </a:cubicBezTo>
                  <a:cubicBezTo>
                    <a:pt x="25757" y="9353"/>
                    <a:pt x="25590" y="9333"/>
                    <a:pt x="25443" y="9291"/>
                  </a:cubicBezTo>
                  <a:cubicBezTo>
                    <a:pt x="25150" y="9207"/>
                    <a:pt x="24858" y="9102"/>
                    <a:pt x="24565" y="9019"/>
                  </a:cubicBezTo>
                  <a:cubicBezTo>
                    <a:pt x="24523" y="9019"/>
                    <a:pt x="24502" y="8998"/>
                    <a:pt x="24481" y="8998"/>
                  </a:cubicBezTo>
                  <a:cubicBezTo>
                    <a:pt x="24711" y="8830"/>
                    <a:pt x="24920" y="8705"/>
                    <a:pt x="25130" y="8558"/>
                  </a:cubicBezTo>
                  <a:cubicBezTo>
                    <a:pt x="25191" y="8528"/>
                    <a:pt x="25252" y="8508"/>
                    <a:pt x="25322" y="8508"/>
                  </a:cubicBezTo>
                  <a:cubicBezTo>
                    <a:pt x="25347" y="8508"/>
                    <a:pt x="25373" y="8511"/>
                    <a:pt x="25402" y="8517"/>
                  </a:cubicBezTo>
                  <a:cubicBezTo>
                    <a:pt x="25715" y="8621"/>
                    <a:pt x="26050" y="8684"/>
                    <a:pt x="26364" y="8789"/>
                  </a:cubicBezTo>
                  <a:cubicBezTo>
                    <a:pt x="26405" y="8801"/>
                    <a:pt x="26445" y="8807"/>
                    <a:pt x="26485" y="8807"/>
                  </a:cubicBezTo>
                  <a:cubicBezTo>
                    <a:pt x="26649" y="8807"/>
                    <a:pt x="26795" y="8706"/>
                    <a:pt x="26845" y="8537"/>
                  </a:cubicBezTo>
                  <a:cubicBezTo>
                    <a:pt x="26908" y="8349"/>
                    <a:pt x="26803" y="8140"/>
                    <a:pt x="26594" y="8098"/>
                  </a:cubicBezTo>
                  <a:cubicBezTo>
                    <a:pt x="26490" y="8056"/>
                    <a:pt x="26364" y="8035"/>
                    <a:pt x="26259" y="7993"/>
                  </a:cubicBezTo>
                  <a:lnTo>
                    <a:pt x="25653" y="7826"/>
                  </a:lnTo>
                  <a:cubicBezTo>
                    <a:pt x="25674" y="7742"/>
                    <a:pt x="25694" y="7659"/>
                    <a:pt x="25715" y="7575"/>
                  </a:cubicBezTo>
                  <a:cubicBezTo>
                    <a:pt x="25778" y="7345"/>
                    <a:pt x="25841" y="7115"/>
                    <a:pt x="25904" y="6864"/>
                  </a:cubicBezTo>
                  <a:cubicBezTo>
                    <a:pt x="25946" y="6675"/>
                    <a:pt x="25820" y="6466"/>
                    <a:pt x="25632" y="6424"/>
                  </a:cubicBezTo>
                  <a:cubicBezTo>
                    <a:pt x="25616" y="6423"/>
                    <a:pt x="25601" y="6422"/>
                    <a:pt x="25587" y="6422"/>
                  </a:cubicBezTo>
                  <a:cubicBezTo>
                    <a:pt x="25396" y="6422"/>
                    <a:pt x="25231" y="6544"/>
                    <a:pt x="25192" y="6738"/>
                  </a:cubicBezTo>
                  <a:cubicBezTo>
                    <a:pt x="25109" y="7073"/>
                    <a:pt x="25004" y="7408"/>
                    <a:pt x="24920" y="7742"/>
                  </a:cubicBezTo>
                  <a:cubicBezTo>
                    <a:pt x="24920" y="7805"/>
                    <a:pt x="24878" y="7868"/>
                    <a:pt x="24816" y="7889"/>
                  </a:cubicBezTo>
                  <a:lnTo>
                    <a:pt x="24083" y="8265"/>
                  </a:lnTo>
                  <a:cubicBezTo>
                    <a:pt x="24083" y="8245"/>
                    <a:pt x="24083" y="8224"/>
                    <a:pt x="24083" y="8203"/>
                  </a:cubicBezTo>
                  <a:cubicBezTo>
                    <a:pt x="24146" y="7931"/>
                    <a:pt x="24188" y="7701"/>
                    <a:pt x="24251" y="7429"/>
                  </a:cubicBezTo>
                  <a:cubicBezTo>
                    <a:pt x="24293" y="7219"/>
                    <a:pt x="24376" y="6989"/>
                    <a:pt x="24460" y="6801"/>
                  </a:cubicBezTo>
                  <a:cubicBezTo>
                    <a:pt x="24523" y="6633"/>
                    <a:pt x="24460" y="6466"/>
                    <a:pt x="24313" y="6382"/>
                  </a:cubicBezTo>
                  <a:cubicBezTo>
                    <a:pt x="24259" y="6337"/>
                    <a:pt x="24193" y="6315"/>
                    <a:pt x="24126" y="6315"/>
                  </a:cubicBezTo>
                  <a:cubicBezTo>
                    <a:pt x="24037" y="6315"/>
                    <a:pt x="23945" y="6353"/>
                    <a:pt x="23874" y="6424"/>
                  </a:cubicBezTo>
                  <a:cubicBezTo>
                    <a:pt x="23832" y="6466"/>
                    <a:pt x="23790" y="6529"/>
                    <a:pt x="23769" y="6592"/>
                  </a:cubicBezTo>
                  <a:cubicBezTo>
                    <a:pt x="23644" y="6885"/>
                    <a:pt x="23560" y="7177"/>
                    <a:pt x="23497" y="7470"/>
                  </a:cubicBezTo>
                  <a:cubicBezTo>
                    <a:pt x="23393" y="7889"/>
                    <a:pt x="23288" y="8286"/>
                    <a:pt x="23184" y="8705"/>
                  </a:cubicBezTo>
                  <a:cubicBezTo>
                    <a:pt x="23163" y="8809"/>
                    <a:pt x="23079" y="8914"/>
                    <a:pt x="22974" y="8956"/>
                  </a:cubicBezTo>
                  <a:lnTo>
                    <a:pt x="22179" y="9353"/>
                  </a:lnTo>
                  <a:cubicBezTo>
                    <a:pt x="22137" y="9374"/>
                    <a:pt x="22096" y="9374"/>
                    <a:pt x="22054" y="9395"/>
                  </a:cubicBezTo>
                  <a:lnTo>
                    <a:pt x="22054" y="9312"/>
                  </a:lnTo>
                  <a:lnTo>
                    <a:pt x="22430" y="7680"/>
                  </a:lnTo>
                  <a:cubicBezTo>
                    <a:pt x="22514" y="7345"/>
                    <a:pt x="22598" y="7010"/>
                    <a:pt x="22681" y="6675"/>
                  </a:cubicBezTo>
                  <a:cubicBezTo>
                    <a:pt x="22723" y="6466"/>
                    <a:pt x="22619" y="6278"/>
                    <a:pt x="22430" y="6215"/>
                  </a:cubicBezTo>
                  <a:cubicBezTo>
                    <a:pt x="22394" y="6204"/>
                    <a:pt x="22357" y="6199"/>
                    <a:pt x="22321" y="6199"/>
                  </a:cubicBezTo>
                  <a:cubicBezTo>
                    <a:pt x="22153" y="6199"/>
                    <a:pt x="22005" y="6314"/>
                    <a:pt x="21970" y="6487"/>
                  </a:cubicBezTo>
                  <a:cubicBezTo>
                    <a:pt x="21928" y="6633"/>
                    <a:pt x="21886" y="6780"/>
                    <a:pt x="21845" y="6947"/>
                  </a:cubicBezTo>
                  <a:cubicBezTo>
                    <a:pt x="21740" y="7429"/>
                    <a:pt x="21635" y="7931"/>
                    <a:pt x="21531" y="8433"/>
                  </a:cubicBezTo>
                  <a:cubicBezTo>
                    <a:pt x="21447" y="8768"/>
                    <a:pt x="21363" y="9102"/>
                    <a:pt x="21280" y="9437"/>
                  </a:cubicBezTo>
                  <a:cubicBezTo>
                    <a:pt x="21259" y="9584"/>
                    <a:pt x="21217" y="9730"/>
                    <a:pt x="21196" y="9877"/>
                  </a:cubicBezTo>
                  <a:cubicBezTo>
                    <a:pt x="21196" y="9939"/>
                    <a:pt x="21133" y="10002"/>
                    <a:pt x="21070" y="10044"/>
                  </a:cubicBezTo>
                  <a:lnTo>
                    <a:pt x="19501" y="10944"/>
                  </a:lnTo>
                  <a:cubicBezTo>
                    <a:pt x="19459" y="10965"/>
                    <a:pt x="19438" y="10986"/>
                    <a:pt x="19396" y="10986"/>
                  </a:cubicBezTo>
                  <a:cubicBezTo>
                    <a:pt x="19396" y="10567"/>
                    <a:pt x="19417" y="10190"/>
                    <a:pt x="19417" y="9793"/>
                  </a:cubicBezTo>
                  <a:lnTo>
                    <a:pt x="19417" y="9395"/>
                  </a:lnTo>
                  <a:cubicBezTo>
                    <a:pt x="19396" y="9102"/>
                    <a:pt x="19396" y="8789"/>
                    <a:pt x="19417" y="8475"/>
                  </a:cubicBezTo>
                  <a:cubicBezTo>
                    <a:pt x="19417" y="8412"/>
                    <a:pt x="19459" y="8349"/>
                    <a:pt x="19522" y="8328"/>
                  </a:cubicBezTo>
                  <a:lnTo>
                    <a:pt x="19668" y="8265"/>
                  </a:lnTo>
                  <a:lnTo>
                    <a:pt x="20631" y="7868"/>
                  </a:lnTo>
                  <a:cubicBezTo>
                    <a:pt x="20819" y="7784"/>
                    <a:pt x="20903" y="7575"/>
                    <a:pt x="20840" y="7387"/>
                  </a:cubicBezTo>
                  <a:cubicBezTo>
                    <a:pt x="20792" y="7243"/>
                    <a:pt x="20659" y="7148"/>
                    <a:pt x="20516" y="7148"/>
                  </a:cubicBezTo>
                  <a:cubicBezTo>
                    <a:pt x="20471" y="7148"/>
                    <a:pt x="20425" y="7158"/>
                    <a:pt x="20380" y="7177"/>
                  </a:cubicBezTo>
                  <a:cubicBezTo>
                    <a:pt x="20296" y="7198"/>
                    <a:pt x="20212" y="7240"/>
                    <a:pt x="20129" y="7282"/>
                  </a:cubicBezTo>
                  <a:lnTo>
                    <a:pt x="19166" y="7701"/>
                  </a:lnTo>
                  <a:cubicBezTo>
                    <a:pt x="19116" y="7717"/>
                    <a:pt x="19065" y="7748"/>
                    <a:pt x="19014" y="7748"/>
                  </a:cubicBezTo>
                  <a:cubicBezTo>
                    <a:pt x="19002" y="7748"/>
                    <a:pt x="18990" y="7746"/>
                    <a:pt x="18978" y="7742"/>
                  </a:cubicBezTo>
                  <a:cubicBezTo>
                    <a:pt x="18915" y="7324"/>
                    <a:pt x="18852" y="6905"/>
                    <a:pt x="18852" y="6487"/>
                  </a:cubicBezTo>
                  <a:cubicBezTo>
                    <a:pt x="18915" y="6445"/>
                    <a:pt x="18957" y="6424"/>
                    <a:pt x="19020" y="6403"/>
                  </a:cubicBezTo>
                  <a:cubicBezTo>
                    <a:pt x="19564" y="6194"/>
                    <a:pt x="20108" y="5964"/>
                    <a:pt x="20673" y="5755"/>
                  </a:cubicBezTo>
                  <a:cubicBezTo>
                    <a:pt x="20819" y="5692"/>
                    <a:pt x="20966" y="5629"/>
                    <a:pt x="21091" y="5545"/>
                  </a:cubicBezTo>
                  <a:cubicBezTo>
                    <a:pt x="21476" y="5353"/>
                    <a:pt x="21276" y="4854"/>
                    <a:pt x="20944" y="4854"/>
                  </a:cubicBezTo>
                  <a:cubicBezTo>
                    <a:pt x="20878" y="4854"/>
                    <a:pt x="20808" y="4873"/>
                    <a:pt x="20736" y="4918"/>
                  </a:cubicBezTo>
                  <a:cubicBezTo>
                    <a:pt x="20631" y="4980"/>
                    <a:pt x="20526" y="5022"/>
                    <a:pt x="20401" y="5085"/>
                  </a:cubicBezTo>
                  <a:cubicBezTo>
                    <a:pt x="19899" y="5294"/>
                    <a:pt x="19376" y="5483"/>
                    <a:pt x="18852" y="5692"/>
                  </a:cubicBezTo>
                  <a:lnTo>
                    <a:pt x="18748" y="5734"/>
                  </a:lnTo>
                  <a:cubicBezTo>
                    <a:pt x="18727" y="5566"/>
                    <a:pt x="18706" y="5441"/>
                    <a:pt x="18685" y="5315"/>
                  </a:cubicBezTo>
                  <a:cubicBezTo>
                    <a:pt x="18643" y="4939"/>
                    <a:pt x="18580" y="4562"/>
                    <a:pt x="18518" y="4185"/>
                  </a:cubicBezTo>
                  <a:cubicBezTo>
                    <a:pt x="18497" y="3997"/>
                    <a:pt x="18476" y="3788"/>
                    <a:pt x="18455" y="3579"/>
                  </a:cubicBezTo>
                  <a:cubicBezTo>
                    <a:pt x="18455" y="3401"/>
                    <a:pt x="18306" y="3242"/>
                    <a:pt x="18131" y="3242"/>
                  </a:cubicBezTo>
                  <a:cubicBezTo>
                    <a:pt x="18121" y="3242"/>
                    <a:pt x="18110" y="3243"/>
                    <a:pt x="18099" y="3244"/>
                  </a:cubicBezTo>
                  <a:cubicBezTo>
                    <a:pt x="18087" y="3243"/>
                    <a:pt x="18076" y="3242"/>
                    <a:pt x="18064" y="3242"/>
                  </a:cubicBezTo>
                  <a:cubicBezTo>
                    <a:pt x="17874" y="3242"/>
                    <a:pt x="17743" y="3401"/>
                    <a:pt x="17743" y="3579"/>
                  </a:cubicBezTo>
                  <a:cubicBezTo>
                    <a:pt x="17743" y="3725"/>
                    <a:pt x="17743" y="3872"/>
                    <a:pt x="17764" y="4018"/>
                  </a:cubicBezTo>
                  <a:cubicBezTo>
                    <a:pt x="17827" y="4478"/>
                    <a:pt x="17911" y="4960"/>
                    <a:pt x="17974" y="5420"/>
                  </a:cubicBezTo>
                  <a:cubicBezTo>
                    <a:pt x="18015" y="5629"/>
                    <a:pt x="18015" y="5817"/>
                    <a:pt x="18057" y="6048"/>
                  </a:cubicBezTo>
                  <a:lnTo>
                    <a:pt x="16865" y="6571"/>
                  </a:lnTo>
                  <a:cubicBezTo>
                    <a:pt x="16844" y="6487"/>
                    <a:pt x="16823" y="6424"/>
                    <a:pt x="16823" y="6382"/>
                  </a:cubicBezTo>
                  <a:cubicBezTo>
                    <a:pt x="16781" y="6006"/>
                    <a:pt x="16760" y="5629"/>
                    <a:pt x="16718" y="5252"/>
                  </a:cubicBezTo>
                  <a:cubicBezTo>
                    <a:pt x="16697" y="5169"/>
                    <a:pt x="16697" y="5085"/>
                    <a:pt x="16676" y="5001"/>
                  </a:cubicBezTo>
                  <a:cubicBezTo>
                    <a:pt x="16622" y="4838"/>
                    <a:pt x="16472" y="4721"/>
                    <a:pt x="16324" y="4721"/>
                  </a:cubicBezTo>
                  <a:cubicBezTo>
                    <a:pt x="16302" y="4721"/>
                    <a:pt x="16280" y="4724"/>
                    <a:pt x="16258" y="4729"/>
                  </a:cubicBezTo>
                  <a:cubicBezTo>
                    <a:pt x="16070" y="4771"/>
                    <a:pt x="15944" y="4939"/>
                    <a:pt x="15944" y="5148"/>
                  </a:cubicBezTo>
                  <a:cubicBezTo>
                    <a:pt x="15965" y="5315"/>
                    <a:pt x="16007" y="5483"/>
                    <a:pt x="16028" y="5650"/>
                  </a:cubicBezTo>
                  <a:cubicBezTo>
                    <a:pt x="16070" y="5901"/>
                    <a:pt x="16091" y="6173"/>
                    <a:pt x="16111" y="6466"/>
                  </a:cubicBezTo>
                  <a:lnTo>
                    <a:pt x="15191" y="6989"/>
                  </a:lnTo>
                  <a:cubicBezTo>
                    <a:pt x="15128" y="7031"/>
                    <a:pt x="15065" y="7052"/>
                    <a:pt x="15002" y="7094"/>
                  </a:cubicBezTo>
                  <a:lnTo>
                    <a:pt x="13914" y="7784"/>
                  </a:lnTo>
                  <a:lnTo>
                    <a:pt x="13852" y="7784"/>
                  </a:lnTo>
                  <a:lnTo>
                    <a:pt x="13852" y="7617"/>
                  </a:lnTo>
                  <a:lnTo>
                    <a:pt x="13852" y="5985"/>
                  </a:lnTo>
                  <a:cubicBezTo>
                    <a:pt x="13831" y="5817"/>
                    <a:pt x="13914" y="5671"/>
                    <a:pt x="14040" y="5566"/>
                  </a:cubicBezTo>
                  <a:cubicBezTo>
                    <a:pt x="14312" y="5336"/>
                    <a:pt x="14584" y="5085"/>
                    <a:pt x="14856" y="4834"/>
                  </a:cubicBezTo>
                  <a:lnTo>
                    <a:pt x="15107" y="4583"/>
                  </a:lnTo>
                  <a:lnTo>
                    <a:pt x="16174" y="3620"/>
                  </a:lnTo>
                  <a:cubicBezTo>
                    <a:pt x="16279" y="3516"/>
                    <a:pt x="16383" y="3411"/>
                    <a:pt x="16467" y="3307"/>
                  </a:cubicBezTo>
                  <a:cubicBezTo>
                    <a:pt x="16572" y="3244"/>
                    <a:pt x="16614" y="3118"/>
                    <a:pt x="16593" y="2972"/>
                  </a:cubicBezTo>
                  <a:cubicBezTo>
                    <a:pt x="16565" y="2794"/>
                    <a:pt x="16404" y="2679"/>
                    <a:pt x="16237" y="2679"/>
                  </a:cubicBezTo>
                  <a:cubicBezTo>
                    <a:pt x="16148" y="2679"/>
                    <a:pt x="16058" y="2711"/>
                    <a:pt x="15986" y="2783"/>
                  </a:cubicBezTo>
                  <a:cubicBezTo>
                    <a:pt x="15881" y="2888"/>
                    <a:pt x="15777" y="3014"/>
                    <a:pt x="15651" y="3118"/>
                  </a:cubicBezTo>
                  <a:cubicBezTo>
                    <a:pt x="15107" y="3620"/>
                    <a:pt x="14563" y="4144"/>
                    <a:pt x="14019" y="4646"/>
                  </a:cubicBezTo>
                  <a:cubicBezTo>
                    <a:pt x="13977" y="4667"/>
                    <a:pt x="13935" y="4688"/>
                    <a:pt x="13914" y="4729"/>
                  </a:cubicBezTo>
                  <a:cubicBezTo>
                    <a:pt x="13873" y="4353"/>
                    <a:pt x="13852" y="3997"/>
                    <a:pt x="13831" y="3641"/>
                  </a:cubicBezTo>
                  <a:cubicBezTo>
                    <a:pt x="13831" y="3558"/>
                    <a:pt x="13852" y="3453"/>
                    <a:pt x="13935" y="3390"/>
                  </a:cubicBezTo>
                  <a:cubicBezTo>
                    <a:pt x="14354" y="2993"/>
                    <a:pt x="14772" y="2595"/>
                    <a:pt x="15170" y="2177"/>
                  </a:cubicBezTo>
                  <a:cubicBezTo>
                    <a:pt x="15295" y="2051"/>
                    <a:pt x="15421" y="1905"/>
                    <a:pt x="15526" y="1758"/>
                  </a:cubicBezTo>
                  <a:cubicBezTo>
                    <a:pt x="15651" y="1591"/>
                    <a:pt x="15609" y="1361"/>
                    <a:pt x="15442" y="1256"/>
                  </a:cubicBezTo>
                  <a:cubicBezTo>
                    <a:pt x="15374" y="1205"/>
                    <a:pt x="15299" y="1182"/>
                    <a:pt x="15227" y="1182"/>
                  </a:cubicBezTo>
                  <a:cubicBezTo>
                    <a:pt x="15122" y="1182"/>
                    <a:pt x="15023" y="1232"/>
                    <a:pt x="14961" y="1319"/>
                  </a:cubicBezTo>
                  <a:cubicBezTo>
                    <a:pt x="14919" y="1361"/>
                    <a:pt x="14898" y="1403"/>
                    <a:pt x="14877" y="1444"/>
                  </a:cubicBezTo>
                  <a:cubicBezTo>
                    <a:pt x="14814" y="1507"/>
                    <a:pt x="14751" y="1591"/>
                    <a:pt x="14689" y="1654"/>
                  </a:cubicBezTo>
                  <a:lnTo>
                    <a:pt x="13998" y="2302"/>
                  </a:lnTo>
                  <a:cubicBezTo>
                    <a:pt x="13956" y="2323"/>
                    <a:pt x="13935" y="2344"/>
                    <a:pt x="13873" y="2386"/>
                  </a:cubicBezTo>
                  <a:cubicBezTo>
                    <a:pt x="13873" y="2093"/>
                    <a:pt x="13852" y="1842"/>
                    <a:pt x="13831" y="1570"/>
                  </a:cubicBezTo>
                  <a:cubicBezTo>
                    <a:pt x="13831" y="1507"/>
                    <a:pt x="13852" y="1444"/>
                    <a:pt x="13914" y="1382"/>
                  </a:cubicBezTo>
                  <a:cubicBezTo>
                    <a:pt x="14166" y="1151"/>
                    <a:pt x="14396" y="900"/>
                    <a:pt x="14668" y="649"/>
                  </a:cubicBezTo>
                  <a:cubicBezTo>
                    <a:pt x="14772" y="566"/>
                    <a:pt x="14814" y="440"/>
                    <a:pt x="14793" y="294"/>
                  </a:cubicBezTo>
                  <a:cubicBezTo>
                    <a:pt x="14752" y="116"/>
                    <a:pt x="14595" y="0"/>
                    <a:pt x="14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87174" y="1942425"/>
              <a:ext cx="577338" cy="598216"/>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1051850" y="4873600"/>
              <a:ext cx="211756" cy="211375"/>
            </a:xfrm>
            <a:custGeom>
              <a:avLst/>
              <a:gdLst/>
              <a:ahLst/>
              <a:cxnLst/>
              <a:rect l="l" t="t" r="r" b="b"/>
              <a:pathLst>
                <a:path w="25360" h="25322" extrusionOk="0">
                  <a:moveTo>
                    <a:pt x="10588" y="7636"/>
                  </a:moveTo>
                  <a:lnTo>
                    <a:pt x="12178" y="8138"/>
                  </a:lnTo>
                  <a:cubicBezTo>
                    <a:pt x="12199" y="8327"/>
                    <a:pt x="12199" y="8515"/>
                    <a:pt x="12199" y="8703"/>
                  </a:cubicBezTo>
                  <a:lnTo>
                    <a:pt x="12199" y="9540"/>
                  </a:lnTo>
                  <a:cubicBezTo>
                    <a:pt x="12199" y="9749"/>
                    <a:pt x="12220" y="9938"/>
                    <a:pt x="12220" y="10147"/>
                  </a:cubicBezTo>
                  <a:cubicBezTo>
                    <a:pt x="12220" y="10566"/>
                    <a:pt x="12178" y="10984"/>
                    <a:pt x="12178" y="11402"/>
                  </a:cubicBezTo>
                  <a:cubicBezTo>
                    <a:pt x="11885" y="11277"/>
                    <a:pt x="10357" y="9770"/>
                    <a:pt x="9834" y="9101"/>
                  </a:cubicBezTo>
                  <a:cubicBezTo>
                    <a:pt x="10085" y="8599"/>
                    <a:pt x="10337" y="8117"/>
                    <a:pt x="10588" y="7636"/>
                  </a:cubicBezTo>
                  <a:close/>
                  <a:moveTo>
                    <a:pt x="14730" y="7636"/>
                  </a:moveTo>
                  <a:lnTo>
                    <a:pt x="15505" y="9122"/>
                  </a:lnTo>
                  <a:cubicBezTo>
                    <a:pt x="14730" y="9875"/>
                    <a:pt x="14019" y="10712"/>
                    <a:pt x="13140" y="11444"/>
                  </a:cubicBezTo>
                  <a:cubicBezTo>
                    <a:pt x="13057" y="10335"/>
                    <a:pt x="13119" y="9247"/>
                    <a:pt x="13119" y="8159"/>
                  </a:cubicBezTo>
                  <a:lnTo>
                    <a:pt x="14730" y="7636"/>
                  </a:lnTo>
                  <a:close/>
                  <a:moveTo>
                    <a:pt x="9123" y="9812"/>
                  </a:moveTo>
                  <a:cubicBezTo>
                    <a:pt x="9228" y="9917"/>
                    <a:pt x="9353" y="10022"/>
                    <a:pt x="9479" y="10126"/>
                  </a:cubicBezTo>
                  <a:cubicBezTo>
                    <a:pt x="9897" y="10524"/>
                    <a:pt x="10316" y="10921"/>
                    <a:pt x="10713" y="11340"/>
                  </a:cubicBezTo>
                  <a:cubicBezTo>
                    <a:pt x="10964" y="11591"/>
                    <a:pt x="11194" y="11863"/>
                    <a:pt x="11445" y="12156"/>
                  </a:cubicBezTo>
                  <a:cubicBezTo>
                    <a:pt x="11062" y="12192"/>
                    <a:pt x="10682" y="12203"/>
                    <a:pt x="10303" y="12203"/>
                  </a:cubicBezTo>
                  <a:cubicBezTo>
                    <a:pt x="9689" y="12203"/>
                    <a:pt x="9081" y="12174"/>
                    <a:pt x="8472" y="12174"/>
                  </a:cubicBezTo>
                  <a:cubicBezTo>
                    <a:pt x="8368" y="12174"/>
                    <a:pt x="8264" y="12175"/>
                    <a:pt x="8160" y="12177"/>
                  </a:cubicBezTo>
                  <a:lnTo>
                    <a:pt x="8181" y="12156"/>
                  </a:lnTo>
                  <a:cubicBezTo>
                    <a:pt x="7993" y="11612"/>
                    <a:pt x="7826" y="11089"/>
                    <a:pt x="7637" y="10566"/>
                  </a:cubicBezTo>
                  <a:lnTo>
                    <a:pt x="9123" y="9812"/>
                  </a:lnTo>
                  <a:close/>
                  <a:moveTo>
                    <a:pt x="16195" y="9812"/>
                  </a:moveTo>
                  <a:lnTo>
                    <a:pt x="17304" y="10398"/>
                  </a:lnTo>
                  <a:cubicBezTo>
                    <a:pt x="17388" y="10440"/>
                    <a:pt x="17471" y="10482"/>
                    <a:pt x="17555" y="10503"/>
                  </a:cubicBezTo>
                  <a:cubicBezTo>
                    <a:pt x="17639" y="10524"/>
                    <a:pt x="17681" y="10628"/>
                    <a:pt x="17639" y="10712"/>
                  </a:cubicBezTo>
                  <a:cubicBezTo>
                    <a:pt x="17576" y="10900"/>
                    <a:pt x="17513" y="11089"/>
                    <a:pt x="17451" y="11277"/>
                  </a:cubicBezTo>
                  <a:cubicBezTo>
                    <a:pt x="17346" y="11570"/>
                    <a:pt x="17262" y="11863"/>
                    <a:pt x="17158" y="12156"/>
                  </a:cubicBezTo>
                  <a:cubicBezTo>
                    <a:pt x="17011" y="12177"/>
                    <a:pt x="16865" y="12177"/>
                    <a:pt x="16676" y="12177"/>
                  </a:cubicBezTo>
                  <a:lnTo>
                    <a:pt x="16111" y="12177"/>
                  </a:lnTo>
                  <a:cubicBezTo>
                    <a:pt x="15798" y="12198"/>
                    <a:pt x="15463" y="12218"/>
                    <a:pt x="15149" y="12218"/>
                  </a:cubicBezTo>
                  <a:cubicBezTo>
                    <a:pt x="14730" y="12198"/>
                    <a:pt x="14312" y="12177"/>
                    <a:pt x="13914" y="12177"/>
                  </a:cubicBezTo>
                  <a:cubicBezTo>
                    <a:pt x="13977" y="11926"/>
                    <a:pt x="15358" y="10524"/>
                    <a:pt x="16195" y="9812"/>
                  </a:cubicBezTo>
                  <a:close/>
                  <a:moveTo>
                    <a:pt x="9951" y="13089"/>
                  </a:moveTo>
                  <a:cubicBezTo>
                    <a:pt x="10445" y="13089"/>
                    <a:pt x="10943" y="13101"/>
                    <a:pt x="11445" y="13139"/>
                  </a:cubicBezTo>
                  <a:cubicBezTo>
                    <a:pt x="10713" y="14018"/>
                    <a:pt x="9876" y="14729"/>
                    <a:pt x="9123" y="15483"/>
                  </a:cubicBezTo>
                  <a:lnTo>
                    <a:pt x="7637" y="14729"/>
                  </a:lnTo>
                  <a:cubicBezTo>
                    <a:pt x="7826" y="14206"/>
                    <a:pt x="7993" y="13683"/>
                    <a:pt x="8160" y="13139"/>
                  </a:cubicBezTo>
                  <a:lnTo>
                    <a:pt x="8181" y="13118"/>
                  </a:lnTo>
                  <a:cubicBezTo>
                    <a:pt x="8765" y="13107"/>
                    <a:pt x="9355" y="13089"/>
                    <a:pt x="9951" y="13089"/>
                  </a:cubicBezTo>
                  <a:close/>
                  <a:moveTo>
                    <a:pt x="15293" y="13080"/>
                  </a:moveTo>
                  <a:cubicBezTo>
                    <a:pt x="15922" y="13080"/>
                    <a:pt x="16536" y="13106"/>
                    <a:pt x="17137" y="13118"/>
                  </a:cubicBezTo>
                  <a:cubicBezTo>
                    <a:pt x="17325" y="13662"/>
                    <a:pt x="17492" y="14185"/>
                    <a:pt x="17660" y="14708"/>
                  </a:cubicBezTo>
                  <a:lnTo>
                    <a:pt x="16195" y="15483"/>
                  </a:lnTo>
                  <a:cubicBezTo>
                    <a:pt x="16070" y="15378"/>
                    <a:pt x="15923" y="15231"/>
                    <a:pt x="15798" y="15106"/>
                  </a:cubicBezTo>
                  <a:cubicBezTo>
                    <a:pt x="15400" y="14729"/>
                    <a:pt x="15003" y="14353"/>
                    <a:pt x="14605" y="13955"/>
                  </a:cubicBezTo>
                  <a:cubicBezTo>
                    <a:pt x="14354" y="13704"/>
                    <a:pt x="14124" y="13432"/>
                    <a:pt x="13852" y="13139"/>
                  </a:cubicBezTo>
                  <a:lnTo>
                    <a:pt x="13873" y="13139"/>
                  </a:lnTo>
                  <a:cubicBezTo>
                    <a:pt x="14354" y="13095"/>
                    <a:pt x="14827" y="13080"/>
                    <a:pt x="15293" y="13080"/>
                  </a:cubicBezTo>
                  <a:close/>
                  <a:moveTo>
                    <a:pt x="12178" y="13830"/>
                  </a:moveTo>
                  <a:cubicBezTo>
                    <a:pt x="12262" y="14980"/>
                    <a:pt x="12178" y="16068"/>
                    <a:pt x="12199" y="17156"/>
                  </a:cubicBezTo>
                  <a:lnTo>
                    <a:pt x="12052" y="17198"/>
                  </a:lnTo>
                  <a:lnTo>
                    <a:pt x="10734" y="17617"/>
                  </a:lnTo>
                  <a:cubicBezTo>
                    <a:pt x="10688" y="17632"/>
                    <a:pt x="10653" y="17642"/>
                    <a:pt x="10626" y="17642"/>
                  </a:cubicBezTo>
                  <a:cubicBezTo>
                    <a:pt x="10578" y="17642"/>
                    <a:pt x="10551" y="17613"/>
                    <a:pt x="10525" y="17533"/>
                  </a:cubicBezTo>
                  <a:cubicBezTo>
                    <a:pt x="10378" y="17240"/>
                    <a:pt x="10253" y="16947"/>
                    <a:pt x="10106" y="16696"/>
                  </a:cubicBezTo>
                  <a:cubicBezTo>
                    <a:pt x="10023" y="16529"/>
                    <a:pt x="9918" y="16361"/>
                    <a:pt x="9813" y="16194"/>
                  </a:cubicBezTo>
                  <a:cubicBezTo>
                    <a:pt x="9939" y="16048"/>
                    <a:pt x="10065" y="15922"/>
                    <a:pt x="10190" y="15796"/>
                  </a:cubicBezTo>
                  <a:cubicBezTo>
                    <a:pt x="10567" y="15378"/>
                    <a:pt x="10943" y="14980"/>
                    <a:pt x="11341" y="14583"/>
                  </a:cubicBezTo>
                  <a:cubicBezTo>
                    <a:pt x="11592" y="14332"/>
                    <a:pt x="11885" y="14102"/>
                    <a:pt x="12178" y="13830"/>
                  </a:cubicBezTo>
                  <a:close/>
                  <a:moveTo>
                    <a:pt x="13161" y="13892"/>
                  </a:moveTo>
                  <a:cubicBezTo>
                    <a:pt x="13475" y="14081"/>
                    <a:pt x="15086" y="15671"/>
                    <a:pt x="15484" y="16194"/>
                  </a:cubicBezTo>
                  <a:cubicBezTo>
                    <a:pt x="15233" y="16675"/>
                    <a:pt x="15003" y="17177"/>
                    <a:pt x="14730" y="17659"/>
                  </a:cubicBezTo>
                  <a:lnTo>
                    <a:pt x="13140" y="17136"/>
                  </a:lnTo>
                  <a:cubicBezTo>
                    <a:pt x="13140" y="16068"/>
                    <a:pt x="13078" y="14980"/>
                    <a:pt x="13161" y="13892"/>
                  </a:cubicBezTo>
                  <a:close/>
                  <a:moveTo>
                    <a:pt x="14974" y="0"/>
                  </a:moveTo>
                  <a:cubicBezTo>
                    <a:pt x="14881" y="0"/>
                    <a:pt x="14788" y="34"/>
                    <a:pt x="14710" y="104"/>
                  </a:cubicBezTo>
                  <a:cubicBezTo>
                    <a:pt x="14668" y="125"/>
                    <a:pt x="14626" y="166"/>
                    <a:pt x="14584" y="187"/>
                  </a:cubicBezTo>
                  <a:lnTo>
                    <a:pt x="12806" y="1547"/>
                  </a:lnTo>
                  <a:cubicBezTo>
                    <a:pt x="12764" y="1568"/>
                    <a:pt x="12722" y="1589"/>
                    <a:pt x="12680" y="1631"/>
                  </a:cubicBezTo>
                  <a:cubicBezTo>
                    <a:pt x="12638" y="1610"/>
                    <a:pt x="12596" y="1589"/>
                    <a:pt x="12575" y="1547"/>
                  </a:cubicBezTo>
                  <a:cubicBezTo>
                    <a:pt x="12241" y="1296"/>
                    <a:pt x="11885" y="1045"/>
                    <a:pt x="11571" y="815"/>
                  </a:cubicBezTo>
                  <a:cubicBezTo>
                    <a:pt x="11278" y="585"/>
                    <a:pt x="10985" y="334"/>
                    <a:pt x="10671" y="104"/>
                  </a:cubicBezTo>
                  <a:cubicBezTo>
                    <a:pt x="10593" y="38"/>
                    <a:pt x="10498" y="6"/>
                    <a:pt x="10402" y="6"/>
                  </a:cubicBezTo>
                  <a:cubicBezTo>
                    <a:pt x="10345" y="6"/>
                    <a:pt x="10287" y="17"/>
                    <a:pt x="10232" y="41"/>
                  </a:cubicBezTo>
                  <a:cubicBezTo>
                    <a:pt x="10085" y="83"/>
                    <a:pt x="9981" y="229"/>
                    <a:pt x="9981" y="376"/>
                  </a:cubicBezTo>
                  <a:cubicBezTo>
                    <a:pt x="9960" y="564"/>
                    <a:pt x="10023" y="731"/>
                    <a:pt x="10190" y="836"/>
                  </a:cubicBezTo>
                  <a:cubicBezTo>
                    <a:pt x="10818" y="1296"/>
                    <a:pt x="11445" y="1778"/>
                    <a:pt x="12073" y="2238"/>
                  </a:cubicBezTo>
                  <a:cubicBezTo>
                    <a:pt x="12115" y="2301"/>
                    <a:pt x="12157" y="2343"/>
                    <a:pt x="12178" y="2405"/>
                  </a:cubicBezTo>
                  <a:cubicBezTo>
                    <a:pt x="12199" y="2510"/>
                    <a:pt x="12220" y="2615"/>
                    <a:pt x="12220" y="2719"/>
                  </a:cubicBezTo>
                  <a:cubicBezTo>
                    <a:pt x="12241" y="3179"/>
                    <a:pt x="12262" y="3640"/>
                    <a:pt x="12262" y="4100"/>
                  </a:cubicBezTo>
                  <a:lnTo>
                    <a:pt x="12262" y="4832"/>
                  </a:lnTo>
                  <a:cubicBezTo>
                    <a:pt x="11906" y="4581"/>
                    <a:pt x="11571" y="4393"/>
                    <a:pt x="11257" y="4163"/>
                  </a:cubicBezTo>
                  <a:cubicBezTo>
                    <a:pt x="11179" y="4084"/>
                    <a:pt x="11077" y="4047"/>
                    <a:pt x="10974" y="4047"/>
                  </a:cubicBezTo>
                  <a:cubicBezTo>
                    <a:pt x="10858" y="4047"/>
                    <a:pt x="10739" y="4095"/>
                    <a:pt x="10650" y="4184"/>
                  </a:cubicBezTo>
                  <a:cubicBezTo>
                    <a:pt x="10483" y="4351"/>
                    <a:pt x="10504" y="4623"/>
                    <a:pt x="10671" y="4791"/>
                  </a:cubicBezTo>
                  <a:cubicBezTo>
                    <a:pt x="10776" y="4874"/>
                    <a:pt x="10881" y="4958"/>
                    <a:pt x="10985" y="5021"/>
                  </a:cubicBezTo>
                  <a:cubicBezTo>
                    <a:pt x="11362" y="5272"/>
                    <a:pt x="11738" y="5523"/>
                    <a:pt x="12094" y="5753"/>
                  </a:cubicBezTo>
                  <a:cubicBezTo>
                    <a:pt x="12178" y="5816"/>
                    <a:pt x="12220" y="5900"/>
                    <a:pt x="12220" y="5983"/>
                  </a:cubicBezTo>
                  <a:cubicBezTo>
                    <a:pt x="12199" y="6339"/>
                    <a:pt x="12178" y="6716"/>
                    <a:pt x="12178" y="7071"/>
                  </a:cubicBezTo>
                  <a:cubicBezTo>
                    <a:pt x="12178" y="7113"/>
                    <a:pt x="12178" y="7155"/>
                    <a:pt x="12157" y="7218"/>
                  </a:cubicBezTo>
                  <a:cubicBezTo>
                    <a:pt x="12094" y="7197"/>
                    <a:pt x="12052" y="7197"/>
                    <a:pt x="11990" y="7176"/>
                  </a:cubicBezTo>
                  <a:lnTo>
                    <a:pt x="11069" y="6862"/>
                  </a:lnTo>
                  <a:cubicBezTo>
                    <a:pt x="10938" y="6796"/>
                    <a:pt x="10789" y="6765"/>
                    <a:pt x="10639" y="6765"/>
                  </a:cubicBezTo>
                  <a:cubicBezTo>
                    <a:pt x="10501" y="6765"/>
                    <a:pt x="10362" y="6791"/>
                    <a:pt x="10232" y="6841"/>
                  </a:cubicBezTo>
                  <a:cubicBezTo>
                    <a:pt x="10023" y="6946"/>
                    <a:pt x="9855" y="7134"/>
                    <a:pt x="9772" y="7364"/>
                  </a:cubicBezTo>
                  <a:cubicBezTo>
                    <a:pt x="9625" y="7636"/>
                    <a:pt x="9500" y="7950"/>
                    <a:pt x="9353" y="8222"/>
                  </a:cubicBezTo>
                  <a:cubicBezTo>
                    <a:pt x="9311" y="8306"/>
                    <a:pt x="9269" y="8369"/>
                    <a:pt x="9228" y="8431"/>
                  </a:cubicBezTo>
                  <a:lnTo>
                    <a:pt x="8286" y="7553"/>
                  </a:lnTo>
                  <a:cubicBezTo>
                    <a:pt x="8223" y="7469"/>
                    <a:pt x="8265" y="7406"/>
                    <a:pt x="8265" y="7322"/>
                  </a:cubicBezTo>
                  <a:lnTo>
                    <a:pt x="8391" y="6611"/>
                  </a:lnTo>
                  <a:cubicBezTo>
                    <a:pt x="8453" y="6318"/>
                    <a:pt x="8537" y="6004"/>
                    <a:pt x="8579" y="5711"/>
                  </a:cubicBezTo>
                  <a:cubicBezTo>
                    <a:pt x="8600" y="5481"/>
                    <a:pt x="8432" y="5251"/>
                    <a:pt x="8202" y="5209"/>
                  </a:cubicBezTo>
                  <a:cubicBezTo>
                    <a:pt x="8189" y="5208"/>
                    <a:pt x="8176" y="5207"/>
                    <a:pt x="8163" y="5207"/>
                  </a:cubicBezTo>
                  <a:cubicBezTo>
                    <a:pt x="7949" y="5207"/>
                    <a:pt x="7761" y="5367"/>
                    <a:pt x="7721" y="5565"/>
                  </a:cubicBezTo>
                  <a:cubicBezTo>
                    <a:pt x="7679" y="5837"/>
                    <a:pt x="7616" y="6109"/>
                    <a:pt x="7575" y="6381"/>
                  </a:cubicBezTo>
                  <a:cubicBezTo>
                    <a:pt x="7554" y="6506"/>
                    <a:pt x="7512" y="6632"/>
                    <a:pt x="7491" y="6778"/>
                  </a:cubicBezTo>
                  <a:lnTo>
                    <a:pt x="7386" y="6674"/>
                  </a:lnTo>
                  <a:cubicBezTo>
                    <a:pt x="6905" y="6213"/>
                    <a:pt x="6445" y="5732"/>
                    <a:pt x="5984" y="5251"/>
                  </a:cubicBezTo>
                  <a:cubicBezTo>
                    <a:pt x="5922" y="5188"/>
                    <a:pt x="5880" y="5125"/>
                    <a:pt x="5817" y="5042"/>
                  </a:cubicBezTo>
                  <a:cubicBezTo>
                    <a:pt x="5775" y="4979"/>
                    <a:pt x="5754" y="4916"/>
                    <a:pt x="5775" y="4832"/>
                  </a:cubicBezTo>
                  <a:cubicBezTo>
                    <a:pt x="5838" y="4456"/>
                    <a:pt x="5880" y="4100"/>
                    <a:pt x="5943" y="3703"/>
                  </a:cubicBezTo>
                  <a:cubicBezTo>
                    <a:pt x="6005" y="3305"/>
                    <a:pt x="6047" y="2907"/>
                    <a:pt x="6110" y="2531"/>
                  </a:cubicBezTo>
                  <a:cubicBezTo>
                    <a:pt x="6173" y="2280"/>
                    <a:pt x="6005" y="2029"/>
                    <a:pt x="5754" y="1966"/>
                  </a:cubicBezTo>
                  <a:cubicBezTo>
                    <a:pt x="5731" y="1962"/>
                    <a:pt x="5707" y="1960"/>
                    <a:pt x="5684" y="1960"/>
                  </a:cubicBezTo>
                  <a:cubicBezTo>
                    <a:pt x="5458" y="1960"/>
                    <a:pt x="5250" y="2138"/>
                    <a:pt x="5231" y="2384"/>
                  </a:cubicBezTo>
                  <a:cubicBezTo>
                    <a:pt x="5210" y="2531"/>
                    <a:pt x="5210" y="2698"/>
                    <a:pt x="5168" y="2866"/>
                  </a:cubicBezTo>
                  <a:lnTo>
                    <a:pt x="4980" y="4247"/>
                  </a:lnTo>
                  <a:lnTo>
                    <a:pt x="4896" y="4853"/>
                  </a:lnTo>
                  <a:cubicBezTo>
                    <a:pt x="4478" y="4916"/>
                    <a:pt x="4080" y="4979"/>
                    <a:pt x="3662" y="5042"/>
                  </a:cubicBezTo>
                  <a:cubicBezTo>
                    <a:pt x="3243" y="5104"/>
                    <a:pt x="2825" y="5146"/>
                    <a:pt x="2386" y="5209"/>
                  </a:cubicBezTo>
                  <a:cubicBezTo>
                    <a:pt x="2155" y="5230"/>
                    <a:pt x="1967" y="5460"/>
                    <a:pt x="2009" y="5690"/>
                  </a:cubicBezTo>
                  <a:cubicBezTo>
                    <a:pt x="2046" y="5915"/>
                    <a:pt x="2235" y="6073"/>
                    <a:pt x="2455" y="6073"/>
                  </a:cubicBezTo>
                  <a:cubicBezTo>
                    <a:pt x="2480" y="6073"/>
                    <a:pt x="2506" y="6071"/>
                    <a:pt x="2532" y="6067"/>
                  </a:cubicBezTo>
                  <a:cubicBezTo>
                    <a:pt x="3327" y="5962"/>
                    <a:pt x="4101" y="5837"/>
                    <a:pt x="4896" y="5732"/>
                  </a:cubicBezTo>
                  <a:cubicBezTo>
                    <a:pt x="4915" y="5726"/>
                    <a:pt x="4931" y="5723"/>
                    <a:pt x="4947" y="5723"/>
                  </a:cubicBezTo>
                  <a:cubicBezTo>
                    <a:pt x="4985" y="5723"/>
                    <a:pt x="5019" y="5738"/>
                    <a:pt x="5064" y="5753"/>
                  </a:cubicBezTo>
                  <a:cubicBezTo>
                    <a:pt x="5147" y="5795"/>
                    <a:pt x="5231" y="5858"/>
                    <a:pt x="5294" y="5920"/>
                  </a:cubicBezTo>
                  <a:cubicBezTo>
                    <a:pt x="5775" y="6381"/>
                    <a:pt x="6236" y="6841"/>
                    <a:pt x="6696" y="7301"/>
                  </a:cubicBezTo>
                  <a:cubicBezTo>
                    <a:pt x="6738" y="7343"/>
                    <a:pt x="6780" y="7385"/>
                    <a:pt x="6800" y="7427"/>
                  </a:cubicBezTo>
                  <a:cubicBezTo>
                    <a:pt x="6780" y="7427"/>
                    <a:pt x="6759" y="7448"/>
                    <a:pt x="6717" y="7448"/>
                  </a:cubicBezTo>
                  <a:cubicBezTo>
                    <a:pt x="6361" y="7511"/>
                    <a:pt x="6005" y="7594"/>
                    <a:pt x="5650" y="7657"/>
                  </a:cubicBezTo>
                  <a:cubicBezTo>
                    <a:pt x="5419" y="7678"/>
                    <a:pt x="5252" y="7866"/>
                    <a:pt x="5252" y="8097"/>
                  </a:cubicBezTo>
                  <a:cubicBezTo>
                    <a:pt x="5272" y="8335"/>
                    <a:pt x="5461" y="8517"/>
                    <a:pt x="5677" y="8517"/>
                  </a:cubicBezTo>
                  <a:cubicBezTo>
                    <a:pt x="5689" y="8517"/>
                    <a:pt x="5701" y="8516"/>
                    <a:pt x="5712" y="8515"/>
                  </a:cubicBezTo>
                  <a:cubicBezTo>
                    <a:pt x="5838" y="8515"/>
                    <a:pt x="5964" y="8494"/>
                    <a:pt x="6068" y="8473"/>
                  </a:cubicBezTo>
                  <a:cubicBezTo>
                    <a:pt x="6508" y="8389"/>
                    <a:pt x="6926" y="8306"/>
                    <a:pt x="7344" y="8201"/>
                  </a:cubicBezTo>
                  <a:cubicBezTo>
                    <a:pt x="7362" y="8198"/>
                    <a:pt x="7381" y="8196"/>
                    <a:pt x="7400" y="8196"/>
                  </a:cubicBezTo>
                  <a:cubicBezTo>
                    <a:pt x="7491" y="8196"/>
                    <a:pt x="7589" y="8236"/>
                    <a:pt x="7658" y="8306"/>
                  </a:cubicBezTo>
                  <a:cubicBezTo>
                    <a:pt x="7826" y="8494"/>
                    <a:pt x="7993" y="8682"/>
                    <a:pt x="8181" y="8850"/>
                  </a:cubicBezTo>
                  <a:lnTo>
                    <a:pt x="8474" y="9164"/>
                  </a:lnTo>
                  <a:cubicBezTo>
                    <a:pt x="8412" y="9205"/>
                    <a:pt x="8370" y="9247"/>
                    <a:pt x="8307" y="9268"/>
                  </a:cubicBezTo>
                  <a:cubicBezTo>
                    <a:pt x="8014" y="9415"/>
                    <a:pt x="7721" y="9561"/>
                    <a:pt x="7428" y="9687"/>
                  </a:cubicBezTo>
                  <a:cubicBezTo>
                    <a:pt x="7219" y="9791"/>
                    <a:pt x="7031" y="9938"/>
                    <a:pt x="6905" y="10126"/>
                  </a:cubicBezTo>
                  <a:cubicBezTo>
                    <a:pt x="6780" y="10398"/>
                    <a:pt x="6780" y="10733"/>
                    <a:pt x="6905" y="11005"/>
                  </a:cubicBezTo>
                  <a:cubicBezTo>
                    <a:pt x="7010" y="11298"/>
                    <a:pt x="7135" y="11612"/>
                    <a:pt x="7240" y="11905"/>
                  </a:cubicBezTo>
                  <a:cubicBezTo>
                    <a:pt x="7240" y="11967"/>
                    <a:pt x="7261" y="12051"/>
                    <a:pt x="7261" y="12114"/>
                  </a:cubicBezTo>
                  <a:lnTo>
                    <a:pt x="7156" y="12114"/>
                  </a:lnTo>
                  <a:lnTo>
                    <a:pt x="6047" y="12156"/>
                  </a:lnTo>
                  <a:cubicBezTo>
                    <a:pt x="5943" y="12156"/>
                    <a:pt x="5859" y="12114"/>
                    <a:pt x="5817" y="12030"/>
                  </a:cubicBezTo>
                  <a:cubicBezTo>
                    <a:pt x="5566" y="11654"/>
                    <a:pt x="5336" y="11277"/>
                    <a:pt x="5085" y="10900"/>
                  </a:cubicBezTo>
                  <a:cubicBezTo>
                    <a:pt x="5001" y="10796"/>
                    <a:pt x="4917" y="10691"/>
                    <a:pt x="4813" y="10586"/>
                  </a:cubicBezTo>
                  <a:cubicBezTo>
                    <a:pt x="4732" y="10516"/>
                    <a:pt x="4631" y="10479"/>
                    <a:pt x="4533" y="10479"/>
                  </a:cubicBezTo>
                  <a:cubicBezTo>
                    <a:pt x="4427" y="10479"/>
                    <a:pt x="4323" y="10521"/>
                    <a:pt x="4248" y="10607"/>
                  </a:cubicBezTo>
                  <a:cubicBezTo>
                    <a:pt x="4080" y="10754"/>
                    <a:pt x="4059" y="10984"/>
                    <a:pt x="4185" y="11151"/>
                  </a:cubicBezTo>
                  <a:cubicBezTo>
                    <a:pt x="4394" y="11444"/>
                    <a:pt x="4603" y="11758"/>
                    <a:pt x="4792" y="12051"/>
                  </a:cubicBezTo>
                  <a:cubicBezTo>
                    <a:pt x="4813" y="12093"/>
                    <a:pt x="4834" y="12135"/>
                    <a:pt x="4875" y="12198"/>
                  </a:cubicBezTo>
                  <a:lnTo>
                    <a:pt x="4666" y="12198"/>
                  </a:lnTo>
                  <a:cubicBezTo>
                    <a:pt x="4331" y="12177"/>
                    <a:pt x="3955" y="12156"/>
                    <a:pt x="3641" y="12156"/>
                  </a:cubicBezTo>
                  <a:lnTo>
                    <a:pt x="2720" y="12156"/>
                  </a:lnTo>
                  <a:cubicBezTo>
                    <a:pt x="2693" y="12159"/>
                    <a:pt x="2667" y="12161"/>
                    <a:pt x="2641" y="12161"/>
                  </a:cubicBezTo>
                  <a:cubicBezTo>
                    <a:pt x="2507" y="12161"/>
                    <a:pt x="2390" y="12114"/>
                    <a:pt x="2302" y="12009"/>
                  </a:cubicBezTo>
                  <a:cubicBezTo>
                    <a:pt x="1925" y="11528"/>
                    <a:pt x="1570" y="11047"/>
                    <a:pt x="1193" y="10545"/>
                  </a:cubicBezTo>
                  <a:cubicBezTo>
                    <a:pt x="1088" y="10398"/>
                    <a:pt x="984" y="10252"/>
                    <a:pt x="879" y="10105"/>
                  </a:cubicBezTo>
                  <a:cubicBezTo>
                    <a:pt x="784" y="9984"/>
                    <a:pt x="638" y="9914"/>
                    <a:pt x="489" y="9914"/>
                  </a:cubicBezTo>
                  <a:cubicBezTo>
                    <a:pt x="407" y="9914"/>
                    <a:pt x="325" y="9935"/>
                    <a:pt x="251" y="9980"/>
                  </a:cubicBezTo>
                  <a:cubicBezTo>
                    <a:pt x="42" y="10126"/>
                    <a:pt x="0" y="10398"/>
                    <a:pt x="147" y="10607"/>
                  </a:cubicBezTo>
                  <a:cubicBezTo>
                    <a:pt x="189" y="10649"/>
                    <a:pt x="210" y="10670"/>
                    <a:pt x="251" y="10712"/>
                  </a:cubicBezTo>
                  <a:lnTo>
                    <a:pt x="1611" y="12511"/>
                  </a:lnTo>
                  <a:cubicBezTo>
                    <a:pt x="1632" y="12553"/>
                    <a:pt x="1653" y="12595"/>
                    <a:pt x="1695" y="12637"/>
                  </a:cubicBezTo>
                  <a:cubicBezTo>
                    <a:pt x="1653" y="12700"/>
                    <a:pt x="1590" y="12783"/>
                    <a:pt x="1549" y="12825"/>
                  </a:cubicBezTo>
                  <a:lnTo>
                    <a:pt x="565" y="14143"/>
                  </a:lnTo>
                  <a:cubicBezTo>
                    <a:pt x="440" y="14311"/>
                    <a:pt x="293" y="14478"/>
                    <a:pt x="168" y="14646"/>
                  </a:cubicBezTo>
                  <a:cubicBezTo>
                    <a:pt x="0" y="14834"/>
                    <a:pt x="42" y="15127"/>
                    <a:pt x="251" y="15273"/>
                  </a:cubicBezTo>
                  <a:cubicBezTo>
                    <a:pt x="329" y="15328"/>
                    <a:pt x="415" y="15353"/>
                    <a:pt x="500" y="15353"/>
                  </a:cubicBezTo>
                  <a:cubicBezTo>
                    <a:pt x="645" y="15353"/>
                    <a:pt x="787" y="15279"/>
                    <a:pt x="879" y="15148"/>
                  </a:cubicBezTo>
                  <a:cubicBezTo>
                    <a:pt x="1339" y="14562"/>
                    <a:pt x="1800" y="13955"/>
                    <a:pt x="2239" y="13348"/>
                  </a:cubicBezTo>
                  <a:cubicBezTo>
                    <a:pt x="2344" y="13202"/>
                    <a:pt x="2511" y="13097"/>
                    <a:pt x="2699" y="13076"/>
                  </a:cubicBezTo>
                  <a:lnTo>
                    <a:pt x="4896" y="13076"/>
                  </a:lnTo>
                  <a:cubicBezTo>
                    <a:pt x="4645" y="13432"/>
                    <a:pt x="4457" y="13746"/>
                    <a:pt x="4227" y="14060"/>
                  </a:cubicBezTo>
                  <a:cubicBezTo>
                    <a:pt x="4080" y="14227"/>
                    <a:pt x="4080" y="14499"/>
                    <a:pt x="4248" y="14667"/>
                  </a:cubicBezTo>
                  <a:cubicBezTo>
                    <a:pt x="4324" y="14743"/>
                    <a:pt x="4427" y="14780"/>
                    <a:pt x="4531" y="14780"/>
                  </a:cubicBezTo>
                  <a:cubicBezTo>
                    <a:pt x="4656" y="14780"/>
                    <a:pt x="4784" y="14727"/>
                    <a:pt x="4875" y="14625"/>
                  </a:cubicBezTo>
                  <a:cubicBezTo>
                    <a:pt x="4959" y="14541"/>
                    <a:pt x="5022" y="14436"/>
                    <a:pt x="5085" y="14332"/>
                  </a:cubicBezTo>
                  <a:cubicBezTo>
                    <a:pt x="5336" y="13976"/>
                    <a:pt x="5566" y="13599"/>
                    <a:pt x="5817" y="13244"/>
                  </a:cubicBezTo>
                  <a:cubicBezTo>
                    <a:pt x="5853" y="13171"/>
                    <a:pt x="5937" y="13114"/>
                    <a:pt x="6013" y="13114"/>
                  </a:cubicBezTo>
                  <a:cubicBezTo>
                    <a:pt x="6025" y="13114"/>
                    <a:pt x="6036" y="13115"/>
                    <a:pt x="6047" y="13118"/>
                  </a:cubicBezTo>
                  <a:cubicBezTo>
                    <a:pt x="6403" y="13139"/>
                    <a:pt x="6780" y="13139"/>
                    <a:pt x="7135" y="13139"/>
                  </a:cubicBezTo>
                  <a:cubicBezTo>
                    <a:pt x="7177" y="13139"/>
                    <a:pt x="7219" y="13139"/>
                    <a:pt x="7282" y="13160"/>
                  </a:cubicBezTo>
                  <a:cubicBezTo>
                    <a:pt x="7261" y="13202"/>
                    <a:pt x="7261" y="13265"/>
                    <a:pt x="7240" y="13327"/>
                  </a:cubicBezTo>
                  <a:cubicBezTo>
                    <a:pt x="7135" y="13641"/>
                    <a:pt x="7031" y="13934"/>
                    <a:pt x="6926" y="14248"/>
                  </a:cubicBezTo>
                  <a:cubicBezTo>
                    <a:pt x="6821" y="14457"/>
                    <a:pt x="6800" y="14687"/>
                    <a:pt x="6842" y="14918"/>
                  </a:cubicBezTo>
                  <a:cubicBezTo>
                    <a:pt x="6926" y="15211"/>
                    <a:pt x="7156" y="15462"/>
                    <a:pt x="7428" y="15566"/>
                  </a:cubicBezTo>
                  <a:cubicBezTo>
                    <a:pt x="7721" y="15692"/>
                    <a:pt x="8014" y="15838"/>
                    <a:pt x="8307" y="15964"/>
                  </a:cubicBezTo>
                  <a:cubicBezTo>
                    <a:pt x="8370" y="16006"/>
                    <a:pt x="8432" y="16048"/>
                    <a:pt x="8495" y="16089"/>
                  </a:cubicBezTo>
                  <a:cubicBezTo>
                    <a:pt x="8181" y="16403"/>
                    <a:pt x="7888" y="16717"/>
                    <a:pt x="7616" y="17010"/>
                  </a:cubicBezTo>
                  <a:cubicBezTo>
                    <a:pt x="7569" y="17057"/>
                    <a:pt x="7522" y="17081"/>
                    <a:pt x="7466" y="17081"/>
                  </a:cubicBezTo>
                  <a:cubicBezTo>
                    <a:pt x="7448" y="17081"/>
                    <a:pt x="7428" y="17078"/>
                    <a:pt x="7407" y="17073"/>
                  </a:cubicBezTo>
                  <a:cubicBezTo>
                    <a:pt x="6989" y="16968"/>
                    <a:pt x="6570" y="16884"/>
                    <a:pt x="6131" y="16801"/>
                  </a:cubicBezTo>
                  <a:cubicBezTo>
                    <a:pt x="5984" y="16780"/>
                    <a:pt x="5838" y="16759"/>
                    <a:pt x="5671" y="16759"/>
                  </a:cubicBezTo>
                  <a:cubicBezTo>
                    <a:pt x="5168" y="16780"/>
                    <a:pt x="5127" y="17512"/>
                    <a:pt x="5629" y="17596"/>
                  </a:cubicBezTo>
                  <a:lnTo>
                    <a:pt x="6445" y="17742"/>
                  </a:lnTo>
                  <a:lnTo>
                    <a:pt x="6842" y="17826"/>
                  </a:lnTo>
                  <a:cubicBezTo>
                    <a:pt x="6780" y="17910"/>
                    <a:pt x="6738" y="17952"/>
                    <a:pt x="6696" y="17972"/>
                  </a:cubicBezTo>
                  <a:cubicBezTo>
                    <a:pt x="6236" y="18433"/>
                    <a:pt x="5775" y="18893"/>
                    <a:pt x="5315" y="19333"/>
                  </a:cubicBezTo>
                  <a:cubicBezTo>
                    <a:pt x="5273" y="19395"/>
                    <a:pt x="5210" y="19437"/>
                    <a:pt x="5147" y="19458"/>
                  </a:cubicBezTo>
                  <a:cubicBezTo>
                    <a:pt x="5096" y="19510"/>
                    <a:pt x="5016" y="19547"/>
                    <a:pt x="4931" y="19547"/>
                  </a:cubicBezTo>
                  <a:cubicBezTo>
                    <a:pt x="4913" y="19547"/>
                    <a:pt x="4894" y="19545"/>
                    <a:pt x="4875" y="19542"/>
                  </a:cubicBezTo>
                  <a:lnTo>
                    <a:pt x="3181" y="19291"/>
                  </a:lnTo>
                  <a:cubicBezTo>
                    <a:pt x="2992" y="19270"/>
                    <a:pt x="2783" y="19228"/>
                    <a:pt x="2574" y="19207"/>
                  </a:cubicBezTo>
                  <a:cubicBezTo>
                    <a:pt x="2538" y="19198"/>
                    <a:pt x="2502" y="19194"/>
                    <a:pt x="2467" y="19194"/>
                  </a:cubicBezTo>
                  <a:cubicBezTo>
                    <a:pt x="2255" y="19194"/>
                    <a:pt x="2066" y="19347"/>
                    <a:pt x="2030" y="19563"/>
                  </a:cubicBezTo>
                  <a:cubicBezTo>
                    <a:pt x="1988" y="19793"/>
                    <a:pt x="2155" y="20023"/>
                    <a:pt x="2386" y="20044"/>
                  </a:cubicBezTo>
                  <a:cubicBezTo>
                    <a:pt x="2532" y="20086"/>
                    <a:pt x="2678" y="20086"/>
                    <a:pt x="2804" y="20107"/>
                  </a:cubicBezTo>
                  <a:lnTo>
                    <a:pt x="4541" y="20337"/>
                  </a:lnTo>
                  <a:cubicBezTo>
                    <a:pt x="4666" y="20358"/>
                    <a:pt x="4792" y="20379"/>
                    <a:pt x="4917" y="20400"/>
                  </a:cubicBezTo>
                  <a:cubicBezTo>
                    <a:pt x="4938" y="20588"/>
                    <a:pt x="4959" y="20755"/>
                    <a:pt x="4980" y="20923"/>
                  </a:cubicBezTo>
                  <a:cubicBezTo>
                    <a:pt x="5043" y="21299"/>
                    <a:pt x="5085" y="21655"/>
                    <a:pt x="5147" y="22032"/>
                  </a:cubicBezTo>
                  <a:cubicBezTo>
                    <a:pt x="5189" y="22325"/>
                    <a:pt x="5210" y="22638"/>
                    <a:pt x="5273" y="22931"/>
                  </a:cubicBezTo>
                  <a:cubicBezTo>
                    <a:pt x="5291" y="23147"/>
                    <a:pt x="5463" y="23300"/>
                    <a:pt x="5669" y="23300"/>
                  </a:cubicBezTo>
                  <a:cubicBezTo>
                    <a:pt x="5704" y="23300"/>
                    <a:pt x="5739" y="23296"/>
                    <a:pt x="5775" y="23287"/>
                  </a:cubicBezTo>
                  <a:cubicBezTo>
                    <a:pt x="6005" y="23245"/>
                    <a:pt x="6173" y="23015"/>
                    <a:pt x="6131" y="22764"/>
                  </a:cubicBezTo>
                  <a:cubicBezTo>
                    <a:pt x="6068" y="22366"/>
                    <a:pt x="6005" y="21990"/>
                    <a:pt x="5943" y="21592"/>
                  </a:cubicBezTo>
                  <a:cubicBezTo>
                    <a:pt x="5880" y="21174"/>
                    <a:pt x="5838" y="20797"/>
                    <a:pt x="5775" y="20400"/>
                  </a:cubicBezTo>
                  <a:cubicBezTo>
                    <a:pt x="5775" y="20337"/>
                    <a:pt x="5796" y="20295"/>
                    <a:pt x="5817" y="20232"/>
                  </a:cubicBezTo>
                  <a:cubicBezTo>
                    <a:pt x="5859" y="20149"/>
                    <a:pt x="5922" y="20065"/>
                    <a:pt x="5984" y="20002"/>
                  </a:cubicBezTo>
                  <a:cubicBezTo>
                    <a:pt x="6445" y="19521"/>
                    <a:pt x="6905" y="19061"/>
                    <a:pt x="7365" y="18600"/>
                  </a:cubicBezTo>
                  <a:cubicBezTo>
                    <a:pt x="7386" y="18558"/>
                    <a:pt x="7428" y="18537"/>
                    <a:pt x="7491" y="18475"/>
                  </a:cubicBezTo>
                  <a:cubicBezTo>
                    <a:pt x="7575" y="18872"/>
                    <a:pt x="7658" y="19249"/>
                    <a:pt x="7721" y="19605"/>
                  </a:cubicBezTo>
                  <a:cubicBezTo>
                    <a:pt x="7721" y="19856"/>
                    <a:pt x="7930" y="20044"/>
                    <a:pt x="8181" y="20044"/>
                  </a:cubicBezTo>
                  <a:cubicBezTo>
                    <a:pt x="8432" y="20002"/>
                    <a:pt x="8621" y="19772"/>
                    <a:pt x="8579" y="19521"/>
                  </a:cubicBezTo>
                  <a:cubicBezTo>
                    <a:pt x="8558" y="19395"/>
                    <a:pt x="8537" y="19270"/>
                    <a:pt x="8516" y="19144"/>
                  </a:cubicBezTo>
                  <a:cubicBezTo>
                    <a:pt x="8412" y="18726"/>
                    <a:pt x="8328" y="18349"/>
                    <a:pt x="8244" y="17952"/>
                  </a:cubicBezTo>
                  <a:cubicBezTo>
                    <a:pt x="8223" y="17847"/>
                    <a:pt x="8265" y="17721"/>
                    <a:pt x="8349" y="17659"/>
                  </a:cubicBezTo>
                  <a:cubicBezTo>
                    <a:pt x="8537" y="17491"/>
                    <a:pt x="8725" y="17303"/>
                    <a:pt x="8914" y="17136"/>
                  </a:cubicBezTo>
                  <a:lnTo>
                    <a:pt x="9207" y="16843"/>
                  </a:lnTo>
                  <a:cubicBezTo>
                    <a:pt x="9249" y="16884"/>
                    <a:pt x="9290" y="16947"/>
                    <a:pt x="9311" y="16989"/>
                  </a:cubicBezTo>
                  <a:cubicBezTo>
                    <a:pt x="9458" y="17261"/>
                    <a:pt x="9583" y="17533"/>
                    <a:pt x="9709" y="17805"/>
                  </a:cubicBezTo>
                  <a:cubicBezTo>
                    <a:pt x="9772" y="17931"/>
                    <a:pt x="9855" y="18056"/>
                    <a:pt x="9939" y="18182"/>
                  </a:cubicBezTo>
                  <a:cubicBezTo>
                    <a:pt x="10072" y="18398"/>
                    <a:pt x="10297" y="18521"/>
                    <a:pt x="10531" y="18521"/>
                  </a:cubicBezTo>
                  <a:cubicBezTo>
                    <a:pt x="10591" y="18521"/>
                    <a:pt x="10653" y="18513"/>
                    <a:pt x="10713" y="18496"/>
                  </a:cubicBezTo>
                  <a:cubicBezTo>
                    <a:pt x="11090" y="18412"/>
                    <a:pt x="11466" y="18265"/>
                    <a:pt x="11843" y="18140"/>
                  </a:cubicBezTo>
                  <a:cubicBezTo>
                    <a:pt x="11927" y="18098"/>
                    <a:pt x="12052" y="18077"/>
                    <a:pt x="12157" y="18077"/>
                  </a:cubicBezTo>
                  <a:lnTo>
                    <a:pt x="12157" y="18182"/>
                  </a:lnTo>
                  <a:cubicBezTo>
                    <a:pt x="12178" y="18537"/>
                    <a:pt x="12178" y="18914"/>
                    <a:pt x="12199" y="19291"/>
                  </a:cubicBezTo>
                  <a:cubicBezTo>
                    <a:pt x="12199" y="19395"/>
                    <a:pt x="12136" y="19479"/>
                    <a:pt x="12052" y="19521"/>
                  </a:cubicBezTo>
                  <a:cubicBezTo>
                    <a:pt x="11676" y="19772"/>
                    <a:pt x="11320" y="20002"/>
                    <a:pt x="10943" y="20253"/>
                  </a:cubicBezTo>
                  <a:cubicBezTo>
                    <a:pt x="10839" y="20316"/>
                    <a:pt x="10755" y="20379"/>
                    <a:pt x="10650" y="20462"/>
                  </a:cubicBezTo>
                  <a:cubicBezTo>
                    <a:pt x="10483" y="20630"/>
                    <a:pt x="10462" y="20923"/>
                    <a:pt x="10629" y="21090"/>
                  </a:cubicBezTo>
                  <a:cubicBezTo>
                    <a:pt x="10716" y="21177"/>
                    <a:pt x="10830" y="21218"/>
                    <a:pt x="10944" y="21218"/>
                  </a:cubicBezTo>
                  <a:cubicBezTo>
                    <a:pt x="11050" y="21218"/>
                    <a:pt x="11155" y="21182"/>
                    <a:pt x="11236" y="21111"/>
                  </a:cubicBezTo>
                  <a:cubicBezTo>
                    <a:pt x="11550" y="20881"/>
                    <a:pt x="11864" y="20672"/>
                    <a:pt x="12220" y="20441"/>
                  </a:cubicBezTo>
                  <a:cubicBezTo>
                    <a:pt x="12220" y="20567"/>
                    <a:pt x="12241" y="20630"/>
                    <a:pt x="12220" y="20755"/>
                  </a:cubicBezTo>
                  <a:cubicBezTo>
                    <a:pt x="12220" y="21174"/>
                    <a:pt x="12199" y="21592"/>
                    <a:pt x="12199" y="22032"/>
                  </a:cubicBezTo>
                  <a:lnTo>
                    <a:pt x="12199" y="22597"/>
                  </a:lnTo>
                  <a:cubicBezTo>
                    <a:pt x="12199" y="22701"/>
                    <a:pt x="12178" y="22806"/>
                    <a:pt x="12157" y="22910"/>
                  </a:cubicBezTo>
                  <a:cubicBezTo>
                    <a:pt x="12136" y="22973"/>
                    <a:pt x="12094" y="23015"/>
                    <a:pt x="12052" y="23057"/>
                  </a:cubicBezTo>
                  <a:cubicBezTo>
                    <a:pt x="11780" y="23266"/>
                    <a:pt x="11487" y="23475"/>
                    <a:pt x="11236" y="23685"/>
                  </a:cubicBezTo>
                  <a:cubicBezTo>
                    <a:pt x="10860" y="23957"/>
                    <a:pt x="10483" y="24229"/>
                    <a:pt x="10127" y="24522"/>
                  </a:cubicBezTo>
                  <a:cubicBezTo>
                    <a:pt x="9981" y="24626"/>
                    <a:pt x="9918" y="24814"/>
                    <a:pt x="9960" y="24982"/>
                  </a:cubicBezTo>
                  <a:cubicBezTo>
                    <a:pt x="10002" y="25170"/>
                    <a:pt x="10148" y="25296"/>
                    <a:pt x="10316" y="25317"/>
                  </a:cubicBezTo>
                  <a:cubicBezTo>
                    <a:pt x="10483" y="25317"/>
                    <a:pt x="10650" y="25254"/>
                    <a:pt x="10755" y="25128"/>
                  </a:cubicBezTo>
                  <a:lnTo>
                    <a:pt x="12554" y="23768"/>
                  </a:lnTo>
                  <a:cubicBezTo>
                    <a:pt x="12575" y="23747"/>
                    <a:pt x="12617" y="23726"/>
                    <a:pt x="12659" y="23685"/>
                  </a:cubicBezTo>
                  <a:cubicBezTo>
                    <a:pt x="13036" y="23957"/>
                    <a:pt x="13391" y="24229"/>
                    <a:pt x="13747" y="24501"/>
                  </a:cubicBezTo>
                  <a:cubicBezTo>
                    <a:pt x="14061" y="24731"/>
                    <a:pt x="14354" y="24961"/>
                    <a:pt x="14647" y="25191"/>
                  </a:cubicBezTo>
                  <a:cubicBezTo>
                    <a:pt x="14734" y="25278"/>
                    <a:pt x="14850" y="25322"/>
                    <a:pt x="14959" y="25322"/>
                  </a:cubicBezTo>
                  <a:cubicBezTo>
                    <a:pt x="14981" y="25322"/>
                    <a:pt x="15003" y="25320"/>
                    <a:pt x="15023" y="25317"/>
                  </a:cubicBezTo>
                  <a:cubicBezTo>
                    <a:pt x="15212" y="25275"/>
                    <a:pt x="15358" y="25149"/>
                    <a:pt x="15379" y="24961"/>
                  </a:cubicBezTo>
                  <a:cubicBezTo>
                    <a:pt x="15421" y="24794"/>
                    <a:pt x="15337" y="24605"/>
                    <a:pt x="15191" y="24501"/>
                  </a:cubicBezTo>
                  <a:cubicBezTo>
                    <a:pt x="14584" y="24040"/>
                    <a:pt x="13977" y="23580"/>
                    <a:pt x="13370" y="23120"/>
                  </a:cubicBezTo>
                  <a:cubicBezTo>
                    <a:pt x="13245" y="23057"/>
                    <a:pt x="13182" y="22952"/>
                    <a:pt x="13161" y="22827"/>
                  </a:cubicBezTo>
                  <a:cubicBezTo>
                    <a:pt x="13161" y="22722"/>
                    <a:pt x="13140" y="22638"/>
                    <a:pt x="13140" y="22555"/>
                  </a:cubicBezTo>
                  <a:cubicBezTo>
                    <a:pt x="13119" y="22115"/>
                    <a:pt x="13119" y="21655"/>
                    <a:pt x="13119" y="21216"/>
                  </a:cubicBezTo>
                  <a:lnTo>
                    <a:pt x="13119" y="20483"/>
                  </a:lnTo>
                  <a:cubicBezTo>
                    <a:pt x="13475" y="20713"/>
                    <a:pt x="13789" y="20923"/>
                    <a:pt x="14103" y="21132"/>
                  </a:cubicBezTo>
                  <a:cubicBezTo>
                    <a:pt x="14195" y="21219"/>
                    <a:pt x="14295" y="21256"/>
                    <a:pt x="14391" y="21256"/>
                  </a:cubicBezTo>
                  <a:cubicBezTo>
                    <a:pt x="14729" y="21256"/>
                    <a:pt x="15010" y="20793"/>
                    <a:pt x="14668" y="20483"/>
                  </a:cubicBezTo>
                  <a:cubicBezTo>
                    <a:pt x="14584" y="20421"/>
                    <a:pt x="14500" y="20358"/>
                    <a:pt x="14417" y="20295"/>
                  </a:cubicBezTo>
                  <a:cubicBezTo>
                    <a:pt x="14040" y="20044"/>
                    <a:pt x="13663" y="19793"/>
                    <a:pt x="13308" y="19563"/>
                  </a:cubicBezTo>
                  <a:cubicBezTo>
                    <a:pt x="13203" y="19500"/>
                    <a:pt x="13161" y="19395"/>
                    <a:pt x="13161" y="19291"/>
                  </a:cubicBezTo>
                  <a:cubicBezTo>
                    <a:pt x="13182" y="18956"/>
                    <a:pt x="13182" y="18600"/>
                    <a:pt x="13182" y="18265"/>
                  </a:cubicBezTo>
                  <a:cubicBezTo>
                    <a:pt x="13182" y="18203"/>
                    <a:pt x="13203" y="18140"/>
                    <a:pt x="13203" y="18077"/>
                  </a:cubicBezTo>
                  <a:cubicBezTo>
                    <a:pt x="13287" y="18098"/>
                    <a:pt x="13350" y="18119"/>
                    <a:pt x="13412" y="18140"/>
                  </a:cubicBezTo>
                  <a:cubicBezTo>
                    <a:pt x="13726" y="18244"/>
                    <a:pt x="14040" y="18349"/>
                    <a:pt x="14333" y="18454"/>
                  </a:cubicBezTo>
                  <a:cubicBezTo>
                    <a:pt x="14466" y="18527"/>
                    <a:pt x="14610" y="18561"/>
                    <a:pt x="14752" y="18561"/>
                  </a:cubicBezTo>
                  <a:cubicBezTo>
                    <a:pt x="15100" y="18561"/>
                    <a:pt x="15434" y="18356"/>
                    <a:pt x="15567" y="18014"/>
                  </a:cubicBezTo>
                  <a:cubicBezTo>
                    <a:pt x="15588" y="17972"/>
                    <a:pt x="15609" y="17910"/>
                    <a:pt x="15630" y="17868"/>
                  </a:cubicBezTo>
                  <a:cubicBezTo>
                    <a:pt x="15777" y="17596"/>
                    <a:pt x="15902" y="17303"/>
                    <a:pt x="16049" y="17031"/>
                  </a:cubicBezTo>
                  <a:cubicBezTo>
                    <a:pt x="16070" y="16968"/>
                    <a:pt x="16111" y="16926"/>
                    <a:pt x="16153" y="16884"/>
                  </a:cubicBezTo>
                  <a:cubicBezTo>
                    <a:pt x="16467" y="17177"/>
                    <a:pt x="16781" y="17470"/>
                    <a:pt x="17074" y="17763"/>
                  </a:cubicBezTo>
                  <a:cubicBezTo>
                    <a:pt x="17116" y="17826"/>
                    <a:pt x="17137" y="17889"/>
                    <a:pt x="17116" y="17931"/>
                  </a:cubicBezTo>
                  <a:cubicBezTo>
                    <a:pt x="17032" y="18370"/>
                    <a:pt x="16927" y="18788"/>
                    <a:pt x="16844" y="19207"/>
                  </a:cubicBezTo>
                  <a:cubicBezTo>
                    <a:pt x="16823" y="19353"/>
                    <a:pt x="16802" y="19500"/>
                    <a:pt x="16802" y="19646"/>
                  </a:cubicBezTo>
                  <a:cubicBezTo>
                    <a:pt x="16802" y="19897"/>
                    <a:pt x="16990" y="20086"/>
                    <a:pt x="17220" y="20086"/>
                  </a:cubicBezTo>
                  <a:cubicBezTo>
                    <a:pt x="17451" y="20086"/>
                    <a:pt x="17639" y="19897"/>
                    <a:pt x="17660" y="19667"/>
                  </a:cubicBezTo>
                  <a:cubicBezTo>
                    <a:pt x="17702" y="19291"/>
                    <a:pt x="17785" y="18935"/>
                    <a:pt x="17869" y="18537"/>
                  </a:cubicBezTo>
                  <a:cubicBezTo>
                    <a:pt x="17911" y="18558"/>
                    <a:pt x="17953" y="18579"/>
                    <a:pt x="17974" y="18600"/>
                  </a:cubicBezTo>
                  <a:cubicBezTo>
                    <a:pt x="18455" y="19102"/>
                    <a:pt x="18936" y="19584"/>
                    <a:pt x="19396" y="20065"/>
                  </a:cubicBezTo>
                  <a:cubicBezTo>
                    <a:pt x="19459" y="20128"/>
                    <a:pt x="19501" y="20190"/>
                    <a:pt x="19543" y="20253"/>
                  </a:cubicBezTo>
                  <a:cubicBezTo>
                    <a:pt x="19564" y="20316"/>
                    <a:pt x="19585" y="20379"/>
                    <a:pt x="19585" y="20462"/>
                  </a:cubicBezTo>
                  <a:cubicBezTo>
                    <a:pt x="19501" y="21027"/>
                    <a:pt x="19438" y="21592"/>
                    <a:pt x="19355" y="22157"/>
                  </a:cubicBezTo>
                  <a:cubicBezTo>
                    <a:pt x="19313" y="22366"/>
                    <a:pt x="19271" y="22597"/>
                    <a:pt x="19250" y="22806"/>
                  </a:cubicBezTo>
                  <a:cubicBezTo>
                    <a:pt x="19208" y="23036"/>
                    <a:pt x="19355" y="23266"/>
                    <a:pt x="19585" y="23329"/>
                  </a:cubicBezTo>
                  <a:cubicBezTo>
                    <a:pt x="19620" y="23338"/>
                    <a:pt x="19656" y="23342"/>
                    <a:pt x="19691" y="23342"/>
                  </a:cubicBezTo>
                  <a:cubicBezTo>
                    <a:pt x="19902" y="23342"/>
                    <a:pt x="20090" y="23186"/>
                    <a:pt x="20108" y="22952"/>
                  </a:cubicBezTo>
                  <a:cubicBezTo>
                    <a:pt x="20129" y="22910"/>
                    <a:pt x="20129" y="22869"/>
                    <a:pt x="20129" y="22827"/>
                  </a:cubicBezTo>
                  <a:cubicBezTo>
                    <a:pt x="20233" y="22094"/>
                    <a:pt x="20338" y="21341"/>
                    <a:pt x="20443" y="20609"/>
                  </a:cubicBezTo>
                  <a:cubicBezTo>
                    <a:pt x="20464" y="20441"/>
                    <a:pt x="20464" y="20441"/>
                    <a:pt x="20631" y="20421"/>
                  </a:cubicBezTo>
                  <a:lnTo>
                    <a:pt x="22451" y="20149"/>
                  </a:lnTo>
                  <a:cubicBezTo>
                    <a:pt x="22640" y="20128"/>
                    <a:pt x="22849" y="20107"/>
                    <a:pt x="23037" y="20065"/>
                  </a:cubicBezTo>
                  <a:cubicBezTo>
                    <a:pt x="23225" y="20023"/>
                    <a:pt x="23351" y="19877"/>
                    <a:pt x="23351" y="19688"/>
                  </a:cubicBezTo>
                  <a:cubicBezTo>
                    <a:pt x="23369" y="19434"/>
                    <a:pt x="23167" y="19212"/>
                    <a:pt x="22908" y="19212"/>
                  </a:cubicBezTo>
                  <a:cubicBezTo>
                    <a:pt x="22869" y="19212"/>
                    <a:pt x="22828" y="19217"/>
                    <a:pt x="22786" y="19228"/>
                  </a:cubicBezTo>
                  <a:cubicBezTo>
                    <a:pt x="22619" y="19249"/>
                    <a:pt x="22451" y="19291"/>
                    <a:pt x="22263" y="19312"/>
                  </a:cubicBezTo>
                  <a:cubicBezTo>
                    <a:pt x="21719" y="19395"/>
                    <a:pt x="21175" y="19437"/>
                    <a:pt x="20631" y="19542"/>
                  </a:cubicBezTo>
                  <a:cubicBezTo>
                    <a:pt x="20588" y="19550"/>
                    <a:pt x="20546" y="19554"/>
                    <a:pt x="20503" y="19554"/>
                  </a:cubicBezTo>
                  <a:cubicBezTo>
                    <a:pt x="20339" y="19554"/>
                    <a:pt x="20183" y="19491"/>
                    <a:pt x="20066" y="19374"/>
                  </a:cubicBezTo>
                  <a:cubicBezTo>
                    <a:pt x="19585" y="18914"/>
                    <a:pt x="19124" y="18454"/>
                    <a:pt x="18643" y="17972"/>
                  </a:cubicBezTo>
                  <a:cubicBezTo>
                    <a:pt x="18601" y="17931"/>
                    <a:pt x="18580" y="17889"/>
                    <a:pt x="18539" y="17847"/>
                  </a:cubicBezTo>
                  <a:cubicBezTo>
                    <a:pt x="18936" y="17763"/>
                    <a:pt x="19313" y="17680"/>
                    <a:pt x="19689" y="17638"/>
                  </a:cubicBezTo>
                  <a:cubicBezTo>
                    <a:pt x="19920" y="17617"/>
                    <a:pt x="20108" y="17428"/>
                    <a:pt x="20108" y="17177"/>
                  </a:cubicBezTo>
                  <a:cubicBezTo>
                    <a:pt x="20088" y="16959"/>
                    <a:pt x="19899" y="16778"/>
                    <a:pt x="19683" y="16778"/>
                  </a:cubicBezTo>
                  <a:cubicBezTo>
                    <a:pt x="19671" y="16778"/>
                    <a:pt x="19659" y="16779"/>
                    <a:pt x="19648" y="16780"/>
                  </a:cubicBezTo>
                  <a:cubicBezTo>
                    <a:pt x="19501" y="16780"/>
                    <a:pt x="19376" y="16801"/>
                    <a:pt x="19229" y="16822"/>
                  </a:cubicBezTo>
                  <a:cubicBezTo>
                    <a:pt x="18832" y="16926"/>
                    <a:pt x="18413" y="16989"/>
                    <a:pt x="18016" y="17094"/>
                  </a:cubicBezTo>
                  <a:cubicBezTo>
                    <a:pt x="17989" y="17103"/>
                    <a:pt x="17962" y="17107"/>
                    <a:pt x="17935" y="17107"/>
                  </a:cubicBezTo>
                  <a:cubicBezTo>
                    <a:pt x="17838" y="17107"/>
                    <a:pt x="17747" y="17050"/>
                    <a:pt x="17681" y="16968"/>
                  </a:cubicBezTo>
                  <a:cubicBezTo>
                    <a:pt x="17471" y="16738"/>
                    <a:pt x="17262" y="16529"/>
                    <a:pt x="17032" y="16299"/>
                  </a:cubicBezTo>
                  <a:lnTo>
                    <a:pt x="16886" y="16131"/>
                  </a:lnTo>
                  <a:cubicBezTo>
                    <a:pt x="16927" y="16089"/>
                    <a:pt x="16969" y="16068"/>
                    <a:pt x="17032" y="16027"/>
                  </a:cubicBezTo>
                  <a:cubicBezTo>
                    <a:pt x="17304" y="15880"/>
                    <a:pt x="17576" y="15755"/>
                    <a:pt x="17848" y="15629"/>
                  </a:cubicBezTo>
                  <a:cubicBezTo>
                    <a:pt x="17974" y="15566"/>
                    <a:pt x="18099" y="15503"/>
                    <a:pt x="18204" y="15420"/>
                  </a:cubicBezTo>
                  <a:cubicBezTo>
                    <a:pt x="18476" y="15252"/>
                    <a:pt x="18622" y="14918"/>
                    <a:pt x="18539" y="14604"/>
                  </a:cubicBezTo>
                  <a:cubicBezTo>
                    <a:pt x="18455" y="14227"/>
                    <a:pt x="18308" y="13871"/>
                    <a:pt x="18183" y="13495"/>
                  </a:cubicBezTo>
                  <a:cubicBezTo>
                    <a:pt x="18162" y="13390"/>
                    <a:pt x="18120" y="13286"/>
                    <a:pt x="18099" y="13202"/>
                  </a:cubicBezTo>
                  <a:cubicBezTo>
                    <a:pt x="18120" y="13181"/>
                    <a:pt x="18141" y="13181"/>
                    <a:pt x="18162" y="13160"/>
                  </a:cubicBezTo>
                  <a:cubicBezTo>
                    <a:pt x="18560" y="13160"/>
                    <a:pt x="18957" y="13160"/>
                    <a:pt x="19355" y="13139"/>
                  </a:cubicBezTo>
                  <a:cubicBezTo>
                    <a:pt x="19438" y="13139"/>
                    <a:pt x="19522" y="13202"/>
                    <a:pt x="19564" y="13265"/>
                  </a:cubicBezTo>
                  <a:cubicBezTo>
                    <a:pt x="19794" y="13641"/>
                    <a:pt x="20045" y="14018"/>
                    <a:pt x="20296" y="14374"/>
                  </a:cubicBezTo>
                  <a:cubicBezTo>
                    <a:pt x="20359" y="14499"/>
                    <a:pt x="20464" y="14604"/>
                    <a:pt x="20547" y="14708"/>
                  </a:cubicBezTo>
                  <a:cubicBezTo>
                    <a:pt x="20628" y="14779"/>
                    <a:pt x="20729" y="14816"/>
                    <a:pt x="20830" y="14816"/>
                  </a:cubicBezTo>
                  <a:cubicBezTo>
                    <a:pt x="20938" y="14816"/>
                    <a:pt x="21047" y="14774"/>
                    <a:pt x="21133" y="14687"/>
                  </a:cubicBezTo>
                  <a:cubicBezTo>
                    <a:pt x="21280" y="14541"/>
                    <a:pt x="21301" y="14311"/>
                    <a:pt x="21175" y="14143"/>
                  </a:cubicBezTo>
                  <a:cubicBezTo>
                    <a:pt x="20987" y="13851"/>
                    <a:pt x="20798" y="13558"/>
                    <a:pt x="20589" y="13265"/>
                  </a:cubicBezTo>
                  <a:cubicBezTo>
                    <a:pt x="20568" y="13223"/>
                    <a:pt x="20547" y="13181"/>
                    <a:pt x="20505" y="13118"/>
                  </a:cubicBezTo>
                  <a:lnTo>
                    <a:pt x="22640" y="13118"/>
                  </a:lnTo>
                  <a:cubicBezTo>
                    <a:pt x="22807" y="13139"/>
                    <a:pt x="22953" y="13139"/>
                    <a:pt x="23079" y="13286"/>
                  </a:cubicBezTo>
                  <a:cubicBezTo>
                    <a:pt x="23518" y="13892"/>
                    <a:pt x="23979" y="14478"/>
                    <a:pt x="24418" y="15085"/>
                  </a:cubicBezTo>
                  <a:cubicBezTo>
                    <a:pt x="24460" y="15127"/>
                    <a:pt x="24481" y="15190"/>
                    <a:pt x="24523" y="15231"/>
                  </a:cubicBezTo>
                  <a:cubicBezTo>
                    <a:pt x="24617" y="15337"/>
                    <a:pt x="24744" y="15390"/>
                    <a:pt x="24867" y="15390"/>
                  </a:cubicBezTo>
                  <a:cubicBezTo>
                    <a:pt x="24963" y="15390"/>
                    <a:pt x="25056" y="15358"/>
                    <a:pt x="25130" y="15294"/>
                  </a:cubicBezTo>
                  <a:cubicBezTo>
                    <a:pt x="25318" y="15148"/>
                    <a:pt x="25360" y="14897"/>
                    <a:pt x="25234" y="14708"/>
                  </a:cubicBezTo>
                  <a:cubicBezTo>
                    <a:pt x="25192" y="14667"/>
                    <a:pt x="25171" y="14625"/>
                    <a:pt x="25130" y="14583"/>
                  </a:cubicBezTo>
                  <a:cubicBezTo>
                    <a:pt x="24669" y="13976"/>
                    <a:pt x="24209" y="13369"/>
                    <a:pt x="23770" y="12783"/>
                  </a:cubicBezTo>
                  <a:cubicBezTo>
                    <a:pt x="23728" y="12742"/>
                    <a:pt x="23707" y="12700"/>
                    <a:pt x="23686" y="12658"/>
                  </a:cubicBezTo>
                  <a:cubicBezTo>
                    <a:pt x="23728" y="12595"/>
                    <a:pt x="23770" y="12553"/>
                    <a:pt x="23790" y="12490"/>
                  </a:cubicBezTo>
                  <a:lnTo>
                    <a:pt x="24983" y="10921"/>
                  </a:lnTo>
                  <a:cubicBezTo>
                    <a:pt x="25067" y="10817"/>
                    <a:pt x="25150" y="10733"/>
                    <a:pt x="25213" y="10628"/>
                  </a:cubicBezTo>
                  <a:cubicBezTo>
                    <a:pt x="25297" y="10545"/>
                    <a:pt x="25318" y="10419"/>
                    <a:pt x="25297" y="10294"/>
                  </a:cubicBezTo>
                  <a:cubicBezTo>
                    <a:pt x="25276" y="10126"/>
                    <a:pt x="25150" y="9980"/>
                    <a:pt x="24962" y="9959"/>
                  </a:cubicBezTo>
                  <a:cubicBezTo>
                    <a:pt x="24929" y="9950"/>
                    <a:pt x="24894" y="9946"/>
                    <a:pt x="24858" y="9946"/>
                  </a:cubicBezTo>
                  <a:cubicBezTo>
                    <a:pt x="24715" y="9946"/>
                    <a:pt x="24565" y="10013"/>
                    <a:pt x="24481" y="10147"/>
                  </a:cubicBezTo>
                  <a:cubicBezTo>
                    <a:pt x="24042" y="10754"/>
                    <a:pt x="23581" y="11340"/>
                    <a:pt x="23142" y="11946"/>
                  </a:cubicBezTo>
                  <a:cubicBezTo>
                    <a:pt x="23037" y="12114"/>
                    <a:pt x="22849" y="12198"/>
                    <a:pt x="22640" y="12198"/>
                  </a:cubicBezTo>
                  <a:lnTo>
                    <a:pt x="22033" y="12198"/>
                  </a:lnTo>
                  <a:cubicBezTo>
                    <a:pt x="21761" y="12198"/>
                    <a:pt x="21510" y="12218"/>
                    <a:pt x="21238" y="12218"/>
                  </a:cubicBezTo>
                  <a:lnTo>
                    <a:pt x="20464" y="12218"/>
                  </a:lnTo>
                  <a:cubicBezTo>
                    <a:pt x="20694" y="11863"/>
                    <a:pt x="20903" y="11549"/>
                    <a:pt x="21133" y="11235"/>
                  </a:cubicBezTo>
                  <a:cubicBezTo>
                    <a:pt x="21280" y="11068"/>
                    <a:pt x="21280" y="10796"/>
                    <a:pt x="21112" y="10628"/>
                  </a:cubicBezTo>
                  <a:cubicBezTo>
                    <a:pt x="21026" y="10552"/>
                    <a:pt x="20919" y="10515"/>
                    <a:pt x="20813" y="10515"/>
                  </a:cubicBezTo>
                  <a:cubicBezTo>
                    <a:pt x="20687" y="10515"/>
                    <a:pt x="20564" y="10568"/>
                    <a:pt x="20484" y="10670"/>
                  </a:cubicBezTo>
                  <a:cubicBezTo>
                    <a:pt x="20401" y="10754"/>
                    <a:pt x="20338" y="10838"/>
                    <a:pt x="20275" y="10921"/>
                  </a:cubicBezTo>
                  <a:cubicBezTo>
                    <a:pt x="20045" y="11298"/>
                    <a:pt x="19794" y="11654"/>
                    <a:pt x="19543" y="12030"/>
                  </a:cubicBezTo>
                  <a:cubicBezTo>
                    <a:pt x="19506" y="12121"/>
                    <a:pt x="19422" y="12181"/>
                    <a:pt x="19318" y="12181"/>
                  </a:cubicBezTo>
                  <a:cubicBezTo>
                    <a:pt x="19303" y="12181"/>
                    <a:pt x="19287" y="12179"/>
                    <a:pt x="19271" y="12177"/>
                  </a:cubicBezTo>
                  <a:cubicBezTo>
                    <a:pt x="18957" y="12156"/>
                    <a:pt x="18622" y="12156"/>
                    <a:pt x="18308" y="12156"/>
                  </a:cubicBezTo>
                  <a:lnTo>
                    <a:pt x="18078" y="12156"/>
                  </a:lnTo>
                  <a:cubicBezTo>
                    <a:pt x="18099" y="12030"/>
                    <a:pt x="18141" y="11926"/>
                    <a:pt x="18162" y="11821"/>
                  </a:cubicBezTo>
                  <a:cubicBezTo>
                    <a:pt x="18288" y="11465"/>
                    <a:pt x="18413" y="11089"/>
                    <a:pt x="18518" y="10733"/>
                  </a:cubicBezTo>
                  <a:cubicBezTo>
                    <a:pt x="18601" y="10398"/>
                    <a:pt x="18455" y="10042"/>
                    <a:pt x="18162" y="9875"/>
                  </a:cubicBezTo>
                  <a:cubicBezTo>
                    <a:pt x="17827" y="9687"/>
                    <a:pt x="17492" y="9519"/>
                    <a:pt x="17158" y="9352"/>
                  </a:cubicBezTo>
                  <a:cubicBezTo>
                    <a:pt x="17053" y="9310"/>
                    <a:pt x="16948" y="9247"/>
                    <a:pt x="16886" y="9164"/>
                  </a:cubicBezTo>
                  <a:cubicBezTo>
                    <a:pt x="17179" y="8871"/>
                    <a:pt x="17451" y="8578"/>
                    <a:pt x="17743" y="8285"/>
                  </a:cubicBezTo>
                  <a:cubicBezTo>
                    <a:pt x="17774" y="8240"/>
                    <a:pt x="17836" y="8205"/>
                    <a:pt x="17900" y="8205"/>
                  </a:cubicBezTo>
                  <a:cubicBezTo>
                    <a:pt x="17925" y="8205"/>
                    <a:pt x="17950" y="8210"/>
                    <a:pt x="17974" y="8222"/>
                  </a:cubicBezTo>
                  <a:cubicBezTo>
                    <a:pt x="18141" y="8243"/>
                    <a:pt x="18308" y="8285"/>
                    <a:pt x="18497" y="8327"/>
                  </a:cubicBezTo>
                  <a:cubicBezTo>
                    <a:pt x="18852" y="8389"/>
                    <a:pt x="19208" y="8473"/>
                    <a:pt x="19564" y="8536"/>
                  </a:cubicBezTo>
                  <a:cubicBezTo>
                    <a:pt x="19588" y="8540"/>
                    <a:pt x="19611" y="8542"/>
                    <a:pt x="19635" y="8542"/>
                  </a:cubicBezTo>
                  <a:cubicBezTo>
                    <a:pt x="19840" y="8542"/>
                    <a:pt x="20028" y="8384"/>
                    <a:pt x="20066" y="8159"/>
                  </a:cubicBezTo>
                  <a:cubicBezTo>
                    <a:pt x="20108" y="7929"/>
                    <a:pt x="19940" y="7720"/>
                    <a:pt x="19710" y="7678"/>
                  </a:cubicBezTo>
                  <a:lnTo>
                    <a:pt x="18790" y="7490"/>
                  </a:lnTo>
                  <a:lnTo>
                    <a:pt x="18518" y="7448"/>
                  </a:lnTo>
                  <a:cubicBezTo>
                    <a:pt x="18560" y="7385"/>
                    <a:pt x="18580" y="7364"/>
                    <a:pt x="18622" y="7322"/>
                  </a:cubicBezTo>
                  <a:cubicBezTo>
                    <a:pt x="19104" y="6862"/>
                    <a:pt x="19564" y="6402"/>
                    <a:pt x="20045" y="5941"/>
                  </a:cubicBezTo>
                  <a:cubicBezTo>
                    <a:pt x="20108" y="5858"/>
                    <a:pt x="20192" y="5816"/>
                    <a:pt x="20275" y="5774"/>
                  </a:cubicBezTo>
                  <a:cubicBezTo>
                    <a:pt x="20317" y="5753"/>
                    <a:pt x="20380" y="5732"/>
                    <a:pt x="20443" y="5732"/>
                  </a:cubicBezTo>
                  <a:cubicBezTo>
                    <a:pt x="20819" y="5795"/>
                    <a:pt x="21175" y="5837"/>
                    <a:pt x="21573" y="5900"/>
                  </a:cubicBezTo>
                  <a:cubicBezTo>
                    <a:pt x="21970" y="5962"/>
                    <a:pt x="22368" y="6004"/>
                    <a:pt x="22765" y="6067"/>
                  </a:cubicBezTo>
                  <a:cubicBezTo>
                    <a:pt x="22801" y="6077"/>
                    <a:pt x="22838" y="6081"/>
                    <a:pt x="22875" y="6081"/>
                  </a:cubicBezTo>
                  <a:cubicBezTo>
                    <a:pt x="23075" y="6081"/>
                    <a:pt x="23277" y="5944"/>
                    <a:pt x="23330" y="5732"/>
                  </a:cubicBezTo>
                  <a:cubicBezTo>
                    <a:pt x="23372" y="5460"/>
                    <a:pt x="23163" y="5209"/>
                    <a:pt x="22891" y="5209"/>
                  </a:cubicBezTo>
                  <a:lnTo>
                    <a:pt x="22409" y="5146"/>
                  </a:lnTo>
                  <a:lnTo>
                    <a:pt x="21029" y="4958"/>
                  </a:lnTo>
                  <a:lnTo>
                    <a:pt x="20443" y="4874"/>
                  </a:lnTo>
                  <a:cubicBezTo>
                    <a:pt x="20443" y="4853"/>
                    <a:pt x="20422" y="4832"/>
                    <a:pt x="20422" y="4791"/>
                  </a:cubicBezTo>
                  <a:cubicBezTo>
                    <a:pt x="20338" y="4247"/>
                    <a:pt x="20275" y="3703"/>
                    <a:pt x="20192" y="3159"/>
                  </a:cubicBezTo>
                  <a:cubicBezTo>
                    <a:pt x="20150" y="2887"/>
                    <a:pt x="20129" y="2615"/>
                    <a:pt x="20087" y="2343"/>
                  </a:cubicBezTo>
                  <a:cubicBezTo>
                    <a:pt x="20058" y="2125"/>
                    <a:pt x="19868" y="1978"/>
                    <a:pt x="19663" y="1978"/>
                  </a:cubicBezTo>
                  <a:cubicBezTo>
                    <a:pt x="19573" y="1978"/>
                    <a:pt x="19480" y="2006"/>
                    <a:pt x="19396" y="2071"/>
                  </a:cubicBezTo>
                  <a:cubicBezTo>
                    <a:pt x="19271" y="2175"/>
                    <a:pt x="19187" y="2343"/>
                    <a:pt x="19229" y="2510"/>
                  </a:cubicBezTo>
                  <a:cubicBezTo>
                    <a:pt x="19250" y="2698"/>
                    <a:pt x="19292" y="2866"/>
                    <a:pt x="19313" y="3054"/>
                  </a:cubicBezTo>
                  <a:cubicBezTo>
                    <a:pt x="19396" y="3640"/>
                    <a:pt x="19480" y="4226"/>
                    <a:pt x="19564" y="4832"/>
                  </a:cubicBezTo>
                  <a:cubicBezTo>
                    <a:pt x="19585" y="4916"/>
                    <a:pt x="19564" y="5021"/>
                    <a:pt x="19501" y="5104"/>
                  </a:cubicBezTo>
                  <a:cubicBezTo>
                    <a:pt x="19438" y="5188"/>
                    <a:pt x="19396" y="5251"/>
                    <a:pt x="19313" y="5335"/>
                  </a:cubicBezTo>
                  <a:cubicBezTo>
                    <a:pt x="19062" y="5586"/>
                    <a:pt x="18832" y="5837"/>
                    <a:pt x="18560" y="6088"/>
                  </a:cubicBezTo>
                  <a:cubicBezTo>
                    <a:pt x="18371" y="6297"/>
                    <a:pt x="18183" y="6506"/>
                    <a:pt x="17974" y="6695"/>
                  </a:cubicBezTo>
                  <a:cubicBezTo>
                    <a:pt x="17932" y="6736"/>
                    <a:pt x="17890" y="6757"/>
                    <a:pt x="17869" y="6778"/>
                  </a:cubicBezTo>
                  <a:cubicBezTo>
                    <a:pt x="17848" y="6695"/>
                    <a:pt x="17827" y="6611"/>
                    <a:pt x="17806" y="6548"/>
                  </a:cubicBezTo>
                  <a:cubicBezTo>
                    <a:pt x="17743" y="6255"/>
                    <a:pt x="17681" y="5941"/>
                    <a:pt x="17639" y="5648"/>
                  </a:cubicBezTo>
                  <a:cubicBezTo>
                    <a:pt x="17618" y="5418"/>
                    <a:pt x="17430" y="5251"/>
                    <a:pt x="17220" y="5230"/>
                  </a:cubicBezTo>
                  <a:cubicBezTo>
                    <a:pt x="16969" y="5230"/>
                    <a:pt x="16781" y="5439"/>
                    <a:pt x="16781" y="5690"/>
                  </a:cubicBezTo>
                  <a:cubicBezTo>
                    <a:pt x="16781" y="5816"/>
                    <a:pt x="16802" y="5962"/>
                    <a:pt x="16844" y="6088"/>
                  </a:cubicBezTo>
                  <a:cubicBezTo>
                    <a:pt x="16927" y="6506"/>
                    <a:pt x="16990" y="6925"/>
                    <a:pt x="17095" y="7343"/>
                  </a:cubicBezTo>
                  <a:cubicBezTo>
                    <a:pt x="17137" y="7448"/>
                    <a:pt x="17095" y="7573"/>
                    <a:pt x="16990" y="7636"/>
                  </a:cubicBezTo>
                  <a:cubicBezTo>
                    <a:pt x="16739" y="7866"/>
                    <a:pt x="16509" y="8097"/>
                    <a:pt x="16258" y="8327"/>
                  </a:cubicBezTo>
                  <a:lnTo>
                    <a:pt x="16111" y="8452"/>
                  </a:lnTo>
                  <a:cubicBezTo>
                    <a:pt x="16070" y="8348"/>
                    <a:pt x="16007" y="8243"/>
                    <a:pt x="15965" y="8138"/>
                  </a:cubicBezTo>
                  <a:cubicBezTo>
                    <a:pt x="15798" y="7825"/>
                    <a:pt x="15651" y="7490"/>
                    <a:pt x="15463" y="7176"/>
                  </a:cubicBezTo>
                  <a:cubicBezTo>
                    <a:pt x="15331" y="6913"/>
                    <a:pt x="15058" y="6766"/>
                    <a:pt x="14784" y="6766"/>
                  </a:cubicBezTo>
                  <a:cubicBezTo>
                    <a:pt x="14709" y="6766"/>
                    <a:pt x="14635" y="6777"/>
                    <a:pt x="14563" y="6799"/>
                  </a:cubicBezTo>
                  <a:cubicBezTo>
                    <a:pt x="14207" y="6904"/>
                    <a:pt x="13873" y="7029"/>
                    <a:pt x="13517" y="7155"/>
                  </a:cubicBezTo>
                  <a:cubicBezTo>
                    <a:pt x="13412" y="7176"/>
                    <a:pt x="13308" y="7197"/>
                    <a:pt x="13161" y="7239"/>
                  </a:cubicBezTo>
                  <a:lnTo>
                    <a:pt x="13161" y="5962"/>
                  </a:lnTo>
                  <a:cubicBezTo>
                    <a:pt x="13161" y="5858"/>
                    <a:pt x="13224" y="5816"/>
                    <a:pt x="13287" y="5774"/>
                  </a:cubicBezTo>
                  <a:cubicBezTo>
                    <a:pt x="13663" y="5523"/>
                    <a:pt x="14040" y="5293"/>
                    <a:pt x="14396" y="5042"/>
                  </a:cubicBezTo>
                  <a:cubicBezTo>
                    <a:pt x="14521" y="4958"/>
                    <a:pt x="14626" y="4874"/>
                    <a:pt x="14710" y="4770"/>
                  </a:cubicBezTo>
                  <a:cubicBezTo>
                    <a:pt x="14993" y="4470"/>
                    <a:pt x="14732" y="4051"/>
                    <a:pt x="14403" y="4051"/>
                  </a:cubicBezTo>
                  <a:cubicBezTo>
                    <a:pt x="14319" y="4051"/>
                    <a:pt x="14230" y="4078"/>
                    <a:pt x="14145" y="4142"/>
                  </a:cubicBezTo>
                  <a:cubicBezTo>
                    <a:pt x="13852" y="4330"/>
                    <a:pt x="13559" y="4540"/>
                    <a:pt x="13266" y="4728"/>
                  </a:cubicBezTo>
                  <a:cubicBezTo>
                    <a:pt x="13245" y="4749"/>
                    <a:pt x="13203" y="4770"/>
                    <a:pt x="13140" y="4812"/>
                  </a:cubicBezTo>
                  <a:lnTo>
                    <a:pt x="13140" y="4602"/>
                  </a:lnTo>
                  <a:cubicBezTo>
                    <a:pt x="13140" y="4037"/>
                    <a:pt x="13140" y="3472"/>
                    <a:pt x="13140" y="2907"/>
                  </a:cubicBezTo>
                  <a:cubicBezTo>
                    <a:pt x="13140" y="2803"/>
                    <a:pt x="13140" y="2719"/>
                    <a:pt x="13140" y="2635"/>
                  </a:cubicBezTo>
                  <a:cubicBezTo>
                    <a:pt x="13161" y="2510"/>
                    <a:pt x="13161" y="2343"/>
                    <a:pt x="13308" y="2238"/>
                  </a:cubicBezTo>
                  <a:cubicBezTo>
                    <a:pt x="13789" y="1882"/>
                    <a:pt x="14291" y="1506"/>
                    <a:pt x="14772" y="1129"/>
                  </a:cubicBezTo>
                  <a:cubicBezTo>
                    <a:pt x="14919" y="1024"/>
                    <a:pt x="15065" y="920"/>
                    <a:pt x="15212" y="815"/>
                  </a:cubicBezTo>
                  <a:cubicBezTo>
                    <a:pt x="15421" y="669"/>
                    <a:pt x="15463" y="397"/>
                    <a:pt x="15316" y="187"/>
                  </a:cubicBezTo>
                  <a:cubicBezTo>
                    <a:pt x="15231" y="66"/>
                    <a:pt x="15103" y="0"/>
                    <a:pt x="14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8505311" y="4596294"/>
              <a:ext cx="333647" cy="33165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51277" y="2985622"/>
              <a:ext cx="333631" cy="291459"/>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211374" y="4869601"/>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8015673" y="143680"/>
              <a:ext cx="301784" cy="301332"/>
            </a:xfrm>
            <a:custGeom>
              <a:avLst/>
              <a:gdLst/>
              <a:ahLst/>
              <a:cxnLst/>
              <a:rect l="l" t="t" r="r" b="b"/>
              <a:pathLst>
                <a:path w="25360" h="25322" extrusionOk="0">
                  <a:moveTo>
                    <a:pt x="10588" y="7636"/>
                  </a:moveTo>
                  <a:lnTo>
                    <a:pt x="12178" y="8138"/>
                  </a:lnTo>
                  <a:cubicBezTo>
                    <a:pt x="12199" y="8327"/>
                    <a:pt x="12199" y="8515"/>
                    <a:pt x="12199" y="8703"/>
                  </a:cubicBezTo>
                  <a:lnTo>
                    <a:pt x="12199" y="9540"/>
                  </a:lnTo>
                  <a:cubicBezTo>
                    <a:pt x="12199" y="9749"/>
                    <a:pt x="12220" y="9938"/>
                    <a:pt x="12220" y="10147"/>
                  </a:cubicBezTo>
                  <a:cubicBezTo>
                    <a:pt x="12220" y="10566"/>
                    <a:pt x="12178" y="10984"/>
                    <a:pt x="12178" y="11402"/>
                  </a:cubicBezTo>
                  <a:cubicBezTo>
                    <a:pt x="11885" y="11277"/>
                    <a:pt x="10357" y="9770"/>
                    <a:pt x="9834" y="9101"/>
                  </a:cubicBezTo>
                  <a:cubicBezTo>
                    <a:pt x="10085" y="8599"/>
                    <a:pt x="10337" y="8117"/>
                    <a:pt x="10588" y="7636"/>
                  </a:cubicBezTo>
                  <a:close/>
                  <a:moveTo>
                    <a:pt x="14730" y="7636"/>
                  </a:moveTo>
                  <a:lnTo>
                    <a:pt x="15505" y="9122"/>
                  </a:lnTo>
                  <a:cubicBezTo>
                    <a:pt x="14730" y="9875"/>
                    <a:pt x="14019" y="10712"/>
                    <a:pt x="13140" y="11444"/>
                  </a:cubicBezTo>
                  <a:cubicBezTo>
                    <a:pt x="13057" y="10335"/>
                    <a:pt x="13119" y="9247"/>
                    <a:pt x="13119" y="8159"/>
                  </a:cubicBezTo>
                  <a:lnTo>
                    <a:pt x="14730" y="7636"/>
                  </a:lnTo>
                  <a:close/>
                  <a:moveTo>
                    <a:pt x="9123" y="9812"/>
                  </a:moveTo>
                  <a:cubicBezTo>
                    <a:pt x="9228" y="9917"/>
                    <a:pt x="9353" y="10022"/>
                    <a:pt x="9479" y="10126"/>
                  </a:cubicBezTo>
                  <a:cubicBezTo>
                    <a:pt x="9897" y="10524"/>
                    <a:pt x="10316" y="10921"/>
                    <a:pt x="10713" y="11340"/>
                  </a:cubicBezTo>
                  <a:cubicBezTo>
                    <a:pt x="10964" y="11591"/>
                    <a:pt x="11194" y="11863"/>
                    <a:pt x="11445" y="12156"/>
                  </a:cubicBezTo>
                  <a:cubicBezTo>
                    <a:pt x="11062" y="12192"/>
                    <a:pt x="10682" y="12203"/>
                    <a:pt x="10303" y="12203"/>
                  </a:cubicBezTo>
                  <a:cubicBezTo>
                    <a:pt x="9689" y="12203"/>
                    <a:pt x="9081" y="12174"/>
                    <a:pt x="8472" y="12174"/>
                  </a:cubicBezTo>
                  <a:cubicBezTo>
                    <a:pt x="8368" y="12174"/>
                    <a:pt x="8264" y="12175"/>
                    <a:pt x="8160" y="12177"/>
                  </a:cubicBezTo>
                  <a:lnTo>
                    <a:pt x="8181" y="12156"/>
                  </a:lnTo>
                  <a:cubicBezTo>
                    <a:pt x="7993" y="11612"/>
                    <a:pt x="7826" y="11089"/>
                    <a:pt x="7637" y="10566"/>
                  </a:cubicBezTo>
                  <a:lnTo>
                    <a:pt x="9123" y="9812"/>
                  </a:lnTo>
                  <a:close/>
                  <a:moveTo>
                    <a:pt x="16195" y="9812"/>
                  </a:moveTo>
                  <a:lnTo>
                    <a:pt x="17304" y="10398"/>
                  </a:lnTo>
                  <a:cubicBezTo>
                    <a:pt x="17388" y="10440"/>
                    <a:pt x="17471" y="10482"/>
                    <a:pt x="17555" y="10503"/>
                  </a:cubicBezTo>
                  <a:cubicBezTo>
                    <a:pt x="17639" y="10524"/>
                    <a:pt x="17681" y="10628"/>
                    <a:pt x="17639" y="10712"/>
                  </a:cubicBezTo>
                  <a:cubicBezTo>
                    <a:pt x="17576" y="10900"/>
                    <a:pt x="17513" y="11089"/>
                    <a:pt x="17451" y="11277"/>
                  </a:cubicBezTo>
                  <a:cubicBezTo>
                    <a:pt x="17346" y="11570"/>
                    <a:pt x="17262" y="11863"/>
                    <a:pt x="17158" y="12156"/>
                  </a:cubicBezTo>
                  <a:cubicBezTo>
                    <a:pt x="17011" y="12177"/>
                    <a:pt x="16865" y="12177"/>
                    <a:pt x="16676" y="12177"/>
                  </a:cubicBezTo>
                  <a:lnTo>
                    <a:pt x="16111" y="12177"/>
                  </a:lnTo>
                  <a:cubicBezTo>
                    <a:pt x="15798" y="12198"/>
                    <a:pt x="15463" y="12218"/>
                    <a:pt x="15149" y="12218"/>
                  </a:cubicBezTo>
                  <a:cubicBezTo>
                    <a:pt x="14730" y="12198"/>
                    <a:pt x="14312" y="12177"/>
                    <a:pt x="13914" y="12177"/>
                  </a:cubicBezTo>
                  <a:cubicBezTo>
                    <a:pt x="13977" y="11926"/>
                    <a:pt x="15358" y="10524"/>
                    <a:pt x="16195" y="9812"/>
                  </a:cubicBezTo>
                  <a:close/>
                  <a:moveTo>
                    <a:pt x="9951" y="13089"/>
                  </a:moveTo>
                  <a:cubicBezTo>
                    <a:pt x="10445" y="13089"/>
                    <a:pt x="10943" y="13101"/>
                    <a:pt x="11445" y="13139"/>
                  </a:cubicBezTo>
                  <a:cubicBezTo>
                    <a:pt x="10713" y="14018"/>
                    <a:pt x="9876" y="14729"/>
                    <a:pt x="9123" y="15483"/>
                  </a:cubicBezTo>
                  <a:lnTo>
                    <a:pt x="7637" y="14729"/>
                  </a:lnTo>
                  <a:cubicBezTo>
                    <a:pt x="7826" y="14206"/>
                    <a:pt x="7993" y="13683"/>
                    <a:pt x="8160" y="13139"/>
                  </a:cubicBezTo>
                  <a:lnTo>
                    <a:pt x="8181" y="13118"/>
                  </a:lnTo>
                  <a:cubicBezTo>
                    <a:pt x="8765" y="13107"/>
                    <a:pt x="9355" y="13089"/>
                    <a:pt x="9951" y="13089"/>
                  </a:cubicBezTo>
                  <a:close/>
                  <a:moveTo>
                    <a:pt x="15293" y="13080"/>
                  </a:moveTo>
                  <a:cubicBezTo>
                    <a:pt x="15922" y="13080"/>
                    <a:pt x="16536" y="13106"/>
                    <a:pt x="17137" y="13118"/>
                  </a:cubicBezTo>
                  <a:cubicBezTo>
                    <a:pt x="17325" y="13662"/>
                    <a:pt x="17492" y="14185"/>
                    <a:pt x="17660" y="14708"/>
                  </a:cubicBezTo>
                  <a:lnTo>
                    <a:pt x="16195" y="15483"/>
                  </a:lnTo>
                  <a:cubicBezTo>
                    <a:pt x="16070" y="15378"/>
                    <a:pt x="15923" y="15231"/>
                    <a:pt x="15798" y="15106"/>
                  </a:cubicBezTo>
                  <a:cubicBezTo>
                    <a:pt x="15400" y="14729"/>
                    <a:pt x="15003" y="14353"/>
                    <a:pt x="14605" y="13955"/>
                  </a:cubicBezTo>
                  <a:cubicBezTo>
                    <a:pt x="14354" y="13704"/>
                    <a:pt x="14124" y="13432"/>
                    <a:pt x="13852" y="13139"/>
                  </a:cubicBezTo>
                  <a:lnTo>
                    <a:pt x="13873" y="13139"/>
                  </a:lnTo>
                  <a:cubicBezTo>
                    <a:pt x="14354" y="13095"/>
                    <a:pt x="14827" y="13080"/>
                    <a:pt x="15293" y="13080"/>
                  </a:cubicBezTo>
                  <a:close/>
                  <a:moveTo>
                    <a:pt x="12178" y="13830"/>
                  </a:moveTo>
                  <a:cubicBezTo>
                    <a:pt x="12262" y="14980"/>
                    <a:pt x="12178" y="16068"/>
                    <a:pt x="12199" y="17156"/>
                  </a:cubicBezTo>
                  <a:lnTo>
                    <a:pt x="12052" y="17198"/>
                  </a:lnTo>
                  <a:lnTo>
                    <a:pt x="10734" y="17617"/>
                  </a:lnTo>
                  <a:cubicBezTo>
                    <a:pt x="10688" y="17632"/>
                    <a:pt x="10653" y="17642"/>
                    <a:pt x="10626" y="17642"/>
                  </a:cubicBezTo>
                  <a:cubicBezTo>
                    <a:pt x="10578" y="17642"/>
                    <a:pt x="10551" y="17613"/>
                    <a:pt x="10525" y="17533"/>
                  </a:cubicBezTo>
                  <a:cubicBezTo>
                    <a:pt x="10378" y="17240"/>
                    <a:pt x="10253" y="16947"/>
                    <a:pt x="10106" y="16696"/>
                  </a:cubicBezTo>
                  <a:cubicBezTo>
                    <a:pt x="10023" y="16529"/>
                    <a:pt x="9918" y="16361"/>
                    <a:pt x="9813" y="16194"/>
                  </a:cubicBezTo>
                  <a:cubicBezTo>
                    <a:pt x="9939" y="16048"/>
                    <a:pt x="10065" y="15922"/>
                    <a:pt x="10190" y="15796"/>
                  </a:cubicBezTo>
                  <a:cubicBezTo>
                    <a:pt x="10567" y="15378"/>
                    <a:pt x="10943" y="14980"/>
                    <a:pt x="11341" y="14583"/>
                  </a:cubicBezTo>
                  <a:cubicBezTo>
                    <a:pt x="11592" y="14332"/>
                    <a:pt x="11885" y="14102"/>
                    <a:pt x="12178" y="13830"/>
                  </a:cubicBezTo>
                  <a:close/>
                  <a:moveTo>
                    <a:pt x="13161" y="13892"/>
                  </a:moveTo>
                  <a:cubicBezTo>
                    <a:pt x="13475" y="14081"/>
                    <a:pt x="15086" y="15671"/>
                    <a:pt x="15484" y="16194"/>
                  </a:cubicBezTo>
                  <a:cubicBezTo>
                    <a:pt x="15233" y="16675"/>
                    <a:pt x="15003" y="17177"/>
                    <a:pt x="14730" y="17659"/>
                  </a:cubicBezTo>
                  <a:lnTo>
                    <a:pt x="13140" y="17136"/>
                  </a:lnTo>
                  <a:cubicBezTo>
                    <a:pt x="13140" y="16068"/>
                    <a:pt x="13078" y="14980"/>
                    <a:pt x="13161" y="13892"/>
                  </a:cubicBezTo>
                  <a:close/>
                  <a:moveTo>
                    <a:pt x="14974" y="0"/>
                  </a:moveTo>
                  <a:cubicBezTo>
                    <a:pt x="14881" y="0"/>
                    <a:pt x="14788" y="34"/>
                    <a:pt x="14710" y="104"/>
                  </a:cubicBezTo>
                  <a:cubicBezTo>
                    <a:pt x="14668" y="125"/>
                    <a:pt x="14626" y="166"/>
                    <a:pt x="14584" y="187"/>
                  </a:cubicBezTo>
                  <a:lnTo>
                    <a:pt x="12806" y="1547"/>
                  </a:lnTo>
                  <a:cubicBezTo>
                    <a:pt x="12764" y="1568"/>
                    <a:pt x="12722" y="1589"/>
                    <a:pt x="12680" y="1631"/>
                  </a:cubicBezTo>
                  <a:cubicBezTo>
                    <a:pt x="12638" y="1610"/>
                    <a:pt x="12596" y="1589"/>
                    <a:pt x="12575" y="1547"/>
                  </a:cubicBezTo>
                  <a:cubicBezTo>
                    <a:pt x="12241" y="1296"/>
                    <a:pt x="11885" y="1045"/>
                    <a:pt x="11571" y="815"/>
                  </a:cubicBezTo>
                  <a:cubicBezTo>
                    <a:pt x="11278" y="585"/>
                    <a:pt x="10985" y="334"/>
                    <a:pt x="10671" y="104"/>
                  </a:cubicBezTo>
                  <a:cubicBezTo>
                    <a:pt x="10593" y="38"/>
                    <a:pt x="10498" y="6"/>
                    <a:pt x="10402" y="6"/>
                  </a:cubicBezTo>
                  <a:cubicBezTo>
                    <a:pt x="10345" y="6"/>
                    <a:pt x="10287" y="17"/>
                    <a:pt x="10232" y="41"/>
                  </a:cubicBezTo>
                  <a:cubicBezTo>
                    <a:pt x="10085" y="83"/>
                    <a:pt x="9981" y="229"/>
                    <a:pt x="9981" y="376"/>
                  </a:cubicBezTo>
                  <a:cubicBezTo>
                    <a:pt x="9960" y="564"/>
                    <a:pt x="10023" y="731"/>
                    <a:pt x="10190" y="836"/>
                  </a:cubicBezTo>
                  <a:cubicBezTo>
                    <a:pt x="10818" y="1296"/>
                    <a:pt x="11445" y="1778"/>
                    <a:pt x="12073" y="2238"/>
                  </a:cubicBezTo>
                  <a:cubicBezTo>
                    <a:pt x="12115" y="2301"/>
                    <a:pt x="12157" y="2343"/>
                    <a:pt x="12178" y="2405"/>
                  </a:cubicBezTo>
                  <a:cubicBezTo>
                    <a:pt x="12199" y="2510"/>
                    <a:pt x="12220" y="2615"/>
                    <a:pt x="12220" y="2719"/>
                  </a:cubicBezTo>
                  <a:cubicBezTo>
                    <a:pt x="12241" y="3179"/>
                    <a:pt x="12262" y="3640"/>
                    <a:pt x="12262" y="4100"/>
                  </a:cubicBezTo>
                  <a:lnTo>
                    <a:pt x="12262" y="4832"/>
                  </a:lnTo>
                  <a:cubicBezTo>
                    <a:pt x="11906" y="4581"/>
                    <a:pt x="11571" y="4393"/>
                    <a:pt x="11257" y="4163"/>
                  </a:cubicBezTo>
                  <a:cubicBezTo>
                    <a:pt x="11179" y="4084"/>
                    <a:pt x="11077" y="4047"/>
                    <a:pt x="10974" y="4047"/>
                  </a:cubicBezTo>
                  <a:cubicBezTo>
                    <a:pt x="10858" y="4047"/>
                    <a:pt x="10739" y="4095"/>
                    <a:pt x="10650" y="4184"/>
                  </a:cubicBezTo>
                  <a:cubicBezTo>
                    <a:pt x="10483" y="4351"/>
                    <a:pt x="10504" y="4623"/>
                    <a:pt x="10671" y="4791"/>
                  </a:cubicBezTo>
                  <a:cubicBezTo>
                    <a:pt x="10776" y="4874"/>
                    <a:pt x="10881" y="4958"/>
                    <a:pt x="10985" y="5021"/>
                  </a:cubicBezTo>
                  <a:cubicBezTo>
                    <a:pt x="11362" y="5272"/>
                    <a:pt x="11738" y="5523"/>
                    <a:pt x="12094" y="5753"/>
                  </a:cubicBezTo>
                  <a:cubicBezTo>
                    <a:pt x="12178" y="5816"/>
                    <a:pt x="12220" y="5900"/>
                    <a:pt x="12220" y="5983"/>
                  </a:cubicBezTo>
                  <a:cubicBezTo>
                    <a:pt x="12199" y="6339"/>
                    <a:pt x="12178" y="6716"/>
                    <a:pt x="12178" y="7071"/>
                  </a:cubicBezTo>
                  <a:cubicBezTo>
                    <a:pt x="12178" y="7113"/>
                    <a:pt x="12178" y="7155"/>
                    <a:pt x="12157" y="7218"/>
                  </a:cubicBezTo>
                  <a:cubicBezTo>
                    <a:pt x="12094" y="7197"/>
                    <a:pt x="12052" y="7197"/>
                    <a:pt x="11990" y="7176"/>
                  </a:cubicBezTo>
                  <a:lnTo>
                    <a:pt x="11069" y="6862"/>
                  </a:lnTo>
                  <a:cubicBezTo>
                    <a:pt x="10938" y="6796"/>
                    <a:pt x="10789" y="6765"/>
                    <a:pt x="10639" y="6765"/>
                  </a:cubicBezTo>
                  <a:cubicBezTo>
                    <a:pt x="10501" y="6765"/>
                    <a:pt x="10362" y="6791"/>
                    <a:pt x="10232" y="6841"/>
                  </a:cubicBezTo>
                  <a:cubicBezTo>
                    <a:pt x="10023" y="6946"/>
                    <a:pt x="9855" y="7134"/>
                    <a:pt x="9772" y="7364"/>
                  </a:cubicBezTo>
                  <a:cubicBezTo>
                    <a:pt x="9625" y="7636"/>
                    <a:pt x="9500" y="7950"/>
                    <a:pt x="9353" y="8222"/>
                  </a:cubicBezTo>
                  <a:cubicBezTo>
                    <a:pt x="9311" y="8306"/>
                    <a:pt x="9269" y="8369"/>
                    <a:pt x="9228" y="8431"/>
                  </a:cubicBezTo>
                  <a:lnTo>
                    <a:pt x="8286" y="7553"/>
                  </a:lnTo>
                  <a:cubicBezTo>
                    <a:pt x="8223" y="7469"/>
                    <a:pt x="8265" y="7406"/>
                    <a:pt x="8265" y="7322"/>
                  </a:cubicBezTo>
                  <a:lnTo>
                    <a:pt x="8391" y="6611"/>
                  </a:lnTo>
                  <a:cubicBezTo>
                    <a:pt x="8453" y="6318"/>
                    <a:pt x="8537" y="6004"/>
                    <a:pt x="8579" y="5711"/>
                  </a:cubicBezTo>
                  <a:cubicBezTo>
                    <a:pt x="8600" y="5481"/>
                    <a:pt x="8432" y="5251"/>
                    <a:pt x="8202" y="5209"/>
                  </a:cubicBezTo>
                  <a:cubicBezTo>
                    <a:pt x="8189" y="5208"/>
                    <a:pt x="8176" y="5207"/>
                    <a:pt x="8163" y="5207"/>
                  </a:cubicBezTo>
                  <a:cubicBezTo>
                    <a:pt x="7949" y="5207"/>
                    <a:pt x="7761" y="5367"/>
                    <a:pt x="7721" y="5565"/>
                  </a:cubicBezTo>
                  <a:cubicBezTo>
                    <a:pt x="7679" y="5837"/>
                    <a:pt x="7616" y="6109"/>
                    <a:pt x="7575" y="6381"/>
                  </a:cubicBezTo>
                  <a:cubicBezTo>
                    <a:pt x="7554" y="6506"/>
                    <a:pt x="7512" y="6632"/>
                    <a:pt x="7491" y="6778"/>
                  </a:cubicBezTo>
                  <a:lnTo>
                    <a:pt x="7386" y="6674"/>
                  </a:lnTo>
                  <a:cubicBezTo>
                    <a:pt x="6905" y="6213"/>
                    <a:pt x="6445" y="5732"/>
                    <a:pt x="5984" y="5251"/>
                  </a:cubicBezTo>
                  <a:cubicBezTo>
                    <a:pt x="5922" y="5188"/>
                    <a:pt x="5880" y="5125"/>
                    <a:pt x="5817" y="5042"/>
                  </a:cubicBezTo>
                  <a:cubicBezTo>
                    <a:pt x="5775" y="4979"/>
                    <a:pt x="5754" y="4916"/>
                    <a:pt x="5775" y="4832"/>
                  </a:cubicBezTo>
                  <a:cubicBezTo>
                    <a:pt x="5838" y="4456"/>
                    <a:pt x="5880" y="4100"/>
                    <a:pt x="5943" y="3703"/>
                  </a:cubicBezTo>
                  <a:cubicBezTo>
                    <a:pt x="6005" y="3305"/>
                    <a:pt x="6047" y="2907"/>
                    <a:pt x="6110" y="2531"/>
                  </a:cubicBezTo>
                  <a:cubicBezTo>
                    <a:pt x="6173" y="2280"/>
                    <a:pt x="6005" y="2029"/>
                    <a:pt x="5754" y="1966"/>
                  </a:cubicBezTo>
                  <a:cubicBezTo>
                    <a:pt x="5731" y="1962"/>
                    <a:pt x="5707" y="1960"/>
                    <a:pt x="5684" y="1960"/>
                  </a:cubicBezTo>
                  <a:cubicBezTo>
                    <a:pt x="5458" y="1960"/>
                    <a:pt x="5250" y="2138"/>
                    <a:pt x="5231" y="2384"/>
                  </a:cubicBezTo>
                  <a:cubicBezTo>
                    <a:pt x="5210" y="2531"/>
                    <a:pt x="5210" y="2698"/>
                    <a:pt x="5168" y="2866"/>
                  </a:cubicBezTo>
                  <a:lnTo>
                    <a:pt x="4980" y="4247"/>
                  </a:lnTo>
                  <a:lnTo>
                    <a:pt x="4896" y="4853"/>
                  </a:lnTo>
                  <a:cubicBezTo>
                    <a:pt x="4478" y="4916"/>
                    <a:pt x="4080" y="4979"/>
                    <a:pt x="3662" y="5042"/>
                  </a:cubicBezTo>
                  <a:cubicBezTo>
                    <a:pt x="3243" y="5104"/>
                    <a:pt x="2825" y="5146"/>
                    <a:pt x="2386" y="5209"/>
                  </a:cubicBezTo>
                  <a:cubicBezTo>
                    <a:pt x="2155" y="5230"/>
                    <a:pt x="1967" y="5460"/>
                    <a:pt x="2009" y="5690"/>
                  </a:cubicBezTo>
                  <a:cubicBezTo>
                    <a:pt x="2046" y="5915"/>
                    <a:pt x="2235" y="6073"/>
                    <a:pt x="2455" y="6073"/>
                  </a:cubicBezTo>
                  <a:cubicBezTo>
                    <a:pt x="2480" y="6073"/>
                    <a:pt x="2506" y="6071"/>
                    <a:pt x="2532" y="6067"/>
                  </a:cubicBezTo>
                  <a:cubicBezTo>
                    <a:pt x="3327" y="5962"/>
                    <a:pt x="4101" y="5837"/>
                    <a:pt x="4896" y="5732"/>
                  </a:cubicBezTo>
                  <a:cubicBezTo>
                    <a:pt x="4915" y="5726"/>
                    <a:pt x="4931" y="5723"/>
                    <a:pt x="4947" y="5723"/>
                  </a:cubicBezTo>
                  <a:cubicBezTo>
                    <a:pt x="4985" y="5723"/>
                    <a:pt x="5019" y="5738"/>
                    <a:pt x="5064" y="5753"/>
                  </a:cubicBezTo>
                  <a:cubicBezTo>
                    <a:pt x="5147" y="5795"/>
                    <a:pt x="5231" y="5858"/>
                    <a:pt x="5294" y="5920"/>
                  </a:cubicBezTo>
                  <a:cubicBezTo>
                    <a:pt x="5775" y="6381"/>
                    <a:pt x="6236" y="6841"/>
                    <a:pt x="6696" y="7301"/>
                  </a:cubicBezTo>
                  <a:cubicBezTo>
                    <a:pt x="6738" y="7343"/>
                    <a:pt x="6780" y="7385"/>
                    <a:pt x="6800" y="7427"/>
                  </a:cubicBezTo>
                  <a:cubicBezTo>
                    <a:pt x="6780" y="7427"/>
                    <a:pt x="6759" y="7448"/>
                    <a:pt x="6717" y="7448"/>
                  </a:cubicBezTo>
                  <a:cubicBezTo>
                    <a:pt x="6361" y="7511"/>
                    <a:pt x="6005" y="7594"/>
                    <a:pt x="5650" y="7657"/>
                  </a:cubicBezTo>
                  <a:cubicBezTo>
                    <a:pt x="5419" y="7678"/>
                    <a:pt x="5252" y="7866"/>
                    <a:pt x="5252" y="8097"/>
                  </a:cubicBezTo>
                  <a:cubicBezTo>
                    <a:pt x="5272" y="8335"/>
                    <a:pt x="5461" y="8517"/>
                    <a:pt x="5677" y="8517"/>
                  </a:cubicBezTo>
                  <a:cubicBezTo>
                    <a:pt x="5689" y="8517"/>
                    <a:pt x="5701" y="8516"/>
                    <a:pt x="5712" y="8515"/>
                  </a:cubicBezTo>
                  <a:cubicBezTo>
                    <a:pt x="5838" y="8515"/>
                    <a:pt x="5964" y="8494"/>
                    <a:pt x="6068" y="8473"/>
                  </a:cubicBezTo>
                  <a:cubicBezTo>
                    <a:pt x="6508" y="8389"/>
                    <a:pt x="6926" y="8306"/>
                    <a:pt x="7344" y="8201"/>
                  </a:cubicBezTo>
                  <a:cubicBezTo>
                    <a:pt x="7362" y="8198"/>
                    <a:pt x="7381" y="8196"/>
                    <a:pt x="7400" y="8196"/>
                  </a:cubicBezTo>
                  <a:cubicBezTo>
                    <a:pt x="7491" y="8196"/>
                    <a:pt x="7589" y="8236"/>
                    <a:pt x="7658" y="8306"/>
                  </a:cubicBezTo>
                  <a:cubicBezTo>
                    <a:pt x="7826" y="8494"/>
                    <a:pt x="7993" y="8682"/>
                    <a:pt x="8181" y="8850"/>
                  </a:cubicBezTo>
                  <a:lnTo>
                    <a:pt x="8474" y="9164"/>
                  </a:lnTo>
                  <a:cubicBezTo>
                    <a:pt x="8412" y="9205"/>
                    <a:pt x="8370" y="9247"/>
                    <a:pt x="8307" y="9268"/>
                  </a:cubicBezTo>
                  <a:cubicBezTo>
                    <a:pt x="8014" y="9415"/>
                    <a:pt x="7721" y="9561"/>
                    <a:pt x="7428" y="9687"/>
                  </a:cubicBezTo>
                  <a:cubicBezTo>
                    <a:pt x="7219" y="9791"/>
                    <a:pt x="7031" y="9938"/>
                    <a:pt x="6905" y="10126"/>
                  </a:cubicBezTo>
                  <a:cubicBezTo>
                    <a:pt x="6780" y="10398"/>
                    <a:pt x="6780" y="10733"/>
                    <a:pt x="6905" y="11005"/>
                  </a:cubicBezTo>
                  <a:cubicBezTo>
                    <a:pt x="7010" y="11298"/>
                    <a:pt x="7135" y="11612"/>
                    <a:pt x="7240" y="11905"/>
                  </a:cubicBezTo>
                  <a:cubicBezTo>
                    <a:pt x="7240" y="11967"/>
                    <a:pt x="7261" y="12051"/>
                    <a:pt x="7261" y="12114"/>
                  </a:cubicBezTo>
                  <a:lnTo>
                    <a:pt x="7156" y="12114"/>
                  </a:lnTo>
                  <a:lnTo>
                    <a:pt x="6047" y="12156"/>
                  </a:lnTo>
                  <a:cubicBezTo>
                    <a:pt x="5943" y="12156"/>
                    <a:pt x="5859" y="12114"/>
                    <a:pt x="5817" y="12030"/>
                  </a:cubicBezTo>
                  <a:cubicBezTo>
                    <a:pt x="5566" y="11654"/>
                    <a:pt x="5336" y="11277"/>
                    <a:pt x="5085" y="10900"/>
                  </a:cubicBezTo>
                  <a:cubicBezTo>
                    <a:pt x="5001" y="10796"/>
                    <a:pt x="4917" y="10691"/>
                    <a:pt x="4813" y="10586"/>
                  </a:cubicBezTo>
                  <a:cubicBezTo>
                    <a:pt x="4732" y="10516"/>
                    <a:pt x="4631" y="10479"/>
                    <a:pt x="4533" y="10479"/>
                  </a:cubicBezTo>
                  <a:cubicBezTo>
                    <a:pt x="4427" y="10479"/>
                    <a:pt x="4323" y="10521"/>
                    <a:pt x="4248" y="10607"/>
                  </a:cubicBezTo>
                  <a:cubicBezTo>
                    <a:pt x="4080" y="10754"/>
                    <a:pt x="4059" y="10984"/>
                    <a:pt x="4185" y="11151"/>
                  </a:cubicBezTo>
                  <a:cubicBezTo>
                    <a:pt x="4394" y="11444"/>
                    <a:pt x="4603" y="11758"/>
                    <a:pt x="4792" y="12051"/>
                  </a:cubicBezTo>
                  <a:cubicBezTo>
                    <a:pt x="4813" y="12093"/>
                    <a:pt x="4834" y="12135"/>
                    <a:pt x="4875" y="12198"/>
                  </a:cubicBezTo>
                  <a:lnTo>
                    <a:pt x="4666" y="12198"/>
                  </a:lnTo>
                  <a:cubicBezTo>
                    <a:pt x="4331" y="12177"/>
                    <a:pt x="3955" y="12156"/>
                    <a:pt x="3641" y="12156"/>
                  </a:cubicBezTo>
                  <a:lnTo>
                    <a:pt x="2720" y="12156"/>
                  </a:lnTo>
                  <a:cubicBezTo>
                    <a:pt x="2693" y="12159"/>
                    <a:pt x="2667" y="12161"/>
                    <a:pt x="2641" y="12161"/>
                  </a:cubicBezTo>
                  <a:cubicBezTo>
                    <a:pt x="2507" y="12161"/>
                    <a:pt x="2390" y="12114"/>
                    <a:pt x="2302" y="12009"/>
                  </a:cubicBezTo>
                  <a:cubicBezTo>
                    <a:pt x="1925" y="11528"/>
                    <a:pt x="1570" y="11047"/>
                    <a:pt x="1193" y="10545"/>
                  </a:cubicBezTo>
                  <a:cubicBezTo>
                    <a:pt x="1088" y="10398"/>
                    <a:pt x="984" y="10252"/>
                    <a:pt x="879" y="10105"/>
                  </a:cubicBezTo>
                  <a:cubicBezTo>
                    <a:pt x="784" y="9984"/>
                    <a:pt x="638" y="9914"/>
                    <a:pt x="489" y="9914"/>
                  </a:cubicBezTo>
                  <a:cubicBezTo>
                    <a:pt x="407" y="9914"/>
                    <a:pt x="325" y="9935"/>
                    <a:pt x="251" y="9980"/>
                  </a:cubicBezTo>
                  <a:cubicBezTo>
                    <a:pt x="42" y="10126"/>
                    <a:pt x="0" y="10398"/>
                    <a:pt x="147" y="10607"/>
                  </a:cubicBezTo>
                  <a:cubicBezTo>
                    <a:pt x="189" y="10649"/>
                    <a:pt x="210" y="10670"/>
                    <a:pt x="251" y="10712"/>
                  </a:cubicBezTo>
                  <a:lnTo>
                    <a:pt x="1611" y="12511"/>
                  </a:lnTo>
                  <a:cubicBezTo>
                    <a:pt x="1632" y="12553"/>
                    <a:pt x="1653" y="12595"/>
                    <a:pt x="1695" y="12637"/>
                  </a:cubicBezTo>
                  <a:cubicBezTo>
                    <a:pt x="1653" y="12700"/>
                    <a:pt x="1590" y="12783"/>
                    <a:pt x="1549" y="12825"/>
                  </a:cubicBezTo>
                  <a:lnTo>
                    <a:pt x="565" y="14143"/>
                  </a:lnTo>
                  <a:cubicBezTo>
                    <a:pt x="440" y="14311"/>
                    <a:pt x="293" y="14478"/>
                    <a:pt x="168" y="14646"/>
                  </a:cubicBezTo>
                  <a:cubicBezTo>
                    <a:pt x="0" y="14834"/>
                    <a:pt x="42" y="15127"/>
                    <a:pt x="251" y="15273"/>
                  </a:cubicBezTo>
                  <a:cubicBezTo>
                    <a:pt x="329" y="15328"/>
                    <a:pt x="415" y="15353"/>
                    <a:pt x="500" y="15353"/>
                  </a:cubicBezTo>
                  <a:cubicBezTo>
                    <a:pt x="645" y="15353"/>
                    <a:pt x="787" y="15279"/>
                    <a:pt x="879" y="15148"/>
                  </a:cubicBezTo>
                  <a:cubicBezTo>
                    <a:pt x="1339" y="14562"/>
                    <a:pt x="1800" y="13955"/>
                    <a:pt x="2239" y="13348"/>
                  </a:cubicBezTo>
                  <a:cubicBezTo>
                    <a:pt x="2344" y="13202"/>
                    <a:pt x="2511" y="13097"/>
                    <a:pt x="2699" y="13076"/>
                  </a:cubicBezTo>
                  <a:lnTo>
                    <a:pt x="4896" y="13076"/>
                  </a:lnTo>
                  <a:cubicBezTo>
                    <a:pt x="4645" y="13432"/>
                    <a:pt x="4457" y="13746"/>
                    <a:pt x="4227" y="14060"/>
                  </a:cubicBezTo>
                  <a:cubicBezTo>
                    <a:pt x="4080" y="14227"/>
                    <a:pt x="4080" y="14499"/>
                    <a:pt x="4248" y="14667"/>
                  </a:cubicBezTo>
                  <a:cubicBezTo>
                    <a:pt x="4324" y="14743"/>
                    <a:pt x="4427" y="14780"/>
                    <a:pt x="4531" y="14780"/>
                  </a:cubicBezTo>
                  <a:cubicBezTo>
                    <a:pt x="4656" y="14780"/>
                    <a:pt x="4784" y="14727"/>
                    <a:pt x="4875" y="14625"/>
                  </a:cubicBezTo>
                  <a:cubicBezTo>
                    <a:pt x="4959" y="14541"/>
                    <a:pt x="5022" y="14436"/>
                    <a:pt x="5085" y="14332"/>
                  </a:cubicBezTo>
                  <a:cubicBezTo>
                    <a:pt x="5336" y="13976"/>
                    <a:pt x="5566" y="13599"/>
                    <a:pt x="5817" y="13244"/>
                  </a:cubicBezTo>
                  <a:cubicBezTo>
                    <a:pt x="5853" y="13171"/>
                    <a:pt x="5937" y="13114"/>
                    <a:pt x="6013" y="13114"/>
                  </a:cubicBezTo>
                  <a:cubicBezTo>
                    <a:pt x="6025" y="13114"/>
                    <a:pt x="6036" y="13115"/>
                    <a:pt x="6047" y="13118"/>
                  </a:cubicBezTo>
                  <a:cubicBezTo>
                    <a:pt x="6403" y="13139"/>
                    <a:pt x="6780" y="13139"/>
                    <a:pt x="7135" y="13139"/>
                  </a:cubicBezTo>
                  <a:cubicBezTo>
                    <a:pt x="7177" y="13139"/>
                    <a:pt x="7219" y="13139"/>
                    <a:pt x="7282" y="13160"/>
                  </a:cubicBezTo>
                  <a:cubicBezTo>
                    <a:pt x="7261" y="13202"/>
                    <a:pt x="7261" y="13265"/>
                    <a:pt x="7240" y="13327"/>
                  </a:cubicBezTo>
                  <a:cubicBezTo>
                    <a:pt x="7135" y="13641"/>
                    <a:pt x="7031" y="13934"/>
                    <a:pt x="6926" y="14248"/>
                  </a:cubicBezTo>
                  <a:cubicBezTo>
                    <a:pt x="6821" y="14457"/>
                    <a:pt x="6800" y="14687"/>
                    <a:pt x="6842" y="14918"/>
                  </a:cubicBezTo>
                  <a:cubicBezTo>
                    <a:pt x="6926" y="15211"/>
                    <a:pt x="7156" y="15462"/>
                    <a:pt x="7428" y="15566"/>
                  </a:cubicBezTo>
                  <a:cubicBezTo>
                    <a:pt x="7721" y="15692"/>
                    <a:pt x="8014" y="15838"/>
                    <a:pt x="8307" y="15964"/>
                  </a:cubicBezTo>
                  <a:cubicBezTo>
                    <a:pt x="8370" y="16006"/>
                    <a:pt x="8432" y="16048"/>
                    <a:pt x="8495" y="16089"/>
                  </a:cubicBezTo>
                  <a:cubicBezTo>
                    <a:pt x="8181" y="16403"/>
                    <a:pt x="7888" y="16717"/>
                    <a:pt x="7616" y="17010"/>
                  </a:cubicBezTo>
                  <a:cubicBezTo>
                    <a:pt x="7569" y="17057"/>
                    <a:pt x="7522" y="17081"/>
                    <a:pt x="7466" y="17081"/>
                  </a:cubicBezTo>
                  <a:cubicBezTo>
                    <a:pt x="7448" y="17081"/>
                    <a:pt x="7428" y="17078"/>
                    <a:pt x="7407" y="17073"/>
                  </a:cubicBezTo>
                  <a:cubicBezTo>
                    <a:pt x="6989" y="16968"/>
                    <a:pt x="6570" y="16884"/>
                    <a:pt x="6131" y="16801"/>
                  </a:cubicBezTo>
                  <a:cubicBezTo>
                    <a:pt x="5984" y="16780"/>
                    <a:pt x="5838" y="16759"/>
                    <a:pt x="5671" y="16759"/>
                  </a:cubicBezTo>
                  <a:cubicBezTo>
                    <a:pt x="5168" y="16780"/>
                    <a:pt x="5127" y="17512"/>
                    <a:pt x="5629" y="17596"/>
                  </a:cubicBezTo>
                  <a:lnTo>
                    <a:pt x="6445" y="17742"/>
                  </a:lnTo>
                  <a:lnTo>
                    <a:pt x="6842" y="17826"/>
                  </a:lnTo>
                  <a:cubicBezTo>
                    <a:pt x="6780" y="17910"/>
                    <a:pt x="6738" y="17952"/>
                    <a:pt x="6696" y="17972"/>
                  </a:cubicBezTo>
                  <a:cubicBezTo>
                    <a:pt x="6236" y="18433"/>
                    <a:pt x="5775" y="18893"/>
                    <a:pt x="5315" y="19333"/>
                  </a:cubicBezTo>
                  <a:cubicBezTo>
                    <a:pt x="5273" y="19395"/>
                    <a:pt x="5210" y="19437"/>
                    <a:pt x="5147" y="19458"/>
                  </a:cubicBezTo>
                  <a:cubicBezTo>
                    <a:pt x="5096" y="19510"/>
                    <a:pt x="5016" y="19547"/>
                    <a:pt x="4931" y="19547"/>
                  </a:cubicBezTo>
                  <a:cubicBezTo>
                    <a:pt x="4913" y="19547"/>
                    <a:pt x="4894" y="19545"/>
                    <a:pt x="4875" y="19542"/>
                  </a:cubicBezTo>
                  <a:lnTo>
                    <a:pt x="3181" y="19291"/>
                  </a:lnTo>
                  <a:cubicBezTo>
                    <a:pt x="2992" y="19270"/>
                    <a:pt x="2783" y="19228"/>
                    <a:pt x="2574" y="19207"/>
                  </a:cubicBezTo>
                  <a:cubicBezTo>
                    <a:pt x="2538" y="19198"/>
                    <a:pt x="2502" y="19194"/>
                    <a:pt x="2467" y="19194"/>
                  </a:cubicBezTo>
                  <a:cubicBezTo>
                    <a:pt x="2255" y="19194"/>
                    <a:pt x="2066" y="19347"/>
                    <a:pt x="2030" y="19563"/>
                  </a:cubicBezTo>
                  <a:cubicBezTo>
                    <a:pt x="1988" y="19793"/>
                    <a:pt x="2155" y="20023"/>
                    <a:pt x="2386" y="20044"/>
                  </a:cubicBezTo>
                  <a:cubicBezTo>
                    <a:pt x="2532" y="20086"/>
                    <a:pt x="2678" y="20086"/>
                    <a:pt x="2804" y="20107"/>
                  </a:cubicBezTo>
                  <a:lnTo>
                    <a:pt x="4541" y="20337"/>
                  </a:lnTo>
                  <a:cubicBezTo>
                    <a:pt x="4666" y="20358"/>
                    <a:pt x="4792" y="20379"/>
                    <a:pt x="4917" y="20400"/>
                  </a:cubicBezTo>
                  <a:cubicBezTo>
                    <a:pt x="4938" y="20588"/>
                    <a:pt x="4959" y="20755"/>
                    <a:pt x="4980" y="20923"/>
                  </a:cubicBezTo>
                  <a:cubicBezTo>
                    <a:pt x="5043" y="21299"/>
                    <a:pt x="5085" y="21655"/>
                    <a:pt x="5147" y="22032"/>
                  </a:cubicBezTo>
                  <a:cubicBezTo>
                    <a:pt x="5189" y="22325"/>
                    <a:pt x="5210" y="22638"/>
                    <a:pt x="5273" y="22931"/>
                  </a:cubicBezTo>
                  <a:cubicBezTo>
                    <a:pt x="5291" y="23147"/>
                    <a:pt x="5463" y="23300"/>
                    <a:pt x="5669" y="23300"/>
                  </a:cubicBezTo>
                  <a:cubicBezTo>
                    <a:pt x="5704" y="23300"/>
                    <a:pt x="5739" y="23296"/>
                    <a:pt x="5775" y="23287"/>
                  </a:cubicBezTo>
                  <a:cubicBezTo>
                    <a:pt x="6005" y="23245"/>
                    <a:pt x="6173" y="23015"/>
                    <a:pt x="6131" y="22764"/>
                  </a:cubicBezTo>
                  <a:cubicBezTo>
                    <a:pt x="6068" y="22366"/>
                    <a:pt x="6005" y="21990"/>
                    <a:pt x="5943" y="21592"/>
                  </a:cubicBezTo>
                  <a:cubicBezTo>
                    <a:pt x="5880" y="21174"/>
                    <a:pt x="5838" y="20797"/>
                    <a:pt x="5775" y="20400"/>
                  </a:cubicBezTo>
                  <a:cubicBezTo>
                    <a:pt x="5775" y="20337"/>
                    <a:pt x="5796" y="20295"/>
                    <a:pt x="5817" y="20232"/>
                  </a:cubicBezTo>
                  <a:cubicBezTo>
                    <a:pt x="5859" y="20149"/>
                    <a:pt x="5922" y="20065"/>
                    <a:pt x="5984" y="20002"/>
                  </a:cubicBezTo>
                  <a:cubicBezTo>
                    <a:pt x="6445" y="19521"/>
                    <a:pt x="6905" y="19061"/>
                    <a:pt x="7365" y="18600"/>
                  </a:cubicBezTo>
                  <a:cubicBezTo>
                    <a:pt x="7386" y="18558"/>
                    <a:pt x="7428" y="18537"/>
                    <a:pt x="7491" y="18475"/>
                  </a:cubicBezTo>
                  <a:cubicBezTo>
                    <a:pt x="7575" y="18872"/>
                    <a:pt x="7658" y="19249"/>
                    <a:pt x="7721" y="19605"/>
                  </a:cubicBezTo>
                  <a:cubicBezTo>
                    <a:pt x="7721" y="19856"/>
                    <a:pt x="7930" y="20044"/>
                    <a:pt x="8181" y="20044"/>
                  </a:cubicBezTo>
                  <a:cubicBezTo>
                    <a:pt x="8432" y="20002"/>
                    <a:pt x="8621" y="19772"/>
                    <a:pt x="8579" y="19521"/>
                  </a:cubicBezTo>
                  <a:cubicBezTo>
                    <a:pt x="8558" y="19395"/>
                    <a:pt x="8537" y="19270"/>
                    <a:pt x="8516" y="19144"/>
                  </a:cubicBezTo>
                  <a:cubicBezTo>
                    <a:pt x="8412" y="18726"/>
                    <a:pt x="8328" y="18349"/>
                    <a:pt x="8244" y="17952"/>
                  </a:cubicBezTo>
                  <a:cubicBezTo>
                    <a:pt x="8223" y="17847"/>
                    <a:pt x="8265" y="17721"/>
                    <a:pt x="8349" y="17659"/>
                  </a:cubicBezTo>
                  <a:cubicBezTo>
                    <a:pt x="8537" y="17491"/>
                    <a:pt x="8725" y="17303"/>
                    <a:pt x="8914" y="17136"/>
                  </a:cubicBezTo>
                  <a:lnTo>
                    <a:pt x="9207" y="16843"/>
                  </a:lnTo>
                  <a:cubicBezTo>
                    <a:pt x="9249" y="16884"/>
                    <a:pt x="9290" y="16947"/>
                    <a:pt x="9311" y="16989"/>
                  </a:cubicBezTo>
                  <a:cubicBezTo>
                    <a:pt x="9458" y="17261"/>
                    <a:pt x="9583" y="17533"/>
                    <a:pt x="9709" y="17805"/>
                  </a:cubicBezTo>
                  <a:cubicBezTo>
                    <a:pt x="9772" y="17931"/>
                    <a:pt x="9855" y="18056"/>
                    <a:pt x="9939" y="18182"/>
                  </a:cubicBezTo>
                  <a:cubicBezTo>
                    <a:pt x="10072" y="18398"/>
                    <a:pt x="10297" y="18521"/>
                    <a:pt x="10531" y="18521"/>
                  </a:cubicBezTo>
                  <a:cubicBezTo>
                    <a:pt x="10591" y="18521"/>
                    <a:pt x="10653" y="18513"/>
                    <a:pt x="10713" y="18496"/>
                  </a:cubicBezTo>
                  <a:cubicBezTo>
                    <a:pt x="11090" y="18412"/>
                    <a:pt x="11466" y="18265"/>
                    <a:pt x="11843" y="18140"/>
                  </a:cubicBezTo>
                  <a:cubicBezTo>
                    <a:pt x="11927" y="18098"/>
                    <a:pt x="12052" y="18077"/>
                    <a:pt x="12157" y="18077"/>
                  </a:cubicBezTo>
                  <a:lnTo>
                    <a:pt x="12157" y="18182"/>
                  </a:lnTo>
                  <a:cubicBezTo>
                    <a:pt x="12178" y="18537"/>
                    <a:pt x="12178" y="18914"/>
                    <a:pt x="12199" y="19291"/>
                  </a:cubicBezTo>
                  <a:cubicBezTo>
                    <a:pt x="12199" y="19395"/>
                    <a:pt x="12136" y="19479"/>
                    <a:pt x="12052" y="19521"/>
                  </a:cubicBezTo>
                  <a:cubicBezTo>
                    <a:pt x="11676" y="19772"/>
                    <a:pt x="11320" y="20002"/>
                    <a:pt x="10943" y="20253"/>
                  </a:cubicBezTo>
                  <a:cubicBezTo>
                    <a:pt x="10839" y="20316"/>
                    <a:pt x="10755" y="20379"/>
                    <a:pt x="10650" y="20462"/>
                  </a:cubicBezTo>
                  <a:cubicBezTo>
                    <a:pt x="10483" y="20630"/>
                    <a:pt x="10462" y="20923"/>
                    <a:pt x="10629" y="21090"/>
                  </a:cubicBezTo>
                  <a:cubicBezTo>
                    <a:pt x="10716" y="21177"/>
                    <a:pt x="10830" y="21218"/>
                    <a:pt x="10944" y="21218"/>
                  </a:cubicBezTo>
                  <a:cubicBezTo>
                    <a:pt x="11050" y="21218"/>
                    <a:pt x="11155" y="21182"/>
                    <a:pt x="11236" y="21111"/>
                  </a:cubicBezTo>
                  <a:cubicBezTo>
                    <a:pt x="11550" y="20881"/>
                    <a:pt x="11864" y="20672"/>
                    <a:pt x="12220" y="20441"/>
                  </a:cubicBezTo>
                  <a:cubicBezTo>
                    <a:pt x="12220" y="20567"/>
                    <a:pt x="12241" y="20630"/>
                    <a:pt x="12220" y="20755"/>
                  </a:cubicBezTo>
                  <a:cubicBezTo>
                    <a:pt x="12220" y="21174"/>
                    <a:pt x="12199" y="21592"/>
                    <a:pt x="12199" y="22032"/>
                  </a:cubicBezTo>
                  <a:lnTo>
                    <a:pt x="12199" y="22597"/>
                  </a:lnTo>
                  <a:cubicBezTo>
                    <a:pt x="12199" y="22701"/>
                    <a:pt x="12178" y="22806"/>
                    <a:pt x="12157" y="22910"/>
                  </a:cubicBezTo>
                  <a:cubicBezTo>
                    <a:pt x="12136" y="22973"/>
                    <a:pt x="12094" y="23015"/>
                    <a:pt x="12052" y="23057"/>
                  </a:cubicBezTo>
                  <a:cubicBezTo>
                    <a:pt x="11780" y="23266"/>
                    <a:pt x="11487" y="23475"/>
                    <a:pt x="11236" y="23685"/>
                  </a:cubicBezTo>
                  <a:cubicBezTo>
                    <a:pt x="10860" y="23957"/>
                    <a:pt x="10483" y="24229"/>
                    <a:pt x="10127" y="24522"/>
                  </a:cubicBezTo>
                  <a:cubicBezTo>
                    <a:pt x="9981" y="24626"/>
                    <a:pt x="9918" y="24814"/>
                    <a:pt x="9960" y="24982"/>
                  </a:cubicBezTo>
                  <a:cubicBezTo>
                    <a:pt x="10002" y="25170"/>
                    <a:pt x="10148" y="25296"/>
                    <a:pt x="10316" y="25317"/>
                  </a:cubicBezTo>
                  <a:cubicBezTo>
                    <a:pt x="10483" y="25317"/>
                    <a:pt x="10650" y="25254"/>
                    <a:pt x="10755" y="25128"/>
                  </a:cubicBezTo>
                  <a:lnTo>
                    <a:pt x="12554" y="23768"/>
                  </a:lnTo>
                  <a:cubicBezTo>
                    <a:pt x="12575" y="23747"/>
                    <a:pt x="12617" y="23726"/>
                    <a:pt x="12659" y="23685"/>
                  </a:cubicBezTo>
                  <a:cubicBezTo>
                    <a:pt x="13036" y="23957"/>
                    <a:pt x="13391" y="24229"/>
                    <a:pt x="13747" y="24501"/>
                  </a:cubicBezTo>
                  <a:cubicBezTo>
                    <a:pt x="14061" y="24731"/>
                    <a:pt x="14354" y="24961"/>
                    <a:pt x="14647" y="25191"/>
                  </a:cubicBezTo>
                  <a:cubicBezTo>
                    <a:pt x="14734" y="25278"/>
                    <a:pt x="14850" y="25322"/>
                    <a:pt x="14959" y="25322"/>
                  </a:cubicBezTo>
                  <a:cubicBezTo>
                    <a:pt x="14981" y="25322"/>
                    <a:pt x="15003" y="25320"/>
                    <a:pt x="15023" y="25317"/>
                  </a:cubicBezTo>
                  <a:cubicBezTo>
                    <a:pt x="15212" y="25275"/>
                    <a:pt x="15358" y="25149"/>
                    <a:pt x="15379" y="24961"/>
                  </a:cubicBezTo>
                  <a:cubicBezTo>
                    <a:pt x="15421" y="24794"/>
                    <a:pt x="15337" y="24605"/>
                    <a:pt x="15191" y="24501"/>
                  </a:cubicBezTo>
                  <a:cubicBezTo>
                    <a:pt x="14584" y="24040"/>
                    <a:pt x="13977" y="23580"/>
                    <a:pt x="13370" y="23120"/>
                  </a:cubicBezTo>
                  <a:cubicBezTo>
                    <a:pt x="13245" y="23057"/>
                    <a:pt x="13182" y="22952"/>
                    <a:pt x="13161" y="22827"/>
                  </a:cubicBezTo>
                  <a:cubicBezTo>
                    <a:pt x="13161" y="22722"/>
                    <a:pt x="13140" y="22638"/>
                    <a:pt x="13140" y="22555"/>
                  </a:cubicBezTo>
                  <a:cubicBezTo>
                    <a:pt x="13119" y="22115"/>
                    <a:pt x="13119" y="21655"/>
                    <a:pt x="13119" y="21216"/>
                  </a:cubicBezTo>
                  <a:lnTo>
                    <a:pt x="13119" y="20483"/>
                  </a:lnTo>
                  <a:cubicBezTo>
                    <a:pt x="13475" y="20713"/>
                    <a:pt x="13789" y="20923"/>
                    <a:pt x="14103" y="21132"/>
                  </a:cubicBezTo>
                  <a:cubicBezTo>
                    <a:pt x="14195" y="21219"/>
                    <a:pt x="14295" y="21256"/>
                    <a:pt x="14391" y="21256"/>
                  </a:cubicBezTo>
                  <a:cubicBezTo>
                    <a:pt x="14729" y="21256"/>
                    <a:pt x="15010" y="20793"/>
                    <a:pt x="14668" y="20483"/>
                  </a:cubicBezTo>
                  <a:cubicBezTo>
                    <a:pt x="14584" y="20421"/>
                    <a:pt x="14500" y="20358"/>
                    <a:pt x="14417" y="20295"/>
                  </a:cubicBezTo>
                  <a:cubicBezTo>
                    <a:pt x="14040" y="20044"/>
                    <a:pt x="13663" y="19793"/>
                    <a:pt x="13308" y="19563"/>
                  </a:cubicBezTo>
                  <a:cubicBezTo>
                    <a:pt x="13203" y="19500"/>
                    <a:pt x="13161" y="19395"/>
                    <a:pt x="13161" y="19291"/>
                  </a:cubicBezTo>
                  <a:cubicBezTo>
                    <a:pt x="13182" y="18956"/>
                    <a:pt x="13182" y="18600"/>
                    <a:pt x="13182" y="18265"/>
                  </a:cubicBezTo>
                  <a:cubicBezTo>
                    <a:pt x="13182" y="18203"/>
                    <a:pt x="13203" y="18140"/>
                    <a:pt x="13203" y="18077"/>
                  </a:cubicBezTo>
                  <a:cubicBezTo>
                    <a:pt x="13287" y="18098"/>
                    <a:pt x="13350" y="18119"/>
                    <a:pt x="13412" y="18140"/>
                  </a:cubicBezTo>
                  <a:cubicBezTo>
                    <a:pt x="13726" y="18244"/>
                    <a:pt x="14040" y="18349"/>
                    <a:pt x="14333" y="18454"/>
                  </a:cubicBezTo>
                  <a:cubicBezTo>
                    <a:pt x="14466" y="18527"/>
                    <a:pt x="14610" y="18561"/>
                    <a:pt x="14752" y="18561"/>
                  </a:cubicBezTo>
                  <a:cubicBezTo>
                    <a:pt x="15100" y="18561"/>
                    <a:pt x="15434" y="18356"/>
                    <a:pt x="15567" y="18014"/>
                  </a:cubicBezTo>
                  <a:cubicBezTo>
                    <a:pt x="15588" y="17972"/>
                    <a:pt x="15609" y="17910"/>
                    <a:pt x="15630" y="17868"/>
                  </a:cubicBezTo>
                  <a:cubicBezTo>
                    <a:pt x="15777" y="17596"/>
                    <a:pt x="15902" y="17303"/>
                    <a:pt x="16049" y="17031"/>
                  </a:cubicBezTo>
                  <a:cubicBezTo>
                    <a:pt x="16070" y="16968"/>
                    <a:pt x="16111" y="16926"/>
                    <a:pt x="16153" y="16884"/>
                  </a:cubicBezTo>
                  <a:cubicBezTo>
                    <a:pt x="16467" y="17177"/>
                    <a:pt x="16781" y="17470"/>
                    <a:pt x="17074" y="17763"/>
                  </a:cubicBezTo>
                  <a:cubicBezTo>
                    <a:pt x="17116" y="17826"/>
                    <a:pt x="17137" y="17889"/>
                    <a:pt x="17116" y="17931"/>
                  </a:cubicBezTo>
                  <a:cubicBezTo>
                    <a:pt x="17032" y="18370"/>
                    <a:pt x="16927" y="18788"/>
                    <a:pt x="16844" y="19207"/>
                  </a:cubicBezTo>
                  <a:cubicBezTo>
                    <a:pt x="16823" y="19353"/>
                    <a:pt x="16802" y="19500"/>
                    <a:pt x="16802" y="19646"/>
                  </a:cubicBezTo>
                  <a:cubicBezTo>
                    <a:pt x="16802" y="19897"/>
                    <a:pt x="16990" y="20086"/>
                    <a:pt x="17220" y="20086"/>
                  </a:cubicBezTo>
                  <a:cubicBezTo>
                    <a:pt x="17451" y="20086"/>
                    <a:pt x="17639" y="19897"/>
                    <a:pt x="17660" y="19667"/>
                  </a:cubicBezTo>
                  <a:cubicBezTo>
                    <a:pt x="17702" y="19291"/>
                    <a:pt x="17785" y="18935"/>
                    <a:pt x="17869" y="18537"/>
                  </a:cubicBezTo>
                  <a:cubicBezTo>
                    <a:pt x="17911" y="18558"/>
                    <a:pt x="17953" y="18579"/>
                    <a:pt x="17974" y="18600"/>
                  </a:cubicBezTo>
                  <a:cubicBezTo>
                    <a:pt x="18455" y="19102"/>
                    <a:pt x="18936" y="19584"/>
                    <a:pt x="19396" y="20065"/>
                  </a:cubicBezTo>
                  <a:cubicBezTo>
                    <a:pt x="19459" y="20128"/>
                    <a:pt x="19501" y="20190"/>
                    <a:pt x="19543" y="20253"/>
                  </a:cubicBezTo>
                  <a:cubicBezTo>
                    <a:pt x="19564" y="20316"/>
                    <a:pt x="19585" y="20379"/>
                    <a:pt x="19585" y="20462"/>
                  </a:cubicBezTo>
                  <a:cubicBezTo>
                    <a:pt x="19501" y="21027"/>
                    <a:pt x="19438" y="21592"/>
                    <a:pt x="19355" y="22157"/>
                  </a:cubicBezTo>
                  <a:cubicBezTo>
                    <a:pt x="19313" y="22366"/>
                    <a:pt x="19271" y="22597"/>
                    <a:pt x="19250" y="22806"/>
                  </a:cubicBezTo>
                  <a:cubicBezTo>
                    <a:pt x="19208" y="23036"/>
                    <a:pt x="19355" y="23266"/>
                    <a:pt x="19585" y="23329"/>
                  </a:cubicBezTo>
                  <a:cubicBezTo>
                    <a:pt x="19620" y="23338"/>
                    <a:pt x="19656" y="23342"/>
                    <a:pt x="19691" y="23342"/>
                  </a:cubicBezTo>
                  <a:cubicBezTo>
                    <a:pt x="19902" y="23342"/>
                    <a:pt x="20090" y="23186"/>
                    <a:pt x="20108" y="22952"/>
                  </a:cubicBezTo>
                  <a:cubicBezTo>
                    <a:pt x="20129" y="22910"/>
                    <a:pt x="20129" y="22869"/>
                    <a:pt x="20129" y="22827"/>
                  </a:cubicBezTo>
                  <a:cubicBezTo>
                    <a:pt x="20233" y="22094"/>
                    <a:pt x="20338" y="21341"/>
                    <a:pt x="20443" y="20609"/>
                  </a:cubicBezTo>
                  <a:cubicBezTo>
                    <a:pt x="20464" y="20441"/>
                    <a:pt x="20464" y="20441"/>
                    <a:pt x="20631" y="20421"/>
                  </a:cubicBezTo>
                  <a:lnTo>
                    <a:pt x="22451" y="20149"/>
                  </a:lnTo>
                  <a:cubicBezTo>
                    <a:pt x="22640" y="20128"/>
                    <a:pt x="22849" y="20107"/>
                    <a:pt x="23037" y="20065"/>
                  </a:cubicBezTo>
                  <a:cubicBezTo>
                    <a:pt x="23225" y="20023"/>
                    <a:pt x="23351" y="19877"/>
                    <a:pt x="23351" y="19688"/>
                  </a:cubicBezTo>
                  <a:cubicBezTo>
                    <a:pt x="23369" y="19434"/>
                    <a:pt x="23167" y="19212"/>
                    <a:pt x="22908" y="19212"/>
                  </a:cubicBezTo>
                  <a:cubicBezTo>
                    <a:pt x="22869" y="19212"/>
                    <a:pt x="22828" y="19217"/>
                    <a:pt x="22786" y="19228"/>
                  </a:cubicBezTo>
                  <a:cubicBezTo>
                    <a:pt x="22619" y="19249"/>
                    <a:pt x="22451" y="19291"/>
                    <a:pt x="22263" y="19312"/>
                  </a:cubicBezTo>
                  <a:cubicBezTo>
                    <a:pt x="21719" y="19395"/>
                    <a:pt x="21175" y="19437"/>
                    <a:pt x="20631" y="19542"/>
                  </a:cubicBezTo>
                  <a:cubicBezTo>
                    <a:pt x="20588" y="19550"/>
                    <a:pt x="20546" y="19554"/>
                    <a:pt x="20503" y="19554"/>
                  </a:cubicBezTo>
                  <a:cubicBezTo>
                    <a:pt x="20339" y="19554"/>
                    <a:pt x="20183" y="19491"/>
                    <a:pt x="20066" y="19374"/>
                  </a:cubicBezTo>
                  <a:cubicBezTo>
                    <a:pt x="19585" y="18914"/>
                    <a:pt x="19124" y="18454"/>
                    <a:pt x="18643" y="17972"/>
                  </a:cubicBezTo>
                  <a:cubicBezTo>
                    <a:pt x="18601" y="17931"/>
                    <a:pt x="18580" y="17889"/>
                    <a:pt x="18539" y="17847"/>
                  </a:cubicBezTo>
                  <a:cubicBezTo>
                    <a:pt x="18936" y="17763"/>
                    <a:pt x="19313" y="17680"/>
                    <a:pt x="19689" y="17638"/>
                  </a:cubicBezTo>
                  <a:cubicBezTo>
                    <a:pt x="19920" y="17617"/>
                    <a:pt x="20108" y="17428"/>
                    <a:pt x="20108" y="17177"/>
                  </a:cubicBezTo>
                  <a:cubicBezTo>
                    <a:pt x="20088" y="16959"/>
                    <a:pt x="19899" y="16778"/>
                    <a:pt x="19683" y="16778"/>
                  </a:cubicBezTo>
                  <a:cubicBezTo>
                    <a:pt x="19671" y="16778"/>
                    <a:pt x="19659" y="16779"/>
                    <a:pt x="19648" y="16780"/>
                  </a:cubicBezTo>
                  <a:cubicBezTo>
                    <a:pt x="19501" y="16780"/>
                    <a:pt x="19376" y="16801"/>
                    <a:pt x="19229" y="16822"/>
                  </a:cubicBezTo>
                  <a:cubicBezTo>
                    <a:pt x="18832" y="16926"/>
                    <a:pt x="18413" y="16989"/>
                    <a:pt x="18016" y="17094"/>
                  </a:cubicBezTo>
                  <a:cubicBezTo>
                    <a:pt x="17989" y="17103"/>
                    <a:pt x="17962" y="17107"/>
                    <a:pt x="17935" y="17107"/>
                  </a:cubicBezTo>
                  <a:cubicBezTo>
                    <a:pt x="17838" y="17107"/>
                    <a:pt x="17747" y="17050"/>
                    <a:pt x="17681" y="16968"/>
                  </a:cubicBezTo>
                  <a:cubicBezTo>
                    <a:pt x="17471" y="16738"/>
                    <a:pt x="17262" y="16529"/>
                    <a:pt x="17032" y="16299"/>
                  </a:cubicBezTo>
                  <a:lnTo>
                    <a:pt x="16886" y="16131"/>
                  </a:lnTo>
                  <a:cubicBezTo>
                    <a:pt x="16927" y="16089"/>
                    <a:pt x="16969" y="16068"/>
                    <a:pt x="17032" y="16027"/>
                  </a:cubicBezTo>
                  <a:cubicBezTo>
                    <a:pt x="17304" y="15880"/>
                    <a:pt x="17576" y="15755"/>
                    <a:pt x="17848" y="15629"/>
                  </a:cubicBezTo>
                  <a:cubicBezTo>
                    <a:pt x="17974" y="15566"/>
                    <a:pt x="18099" y="15503"/>
                    <a:pt x="18204" y="15420"/>
                  </a:cubicBezTo>
                  <a:cubicBezTo>
                    <a:pt x="18476" y="15252"/>
                    <a:pt x="18622" y="14918"/>
                    <a:pt x="18539" y="14604"/>
                  </a:cubicBezTo>
                  <a:cubicBezTo>
                    <a:pt x="18455" y="14227"/>
                    <a:pt x="18308" y="13871"/>
                    <a:pt x="18183" y="13495"/>
                  </a:cubicBezTo>
                  <a:cubicBezTo>
                    <a:pt x="18162" y="13390"/>
                    <a:pt x="18120" y="13286"/>
                    <a:pt x="18099" y="13202"/>
                  </a:cubicBezTo>
                  <a:cubicBezTo>
                    <a:pt x="18120" y="13181"/>
                    <a:pt x="18141" y="13181"/>
                    <a:pt x="18162" y="13160"/>
                  </a:cubicBezTo>
                  <a:cubicBezTo>
                    <a:pt x="18560" y="13160"/>
                    <a:pt x="18957" y="13160"/>
                    <a:pt x="19355" y="13139"/>
                  </a:cubicBezTo>
                  <a:cubicBezTo>
                    <a:pt x="19438" y="13139"/>
                    <a:pt x="19522" y="13202"/>
                    <a:pt x="19564" y="13265"/>
                  </a:cubicBezTo>
                  <a:cubicBezTo>
                    <a:pt x="19794" y="13641"/>
                    <a:pt x="20045" y="14018"/>
                    <a:pt x="20296" y="14374"/>
                  </a:cubicBezTo>
                  <a:cubicBezTo>
                    <a:pt x="20359" y="14499"/>
                    <a:pt x="20464" y="14604"/>
                    <a:pt x="20547" y="14708"/>
                  </a:cubicBezTo>
                  <a:cubicBezTo>
                    <a:pt x="20628" y="14779"/>
                    <a:pt x="20729" y="14816"/>
                    <a:pt x="20830" y="14816"/>
                  </a:cubicBezTo>
                  <a:cubicBezTo>
                    <a:pt x="20938" y="14816"/>
                    <a:pt x="21047" y="14774"/>
                    <a:pt x="21133" y="14687"/>
                  </a:cubicBezTo>
                  <a:cubicBezTo>
                    <a:pt x="21280" y="14541"/>
                    <a:pt x="21301" y="14311"/>
                    <a:pt x="21175" y="14143"/>
                  </a:cubicBezTo>
                  <a:cubicBezTo>
                    <a:pt x="20987" y="13851"/>
                    <a:pt x="20798" y="13558"/>
                    <a:pt x="20589" y="13265"/>
                  </a:cubicBezTo>
                  <a:cubicBezTo>
                    <a:pt x="20568" y="13223"/>
                    <a:pt x="20547" y="13181"/>
                    <a:pt x="20505" y="13118"/>
                  </a:cubicBezTo>
                  <a:lnTo>
                    <a:pt x="22640" y="13118"/>
                  </a:lnTo>
                  <a:cubicBezTo>
                    <a:pt x="22807" y="13139"/>
                    <a:pt x="22953" y="13139"/>
                    <a:pt x="23079" y="13286"/>
                  </a:cubicBezTo>
                  <a:cubicBezTo>
                    <a:pt x="23518" y="13892"/>
                    <a:pt x="23979" y="14478"/>
                    <a:pt x="24418" y="15085"/>
                  </a:cubicBezTo>
                  <a:cubicBezTo>
                    <a:pt x="24460" y="15127"/>
                    <a:pt x="24481" y="15190"/>
                    <a:pt x="24523" y="15231"/>
                  </a:cubicBezTo>
                  <a:cubicBezTo>
                    <a:pt x="24617" y="15337"/>
                    <a:pt x="24744" y="15390"/>
                    <a:pt x="24867" y="15390"/>
                  </a:cubicBezTo>
                  <a:cubicBezTo>
                    <a:pt x="24963" y="15390"/>
                    <a:pt x="25056" y="15358"/>
                    <a:pt x="25130" y="15294"/>
                  </a:cubicBezTo>
                  <a:cubicBezTo>
                    <a:pt x="25318" y="15148"/>
                    <a:pt x="25360" y="14897"/>
                    <a:pt x="25234" y="14708"/>
                  </a:cubicBezTo>
                  <a:cubicBezTo>
                    <a:pt x="25192" y="14667"/>
                    <a:pt x="25171" y="14625"/>
                    <a:pt x="25130" y="14583"/>
                  </a:cubicBezTo>
                  <a:cubicBezTo>
                    <a:pt x="24669" y="13976"/>
                    <a:pt x="24209" y="13369"/>
                    <a:pt x="23770" y="12783"/>
                  </a:cubicBezTo>
                  <a:cubicBezTo>
                    <a:pt x="23728" y="12742"/>
                    <a:pt x="23707" y="12700"/>
                    <a:pt x="23686" y="12658"/>
                  </a:cubicBezTo>
                  <a:cubicBezTo>
                    <a:pt x="23728" y="12595"/>
                    <a:pt x="23770" y="12553"/>
                    <a:pt x="23790" y="12490"/>
                  </a:cubicBezTo>
                  <a:lnTo>
                    <a:pt x="24983" y="10921"/>
                  </a:lnTo>
                  <a:cubicBezTo>
                    <a:pt x="25067" y="10817"/>
                    <a:pt x="25150" y="10733"/>
                    <a:pt x="25213" y="10628"/>
                  </a:cubicBezTo>
                  <a:cubicBezTo>
                    <a:pt x="25297" y="10545"/>
                    <a:pt x="25318" y="10419"/>
                    <a:pt x="25297" y="10294"/>
                  </a:cubicBezTo>
                  <a:cubicBezTo>
                    <a:pt x="25276" y="10126"/>
                    <a:pt x="25150" y="9980"/>
                    <a:pt x="24962" y="9959"/>
                  </a:cubicBezTo>
                  <a:cubicBezTo>
                    <a:pt x="24929" y="9950"/>
                    <a:pt x="24894" y="9946"/>
                    <a:pt x="24858" y="9946"/>
                  </a:cubicBezTo>
                  <a:cubicBezTo>
                    <a:pt x="24715" y="9946"/>
                    <a:pt x="24565" y="10013"/>
                    <a:pt x="24481" y="10147"/>
                  </a:cubicBezTo>
                  <a:cubicBezTo>
                    <a:pt x="24042" y="10754"/>
                    <a:pt x="23581" y="11340"/>
                    <a:pt x="23142" y="11946"/>
                  </a:cubicBezTo>
                  <a:cubicBezTo>
                    <a:pt x="23037" y="12114"/>
                    <a:pt x="22849" y="12198"/>
                    <a:pt x="22640" y="12198"/>
                  </a:cubicBezTo>
                  <a:lnTo>
                    <a:pt x="22033" y="12198"/>
                  </a:lnTo>
                  <a:cubicBezTo>
                    <a:pt x="21761" y="12198"/>
                    <a:pt x="21510" y="12218"/>
                    <a:pt x="21238" y="12218"/>
                  </a:cubicBezTo>
                  <a:lnTo>
                    <a:pt x="20464" y="12218"/>
                  </a:lnTo>
                  <a:cubicBezTo>
                    <a:pt x="20694" y="11863"/>
                    <a:pt x="20903" y="11549"/>
                    <a:pt x="21133" y="11235"/>
                  </a:cubicBezTo>
                  <a:cubicBezTo>
                    <a:pt x="21280" y="11068"/>
                    <a:pt x="21280" y="10796"/>
                    <a:pt x="21112" y="10628"/>
                  </a:cubicBezTo>
                  <a:cubicBezTo>
                    <a:pt x="21026" y="10552"/>
                    <a:pt x="20919" y="10515"/>
                    <a:pt x="20813" y="10515"/>
                  </a:cubicBezTo>
                  <a:cubicBezTo>
                    <a:pt x="20687" y="10515"/>
                    <a:pt x="20564" y="10568"/>
                    <a:pt x="20484" y="10670"/>
                  </a:cubicBezTo>
                  <a:cubicBezTo>
                    <a:pt x="20401" y="10754"/>
                    <a:pt x="20338" y="10838"/>
                    <a:pt x="20275" y="10921"/>
                  </a:cubicBezTo>
                  <a:cubicBezTo>
                    <a:pt x="20045" y="11298"/>
                    <a:pt x="19794" y="11654"/>
                    <a:pt x="19543" y="12030"/>
                  </a:cubicBezTo>
                  <a:cubicBezTo>
                    <a:pt x="19506" y="12121"/>
                    <a:pt x="19422" y="12181"/>
                    <a:pt x="19318" y="12181"/>
                  </a:cubicBezTo>
                  <a:cubicBezTo>
                    <a:pt x="19303" y="12181"/>
                    <a:pt x="19287" y="12179"/>
                    <a:pt x="19271" y="12177"/>
                  </a:cubicBezTo>
                  <a:cubicBezTo>
                    <a:pt x="18957" y="12156"/>
                    <a:pt x="18622" y="12156"/>
                    <a:pt x="18308" y="12156"/>
                  </a:cubicBezTo>
                  <a:lnTo>
                    <a:pt x="18078" y="12156"/>
                  </a:lnTo>
                  <a:cubicBezTo>
                    <a:pt x="18099" y="12030"/>
                    <a:pt x="18141" y="11926"/>
                    <a:pt x="18162" y="11821"/>
                  </a:cubicBezTo>
                  <a:cubicBezTo>
                    <a:pt x="18288" y="11465"/>
                    <a:pt x="18413" y="11089"/>
                    <a:pt x="18518" y="10733"/>
                  </a:cubicBezTo>
                  <a:cubicBezTo>
                    <a:pt x="18601" y="10398"/>
                    <a:pt x="18455" y="10042"/>
                    <a:pt x="18162" y="9875"/>
                  </a:cubicBezTo>
                  <a:cubicBezTo>
                    <a:pt x="17827" y="9687"/>
                    <a:pt x="17492" y="9519"/>
                    <a:pt x="17158" y="9352"/>
                  </a:cubicBezTo>
                  <a:cubicBezTo>
                    <a:pt x="17053" y="9310"/>
                    <a:pt x="16948" y="9247"/>
                    <a:pt x="16886" y="9164"/>
                  </a:cubicBezTo>
                  <a:cubicBezTo>
                    <a:pt x="17179" y="8871"/>
                    <a:pt x="17451" y="8578"/>
                    <a:pt x="17743" y="8285"/>
                  </a:cubicBezTo>
                  <a:cubicBezTo>
                    <a:pt x="17774" y="8240"/>
                    <a:pt x="17836" y="8205"/>
                    <a:pt x="17900" y="8205"/>
                  </a:cubicBezTo>
                  <a:cubicBezTo>
                    <a:pt x="17925" y="8205"/>
                    <a:pt x="17950" y="8210"/>
                    <a:pt x="17974" y="8222"/>
                  </a:cubicBezTo>
                  <a:cubicBezTo>
                    <a:pt x="18141" y="8243"/>
                    <a:pt x="18308" y="8285"/>
                    <a:pt x="18497" y="8327"/>
                  </a:cubicBezTo>
                  <a:cubicBezTo>
                    <a:pt x="18852" y="8389"/>
                    <a:pt x="19208" y="8473"/>
                    <a:pt x="19564" y="8536"/>
                  </a:cubicBezTo>
                  <a:cubicBezTo>
                    <a:pt x="19588" y="8540"/>
                    <a:pt x="19611" y="8542"/>
                    <a:pt x="19635" y="8542"/>
                  </a:cubicBezTo>
                  <a:cubicBezTo>
                    <a:pt x="19840" y="8542"/>
                    <a:pt x="20028" y="8384"/>
                    <a:pt x="20066" y="8159"/>
                  </a:cubicBezTo>
                  <a:cubicBezTo>
                    <a:pt x="20108" y="7929"/>
                    <a:pt x="19940" y="7720"/>
                    <a:pt x="19710" y="7678"/>
                  </a:cubicBezTo>
                  <a:lnTo>
                    <a:pt x="18790" y="7490"/>
                  </a:lnTo>
                  <a:lnTo>
                    <a:pt x="18518" y="7448"/>
                  </a:lnTo>
                  <a:cubicBezTo>
                    <a:pt x="18560" y="7385"/>
                    <a:pt x="18580" y="7364"/>
                    <a:pt x="18622" y="7322"/>
                  </a:cubicBezTo>
                  <a:cubicBezTo>
                    <a:pt x="19104" y="6862"/>
                    <a:pt x="19564" y="6402"/>
                    <a:pt x="20045" y="5941"/>
                  </a:cubicBezTo>
                  <a:cubicBezTo>
                    <a:pt x="20108" y="5858"/>
                    <a:pt x="20192" y="5816"/>
                    <a:pt x="20275" y="5774"/>
                  </a:cubicBezTo>
                  <a:cubicBezTo>
                    <a:pt x="20317" y="5753"/>
                    <a:pt x="20380" y="5732"/>
                    <a:pt x="20443" y="5732"/>
                  </a:cubicBezTo>
                  <a:cubicBezTo>
                    <a:pt x="20819" y="5795"/>
                    <a:pt x="21175" y="5837"/>
                    <a:pt x="21573" y="5900"/>
                  </a:cubicBezTo>
                  <a:cubicBezTo>
                    <a:pt x="21970" y="5962"/>
                    <a:pt x="22368" y="6004"/>
                    <a:pt x="22765" y="6067"/>
                  </a:cubicBezTo>
                  <a:cubicBezTo>
                    <a:pt x="22801" y="6077"/>
                    <a:pt x="22838" y="6081"/>
                    <a:pt x="22875" y="6081"/>
                  </a:cubicBezTo>
                  <a:cubicBezTo>
                    <a:pt x="23075" y="6081"/>
                    <a:pt x="23277" y="5944"/>
                    <a:pt x="23330" y="5732"/>
                  </a:cubicBezTo>
                  <a:cubicBezTo>
                    <a:pt x="23372" y="5460"/>
                    <a:pt x="23163" y="5209"/>
                    <a:pt x="22891" y="5209"/>
                  </a:cubicBezTo>
                  <a:lnTo>
                    <a:pt x="22409" y="5146"/>
                  </a:lnTo>
                  <a:lnTo>
                    <a:pt x="21029" y="4958"/>
                  </a:lnTo>
                  <a:lnTo>
                    <a:pt x="20443" y="4874"/>
                  </a:lnTo>
                  <a:cubicBezTo>
                    <a:pt x="20443" y="4853"/>
                    <a:pt x="20422" y="4832"/>
                    <a:pt x="20422" y="4791"/>
                  </a:cubicBezTo>
                  <a:cubicBezTo>
                    <a:pt x="20338" y="4247"/>
                    <a:pt x="20275" y="3703"/>
                    <a:pt x="20192" y="3159"/>
                  </a:cubicBezTo>
                  <a:cubicBezTo>
                    <a:pt x="20150" y="2887"/>
                    <a:pt x="20129" y="2615"/>
                    <a:pt x="20087" y="2343"/>
                  </a:cubicBezTo>
                  <a:cubicBezTo>
                    <a:pt x="20058" y="2125"/>
                    <a:pt x="19868" y="1978"/>
                    <a:pt x="19663" y="1978"/>
                  </a:cubicBezTo>
                  <a:cubicBezTo>
                    <a:pt x="19573" y="1978"/>
                    <a:pt x="19480" y="2006"/>
                    <a:pt x="19396" y="2071"/>
                  </a:cubicBezTo>
                  <a:cubicBezTo>
                    <a:pt x="19271" y="2175"/>
                    <a:pt x="19187" y="2343"/>
                    <a:pt x="19229" y="2510"/>
                  </a:cubicBezTo>
                  <a:cubicBezTo>
                    <a:pt x="19250" y="2698"/>
                    <a:pt x="19292" y="2866"/>
                    <a:pt x="19313" y="3054"/>
                  </a:cubicBezTo>
                  <a:cubicBezTo>
                    <a:pt x="19396" y="3640"/>
                    <a:pt x="19480" y="4226"/>
                    <a:pt x="19564" y="4832"/>
                  </a:cubicBezTo>
                  <a:cubicBezTo>
                    <a:pt x="19585" y="4916"/>
                    <a:pt x="19564" y="5021"/>
                    <a:pt x="19501" y="5104"/>
                  </a:cubicBezTo>
                  <a:cubicBezTo>
                    <a:pt x="19438" y="5188"/>
                    <a:pt x="19396" y="5251"/>
                    <a:pt x="19313" y="5335"/>
                  </a:cubicBezTo>
                  <a:cubicBezTo>
                    <a:pt x="19062" y="5586"/>
                    <a:pt x="18832" y="5837"/>
                    <a:pt x="18560" y="6088"/>
                  </a:cubicBezTo>
                  <a:cubicBezTo>
                    <a:pt x="18371" y="6297"/>
                    <a:pt x="18183" y="6506"/>
                    <a:pt x="17974" y="6695"/>
                  </a:cubicBezTo>
                  <a:cubicBezTo>
                    <a:pt x="17932" y="6736"/>
                    <a:pt x="17890" y="6757"/>
                    <a:pt x="17869" y="6778"/>
                  </a:cubicBezTo>
                  <a:cubicBezTo>
                    <a:pt x="17848" y="6695"/>
                    <a:pt x="17827" y="6611"/>
                    <a:pt x="17806" y="6548"/>
                  </a:cubicBezTo>
                  <a:cubicBezTo>
                    <a:pt x="17743" y="6255"/>
                    <a:pt x="17681" y="5941"/>
                    <a:pt x="17639" y="5648"/>
                  </a:cubicBezTo>
                  <a:cubicBezTo>
                    <a:pt x="17618" y="5418"/>
                    <a:pt x="17430" y="5251"/>
                    <a:pt x="17220" y="5230"/>
                  </a:cubicBezTo>
                  <a:cubicBezTo>
                    <a:pt x="16969" y="5230"/>
                    <a:pt x="16781" y="5439"/>
                    <a:pt x="16781" y="5690"/>
                  </a:cubicBezTo>
                  <a:cubicBezTo>
                    <a:pt x="16781" y="5816"/>
                    <a:pt x="16802" y="5962"/>
                    <a:pt x="16844" y="6088"/>
                  </a:cubicBezTo>
                  <a:cubicBezTo>
                    <a:pt x="16927" y="6506"/>
                    <a:pt x="16990" y="6925"/>
                    <a:pt x="17095" y="7343"/>
                  </a:cubicBezTo>
                  <a:cubicBezTo>
                    <a:pt x="17137" y="7448"/>
                    <a:pt x="17095" y="7573"/>
                    <a:pt x="16990" y="7636"/>
                  </a:cubicBezTo>
                  <a:cubicBezTo>
                    <a:pt x="16739" y="7866"/>
                    <a:pt x="16509" y="8097"/>
                    <a:pt x="16258" y="8327"/>
                  </a:cubicBezTo>
                  <a:lnTo>
                    <a:pt x="16111" y="8452"/>
                  </a:lnTo>
                  <a:cubicBezTo>
                    <a:pt x="16070" y="8348"/>
                    <a:pt x="16007" y="8243"/>
                    <a:pt x="15965" y="8138"/>
                  </a:cubicBezTo>
                  <a:cubicBezTo>
                    <a:pt x="15798" y="7825"/>
                    <a:pt x="15651" y="7490"/>
                    <a:pt x="15463" y="7176"/>
                  </a:cubicBezTo>
                  <a:cubicBezTo>
                    <a:pt x="15331" y="6913"/>
                    <a:pt x="15058" y="6766"/>
                    <a:pt x="14784" y="6766"/>
                  </a:cubicBezTo>
                  <a:cubicBezTo>
                    <a:pt x="14709" y="6766"/>
                    <a:pt x="14635" y="6777"/>
                    <a:pt x="14563" y="6799"/>
                  </a:cubicBezTo>
                  <a:cubicBezTo>
                    <a:pt x="14207" y="6904"/>
                    <a:pt x="13873" y="7029"/>
                    <a:pt x="13517" y="7155"/>
                  </a:cubicBezTo>
                  <a:cubicBezTo>
                    <a:pt x="13412" y="7176"/>
                    <a:pt x="13308" y="7197"/>
                    <a:pt x="13161" y="7239"/>
                  </a:cubicBezTo>
                  <a:lnTo>
                    <a:pt x="13161" y="5962"/>
                  </a:lnTo>
                  <a:cubicBezTo>
                    <a:pt x="13161" y="5858"/>
                    <a:pt x="13224" y="5816"/>
                    <a:pt x="13287" y="5774"/>
                  </a:cubicBezTo>
                  <a:cubicBezTo>
                    <a:pt x="13663" y="5523"/>
                    <a:pt x="14040" y="5293"/>
                    <a:pt x="14396" y="5042"/>
                  </a:cubicBezTo>
                  <a:cubicBezTo>
                    <a:pt x="14521" y="4958"/>
                    <a:pt x="14626" y="4874"/>
                    <a:pt x="14710" y="4770"/>
                  </a:cubicBezTo>
                  <a:cubicBezTo>
                    <a:pt x="14993" y="4470"/>
                    <a:pt x="14732" y="4051"/>
                    <a:pt x="14403" y="4051"/>
                  </a:cubicBezTo>
                  <a:cubicBezTo>
                    <a:pt x="14319" y="4051"/>
                    <a:pt x="14230" y="4078"/>
                    <a:pt x="14145" y="4142"/>
                  </a:cubicBezTo>
                  <a:cubicBezTo>
                    <a:pt x="13852" y="4330"/>
                    <a:pt x="13559" y="4540"/>
                    <a:pt x="13266" y="4728"/>
                  </a:cubicBezTo>
                  <a:cubicBezTo>
                    <a:pt x="13245" y="4749"/>
                    <a:pt x="13203" y="4770"/>
                    <a:pt x="13140" y="4812"/>
                  </a:cubicBezTo>
                  <a:lnTo>
                    <a:pt x="13140" y="4602"/>
                  </a:lnTo>
                  <a:cubicBezTo>
                    <a:pt x="13140" y="4037"/>
                    <a:pt x="13140" y="3472"/>
                    <a:pt x="13140" y="2907"/>
                  </a:cubicBezTo>
                  <a:cubicBezTo>
                    <a:pt x="13140" y="2803"/>
                    <a:pt x="13140" y="2719"/>
                    <a:pt x="13140" y="2635"/>
                  </a:cubicBezTo>
                  <a:cubicBezTo>
                    <a:pt x="13161" y="2510"/>
                    <a:pt x="13161" y="2343"/>
                    <a:pt x="13308" y="2238"/>
                  </a:cubicBezTo>
                  <a:cubicBezTo>
                    <a:pt x="13789" y="1882"/>
                    <a:pt x="14291" y="1506"/>
                    <a:pt x="14772" y="1129"/>
                  </a:cubicBezTo>
                  <a:cubicBezTo>
                    <a:pt x="14919" y="1024"/>
                    <a:pt x="15065" y="920"/>
                    <a:pt x="15212" y="815"/>
                  </a:cubicBezTo>
                  <a:cubicBezTo>
                    <a:pt x="15421" y="669"/>
                    <a:pt x="15463" y="397"/>
                    <a:pt x="15316" y="187"/>
                  </a:cubicBezTo>
                  <a:cubicBezTo>
                    <a:pt x="15231" y="66"/>
                    <a:pt x="15103" y="0"/>
                    <a:pt x="14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9">
    <p:spTree>
      <p:nvGrpSpPr>
        <p:cNvPr id="1" name="Shape 191"/>
        <p:cNvGrpSpPr/>
        <p:nvPr/>
      </p:nvGrpSpPr>
      <p:grpSpPr>
        <a:xfrm>
          <a:off x="0" y="0"/>
          <a:ext cx="0" cy="0"/>
          <a:chOff x="0" y="0"/>
          <a:chExt cx="0" cy="0"/>
        </a:xfrm>
      </p:grpSpPr>
      <p:grpSp>
        <p:nvGrpSpPr>
          <p:cNvPr id="192" name="Google Shape;192;p15"/>
          <p:cNvGrpSpPr/>
          <p:nvPr/>
        </p:nvGrpSpPr>
        <p:grpSpPr>
          <a:xfrm>
            <a:off x="-4138" y="-1"/>
            <a:ext cx="9152276" cy="5143502"/>
            <a:chOff x="-8275" y="-1"/>
            <a:chExt cx="9152276" cy="5143502"/>
          </a:xfrm>
        </p:grpSpPr>
        <p:pic>
          <p:nvPicPr>
            <p:cNvPr id="193" name="Google Shape;193;p15"/>
            <p:cNvPicPr preferRelativeResize="0"/>
            <p:nvPr/>
          </p:nvPicPr>
          <p:blipFill>
            <a:blip r:embed="rId2">
              <a:alphaModFix amt="40000"/>
            </a:blip>
            <a:stretch>
              <a:fillRect/>
            </a:stretch>
          </p:blipFill>
          <p:spPr>
            <a:xfrm rot="10800000" flipH="1">
              <a:off x="-8275" y="0"/>
              <a:ext cx="9152276" cy="5143501"/>
            </a:xfrm>
            <a:prstGeom prst="rect">
              <a:avLst/>
            </a:prstGeom>
            <a:noFill/>
            <a:ln>
              <a:noFill/>
            </a:ln>
          </p:spPr>
        </p:pic>
        <p:pic>
          <p:nvPicPr>
            <p:cNvPr id="194" name="Google Shape;194;p15"/>
            <p:cNvPicPr preferRelativeResize="0"/>
            <p:nvPr/>
          </p:nvPicPr>
          <p:blipFill rotWithShape="1">
            <a:blip r:embed="rId3">
              <a:alphaModFix amt="60000"/>
            </a:blip>
            <a:srcRect/>
            <a:stretch/>
          </p:blipFill>
          <p:spPr>
            <a:xfrm flipH="1">
              <a:off x="-1" y="-1"/>
              <a:ext cx="9144003" cy="5143501"/>
            </a:xfrm>
            <a:prstGeom prst="rect">
              <a:avLst/>
            </a:prstGeom>
            <a:noFill/>
            <a:ln>
              <a:noFill/>
            </a:ln>
          </p:spPr>
        </p:pic>
      </p:grpSp>
      <p:sp>
        <p:nvSpPr>
          <p:cNvPr id="195" name="Google Shape;195;p15"/>
          <p:cNvSpPr/>
          <p:nvPr/>
        </p:nvSpPr>
        <p:spPr>
          <a:xfrm>
            <a:off x="1141050" y="797700"/>
            <a:ext cx="6861900" cy="3548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15"/>
          <p:cNvSpPr txBox="1">
            <a:spLocks noGrp="1"/>
          </p:cNvSpPr>
          <p:nvPr>
            <p:ph type="title"/>
          </p:nvPr>
        </p:nvSpPr>
        <p:spPr>
          <a:xfrm>
            <a:off x="3911925" y="1388246"/>
            <a:ext cx="3687000" cy="1632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97" name="Google Shape;197;p15"/>
          <p:cNvSpPr txBox="1">
            <a:spLocks noGrp="1"/>
          </p:cNvSpPr>
          <p:nvPr>
            <p:ph type="title" idx="2" hasCustomPrompt="1"/>
          </p:nvPr>
        </p:nvSpPr>
        <p:spPr>
          <a:xfrm>
            <a:off x="1546925" y="1883850"/>
            <a:ext cx="1740900" cy="1375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8000">
                <a:solidFill>
                  <a:schemeClr val="accent1"/>
                </a:solidFill>
              </a:defRPr>
            </a:lvl1pPr>
            <a:lvl2pPr lvl="1" algn="r" rtl="0">
              <a:spcBef>
                <a:spcPts val="0"/>
              </a:spcBef>
              <a:spcAft>
                <a:spcPts val="0"/>
              </a:spcAft>
              <a:buClr>
                <a:schemeClr val="lt1"/>
              </a:buClr>
              <a:buSzPts val="6000"/>
              <a:buNone/>
              <a:defRPr sz="6000">
                <a:solidFill>
                  <a:schemeClr val="lt1"/>
                </a:solidFill>
              </a:defRPr>
            </a:lvl2pPr>
            <a:lvl3pPr lvl="2" algn="r" rtl="0">
              <a:spcBef>
                <a:spcPts val="0"/>
              </a:spcBef>
              <a:spcAft>
                <a:spcPts val="0"/>
              </a:spcAft>
              <a:buClr>
                <a:schemeClr val="lt1"/>
              </a:buClr>
              <a:buSzPts val="6000"/>
              <a:buNone/>
              <a:defRPr sz="6000">
                <a:solidFill>
                  <a:schemeClr val="lt1"/>
                </a:solidFill>
              </a:defRPr>
            </a:lvl3pPr>
            <a:lvl4pPr lvl="3" algn="r" rtl="0">
              <a:spcBef>
                <a:spcPts val="0"/>
              </a:spcBef>
              <a:spcAft>
                <a:spcPts val="0"/>
              </a:spcAft>
              <a:buClr>
                <a:schemeClr val="lt1"/>
              </a:buClr>
              <a:buSzPts val="6000"/>
              <a:buNone/>
              <a:defRPr sz="6000">
                <a:solidFill>
                  <a:schemeClr val="lt1"/>
                </a:solidFill>
              </a:defRPr>
            </a:lvl4pPr>
            <a:lvl5pPr lvl="4" algn="r" rtl="0">
              <a:spcBef>
                <a:spcPts val="0"/>
              </a:spcBef>
              <a:spcAft>
                <a:spcPts val="0"/>
              </a:spcAft>
              <a:buClr>
                <a:schemeClr val="lt1"/>
              </a:buClr>
              <a:buSzPts val="6000"/>
              <a:buNone/>
              <a:defRPr sz="6000">
                <a:solidFill>
                  <a:schemeClr val="lt1"/>
                </a:solidFill>
              </a:defRPr>
            </a:lvl5pPr>
            <a:lvl6pPr lvl="5" algn="r" rtl="0">
              <a:spcBef>
                <a:spcPts val="0"/>
              </a:spcBef>
              <a:spcAft>
                <a:spcPts val="0"/>
              </a:spcAft>
              <a:buClr>
                <a:schemeClr val="lt1"/>
              </a:buClr>
              <a:buSzPts val="6000"/>
              <a:buNone/>
              <a:defRPr sz="6000">
                <a:solidFill>
                  <a:schemeClr val="lt1"/>
                </a:solidFill>
              </a:defRPr>
            </a:lvl6pPr>
            <a:lvl7pPr lvl="6" algn="r" rtl="0">
              <a:spcBef>
                <a:spcPts val="0"/>
              </a:spcBef>
              <a:spcAft>
                <a:spcPts val="0"/>
              </a:spcAft>
              <a:buClr>
                <a:schemeClr val="lt1"/>
              </a:buClr>
              <a:buSzPts val="6000"/>
              <a:buNone/>
              <a:defRPr sz="6000">
                <a:solidFill>
                  <a:schemeClr val="lt1"/>
                </a:solidFill>
              </a:defRPr>
            </a:lvl7pPr>
            <a:lvl8pPr lvl="7" algn="r" rtl="0">
              <a:spcBef>
                <a:spcPts val="0"/>
              </a:spcBef>
              <a:spcAft>
                <a:spcPts val="0"/>
              </a:spcAft>
              <a:buClr>
                <a:schemeClr val="lt1"/>
              </a:buClr>
              <a:buSzPts val="6000"/>
              <a:buNone/>
              <a:defRPr sz="6000">
                <a:solidFill>
                  <a:schemeClr val="lt1"/>
                </a:solidFill>
              </a:defRPr>
            </a:lvl8pPr>
            <a:lvl9pPr lvl="8" algn="r" rtl="0">
              <a:spcBef>
                <a:spcPts val="0"/>
              </a:spcBef>
              <a:spcAft>
                <a:spcPts val="0"/>
              </a:spcAft>
              <a:buClr>
                <a:schemeClr val="lt1"/>
              </a:buClr>
              <a:buSzPts val="6000"/>
              <a:buNone/>
              <a:defRPr sz="6000">
                <a:solidFill>
                  <a:schemeClr val="lt1"/>
                </a:solidFill>
              </a:defRPr>
            </a:lvl9pPr>
          </a:lstStyle>
          <a:p>
            <a:r>
              <a:t>xx%</a:t>
            </a:r>
          </a:p>
        </p:txBody>
      </p:sp>
      <p:sp>
        <p:nvSpPr>
          <p:cNvPr id="198" name="Google Shape;198;p15"/>
          <p:cNvSpPr txBox="1">
            <a:spLocks noGrp="1"/>
          </p:cNvSpPr>
          <p:nvPr>
            <p:ph type="subTitle" idx="1"/>
          </p:nvPr>
        </p:nvSpPr>
        <p:spPr>
          <a:xfrm>
            <a:off x="3911925" y="3007746"/>
            <a:ext cx="3687000" cy="7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199" name="Google Shape;199;p15"/>
          <p:cNvGrpSpPr/>
          <p:nvPr/>
        </p:nvGrpSpPr>
        <p:grpSpPr>
          <a:xfrm>
            <a:off x="-1437" y="-155002"/>
            <a:ext cx="8885231" cy="5065293"/>
            <a:chOff x="-1437" y="-155002"/>
            <a:chExt cx="8885231" cy="5065293"/>
          </a:xfrm>
        </p:grpSpPr>
        <p:sp>
          <p:nvSpPr>
            <p:cNvPr id="200" name="Google Shape;200;p15"/>
            <p:cNvSpPr/>
            <p:nvPr/>
          </p:nvSpPr>
          <p:spPr>
            <a:xfrm flipH="1">
              <a:off x="-1437" y="1388257"/>
              <a:ext cx="480541" cy="476693"/>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flipH="1">
              <a:off x="8202619" y="1603426"/>
              <a:ext cx="480492" cy="47762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flipH="1">
              <a:off x="689349" y="4429700"/>
              <a:ext cx="301807" cy="333188"/>
            </a:xfrm>
            <a:custGeom>
              <a:avLst/>
              <a:gdLst/>
              <a:ahLst/>
              <a:cxnLst/>
              <a:rect l="l" t="t" r="r" b="b"/>
              <a:pathLst>
                <a:path w="26929" h="29729" extrusionOk="0">
                  <a:moveTo>
                    <a:pt x="8809" y="6822"/>
                  </a:moveTo>
                  <a:lnTo>
                    <a:pt x="10002" y="7366"/>
                  </a:lnTo>
                  <a:lnTo>
                    <a:pt x="9855" y="8600"/>
                  </a:lnTo>
                  <a:cubicBezTo>
                    <a:pt x="9458" y="8475"/>
                    <a:pt x="9060" y="8307"/>
                    <a:pt x="8684" y="8098"/>
                  </a:cubicBezTo>
                  <a:cubicBezTo>
                    <a:pt x="8725" y="7680"/>
                    <a:pt x="8767" y="7261"/>
                    <a:pt x="8809" y="6822"/>
                  </a:cubicBezTo>
                  <a:close/>
                  <a:moveTo>
                    <a:pt x="18162" y="6843"/>
                  </a:moveTo>
                  <a:cubicBezTo>
                    <a:pt x="18204" y="7219"/>
                    <a:pt x="18225" y="7575"/>
                    <a:pt x="18267" y="7931"/>
                  </a:cubicBezTo>
                  <a:cubicBezTo>
                    <a:pt x="18308" y="8035"/>
                    <a:pt x="18225" y="8161"/>
                    <a:pt x="18120" y="8182"/>
                  </a:cubicBezTo>
                  <a:cubicBezTo>
                    <a:pt x="17785" y="8328"/>
                    <a:pt x="17471" y="8475"/>
                    <a:pt x="17158" y="8621"/>
                  </a:cubicBezTo>
                  <a:cubicBezTo>
                    <a:pt x="17053" y="8224"/>
                    <a:pt x="16990" y="7805"/>
                    <a:pt x="16990" y="7387"/>
                  </a:cubicBezTo>
                  <a:cubicBezTo>
                    <a:pt x="17367" y="7177"/>
                    <a:pt x="17743" y="6989"/>
                    <a:pt x="18162" y="6843"/>
                  </a:cubicBezTo>
                  <a:close/>
                  <a:moveTo>
                    <a:pt x="10734" y="7324"/>
                  </a:moveTo>
                  <a:cubicBezTo>
                    <a:pt x="11550" y="7721"/>
                    <a:pt x="12345" y="8182"/>
                    <a:pt x="13078" y="8747"/>
                  </a:cubicBezTo>
                  <a:lnTo>
                    <a:pt x="13078" y="10128"/>
                  </a:lnTo>
                  <a:cubicBezTo>
                    <a:pt x="12743" y="9981"/>
                    <a:pt x="12450" y="9835"/>
                    <a:pt x="12136" y="9688"/>
                  </a:cubicBezTo>
                  <a:lnTo>
                    <a:pt x="10713" y="8998"/>
                  </a:lnTo>
                  <a:cubicBezTo>
                    <a:pt x="10567" y="8935"/>
                    <a:pt x="10546" y="8956"/>
                    <a:pt x="10567" y="8747"/>
                  </a:cubicBezTo>
                  <a:cubicBezTo>
                    <a:pt x="10629" y="8286"/>
                    <a:pt x="10671" y="7847"/>
                    <a:pt x="10713" y="7408"/>
                  </a:cubicBezTo>
                  <a:cubicBezTo>
                    <a:pt x="10734" y="7387"/>
                    <a:pt x="10734" y="7345"/>
                    <a:pt x="10734" y="7324"/>
                  </a:cubicBezTo>
                  <a:close/>
                  <a:moveTo>
                    <a:pt x="16237" y="7303"/>
                  </a:moveTo>
                  <a:cubicBezTo>
                    <a:pt x="16300" y="7575"/>
                    <a:pt x="16300" y="7847"/>
                    <a:pt x="16321" y="8098"/>
                  </a:cubicBezTo>
                  <a:cubicBezTo>
                    <a:pt x="16363" y="8370"/>
                    <a:pt x="16404" y="8642"/>
                    <a:pt x="16446" y="8914"/>
                  </a:cubicBezTo>
                  <a:lnTo>
                    <a:pt x="13914" y="10128"/>
                  </a:lnTo>
                  <a:lnTo>
                    <a:pt x="13914" y="9981"/>
                  </a:lnTo>
                  <a:lnTo>
                    <a:pt x="13914" y="8872"/>
                  </a:lnTo>
                  <a:cubicBezTo>
                    <a:pt x="13894" y="8768"/>
                    <a:pt x="13956" y="8684"/>
                    <a:pt x="14019" y="8642"/>
                  </a:cubicBezTo>
                  <a:cubicBezTo>
                    <a:pt x="14124" y="8579"/>
                    <a:pt x="14228" y="8496"/>
                    <a:pt x="14333" y="8412"/>
                  </a:cubicBezTo>
                  <a:cubicBezTo>
                    <a:pt x="14793" y="8119"/>
                    <a:pt x="15254" y="7847"/>
                    <a:pt x="15714" y="7596"/>
                  </a:cubicBezTo>
                  <a:cubicBezTo>
                    <a:pt x="15881" y="7491"/>
                    <a:pt x="16049" y="7408"/>
                    <a:pt x="16237" y="7303"/>
                  </a:cubicBezTo>
                  <a:close/>
                  <a:moveTo>
                    <a:pt x="8265" y="8726"/>
                  </a:moveTo>
                  <a:lnTo>
                    <a:pt x="9791" y="9395"/>
                  </a:lnTo>
                  <a:lnTo>
                    <a:pt x="9791" y="9395"/>
                  </a:lnTo>
                  <a:cubicBezTo>
                    <a:pt x="9708" y="10329"/>
                    <a:pt x="9646" y="11222"/>
                    <a:pt x="9583" y="12136"/>
                  </a:cubicBezTo>
                  <a:cubicBezTo>
                    <a:pt x="9541" y="12136"/>
                    <a:pt x="9520" y="12115"/>
                    <a:pt x="9479" y="12115"/>
                  </a:cubicBezTo>
                  <a:cubicBezTo>
                    <a:pt x="9123" y="11906"/>
                    <a:pt x="8788" y="11718"/>
                    <a:pt x="8432" y="11509"/>
                  </a:cubicBezTo>
                  <a:cubicBezTo>
                    <a:pt x="8370" y="11488"/>
                    <a:pt x="8328" y="11425"/>
                    <a:pt x="8328" y="11341"/>
                  </a:cubicBezTo>
                  <a:cubicBezTo>
                    <a:pt x="8307" y="11090"/>
                    <a:pt x="8286" y="10818"/>
                    <a:pt x="8265" y="10567"/>
                  </a:cubicBezTo>
                  <a:lnTo>
                    <a:pt x="8265" y="10295"/>
                  </a:lnTo>
                  <a:lnTo>
                    <a:pt x="8265" y="8726"/>
                  </a:lnTo>
                  <a:close/>
                  <a:moveTo>
                    <a:pt x="18706" y="8726"/>
                  </a:moveTo>
                  <a:cubicBezTo>
                    <a:pt x="18727" y="9207"/>
                    <a:pt x="18727" y="9688"/>
                    <a:pt x="18706" y="10190"/>
                  </a:cubicBezTo>
                  <a:cubicBezTo>
                    <a:pt x="18685" y="10253"/>
                    <a:pt x="18706" y="10316"/>
                    <a:pt x="18706" y="10379"/>
                  </a:cubicBezTo>
                  <a:cubicBezTo>
                    <a:pt x="18685" y="10714"/>
                    <a:pt x="18664" y="11048"/>
                    <a:pt x="18622" y="11383"/>
                  </a:cubicBezTo>
                  <a:cubicBezTo>
                    <a:pt x="18622" y="11425"/>
                    <a:pt x="18580" y="11467"/>
                    <a:pt x="18539" y="11509"/>
                  </a:cubicBezTo>
                  <a:cubicBezTo>
                    <a:pt x="18183" y="11718"/>
                    <a:pt x="17827" y="11927"/>
                    <a:pt x="17451" y="12136"/>
                  </a:cubicBezTo>
                  <a:lnTo>
                    <a:pt x="17409" y="12136"/>
                  </a:lnTo>
                  <a:cubicBezTo>
                    <a:pt x="17346" y="11216"/>
                    <a:pt x="17262" y="10295"/>
                    <a:pt x="17179" y="9374"/>
                  </a:cubicBezTo>
                  <a:lnTo>
                    <a:pt x="18706" y="8726"/>
                  </a:lnTo>
                  <a:close/>
                  <a:moveTo>
                    <a:pt x="7930" y="12230"/>
                  </a:moveTo>
                  <a:cubicBezTo>
                    <a:pt x="7972" y="12230"/>
                    <a:pt x="8014" y="12241"/>
                    <a:pt x="8056" y="12262"/>
                  </a:cubicBezTo>
                  <a:cubicBezTo>
                    <a:pt x="8370" y="12450"/>
                    <a:pt x="8684" y="12618"/>
                    <a:pt x="8997" y="12806"/>
                  </a:cubicBezTo>
                  <a:lnTo>
                    <a:pt x="9144" y="12890"/>
                  </a:lnTo>
                  <a:lnTo>
                    <a:pt x="6842" y="14459"/>
                  </a:lnTo>
                  <a:lnTo>
                    <a:pt x="5524" y="13517"/>
                  </a:lnTo>
                  <a:cubicBezTo>
                    <a:pt x="5650" y="13434"/>
                    <a:pt x="5733" y="13392"/>
                    <a:pt x="5838" y="13329"/>
                  </a:cubicBezTo>
                  <a:cubicBezTo>
                    <a:pt x="6131" y="13120"/>
                    <a:pt x="6445" y="12973"/>
                    <a:pt x="6759" y="12785"/>
                  </a:cubicBezTo>
                  <a:cubicBezTo>
                    <a:pt x="7093" y="12597"/>
                    <a:pt x="7449" y="12408"/>
                    <a:pt x="7805" y="12262"/>
                  </a:cubicBezTo>
                  <a:cubicBezTo>
                    <a:pt x="7847" y="12241"/>
                    <a:pt x="7888" y="12230"/>
                    <a:pt x="7930" y="12230"/>
                  </a:cubicBezTo>
                  <a:close/>
                  <a:moveTo>
                    <a:pt x="19038" y="12189"/>
                  </a:moveTo>
                  <a:cubicBezTo>
                    <a:pt x="19077" y="12189"/>
                    <a:pt x="19114" y="12199"/>
                    <a:pt x="19145" y="12220"/>
                  </a:cubicBezTo>
                  <a:cubicBezTo>
                    <a:pt x="19376" y="12325"/>
                    <a:pt x="19606" y="12429"/>
                    <a:pt x="19815" y="12534"/>
                  </a:cubicBezTo>
                  <a:cubicBezTo>
                    <a:pt x="19940" y="12597"/>
                    <a:pt x="20087" y="12680"/>
                    <a:pt x="20212" y="12764"/>
                  </a:cubicBezTo>
                  <a:lnTo>
                    <a:pt x="21447" y="13475"/>
                  </a:lnTo>
                  <a:cubicBezTo>
                    <a:pt x="21217" y="13664"/>
                    <a:pt x="20987" y="13789"/>
                    <a:pt x="20777" y="13957"/>
                  </a:cubicBezTo>
                  <a:lnTo>
                    <a:pt x="20129" y="14459"/>
                  </a:lnTo>
                  <a:lnTo>
                    <a:pt x="17848" y="12869"/>
                  </a:lnTo>
                  <a:cubicBezTo>
                    <a:pt x="17869" y="12848"/>
                    <a:pt x="17911" y="12827"/>
                    <a:pt x="17932" y="12806"/>
                  </a:cubicBezTo>
                  <a:cubicBezTo>
                    <a:pt x="18267" y="12618"/>
                    <a:pt x="18601" y="12429"/>
                    <a:pt x="18915" y="12220"/>
                  </a:cubicBezTo>
                  <a:cubicBezTo>
                    <a:pt x="18957" y="12199"/>
                    <a:pt x="18999" y="12189"/>
                    <a:pt x="19038" y="12189"/>
                  </a:cubicBezTo>
                  <a:close/>
                  <a:moveTo>
                    <a:pt x="5210" y="14145"/>
                  </a:moveTo>
                  <a:lnTo>
                    <a:pt x="6235" y="14898"/>
                  </a:lnTo>
                  <a:cubicBezTo>
                    <a:pt x="5901" y="15170"/>
                    <a:pt x="5566" y="15442"/>
                    <a:pt x="5210" y="15672"/>
                  </a:cubicBezTo>
                  <a:lnTo>
                    <a:pt x="4164" y="14919"/>
                  </a:lnTo>
                  <a:lnTo>
                    <a:pt x="5210" y="14145"/>
                  </a:lnTo>
                  <a:close/>
                  <a:moveTo>
                    <a:pt x="21782" y="14145"/>
                  </a:moveTo>
                  <a:lnTo>
                    <a:pt x="22828" y="14919"/>
                  </a:lnTo>
                  <a:lnTo>
                    <a:pt x="21782" y="15672"/>
                  </a:lnTo>
                  <a:cubicBezTo>
                    <a:pt x="21426" y="15442"/>
                    <a:pt x="21091" y="15191"/>
                    <a:pt x="20777" y="14919"/>
                  </a:cubicBezTo>
                  <a:cubicBezTo>
                    <a:pt x="21091" y="14626"/>
                    <a:pt x="21426" y="14375"/>
                    <a:pt x="21782" y="14145"/>
                  </a:cubicBezTo>
                  <a:close/>
                  <a:moveTo>
                    <a:pt x="6842" y="15359"/>
                  </a:moveTo>
                  <a:lnTo>
                    <a:pt x="9144" y="16928"/>
                  </a:lnTo>
                  <a:cubicBezTo>
                    <a:pt x="8746" y="17158"/>
                    <a:pt x="8370" y="17388"/>
                    <a:pt x="7993" y="17597"/>
                  </a:cubicBezTo>
                  <a:cubicBezTo>
                    <a:pt x="7972" y="17608"/>
                    <a:pt x="7951" y="17613"/>
                    <a:pt x="7928" y="17613"/>
                  </a:cubicBezTo>
                  <a:cubicBezTo>
                    <a:pt x="7904" y="17613"/>
                    <a:pt x="7878" y="17608"/>
                    <a:pt x="7847" y="17597"/>
                  </a:cubicBezTo>
                  <a:cubicBezTo>
                    <a:pt x="7512" y="17451"/>
                    <a:pt x="7156" y="17284"/>
                    <a:pt x="6842" y="17095"/>
                  </a:cubicBezTo>
                  <a:cubicBezTo>
                    <a:pt x="6424" y="16844"/>
                    <a:pt x="5984" y="16593"/>
                    <a:pt x="5524" y="16342"/>
                  </a:cubicBezTo>
                  <a:cubicBezTo>
                    <a:pt x="5671" y="16216"/>
                    <a:pt x="5817" y="16112"/>
                    <a:pt x="5963" y="16007"/>
                  </a:cubicBezTo>
                  <a:lnTo>
                    <a:pt x="6403" y="15693"/>
                  </a:lnTo>
                  <a:lnTo>
                    <a:pt x="6842" y="15359"/>
                  </a:lnTo>
                  <a:close/>
                  <a:moveTo>
                    <a:pt x="20150" y="15359"/>
                  </a:moveTo>
                  <a:lnTo>
                    <a:pt x="21447" y="16342"/>
                  </a:lnTo>
                  <a:cubicBezTo>
                    <a:pt x="21070" y="16572"/>
                    <a:pt x="20715" y="16760"/>
                    <a:pt x="20359" y="16991"/>
                  </a:cubicBezTo>
                  <a:cubicBezTo>
                    <a:pt x="19961" y="17221"/>
                    <a:pt x="19564" y="17430"/>
                    <a:pt x="19145" y="17597"/>
                  </a:cubicBezTo>
                  <a:cubicBezTo>
                    <a:pt x="19124" y="17608"/>
                    <a:pt x="19093" y="17613"/>
                    <a:pt x="19062" y="17613"/>
                  </a:cubicBezTo>
                  <a:cubicBezTo>
                    <a:pt x="19030" y="17613"/>
                    <a:pt x="18999" y="17608"/>
                    <a:pt x="18978" y="17597"/>
                  </a:cubicBezTo>
                  <a:lnTo>
                    <a:pt x="17827" y="16928"/>
                  </a:lnTo>
                  <a:lnTo>
                    <a:pt x="20150" y="15359"/>
                  </a:lnTo>
                  <a:close/>
                  <a:moveTo>
                    <a:pt x="13433" y="11697"/>
                  </a:moveTo>
                  <a:cubicBezTo>
                    <a:pt x="13517" y="11697"/>
                    <a:pt x="13601" y="11697"/>
                    <a:pt x="13684" y="11718"/>
                  </a:cubicBezTo>
                  <a:cubicBezTo>
                    <a:pt x="14082" y="11739"/>
                    <a:pt x="14375" y="12011"/>
                    <a:pt x="14689" y="12199"/>
                  </a:cubicBezTo>
                  <a:cubicBezTo>
                    <a:pt x="15002" y="12408"/>
                    <a:pt x="15316" y="12576"/>
                    <a:pt x="15651" y="12722"/>
                  </a:cubicBezTo>
                  <a:cubicBezTo>
                    <a:pt x="15902" y="12848"/>
                    <a:pt x="16111" y="13036"/>
                    <a:pt x="16237" y="13287"/>
                  </a:cubicBezTo>
                  <a:cubicBezTo>
                    <a:pt x="16363" y="13496"/>
                    <a:pt x="16446" y="13727"/>
                    <a:pt x="16446" y="13957"/>
                  </a:cubicBezTo>
                  <a:lnTo>
                    <a:pt x="16446" y="13978"/>
                  </a:lnTo>
                  <a:cubicBezTo>
                    <a:pt x="16425" y="14291"/>
                    <a:pt x="16404" y="14584"/>
                    <a:pt x="16383" y="14856"/>
                  </a:cubicBezTo>
                  <a:cubicBezTo>
                    <a:pt x="16383" y="15003"/>
                    <a:pt x="16404" y="15149"/>
                    <a:pt x="16404" y="15296"/>
                  </a:cubicBezTo>
                  <a:cubicBezTo>
                    <a:pt x="16425" y="15484"/>
                    <a:pt x="16446" y="15672"/>
                    <a:pt x="16446" y="15861"/>
                  </a:cubicBezTo>
                  <a:cubicBezTo>
                    <a:pt x="16404" y="16154"/>
                    <a:pt x="16300" y="16447"/>
                    <a:pt x="16111" y="16698"/>
                  </a:cubicBezTo>
                  <a:cubicBezTo>
                    <a:pt x="15860" y="16949"/>
                    <a:pt x="15546" y="17137"/>
                    <a:pt x="15212" y="17263"/>
                  </a:cubicBezTo>
                  <a:cubicBezTo>
                    <a:pt x="14898" y="17430"/>
                    <a:pt x="14584" y="17618"/>
                    <a:pt x="14291" y="17828"/>
                  </a:cubicBezTo>
                  <a:cubicBezTo>
                    <a:pt x="14082" y="17974"/>
                    <a:pt x="13810" y="18058"/>
                    <a:pt x="13559" y="18100"/>
                  </a:cubicBezTo>
                  <a:cubicBezTo>
                    <a:pt x="13454" y="18100"/>
                    <a:pt x="13370" y="18079"/>
                    <a:pt x="13266" y="18058"/>
                  </a:cubicBezTo>
                  <a:cubicBezTo>
                    <a:pt x="12889" y="18037"/>
                    <a:pt x="12596" y="17786"/>
                    <a:pt x="12303" y="17597"/>
                  </a:cubicBezTo>
                  <a:cubicBezTo>
                    <a:pt x="11969" y="17388"/>
                    <a:pt x="11634" y="17221"/>
                    <a:pt x="11299" y="17053"/>
                  </a:cubicBezTo>
                  <a:cubicBezTo>
                    <a:pt x="11027" y="16907"/>
                    <a:pt x="10818" y="16698"/>
                    <a:pt x="10671" y="16426"/>
                  </a:cubicBezTo>
                  <a:cubicBezTo>
                    <a:pt x="10546" y="16154"/>
                    <a:pt x="10504" y="15882"/>
                    <a:pt x="10546" y="15589"/>
                  </a:cubicBezTo>
                  <a:cubicBezTo>
                    <a:pt x="10567" y="15275"/>
                    <a:pt x="10567" y="14961"/>
                    <a:pt x="10567" y="14647"/>
                  </a:cubicBezTo>
                  <a:cubicBezTo>
                    <a:pt x="10567" y="14417"/>
                    <a:pt x="10525" y="14166"/>
                    <a:pt x="10546" y="13936"/>
                  </a:cubicBezTo>
                  <a:cubicBezTo>
                    <a:pt x="10546" y="13622"/>
                    <a:pt x="10671" y="13329"/>
                    <a:pt x="10881" y="13099"/>
                  </a:cubicBezTo>
                  <a:cubicBezTo>
                    <a:pt x="11048" y="12911"/>
                    <a:pt x="11257" y="12764"/>
                    <a:pt x="11487" y="12659"/>
                  </a:cubicBezTo>
                  <a:cubicBezTo>
                    <a:pt x="11906" y="12450"/>
                    <a:pt x="12303" y="12220"/>
                    <a:pt x="12680" y="11948"/>
                  </a:cubicBezTo>
                  <a:cubicBezTo>
                    <a:pt x="12910" y="11802"/>
                    <a:pt x="13161" y="11718"/>
                    <a:pt x="13433" y="11697"/>
                  </a:cubicBezTo>
                  <a:close/>
                  <a:moveTo>
                    <a:pt x="9562" y="17681"/>
                  </a:moveTo>
                  <a:cubicBezTo>
                    <a:pt x="9625" y="18623"/>
                    <a:pt x="9709" y="19501"/>
                    <a:pt x="9793" y="20443"/>
                  </a:cubicBezTo>
                  <a:lnTo>
                    <a:pt x="8265" y="21092"/>
                  </a:lnTo>
                  <a:lnTo>
                    <a:pt x="8265" y="20548"/>
                  </a:lnTo>
                  <a:cubicBezTo>
                    <a:pt x="8244" y="20045"/>
                    <a:pt x="8244" y="19564"/>
                    <a:pt x="8265" y="19062"/>
                  </a:cubicBezTo>
                  <a:cubicBezTo>
                    <a:pt x="8286" y="18853"/>
                    <a:pt x="8307" y="18644"/>
                    <a:pt x="8349" y="18455"/>
                  </a:cubicBezTo>
                  <a:cubicBezTo>
                    <a:pt x="8349" y="18392"/>
                    <a:pt x="8370" y="18351"/>
                    <a:pt x="8412" y="18330"/>
                  </a:cubicBezTo>
                  <a:cubicBezTo>
                    <a:pt x="8767" y="18100"/>
                    <a:pt x="9144" y="17890"/>
                    <a:pt x="9500" y="17681"/>
                  </a:cubicBezTo>
                  <a:close/>
                  <a:moveTo>
                    <a:pt x="17471" y="17681"/>
                  </a:moveTo>
                  <a:cubicBezTo>
                    <a:pt x="17827" y="17890"/>
                    <a:pt x="18183" y="18079"/>
                    <a:pt x="18539" y="18288"/>
                  </a:cubicBezTo>
                  <a:cubicBezTo>
                    <a:pt x="18580" y="18330"/>
                    <a:pt x="18622" y="18372"/>
                    <a:pt x="18622" y="18413"/>
                  </a:cubicBezTo>
                  <a:cubicBezTo>
                    <a:pt x="18643" y="18539"/>
                    <a:pt x="18664" y="18664"/>
                    <a:pt x="18685" y="18790"/>
                  </a:cubicBezTo>
                  <a:cubicBezTo>
                    <a:pt x="18727" y="19041"/>
                    <a:pt x="18727" y="19313"/>
                    <a:pt x="18706" y="19564"/>
                  </a:cubicBezTo>
                  <a:cubicBezTo>
                    <a:pt x="18706" y="19648"/>
                    <a:pt x="18706" y="19732"/>
                    <a:pt x="18727" y="19815"/>
                  </a:cubicBezTo>
                  <a:cubicBezTo>
                    <a:pt x="18706" y="20108"/>
                    <a:pt x="18706" y="20380"/>
                    <a:pt x="18706" y="20673"/>
                  </a:cubicBezTo>
                  <a:lnTo>
                    <a:pt x="18706" y="21092"/>
                  </a:lnTo>
                  <a:lnTo>
                    <a:pt x="17179" y="20443"/>
                  </a:lnTo>
                  <a:cubicBezTo>
                    <a:pt x="17262" y="19501"/>
                    <a:pt x="17346" y="18602"/>
                    <a:pt x="17409" y="17681"/>
                  </a:cubicBezTo>
                  <a:close/>
                  <a:moveTo>
                    <a:pt x="13057" y="19690"/>
                  </a:moveTo>
                  <a:lnTo>
                    <a:pt x="13057" y="21092"/>
                  </a:lnTo>
                  <a:cubicBezTo>
                    <a:pt x="12764" y="21343"/>
                    <a:pt x="12450" y="21552"/>
                    <a:pt x="12115" y="21740"/>
                  </a:cubicBezTo>
                  <a:lnTo>
                    <a:pt x="12031" y="21782"/>
                  </a:lnTo>
                  <a:lnTo>
                    <a:pt x="10776" y="22494"/>
                  </a:lnTo>
                  <a:lnTo>
                    <a:pt x="10734" y="22494"/>
                  </a:lnTo>
                  <a:cubicBezTo>
                    <a:pt x="10671" y="21950"/>
                    <a:pt x="10609" y="21426"/>
                    <a:pt x="10567" y="20882"/>
                  </a:cubicBezTo>
                  <a:lnTo>
                    <a:pt x="13057" y="19690"/>
                  </a:lnTo>
                  <a:close/>
                  <a:moveTo>
                    <a:pt x="13894" y="19690"/>
                  </a:moveTo>
                  <a:lnTo>
                    <a:pt x="16425" y="20882"/>
                  </a:lnTo>
                  <a:cubicBezTo>
                    <a:pt x="16363" y="21426"/>
                    <a:pt x="16300" y="21970"/>
                    <a:pt x="16237" y="22514"/>
                  </a:cubicBezTo>
                  <a:cubicBezTo>
                    <a:pt x="15421" y="22117"/>
                    <a:pt x="14626" y="21636"/>
                    <a:pt x="13894" y="21092"/>
                  </a:cubicBezTo>
                  <a:lnTo>
                    <a:pt x="13894" y="19690"/>
                  </a:lnTo>
                  <a:close/>
                  <a:moveTo>
                    <a:pt x="9834" y="21196"/>
                  </a:moveTo>
                  <a:cubicBezTo>
                    <a:pt x="9918" y="21615"/>
                    <a:pt x="9981" y="22033"/>
                    <a:pt x="10002" y="22452"/>
                  </a:cubicBezTo>
                  <a:cubicBezTo>
                    <a:pt x="9625" y="22661"/>
                    <a:pt x="9207" y="22786"/>
                    <a:pt x="8809" y="22996"/>
                  </a:cubicBezTo>
                  <a:cubicBezTo>
                    <a:pt x="8767" y="22556"/>
                    <a:pt x="8725" y="22138"/>
                    <a:pt x="8684" y="21719"/>
                  </a:cubicBezTo>
                  <a:cubicBezTo>
                    <a:pt x="8809" y="21657"/>
                    <a:pt x="8914" y="21615"/>
                    <a:pt x="9018" y="21552"/>
                  </a:cubicBezTo>
                  <a:cubicBezTo>
                    <a:pt x="9290" y="21426"/>
                    <a:pt x="9562" y="21322"/>
                    <a:pt x="9834" y="21196"/>
                  </a:cubicBezTo>
                  <a:close/>
                  <a:moveTo>
                    <a:pt x="17137" y="21196"/>
                  </a:moveTo>
                  <a:lnTo>
                    <a:pt x="18267" y="21677"/>
                  </a:lnTo>
                  <a:cubicBezTo>
                    <a:pt x="18246" y="22117"/>
                    <a:pt x="18225" y="22556"/>
                    <a:pt x="18162" y="22996"/>
                  </a:cubicBezTo>
                  <a:lnTo>
                    <a:pt x="16969" y="22473"/>
                  </a:lnTo>
                  <a:cubicBezTo>
                    <a:pt x="16990" y="22033"/>
                    <a:pt x="17053" y="21615"/>
                    <a:pt x="17137" y="21196"/>
                  </a:cubicBezTo>
                  <a:close/>
                  <a:moveTo>
                    <a:pt x="14432" y="0"/>
                  </a:moveTo>
                  <a:cubicBezTo>
                    <a:pt x="14346" y="0"/>
                    <a:pt x="14259" y="33"/>
                    <a:pt x="14186" y="105"/>
                  </a:cubicBezTo>
                  <a:cubicBezTo>
                    <a:pt x="13998" y="273"/>
                    <a:pt x="13831" y="461"/>
                    <a:pt x="13663" y="628"/>
                  </a:cubicBezTo>
                  <a:lnTo>
                    <a:pt x="13475" y="817"/>
                  </a:lnTo>
                  <a:cubicBezTo>
                    <a:pt x="13391" y="733"/>
                    <a:pt x="13329" y="670"/>
                    <a:pt x="13266" y="607"/>
                  </a:cubicBezTo>
                  <a:cubicBezTo>
                    <a:pt x="13098" y="440"/>
                    <a:pt x="12931" y="273"/>
                    <a:pt x="12764" y="105"/>
                  </a:cubicBezTo>
                  <a:cubicBezTo>
                    <a:pt x="12693" y="45"/>
                    <a:pt x="12603" y="14"/>
                    <a:pt x="12515" y="14"/>
                  </a:cubicBezTo>
                  <a:cubicBezTo>
                    <a:pt x="12420" y="14"/>
                    <a:pt x="12327" y="50"/>
                    <a:pt x="12261" y="126"/>
                  </a:cubicBezTo>
                  <a:cubicBezTo>
                    <a:pt x="12115" y="294"/>
                    <a:pt x="12136" y="524"/>
                    <a:pt x="12282" y="649"/>
                  </a:cubicBezTo>
                  <a:cubicBezTo>
                    <a:pt x="12513" y="859"/>
                    <a:pt x="12722" y="1089"/>
                    <a:pt x="12952" y="1298"/>
                  </a:cubicBezTo>
                  <a:cubicBezTo>
                    <a:pt x="13098" y="1403"/>
                    <a:pt x="13161" y="1570"/>
                    <a:pt x="13098" y="1737"/>
                  </a:cubicBezTo>
                  <a:cubicBezTo>
                    <a:pt x="13098" y="1800"/>
                    <a:pt x="13098" y="1863"/>
                    <a:pt x="13098" y="1905"/>
                  </a:cubicBezTo>
                  <a:cubicBezTo>
                    <a:pt x="13078" y="2072"/>
                    <a:pt x="13078" y="2219"/>
                    <a:pt x="13078" y="2386"/>
                  </a:cubicBezTo>
                  <a:lnTo>
                    <a:pt x="13036" y="2386"/>
                  </a:lnTo>
                  <a:cubicBezTo>
                    <a:pt x="12701" y="2030"/>
                    <a:pt x="12282" y="1758"/>
                    <a:pt x="11989" y="1340"/>
                  </a:cubicBezTo>
                  <a:cubicBezTo>
                    <a:pt x="11928" y="1248"/>
                    <a:pt x="11833" y="1190"/>
                    <a:pt x="11729" y="1190"/>
                  </a:cubicBezTo>
                  <a:cubicBezTo>
                    <a:pt x="11691" y="1190"/>
                    <a:pt x="11652" y="1197"/>
                    <a:pt x="11613" y="1214"/>
                  </a:cubicBezTo>
                  <a:cubicBezTo>
                    <a:pt x="11362" y="1277"/>
                    <a:pt x="11257" y="1591"/>
                    <a:pt x="11425" y="1800"/>
                  </a:cubicBezTo>
                  <a:cubicBezTo>
                    <a:pt x="11634" y="2072"/>
                    <a:pt x="11864" y="2302"/>
                    <a:pt x="12115" y="2511"/>
                  </a:cubicBezTo>
                  <a:cubicBezTo>
                    <a:pt x="12408" y="2825"/>
                    <a:pt x="12722" y="3118"/>
                    <a:pt x="13015" y="3411"/>
                  </a:cubicBezTo>
                  <a:cubicBezTo>
                    <a:pt x="13098" y="3474"/>
                    <a:pt x="13119" y="3579"/>
                    <a:pt x="13119" y="3683"/>
                  </a:cubicBezTo>
                  <a:cubicBezTo>
                    <a:pt x="13098" y="3892"/>
                    <a:pt x="13098" y="4102"/>
                    <a:pt x="13078" y="4290"/>
                  </a:cubicBezTo>
                  <a:cubicBezTo>
                    <a:pt x="13057" y="4436"/>
                    <a:pt x="13057" y="4583"/>
                    <a:pt x="13036" y="4729"/>
                  </a:cubicBezTo>
                  <a:cubicBezTo>
                    <a:pt x="13015" y="4729"/>
                    <a:pt x="12994" y="4708"/>
                    <a:pt x="12973" y="4708"/>
                  </a:cubicBezTo>
                  <a:cubicBezTo>
                    <a:pt x="12617" y="4374"/>
                    <a:pt x="12261" y="4039"/>
                    <a:pt x="11906" y="3704"/>
                  </a:cubicBezTo>
                  <a:cubicBezTo>
                    <a:pt x="11592" y="3411"/>
                    <a:pt x="11278" y="3118"/>
                    <a:pt x="10985" y="2825"/>
                  </a:cubicBezTo>
                  <a:cubicBezTo>
                    <a:pt x="10912" y="2752"/>
                    <a:pt x="10813" y="2715"/>
                    <a:pt x="10713" y="2715"/>
                  </a:cubicBezTo>
                  <a:cubicBezTo>
                    <a:pt x="10614" y="2715"/>
                    <a:pt x="10514" y="2752"/>
                    <a:pt x="10441" y="2825"/>
                  </a:cubicBezTo>
                  <a:cubicBezTo>
                    <a:pt x="10295" y="2972"/>
                    <a:pt x="10316" y="3223"/>
                    <a:pt x="10462" y="3348"/>
                  </a:cubicBezTo>
                  <a:cubicBezTo>
                    <a:pt x="10818" y="3683"/>
                    <a:pt x="11153" y="4018"/>
                    <a:pt x="11508" y="4332"/>
                  </a:cubicBezTo>
                  <a:cubicBezTo>
                    <a:pt x="11989" y="4792"/>
                    <a:pt x="12492" y="5232"/>
                    <a:pt x="12994" y="5671"/>
                  </a:cubicBezTo>
                  <a:cubicBezTo>
                    <a:pt x="13057" y="5734"/>
                    <a:pt x="13098" y="5838"/>
                    <a:pt x="13098" y="5943"/>
                  </a:cubicBezTo>
                  <a:lnTo>
                    <a:pt x="13098" y="7701"/>
                  </a:lnTo>
                  <a:lnTo>
                    <a:pt x="13098" y="7847"/>
                  </a:lnTo>
                  <a:lnTo>
                    <a:pt x="12910" y="7742"/>
                  </a:lnTo>
                  <a:cubicBezTo>
                    <a:pt x="12785" y="7638"/>
                    <a:pt x="12638" y="7554"/>
                    <a:pt x="12513" y="7470"/>
                  </a:cubicBezTo>
                  <a:cubicBezTo>
                    <a:pt x="12387" y="7408"/>
                    <a:pt x="12282" y="7345"/>
                    <a:pt x="12157" y="7282"/>
                  </a:cubicBezTo>
                  <a:lnTo>
                    <a:pt x="11613" y="6968"/>
                  </a:lnTo>
                  <a:lnTo>
                    <a:pt x="10797" y="6487"/>
                  </a:lnTo>
                  <a:cubicBezTo>
                    <a:pt x="10818" y="6299"/>
                    <a:pt x="10818" y="6131"/>
                    <a:pt x="10839" y="5943"/>
                  </a:cubicBezTo>
                  <a:cubicBezTo>
                    <a:pt x="10881" y="5692"/>
                    <a:pt x="10901" y="5462"/>
                    <a:pt x="10943" y="5211"/>
                  </a:cubicBezTo>
                  <a:cubicBezTo>
                    <a:pt x="10985" y="5022"/>
                    <a:pt x="10881" y="4834"/>
                    <a:pt x="10692" y="4771"/>
                  </a:cubicBezTo>
                  <a:cubicBezTo>
                    <a:pt x="10650" y="4757"/>
                    <a:pt x="10607" y="4750"/>
                    <a:pt x="10566" y="4750"/>
                  </a:cubicBezTo>
                  <a:cubicBezTo>
                    <a:pt x="10424" y="4750"/>
                    <a:pt x="10297" y="4830"/>
                    <a:pt x="10232" y="4960"/>
                  </a:cubicBezTo>
                  <a:cubicBezTo>
                    <a:pt x="10211" y="5022"/>
                    <a:pt x="10211" y="5064"/>
                    <a:pt x="10211" y="5127"/>
                  </a:cubicBezTo>
                  <a:cubicBezTo>
                    <a:pt x="10169" y="5378"/>
                    <a:pt x="10148" y="5692"/>
                    <a:pt x="10106" y="5901"/>
                  </a:cubicBezTo>
                  <a:cubicBezTo>
                    <a:pt x="10085" y="6131"/>
                    <a:pt x="10065" y="6340"/>
                    <a:pt x="10044" y="6592"/>
                  </a:cubicBezTo>
                  <a:lnTo>
                    <a:pt x="8851" y="6068"/>
                  </a:lnTo>
                  <a:cubicBezTo>
                    <a:pt x="8851" y="6027"/>
                    <a:pt x="8851" y="6006"/>
                    <a:pt x="8851" y="5964"/>
                  </a:cubicBezTo>
                  <a:cubicBezTo>
                    <a:pt x="8935" y="5441"/>
                    <a:pt x="8997" y="4939"/>
                    <a:pt x="9081" y="4416"/>
                  </a:cubicBezTo>
                  <a:cubicBezTo>
                    <a:pt x="9102" y="4164"/>
                    <a:pt x="9165" y="3892"/>
                    <a:pt x="9165" y="3641"/>
                  </a:cubicBezTo>
                  <a:cubicBezTo>
                    <a:pt x="9186" y="3380"/>
                    <a:pt x="8997" y="3249"/>
                    <a:pt x="8809" y="3249"/>
                  </a:cubicBezTo>
                  <a:cubicBezTo>
                    <a:pt x="8621" y="3249"/>
                    <a:pt x="8432" y="3380"/>
                    <a:pt x="8453" y="3641"/>
                  </a:cubicBezTo>
                  <a:cubicBezTo>
                    <a:pt x="8432" y="3767"/>
                    <a:pt x="8432" y="3892"/>
                    <a:pt x="8412" y="4018"/>
                  </a:cubicBezTo>
                  <a:cubicBezTo>
                    <a:pt x="8349" y="4499"/>
                    <a:pt x="8265" y="4980"/>
                    <a:pt x="8202" y="5462"/>
                  </a:cubicBezTo>
                  <a:cubicBezTo>
                    <a:pt x="8181" y="5566"/>
                    <a:pt x="8160" y="5671"/>
                    <a:pt x="8140" y="5776"/>
                  </a:cubicBezTo>
                  <a:lnTo>
                    <a:pt x="8098" y="5776"/>
                  </a:lnTo>
                  <a:lnTo>
                    <a:pt x="6131" y="4960"/>
                  </a:lnTo>
                  <a:cubicBezTo>
                    <a:pt x="6080" y="4934"/>
                    <a:pt x="6027" y="4922"/>
                    <a:pt x="5974" y="4922"/>
                  </a:cubicBezTo>
                  <a:cubicBezTo>
                    <a:pt x="5856" y="4922"/>
                    <a:pt x="5743" y="4983"/>
                    <a:pt x="5671" y="5085"/>
                  </a:cubicBezTo>
                  <a:cubicBezTo>
                    <a:pt x="5566" y="5232"/>
                    <a:pt x="5587" y="5420"/>
                    <a:pt x="5733" y="5545"/>
                  </a:cubicBezTo>
                  <a:cubicBezTo>
                    <a:pt x="5796" y="5608"/>
                    <a:pt x="5859" y="5650"/>
                    <a:pt x="5943" y="5671"/>
                  </a:cubicBezTo>
                  <a:cubicBezTo>
                    <a:pt x="6194" y="5776"/>
                    <a:pt x="6445" y="5880"/>
                    <a:pt x="6717" y="5985"/>
                  </a:cubicBezTo>
                  <a:lnTo>
                    <a:pt x="8056" y="6508"/>
                  </a:lnTo>
                  <a:cubicBezTo>
                    <a:pt x="8014" y="6947"/>
                    <a:pt x="7972" y="7387"/>
                    <a:pt x="7909" y="7826"/>
                  </a:cubicBezTo>
                  <a:lnTo>
                    <a:pt x="7344" y="7554"/>
                  </a:lnTo>
                  <a:cubicBezTo>
                    <a:pt x="7072" y="7449"/>
                    <a:pt x="6800" y="7303"/>
                    <a:pt x="6507" y="7198"/>
                  </a:cubicBezTo>
                  <a:cubicBezTo>
                    <a:pt x="6467" y="7185"/>
                    <a:pt x="6425" y="7178"/>
                    <a:pt x="6383" y="7178"/>
                  </a:cubicBezTo>
                  <a:cubicBezTo>
                    <a:pt x="6235" y="7178"/>
                    <a:pt x="6096" y="7265"/>
                    <a:pt x="6047" y="7429"/>
                  </a:cubicBezTo>
                  <a:cubicBezTo>
                    <a:pt x="5984" y="7617"/>
                    <a:pt x="6068" y="7826"/>
                    <a:pt x="6277" y="7889"/>
                  </a:cubicBezTo>
                  <a:cubicBezTo>
                    <a:pt x="6570" y="8014"/>
                    <a:pt x="6863" y="8140"/>
                    <a:pt x="7156" y="8265"/>
                  </a:cubicBezTo>
                  <a:lnTo>
                    <a:pt x="7470" y="8412"/>
                  </a:lnTo>
                  <a:lnTo>
                    <a:pt x="7470" y="9186"/>
                  </a:lnTo>
                  <a:lnTo>
                    <a:pt x="7470" y="9960"/>
                  </a:lnTo>
                  <a:cubicBezTo>
                    <a:pt x="7470" y="10107"/>
                    <a:pt x="7449" y="10253"/>
                    <a:pt x="7449" y="10379"/>
                  </a:cubicBezTo>
                  <a:cubicBezTo>
                    <a:pt x="7449" y="10462"/>
                    <a:pt x="7449" y="10546"/>
                    <a:pt x="7449" y="10609"/>
                  </a:cubicBezTo>
                  <a:cubicBezTo>
                    <a:pt x="7470" y="10755"/>
                    <a:pt x="7491" y="10881"/>
                    <a:pt x="7491" y="11048"/>
                  </a:cubicBezTo>
                  <a:lnTo>
                    <a:pt x="7303" y="10944"/>
                  </a:lnTo>
                  <a:cubicBezTo>
                    <a:pt x="6821" y="10672"/>
                    <a:pt x="6319" y="10379"/>
                    <a:pt x="5838" y="10107"/>
                  </a:cubicBezTo>
                  <a:cubicBezTo>
                    <a:pt x="5733" y="10044"/>
                    <a:pt x="5671" y="9960"/>
                    <a:pt x="5650" y="9835"/>
                  </a:cubicBezTo>
                  <a:cubicBezTo>
                    <a:pt x="5608" y="9563"/>
                    <a:pt x="5545" y="9291"/>
                    <a:pt x="5482" y="8998"/>
                  </a:cubicBezTo>
                  <a:cubicBezTo>
                    <a:pt x="5378" y="8537"/>
                    <a:pt x="5273" y="8077"/>
                    <a:pt x="5168" y="7617"/>
                  </a:cubicBezTo>
                  <a:cubicBezTo>
                    <a:pt x="5127" y="7449"/>
                    <a:pt x="5085" y="7282"/>
                    <a:pt x="5043" y="7094"/>
                  </a:cubicBezTo>
                  <a:cubicBezTo>
                    <a:pt x="5001" y="6885"/>
                    <a:pt x="4959" y="6696"/>
                    <a:pt x="4896" y="6508"/>
                  </a:cubicBezTo>
                  <a:cubicBezTo>
                    <a:pt x="4860" y="6344"/>
                    <a:pt x="4713" y="6228"/>
                    <a:pt x="4551" y="6228"/>
                  </a:cubicBezTo>
                  <a:cubicBezTo>
                    <a:pt x="4527" y="6228"/>
                    <a:pt x="4502" y="6230"/>
                    <a:pt x="4478" y="6236"/>
                  </a:cubicBezTo>
                  <a:cubicBezTo>
                    <a:pt x="4290" y="6278"/>
                    <a:pt x="4164" y="6445"/>
                    <a:pt x="4185" y="6612"/>
                  </a:cubicBezTo>
                  <a:cubicBezTo>
                    <a:pt x="4206" y="6654"/>
                    <a:pt x="4206" y="6717"/>
                    <a:pt x="4206" y="6759"/>
                  </a:cubicBezTo>
                  <a:cubicBezTo>
                    <a:pt x="4248" y="6905"/>
                    <a:pt x="4290" y="7052"/>
                    <a:pt x="4331" y="7198"/>
                  </a:cubicBezTo>
                  <a:cubicBezTo>
                    <a:pt x="4394" y="7429"/>
                    <a:pt x="4436" y="7659"/>
                    <a:pt x="4478" y="7889"/>
                  </a:cubicBezTo>
                  <a:cubicBezTo>
                    <a:pt x="4603" y="8391"/>
                    <a:pt x="4708" y="8893"/>
                    <a:pt x="4834" y="9374"/>
                  </a:cubicBezTo>
                  <a:cubicBezTo>
                    <a:pt x="4834" y="9395"/>
                    <a:pt x="4834" y="9416"/>
                    <a:pt x="4834" y="9437"/>
                  </a:cubicBezTo>
                  <a:cubicBezTo>
                    <a:pt x="4771" y="9416"/>
                    <a:pt x="4708" y="9374"/>
                    <a:pt x="4645" y="9353"/>
                  </a:cubicBezTo>
                  <a:cubicBezTo>
                    <a:pt x="4478" y="9249"/>
                    <a:pt x="4311" y="9144"/>
                    <a:pt x="4122" y="9081"/>
                  </a:cubicBezTo>
                  <a:cubicBezTo>
                    <a:pt x="3704" y="8893"/>
                    <a:pt x="3767" y="8956"/>
                    <a:pt x="3641" y="8517"/>
                  </a:cubicBezTo>
                  <a:cubicBezTo>
                    <a:pt x="3515" y="8014"/>
                    <a:pt x="3390" y="7491"/>
                    <a:pt x="3264" y="6989"/>
                  </a:cubicBezTo>
                  <a:cubicBezTo>
                    <a:pt x="3222" y="6843"/>
                    <a:pt x="3160" y="6696"/>
                    <a:pt x="3097" y="6550"/>
                  </a:cubicBezTo>
                  <a:cubicBezTo>
                    <a:pt x="3023" y="6416"/>
                    <a:pt x="2896" y="6346"/>
                    <a:pt x="2769" y="6346"/>
                  </a:cubicBezTo>
                  <a:cubicBezTo>
                    <a:pt x="2717" y="6346"/>
                    <a:pt x="2665" y="6358"/>
                    <a:pt x="2616" y="6382"/>
                  </a:cubicBezTo>
                  <a:cubicBezTo>
                    <a:pt x="2427" y="6466"/>
                    <a:pt x="2365" y="6675"/>
                    <a:pt x="2448" y="6864"/>
                  </a:cubicBezTo>
                  <a:cubicBezTo>
                    <a:pt x="2448" y="6905"/>
                    <a:pt x="2490" y="6947"/>
                    <a:pt x="2511" y="7010"/>
                  </a:cubicBezTo>
                  <a:cubicBezTo>
                    <a:pt x="2532" y="7073"/>
                    <a:pt x="2553" y="7136"/>
                    <a:pt x="2574" y="7198"/>
                  </a:cubicBezTo>
                  <a:cubicBezTo>
                    <a:pt x="2658" y="7533"/>
                    <a:pt x="2720" y="7847"/>
                    <a:pt x="2804" y="8182"/>
                  </a:cubicBezTo>
                  <a:cubicBezTo>
                    <a:pt x="2825" y="8224"/>
                    <a:pt x="2825" y="8265"/>
                    <a:pt x="2825" y="8307"/>
                  </a:cubicBezTo>
                  <a:lnTo>
                    <a:pt x="2114" y="7952"/>
                  </a:lnTo>
                  <a:cubicBezTo>
                    <a:pt x="2051" y="7910"/>
                    <a:pt x="1988" y="7847"/>
                    <a:pt x="1967" y="7763"/>
                  </a:cubicBezTo>
                  <a:cubicBezTo>
                    <a:pt x="1883" y="7408"/>
                    <a:pt x="1800" y="7073"/>
                    <a:pt x="1695" y="6738"/>
                  </a:cubicBezTo>
                  <a:cubicBezTo>
                    <a:pt x="1674" y="6675"/>
                    <a:pt x="1632" y="6592"/>
                    <a:pt x="1570" y="6550"/>
                  </a:cubicBezTo>
                  <a:cubicBezTo>
                    <a:pt x="1499" y="6485"/>
                    <a:pt x="1417" y="6457"/>
                    <a:pt x="1338" y="6457"/>
                  </a:cubicBezTo>
                  <a:cubicBezTo>
                    <a:pt x="1133" y="6457"/>
                    <a:pt x="944" y="6644"/>
                    <a:pt x="1005" y="6885"/>
                  </a:cubicBezTo>
                  <a:cubicBezTo>
                    <a:pt x="1046" y="7115"/>
                    <a:pt x="1109" y="7366"/>
                    <a:pt x="1172" y="7596"/>
                  </a:cubicBezTo>
                  <a:cubicBezTo>
                    <a:pt x="1193" y="7659"/>
                    <a:pt x="1214" y="7763"/>
                    <a:pt x="1256" y="7847"/>
                  </a:cubicBezTo>
                  <a:cubicBezTo>
                    <a:pt x="1130" y="7889"/>
                    <a:pt x="1026" y="7910"/>
                    <a:pt x="921" y="7931"/>
                  </a:cubicBezTo>
                  <a:cubicBezTo>
                    <a:pt x="691" y="7993"/>
                    <a:pt x="481" y="8056"/>
                    <a:pt x="272" y="8119"/>
                  </a:cubicBezTo>
                  <a:cubicBezTo>
                    <a:pt x="126" y="8161"/>
                    <a:pt x="21" y="8286"/>
                    <a:pt x="21" y="8433"/>
                  </a:cubicBezTo>
                  <a:cubicBezTo>
                    <a:pt x="21" y="8579"/>
                    <a:pt x="105" y="8705"/>
                    <a:pt x="230" y="8768"/>
                  </a:cubicBezTo>
                  <a:cubicBezTo>
                    <a:pt x="276" y="8802"/>
                    <a:pt x="335" y="8818"/>
                    <a:pt x="396" y="8818"/>
                  </a:cubicBezTo>
                  <a:cubicBezTo>
                    <a:pt x="446" y="8818"/>
                    <a:pt x="497" y="8807"/>
                    <a:pt x="544" y="8789"/>
                  </a:cubicBezTo>
                  <a:cubicBezTo>
                    <a:pt x="879" y="8705"/>
                    <a:pt x="1214" y="8621"/>
                    <a:pt x="1549" y="8537"/>
                  </a:cubicBezTo>
                  <a:cubicBezTo>
                    <a:pt x="1566" y="8529"/>
                    <a:pt x="1587" y="8524"/>
                    <a:pt x="1610" y="8524"/>
                  </a:cubicBezTo>
                  <a:cubicBezTo>
                    <a:pt x="1642" y="8524"/>
                    <a:pt x="1679" y="8534"/>
                    <a:pt x="1716" y="8558"/>
                  </a:cubicBezTo>
                  <a:cubicBezTo>
                    <a:pt x="1946" y="8684"/>
                    <a:pt x="2176" y="8851"/>
                    <a:pt x="2427" y="8998"/>
                  </a:cubicBezTo>
                  <a:cubicBezTo>
                    <a:pt x="2134" y="9102"/>
                    <a:pt x="1883" y="9186"/>
                    <a:pt x="1611" y="9270"/>
                  </a:cubicBezTo>
                  <a:cubicBezTo>
                    <a:pt x="1423" y="9333"/>
                    <a:pt x="1214" y="9395"/>
                    <a:pt x="984" y="9395"/>
                  </a:cubicBezTo>
                  <a:cubicBezTo>
                    <a:pt x="795" y="9416"/>
                    <a:pt x="628" y="9584"/>
                    <a:pt x="649" y="9772"/>
                  </a:cubicBezTo>
                  <a:cubicBezTo>
                    <a:pt x="669" y="9969"/>
                    <a:pt x="819" y="10129"/>
                    <a:pt x="1011" y="10129"/>
                  </a:cubicBezTo>
                  <a:cubicBezTo>
                    <a:pt x="1023" y="10129"/>
                    <a:pt x="1035" y="10129"/>
                    <a:pt x="1046" y="10128"/>
                  </a:cubicBezTo>
                  <a:cubicBezTo>
                    <a:pt x="1193" y="10128"/>
                    <a:pt x="1339" y="10086"/>
                    <a:pt x="1486" y="10065"/>
                  </a:cubicBezTo>
                  <a:cubicBezTo>
                    <a:pt x="1737" y="10002"/>
                    <a:pt x="1967" y="9898"/>
                    <a:pt x="2218" y="9835"/>
                  </a:cubicBezTo>
                  <a:cubicBezTo>
                    <a:pt x="2574" y="9730"/>
                    <a:pt x="2930" y="9646"/>
                    <a:pt x="3285" y="9542"/>
                  </a:cubicBezTo>
                  <a:cubicBezTo>
                    <a:pt x="3308" y="9536"/>
                    <a:pt x="3329" y="9534"/>
                    <a:pt x="3348" y="9534"/>
                  </a:cubicBezTo>
                  <a:cubicBezTo>
                    <a:pt x="3403" y="9534"/>
                    <a:pt x="3449" y="9553"/>
                    <a:pt x="3494" y="9584"/>
                  </a:cubicBezTo>
                  <a:lnTo>
                    <a:pt x="4331" y="10149"/>
                  </a:lnTo>
                  <a:cubicBezTo>
                    <a:pt x="4352" y="10149"/>
                    <a:pt x="4394" y="10190"/>
                    <a:pt x="4415" y="10211"/>
                  </a:cubicBezTo>
                  <a:lnTo>
                    <a:pt x="2950" y="10672"/>
                  </a:lnTo>
                  <a:cubicBezTo>
                    <a:pt x="2553" y="10797"/>
                    <a:pt x="2134" y="10902"/>
                    <a:pt x="1737" y="11027"/>
                  </a:cubicBezTo>
                  <a:cubicBezTo>
                    <a:pt x="1632" y="11048"/>
                    <a:pt x="1549" y="11111"/>
                    <a:pt x="1507" y="11195"/>
                  </a:cubicBezTo>
                  <a:cubicBezTo>
                    <a:pt x="1423" y="11320"/>
                    <a:pt x="1423" y="11488"/>
                    <a:pt x="1528" y="11592"/>
                  </a:cubicBezTo>
                  <a:cubicBezTo>
                    <a:pt x="1586" y="11695"/>
                    <a:pt x="1686" y="11746"/>
                    <a:pt x="1791" y="11746"/>
                  </a:cubicBezTo>
                  <a:cubicBezTo>
                    <a:pt x="1835" y="11746"/>
                    <a:pt x="1881" y="11737"/>
                    <a:pt x="1925" y="11718"/>
                  </a:cubicBezTo>
                  <a:cubicBezTo>
                    <a:pt x="2386" y="11592"/>
                    <a:pt x="2825" y="11467"/>
                    <a:pt x="3285" y="11320"/>
                  </a:cubicBezTo>
                  <a:cubicBezTo>
                    <a:pt x="3913" y="11132"/>
                    <a:pt x="4541" y="10923"/>
                    <a:pt x="5168" y="10714"/>
                  </a:cubicBezTo>
                  <a:lnTo>
                    <a:pt x="5231" y="10693"/>
                  </a:lnTo>
                  <a:cubicBezTo>
                    <a:pt x="5266" y="10684"/>
                    <a:pt x="5297" y="10679"/>
                    <a:pt x="5326" y="10679"/>
                  </a:cubicBezTo>
                  <a:cubicBezTo>
                    <a:pt x="5367" y="10679"/>
                    <a:pt x="5404" y="10689"/>
                    <a:pt x="5440" y="10714"/>
                  </a:cubicBezTo>
                  <a:cubicBezTo>
                    <a:pt x="5984" y="11027"/>
                    <a:pt x="6507" y="11341"/>
                    <a:pt x="7031" y="11634"/>
                  </a:cubicBezTo>
                  <a:cubicBezTo>
                    <a:pt x="7052" y="11655"/>
                    <a:pt x="7072" y="11676"/>
                    <a:pt x="7093" y="11697"/>
                  </a:cubicBezTo>
                  <a:cubicBezTo>
                    <a:pt x="6800" y="11864"/>
                    <a:pt x="6487" y="12053"/>
                    <a:pt x="6235" y="12199"/>
                  </a:cubicBezTo>
                  <a:cubicBezTo>
                    <a:pt x="6005" y="12346"/>
                    <a:pt x="5733" y="12492"/>
                    <a:pt x="5482" y="12638"/>
                  </a:cubicBezTo>
                  <a:cubicBezTo>
                    <a:pt x="5252" y="12764"/>
                    <a:pt x="5043" y="12869"/>
                    <a:pt x="4813" y="12994"/>
                  </a:cubicBezTo>
                  <a:cubicBezTo>
                    <a:pt x="4478" y="12722"/>
                    <a:pt x="4143" y="12471"/>
                    <a:pt x="3808" y="12199"/>
                  </a:cubicBezTo>
                  <a:cubicBezTo>
                    <a:pt x="3731" y="12147"/>
                    <a:pt x="3645" y="12112"/>
                    <a:pt x="3557" y="12112"/>
                  </a:cubicBezTo>
                  <a:cubicBezTo>
                    <a:pt x="3502" y="12112"/>
                    <a:pt x="3446" y="12125"/>
                    <a:pt x="3390" y="12157"/>
                  </a:cubicBezTo>
                  <a:cubicBezTo>
                    <a:pt x="3264" y="12199"/>
                    <a:pt x="3181" y="12346"/>
                    <a:pt x="3181" y="12492"/>
                  </a:cubicBezTo>
                  <a:cubicBezTo>
                    <a:pt x="3181" y="12618"/>
                    <a:pt x="3243" y="12722"/>
                    <a:pt x="3348" y="12785"/>
                  </a:cubicBezTo>
                  <a:lnTo>
                    <a:pt x="4059" y="13308"/>
                  </a:lnTo>
                  <a:lnTo>
                    <a:pt x="4541" y="13685"/>
                  </a:lnTo>
                  <a:lnTo>
                    <a:pt x="3494" y="14438"/>
                  </a:lnTo>
                  <a:cubicBezTo>
                    <a:pt x="3453" y="14417"/>
                    <a:pt x="3411" y="14396"/>
                    <a:pt x="3369" y="14354"/>
                  </a:cubicBezTo>
                  <a:lnTo>
                    <a:pt x="2302" y="13517"/>
                  </a:lnTo>
                  <a:cubicBezTo>
                    <a:pt x="2051" y="13329"/>
                    <a:pt x="1821" y="13141"/>
                    <a:pt x="1570" y="12973"/>
                  </a:cubicBezTo>
                  <a:cubicBezTo>
                    <a:pt x="1505" y="12925"/>
                    <a:pt x="1429" y="12902"/>
                    <a:pt x="1353" y="12902"/>
                  </a:cubicBezTo>
                  <a:cubicBezTo>
                    <a:pt x="1231" y="12902"/>
                    <a:pt x="1111" y="12962"/>
                    <a:pt x="1046" y="13078"/>
                  </a:cubicBezTo>
                  <a:cubicBezTo>
                    <a:pt x="942" y="13266"/>
                    <a:pt x="1005" y="13496"/>
                    <a:pt x="1193" y="13580"/>
                  </a:cubicBezTo>
                  <a:cubicBezTo>
                    <a:pt x="1318" y="13664"/>
                    <a:pt x="1444" y="13747"/>
                    <a:pt x="1570" y="13852"/>
                  </a:cubicBezTo>
                  <a:lnTo>
                    <a:pt x="2762" y="14773"/>
                  </a:lnTo>
                  <a:cubicBezTo>
                    <a:pt x="2804" y="14815"/>
                    <a:pt x="2825" y="14856"/>
                    <a:pt x="2867" y="14877"/>
                  </a:cubicBezTo>
                  <a:cubicBezTo>
                    <a:pt x="2469" y="15191"/>
                    <a:pt x="2093" y="15505"/>
                    <a:pt x="1716" y="15819"/>
                  </a:cubicBezTo>
                  <a:cubicBezTo>
                    <a:pt x="1528" y="15965"/>
                    <a:pt x="1339" y="16091"/>
                    <a:pt x="1151" y="16237"/>
                  </a:cubicBezTo>
                  <a:cubicBezTo>
                    <a:pt x="1005" y="16342"/>
                    <a:pt x="963" y="16530"/>
                    <a:pt x="1026" y="16677"/>
                  </a:cubicBezTo>
                  <a:cubicBezTo>
                    <a:pt x="1095" y="16798"/>
                    <a:pt x="1221" y="16876"/>
                    <a:pt x="1357" y="16876"/>
                  </a:cubicBezTo>
                  <a:cubicBezTo>
                    <a:pt x="1386" y="16876"/>
                    <a:pt x="1415" y="16872"/>
                    <a:pt x="1444" y="16865"/>
                  </a:cubicBezTo>
                  <a:cubicBezTo>
                    <a:pt x="1528" y="16844"/>
                    <a:pt x="1590" y="16802"/>
                    <a:pt x="1632" y="16781"/>
                  </a:cubicBezTo>
                  <a:cubicBezTo>
                    <a:pt x="1758" y="16698"/>
                    <a:pt x="1862" y="16614"/>
                    <a:pt x="1946" y="16530"/>
                  </a:cubicBezTo>
                  <a:lnTo>
                    <a:pt x="3264" y="15526"/>
                  </a:lnTo>
                  <a:lnTo>
                    <a:pt x="3494" y="15338"/>
                  </a:lnTo>
                  <a:cubicBezTo>
                    <a:pt x="3871" y="15589"/>
                    <a:pt x="4206" y="15840"/>
                    <a:pt x="4541" y="16112"/>
                  </a:cubicBezTo>
                  <a:lnTo>
                    <a:pt x="4373" y="16258"/>
                  </a:lnTo>
                  <a:lnTo>
                    <a:pt x="3474" y="16907"/>
                  </a:lnTo>
                  <a:cubicBezTo>
                    <a:pt x="3411" y="16949"/>
                    <a:pt x="3348" y="16991"/>
                    <a:pt x="3306" y="17053"/>
                  </a:cubicBezTo>
                  <a:cubicBezTo>
                    <a:pt x="3160" y="17200"/>
                    <a:pt x="3160" y="17409"/>
                    <a:pt x="3306" y="17556"/>
                  </a:cubicBezTo>
                  <a:cubicBezTo>
                    <a:pt x="3374" y="17635"/>
                    <a:pt x="3467" y="17671"/>
                    <a:pt x="3561" y="17671"/>
                  </a:cubicBezTo>
                  <a:cubicBezTo>
                    <a:pt x="3640" y="17671"/>
                    <a:pt x="3720" y="17645"/>
                    <a:pt x="3787" y="17597"/>
                  </a:cubicBezTo>
                  <a:cubicBezTo>
                    <a:pt x="3955" y="17451"/>
                    <a:pt x="4122" y="17325"/>
                    <a:pt x="4311" y="17200"/>
                  </a:cubicBezTo>
                  <a:cubicBezTo>
                    <a:pt x="4478" y="17053"/>
                    <a:pt x="4666" y="16928"/>
                    <a:pt x="4855" y="16802"/>
                  </a:cubicBezTo>
                  <a:cubicBezTo>
                    <a:pt x="5106" y="16949"/>
                    <a:pt x="5357" y="17095"/>
                    <a:pt x="5608" y="17242"/>
                  </a:cubicBezTo>
                  <a:cubicBezTo>
                    <a:pt x="6089" y="17493"/>
                    <a:pt x="6528" y="17786"/>
                    <a:pt x="7031" y="18016"/>
                  </a:cubicBezTo>
                  <a:cubicBezTo>
                    <a:pt x="7052" y="18037"/>
                    <a:pt x="7093" y="18058"/>
                    <a:pt x="7135" y="18079"/>
                  </a:cubicBezTo>
                  <a:lnTo>
                    <a:pt x="6989" y="18183"/>
                  </a:lnTo>
                  <a:cubicBezTo>
                    <a:pt x="6507" y="18455"/>
                    <a:pt x="6026" y="18727"/>
                    <a:pt x="5524" y="19020"/>
                  </a:cubicBezTo>
                  <a:cubicBezTo>
                    <a:pt x="5463" y="19069"/>
                    <a:pt x="5387" y="19090"/>
                    <a:pt x="5310" y="19090"/>
                  </a:cubicBezTo>
                  <a:cubicBezTo>
                    <a:pt x="5255" y="19090"/>
                    <a:pt x="5199" y="19079"/>
                    <a:pt x="5147" y="19062"/>
                  </a:cubicBezTo>
                  <a:cubicBezTo>
                    <a:pt x="4917" y="18978"/>
                    <a:pt x="4708" y="18895"/>
                    <a:pt x="4478" y="18832"/>
                  </a:cubicBezTo>
                  <a:lnTo>
                    <a:pt x="2469" y="18204"/>
                  </a:lnTo>
                  <a:cubicBezTo>
                    <a:pt x="2281" y="18141"/>
                    <a:pt x="2093" y="18100"/>
                    <a:pt x="1904" y="18058"/>
                  </a:cubicBezTo>
                  <a:cubicBezTo>
                    <a:pt x="1877" y="18052"/>
                    <a:pt x="1849" y="18049"/>
                    <a:pt x="1821" y="18049"/>
                  </a:cubicBezTo>
                  <a:cubicBezTo>
                    <a:pt x="1663" y="18049"/>
                    <a:pt x="1518" y="18148"/>
                    <a:pt x="1465" y="18309"/>
                  </a:cubicBezTo>
                  <a:cubicBezTo>
                    <a:pt x="1423" y="18497"/>
                    <a:pt x="1528" y="18685"/>
                    <a:pt x="1716" y="18769"/>
                  </a:cubicBezTo>
                  <a:cubicBezTo>
                    <a:pt x="1800" y="18790"/>
                    <a:pt x="1904" y="18811"/>
                    <a:pt x="1988" y="18832"/>
                  </a:cubicBezTo>
                  <a:lnTo>
                    <a:pt x="2260" y="18916"/>
                  </a:lnTo>
                  <a:lnTo>
                    <a:pt x="2909" y="19104"/>
                  </a:lnTo>
                  <a:lnTo>
                    <a:pt x="4311" y="19543"/>
                  </a:lnTo>
                  <a:lnTo>
                    <a:pt x="4415" y="19585"/>
                  </a:lnTo>
                  <a:cubicBezTo>
                    <a:pt x="4394" y="19606"/>
                    <a:pt x="4394" y="19627"/>
                    <a:pt x="4394" y="19627"/>
                  </a:cubicBezTo>
                  <a:lnTo>
                    <a:pt x="3494" y="20213"/>
                  </a:lnTo>
                  <a:cubicBezTo>
                    <a:pt x="3464" y="20243"/>
                    <a:pt x="3411" y="20263"/>
                    <a:pt x="3360" y="20263"/>
                  </a:cubicBezTo>
                  <a:cubicBezTo>
                    <a:pt x="3341" y="20263"/>
                    <a:pt x="3323" y="20260"/>
                    <a:pt x="3306" y="20255"/>
                  </a:cubicBezTo>
                  <a:cubicBezTo>
                    <a:pt x="2909" y="20129"/>
                    <a:pt x="2532" y="20045"/>
                    <a:pt x="2134" y="19920"/>
                  </a:cubicBezTo>
                  <a:cubicBezTo>
                    <a:pt x="1821" y="19815"/>
                    <a:pt x="1486" y="19732"/>
                    <a:pt x="1130" y="19669"/>
                  </a:cubicBezTo>
                  <a:cubicBezTo>
                    <a:pt x="1103" y="19663"/>
                    <a:pt x="1076" y="19661"/>
                    <a:pt x="1049" y="19661"/>
                  </a:cubicBezTo>
                  <a:cubicBezTo>
                    <a:pt x="870" y="19661"/>
                    <a:pt x="706" y="19780"/>
                    <a:pt x="670" y="19962"/>
                  </a:cubicBezTo>
                  <a:cubicBezTo>
                    <a:pt x="649" y="20171"/>
                    <a:pt x="774" y="20359"/>
                    <a:pt x="984" y="20380"/>
                  </a:cubicBezTo>
                  <a:cubicBezTo>
                    <a:pt x="1046" y="20401"/>
                    <a:pt x="1088" y="20401"/>
                    <a:pt x="1151" y="20401"/>
                  </a:cubicBezTo>
                  <a:cubicBezTo>
                    <a:pt x="1214" y="20401"/>
                    <a:pt x="1277" y="20422"/>
                    <a:pt x="1339" y="20443"/>
                  </a:cubicBezTo>
                  <a:cubicBezTo>
                    <a:pt x="1674" y="20527"/>
                    <a:pt x="2009" y="20631"/>
                    <a:pt x="2344" y="20736"/>
                  </a:cubicBezTo>
                  <a:lnTo>
                    <a:pt x="2448" y="20778"/>
                  </a:lnTo>
                  <a:cubicBezTo>
                    <a:pt x="2197" y="20924"/>
                    <a:pt x="1988" y="21071"/>
                    <a:pt x="1758" y="21217"/>
                  </a:cubicBezTo>
                  <a:cubicBezTo>
                    <a:pt x="1719" y="21243"/>
                    <a:pt x="1672" y="21261"/>
                    <a:pt x="1622" y="21261"/>
                  </a:cubicBezTo>
                  <a:cubicBezTo>
                    <a:pt x="1592" y="21261"/>
                    <a:pt x="1560" y="21254"/>
                    <a:pt x="1528" y="21238"/>
                  </a:cubicBezTo>
                  <a:cubicBezTo>
                    <a:pt x="1339" y="21196"/>
                    <a:pt x="1130" y="21133"/>
                    <a:pt x="921" y="21092"/>
                  </a:cubicBezTo>
                  <a:cubicBezTo>
                    <a:pt x="774" y="21050"/>
                    <a:pt x="649" y="21008"/>
                    <a:pt x="523" y="20966"/>
                  </a:cubicBezTo>
                  <a:cubicBezTo>
                    <a:pt x="487" y="20955"/>
                    <a:pt x="450" y="20950"/>
                    <a:pt x="414" y="20950"/>
                  </a:cubicBezTo>
                  <a:cubicBezTo>
                    <a:pt x="246" y="20950"/>
                    <a:pt x="98" y="21066"/>
                    <a:pt x="63" y="21238"/>
                  </a:cubicBezTo>
                  <a:cubicBezTo>
                    <a:pt x="0" y="21426"/>
                    <a:pt x="126" y="21615"/>
                    <a:pt x="314" y="21677"/>
                  </a:cubicBezTo>
                  <a:cubicBezTo>
                    <a:pt x="440" y="21719"/>
                    <a:pt x="565" y="21740"/>
                    <a:pt x="691" y="21782"/>
                  </a:cubicBezTo>
                  <a:lnTo>
                    <a:pt x="1277" y="21929"/>
                  </a:lnTo>
                  <a:cubicBezTo>
                    <a:pt x="1235" y="22033"/>
                    <a:pt x="1214" y="22117"/>
                    <a:pt x="1193" y="22222"/>
                  </a:cubicBezTo>
                  <a:cubicBezTo>
                    <a:pt x="1130" y="22452"/>
                    <a:pt x="1067" y="22682"/>
                    <a:pt x="1026" y="22912"/>
                  </a:cubicBezTo>
                  <a:cubicBezTo>
                    <a:pt x="984" y="23121"/>
                    <a:pt x="1109" y="23310"/>
                    <a:pt x="1318" y="23330"/>
                  </a:cubicBezTo>
                  <a:cubicBezTo>
                    <a:pt x="1343" y="23336"/>
                    <a:pt x="1367" y="23339"/>
                    <a:pt x="1391" y="23339"/>
                  </a:cubicBezTo>
                  <a:cubicBezTo>
                    <a:pt x="1549" y="23339"/>
                    <a:pt x="1682" y="23222"/>
                    <a:pt x="1737" y="23058"/>
                  </a:cubicBezTo>
                  <a:cubicBezTo>
                    <a:pt x="1800" y="22786"/>
                    <a:pt x="1862" y="22514"/>
                    <a:pt x="1946" y="22242"/>
                  </a:cubicBezTo>
                  <a:cubicBezTo>
                    <a:pt x="2051" y="21845"/>
                    <a:pt x="1967" y="21950"/>
                    <a:pt x="2323" y="21761"/>
                  </a:cubicBezTo>
                  <a:lnTo>
                    <a:pt x="2406" y="21719"/>
                  </a:lnTo>
                  <a:cubicBezTo>
                    <a:pt x="2553" y="21636"/>
                    <a:pt x="2699" y="21573"/>
                    <a:pt x="2867" y="21489"/>
                  </a:cubicBezTo>
                  <a:lnTo>
                    <a:pt x="2867" y="21489"/>
                  </a:lnTo>
                  <a:cubicBezTo>
                    <a:pt x="2825" y="21657"/>
                    <a:pt x="2783" y="21803"/>
                    <a:pt x="2762" y="21929"/>
                  </a:cubicBezTo>
                  <a:cubicBezTo>
                    <a:pt x="2699" y="22284"/>
                    <a:pt x="2595" y="22619"/>
                    <a:pt x="2469" y="22933"/>
                  </a:cubicBezTo>
                  <a:cubicBezTo>
                    <a:pt x="2448" y="22954"/>
                    <a:pt x="2448" y="22975"/>
                    <a:pt x="2448" y="22996"/>
                  </a:cubicBezTo>
                  <a:cubicBezTo>
                    <a:pt x="2406" y="23142"/>
                    <a:pt x="2448" y="23289"/>
                    <a:pt x="2574" y="23372"/>
                  </a:cubicBezTo>
                  <a:cubicBezTo>
                    <a:pt x="2637" y="23425"/>
                    <a:pt x="2710" y="23451"/>
                    <a:pt x="2783" y="23451"/>
                  </a:cubicBezTo>
                  <a:cubicBezTo>
                    <a:pt x="2856" y="23451"/>
                    <a:pt x="2930" y="23425"/>
                    <a:pt x="2992" y="23372"/>
                  </a:cubicBezTo>
                  <a:cubicBezTo>
                    <a:pt x="3055" y="23330"/>
                    <a:pt x="3118" y="23268"/>
                    <a:pt x="3139" y="23184"/>
                  </a:cubicBezTo>
                  <a:cubicBezTo>
                    <a:pt x="3264" y="22933"/>
                    <a:pt x="3348" y="22640"/>
                    <a:pt x="3411" y="22368"/>
                  </a:cubicBezTo>
                  <a:cubicBezTo>
                    <a:pt x="3515" y="21929"/>
                    <a:pt x="3641" y="21489"/>
                    <a:pt x="3746" y="21050"/>
                  </a:cubicBezTo>
                  <a:cubicBezTo>
                    <a:pt x="3767" y="20966"/>
                    <a:pt x="3829" y="20882"/>
                    <a:pt x="3934" y="20841"/>
                  </a:cubicBezTo>
                  <a:lnTo>
                    <a:pt x="4771" y="20422"/>
                  </a:lnTo>
                  <a:cubicBezTo>
                    <a:pt x="4813" y="20401"/>
                    <a:pt x="4855" y="20380"/>
                    <a:pt x="4875" y="20380"/>
                  </a:cubicBezTo>
                  <a:cubicBezTo>
                    <a:pt x="4771" y="20924"/>
                    <a:pt x="4645" y="21447"/>
                    <a:pt x="4541" y="21970"/>
                  </a:cubicBezTo>
                  <a:cubicBezTo>
                    <a:pt x="4457" y="22347"/>
                    <a:pt x="4352" y="22724"/>
                    <a:pt x="4269" y="23100"/>
                  </a:cubicBezTo>
                  <a:cubicBezTo>
                    <a:pt x="4248" y="23184"/>
                    <a:pt x="4248" y="23310"/>
                    <a:pt x="4311" y="23393"/>
                  </a:cubicBezTo>
                  <a:cubicBezTo>
                    <a:pt x="4367" y="23506"/>
                    <a:pt x="4490" y="23585"/>
                    <a:pt x="4621" y="23585"/>
                  </a:cubicBezTo>
                  <a:cubicBezTo>
                    <a:pt x="4636" y="23585"/>
                    <a:pt x="4651" y="23584"/>
                    <a:pt x="4666" y="23582"/>
                  </a:cubicBezTo>
                  <a:cubicBezTo>
                    <a:pt x="4813" y="23561"/>
                    <a:pt x="4938" y="23435"/>
                    <a:pt x="4959" y="23289"/>
                  </a:cubicBezTo>
                  <a:cubicBezTo>
                    <a:pt x="5085" y="22849"/>
                    <a:pt x="5189" y="22389"/>
                    <a:pt x="5294" y="21929"/>
                  </a:cubicBezTo>
                  <a:cubicBezTo>
                    <a:pt x="5440" y="21259"/>
                    <a:pt x="5587" y="20610"/>
                    <a:pt x="5733" y="19941"/>
                  </a:cubicBezTo>
                  <a:cubicBezTo>
                    <a:pt x="5733" y="19857"/>
                    <a:pt x="5796" y="19773"/>
                    <a:pt x="5880" y="19732"/>
                  </a:cubicBezTo>
                  <a:cubicBezTo>
                    <a:pt x="6382" y="19439"/>
                    <a:pt x="6884" y="19146"/>
                    <a:pt x="7407" y="18853"/>
                  </a:cubicBezTo>
                  <a:cubicBezTo>
                    <a:pt x="7449" y="18832"/>
                    <a:pt x="7491" y="18811"/>
                    <a:pt x="7533" y="18790"/>
                  </a:cubicBezTo>
                  <a:lnTo>
                    <a:pt x="7533" y="19794"/>
                  </a:lnTo>
                  <a:lnTo>
                    <a:pt x="7533" y="19941"/>
                  </a:lnTo>
                  <a:cubicBezTo>
                    <a:pt x="7533" y="20087"/>
                    <a:pt x="7533" y="20213"/>
                    <a:pt x="7533" y="20359"/>
                  </a:cubicBezTo>
                  <a:cubicBezTo>
                    <a:pt x="7575" y="20715"/>
                    <a:pt x="7575" y="21071"/>
                    <a:pt x="7512" y="21405"/>
                  </a:cubicBezTo>
                  <a:cubicBezTo>
                    <a:pt x="7470" y="21426"/>
                    <a:pt x="7428" y="21447"/>
                    <a:pt x="7386" y="21468"/>
                  </a:cubicBezTo>
                  <a:lnTo>
                    <a:pt x="6340" y="21908"/>
                  </a:lnTo>
                  <a:cubicBezTo>
                    <a:pt x="6152" y="21991"/>
                    <a:pt x="6047" y="22201"/>
                    <a:pt x="6110" y="22389"/>
                  </a:cubicBezTo>
                  <a:cubicBezTo>
                    <a:pt x="6175" y="22536"/>
                    <a:pt x="6304" y="22619"/>
                    <a:pt x="6446" y="22619"/>
                  </a:cubicBezTo>
                  <a:cubicBezTo>
                    <a:pt x="6487" y="22619"/>
                    <a:pt x="6529" y="22612"/>
                    <a:pt x="6570" y="22598"/>
                  </a:cubicBezTo>
                  <a:cubicBezTo>
                    <a:pt x="6633" y="22577"/>
                    <a:pt x="6675" y="22556"/>
                    <a:pt x="6738" y="22535"/>
                  </a:cubicBezTo>
                  <a:lnTo>
                    <a:pt x="7428" y="22222"/>
                  </a:lnTo>
                  <a:lnTo>
                    <a:pt x="7972" y="21991"/>
                  </a:lnTo>
                  <a:cubicBezTo>
                    <a:pt x="8035" y="22452"/>
                    <a:pt x="8098" y="22870"/>
                    <a:pt x="8119" y="23289"/>
                  </a:cubicBezTo>
                  <a:lnTo>
                    <a:pt x="7993" y="23351"/>
                  </a:lnTo>
                  <a:cubicBezTo>
                    <a:pt x="7428" y="23561"/>
                    <a:pt x="6863" y="23791"/>
                    <a:pt x="6298" y="24021"/>
                  </a:cubicBezTo>
                  <a:cubicBezTo>
                    <a:pt x="6152" y="24084"/>
                    <a:pt x="6026" y="24146"/>
                    <a:pt x="5901" y="24209"/>
                  </a:cubicBezTo>
                  <a:cubicBezTo>
                    <a:pt x="5775" y="24251"/>
                    <a:pt x="5691" y="24356"/>
                    <a:pt x="5671" y="24481"/>
                  </a:cubicBezTo>
                  <a:cubicBezTo>
                    <a:pt x="5650" y="24628"/>
                    <a:pt x="5712" y="24753"/>
                    <a:pt x="5817" y="24837"/>
                  </a:cubicBezTo>
                  <a:cubicBezTo>
                    <a:pt x="5878" y="24886"/>
                    <a:pt x="5954" y="24906"/>
                    <a:pt x="6027" y="24906"/>
                  </a:cubicBezTo>
                  <a:cubicBezTo>
                    <a:pt x="6079" y="24906"/>
                    <a:pt x="6129" y="24896"/>
                    <a:pt x="6173" y="24879"/>
                  </a:cubicBezTo>
                  <a:cubicBezTo>
                    <a:pt x="6340" y="24816"/>
                    <a:pt x="6487" y="24732"/>
                    <a:pt x="6654" y="24670"/>
                  </a:cubicBezTo>
                  <a:cubicBezTo>
                    <a:pt x="7114" y="24481"/>
                    <a:pt x="7596" y="24293"/>
                    <a:pt x="8077" y="24105"/>
                  </a:cubicBezTo>
                  <a:lnTo>
                    <a:pt x="8202" y="24042"/>
                  </a:lnTo>
                  <a:cubicBezTo>
                    <a:pt x="8244" y="24105"/>
                    <a:pt x="8244" y="24146"/>
                    <a:pt x="8244" y="24188"/>
                  </a:cubicBezTo>
                  <a:cubicBezTo>
                    <a:pt x="8286" y="24502"/>
                    <a:pt x="8328" y="24816"/>
                    <a:pt x="8370" y="25130"/>
                  </a:cubicBezTo>
                  <a:cubicBezTo>
                    <a:pt x="8412" y="25465"/>
                    <a:pt x="8474" y="25820"/>
                    <a:pt x="8495" y="26176"/>
                  </a:cubicBezTo>
                  <a:cubicBezTo>
                    <a:pt x="8537" y="26385"/>
                    <a:pt x="8642" y="26532"/>
                    <a:pt x="8851" y="26532"/>
                  </a:cubicBezTo>
                  <a:cubicBezTo>
                    <a:pt x="9060" y="26532"/>
                    <a:pt x="9228" y="26364"/>
                    <a:pt x="9207" y="26155"/>
                  </a:cubicBezTo>
                  <a:cubicBezTo>
                    <a:pt x="9207" y="25988"/>
                    <a:pt x="9207" y="25841"/>
                    <a:pt x="9186" y="25674"/>
                  </a:cubicBezTo>
                  <a:cubicBezTo>
                    <a:pt x="9081" y="25109"/>
                    <a:pt x="8997" y="24544"/>
                    <a:pt x="8914" y="23958"/>
                  </a:cubicBezTo>
                  <a:cubicBezTo>
                    <a:pt x="8914" y="23895"/>
                    <a:pt x="8893" y="23812"/>
                    <a:pt x="8893" y="23728"/>
                  </a:cubicBezTo>
                  <a:lnTo>
                    <a:pt x="10085" y="23205"/>
                  </a:lnTo>
                  <a:cubicBezTo>
                    <a:pt x="10127" y="23602"/>
                    <a:pt x="10169" y="23979"/>
                    <a:pt x="10211" y="24356"/>
                  </a:cubicBezTo>
                  <a:cubicBezTo>
                    <a:pt x="10232" y="24502"/>
                    <a:pt x="10253" y="24649"/>
                    <a:pt x="10274" y="24795"/>
                  </a:cubicBezTo>
                  <a:cubicBezTo>
                    <a:pt x="10327" y="24938"/>
                    <a:pt x="10471" y="25035"/>
                    <a:pt x="10616" y="25035"/>
                  </a:cubicBezTo>
                  <a:cubicBezTo>
                    <a:pt x="10642" y="25035"/>
                    <a:pt x="10667" y="25032"/>
                    <a:pt x="10692" y="25025"/>
                  </a:cubicBezTo>
                  <a:cubicBezTo>
                    <a:pt x="10881" y="24983"/>
                    <a:pt x="11006" y="24816"/>
                    <a:pt x="10985" y="24628"/>
                  </a:cubicBezTo>
                  <a:cubicBezTo>
                    <a:pt x="10964" y="24418"/>
                    <a:pt x="10922" y="24272"/>
                    <a:pt x="10901" y="24021"/>
                  </a:cubicBezTo>
                  <a:cubicBezTo>
                    <a:pt x="10881" y="23791"/>
                    <a:pt x="10860" y="23561"/>
                    <a:pt x="10839" y="23289"/>
                  </a:cubicBezTo>
                  <a:cubicBezTo>
                    <a:pt x="11090" y="23142"/>
                    <a:pt x="11362" y="22996"/>
                    <a:pt x="11613" y="22849"/>
                  </a:cubicBezTo>
                  <a:cubicBezTo>
                    <a:pt x="12073" y="22577"/>
                    <a:pt x="12533" y="22326"/>
                    <a:pt x="12973" y="22033"/>
                  </a:cubicBezTo>
                  <a:cubicBezTo>
                    <a:pt x="13015" y="22012"/>
                    <a:pt x="13036" y="21991"/>
                    <a:pt x="13098" y="21970"/>
                  </a:cubicBezTo>
                  <a:lnTo>
                    <a:pt x="13098" y="22180"/>
                  </a:lnTo>
                  <a:lnTo>
                    <a:pt x="13098" y="23812"/>
                  </a:lnTo>
                  <a:cubicBezTo>
                    <a:pt x="13119" y="23958"/>
                    <a:pt x="13036" y="24105"/>
                    <a:pt x="12910" y="24188"/>
                  </a:cubicBezTo>
                  <a:cubicBezTo>
                    <a:pt x="12659" y="24418"/>
                    <a:pt x="12408" y="24649"/>
                    <a:pt x="12157" y="24879"/>
                  </a:cubicBezTo>
                  <a:lnTo>
                    <a:pt x="10881" y="26051"/>
                  </a:lnTo>
                  <a:cubicBezTo>
                    <a:pt x="10734" y="26197"/>
                    <a:pt x="10588" y="26323"/>
                    <a:pt x="10441" y="26469"/>
                  </a:cubicBezTo>
                  <a:cubicBezTo>
                    <a:pt x="10232" y="26699"/>
                    <a:pt x="10378" y="27055"/>
                    <a:pt x="10692" y="27076"/>
                  </a:cubicBezTo>
                  <a:cubicBezTo>
                    <a:pt x="10710" y="27079"/>
                    <a:pt x="10728" y="27081"/>
                    <a:pt x="10746" y="27081"/>
                  </a:cubicBezTo>
                  <a:cubicBezTo>
                    <a:pt x="10832" y="27081"/>
                    <a:pt x="10916" y="27041"/>
                    <a:pt x="10985" y="26971"/>
                  </a:cubicBezTo>
                  <a:cubicBezTo>
                    <a:pt x="11090" y="26867"/>
                    <a:pt x="11194" y="26741"/>
                    <a:pt x="11299" y="26636"/>
                  </a:cubicBezTo>
                  <a:lnTo>
                    <a:pt x="12931" y="25130"/>
                  </a:lnTo>
                  <a:cubicBezTo>
                    <a:pt x="12973" y="25109"/>
                    <a:pt x="12994" y="25088"/>
                    <a:pt x="13057" y="25046"/>
                  </a:cubicBezTo>
                  <a:cubicBezTo>
                    <a:pt x="13057" y="25276"/>
                    <a:pt x="13078" y="25486"/>
                    <a:pt x="13078" y="25695"/>
                  </a:cubicBezTo>
                  <a:cubicBezTo>
                    <a:pt x="13098" y="25799"/>
                    <a:pt x="13119" y="25925"/>
                    <a:pt x="13119" y="26030"/>
                  </a:cubicBezTo>
                  <a:cubicBezTo>
                    <a:pt x="13140" y="26155"/>
                    <a:pt x="13098" y="26281"/>
                    <a:pt x="13015" y="26385"/>
                  </a:cubicBezTo>
                  <a:cubicBezTo>
                    <a:pt x="12722" y="26678"/>
                    <a:pt x="12408" y="26971"/>
                    <a:pt x="12115" y="27264"/>
                  </a:cubicBezTo>
                  <a:cubicBezTo>
                    <a:pt x="11864" y="27473"/>
                    <a:pt x="11634" y="27724"/>
                    <a:pt x="11425" y="27996"/>
                  </a:cubicBezTo>
                  <a:cubicBezTo>
                    <a:pt x="11299" y="28164"/>
                    <a:pt x="11341" y="28394"/>
                    <a:pt x="11508" y="28520"/>
                  </a:cubicBezTo>
                  <a:cubicBezTo>
                    <a:pt x="11572" y="28575"/>
                    <a:pt x="11647" y="28600"/>
                    <a:pt x="11722" y="28600"/>
                  </a:cubicBezTo>
                  <a:cubicBezTo>
                    <a:pt x="11845" y="28600"/>
                    <a:pt x="11966" y="28532"/>
                    <a:pt x="12031" y="28415"/>
                  </a:cubicBezTo>
                  <a:cubicBezTo>
                    <a:pt x="12157" y="28248"/>
                    <a:pt x="12282" y="28101"/>
                    <a:pt x="12450" y="27955"/>
                  </a:cubicBezTo>
                  <a:cubicBezTo>
                    <a:pt x="12638" y="27766"/>
                    <a:pt x="12847" y="27578"/>
                    <a:pt x="13078" y="27369"/>
                  </a:cubicBezTo>
                  <a:cubicBezTo>
                    <a:pt x="13091" y="27409"/>
                    <a:pt x="13096" y="27432"/>
                    <a:pt x="13098" y="27432"/>
                  </a:cubicBezTo>
                  <a:cubicBezTo>
                    <a:pt x="13098" y="27432"/>
                    <a:pt x="13098" y="27425"/>
                    <a:pt x="13098" y="27411"/>
                  </a:cubicBezTo>
                  <a:cubicBezTo>
                    <a:pt x="13119" y="27662"/>
                    <a:pt x="13119" y="27892"/>
                    <a:pt x="13140" y="28122"/>
                  </a:cubicBezTo>
                  <a:cubicBezTo>
                    <a:pt x="13140" y="28206"/>
                    <a:pt x="13119" y="28289"/>
                    <a:pt x="13057" y="28331"/>
                  </a:cubicBezTo>
                  <a:cubicBezTo>
                    <a:pt x="12806" y="28582"/>
                    <a:pt x="12575" y="28833"/>
                    <a:pt x="12303" y="29084"/>
                  </a:cubicBezTo>
                  <a:cubicBezTo>
                    <a:pt x="12157" y="29210"/>
                    <a:pt x="12136" y="29440"/>
                    <a:pt x="12261" y="29608"/>
                  </a:cubicBezTo>
                  <a:cubicBezTo>
                    <a:pt x="12340" y="29686"/>
                    <a:pt x="12442" y="29728"/>
                    <a:pt x="12543" y="29728"/>
                  </a:cubicBezTo>
                  <a:cubicBezTo>
                    <a:pt x="12630" y="29728"/>
                    <a:pt x="12717" y="29696"/>
                    <a:pt x="12785" y="29628"/>
                  </a:cubicBezTo>
                  <a:cubicBezTo>
                    <a:pt x="12889" y="29545"/>
                    <a:pt x="12994" y="29461"/>
                    <a:pt x="13078" y="29356"/>
                  </a:cubicBezTo>
                  <a:cubicBezTo>
                    <a:pt x="13224" y="29231"/>
                    <a:pt x="13370" y="29084"/>
                    <a:pt x="13496" y="28938"/>
                  </a:cubicBezTo>
                  <a:lnTo>
                    <a:pt x="13705" y="29126"/>
                  </a:lnTo>
                  <a:cubicBezTo>
                    <a:pt x="13873" y="29294"/>
                    <a:pt x="14040" y="29482"/>
                    <a:pt x="14228" y="29628"/>
                  </a:cubicBezTo>
                  <a:cubicBezTo>
                    <a:pt x="14296" y="29696"/>
                    <a:pt x="14382" y="29728"/>
                    <a:pt x="14468" y="29728"/>
                  </a:cubicBezTo>
                  <a:cubicBezTo>
                    <a:pt x="14566" y="29728"/>
                    <a:pt x="14663" y="29686"/>
                    <a:pt x="14730" y="29608"/>
                  </a:cubicBezTo>
                  <a:cubicBezTo>
                    <a:pt x="14877" y="29461"/>
                    <a:pt x="14856" y="29210"/>
                    <a:pt x="14710" y="29084"/>
                  </a:cubicBezTo>
                  <a:cubicBezTo>
                    <a:pt x="14500" y="28875"/>
                    <a:pt x="14291" y="28645"/>
                    <a:pt x="14061" y="28457"/>
                  </a:cubicBezTo>
                  <a:cubicBezTo>
                    <a:pt x="13894" y="28352"/>
                    <a:pt x="13831" y="28143"/>
                    <a:pt x="13873" y="27955"/>
                  </a:cubicBezTo>
                  <a:cubicBezTo>
                    <a:pt x="13873" y="27913"/>
                    <a:pt x="13873" y="27871"/>
                    <a:pt x="13873" y="27850"/>
                  </a:cubicBezTo>
                  <a:cubicBezTo>
                    <a:pt x="13894" y="27683"/>
                    <a:pt x="13914" y="27515"/>
                    <a:pt x="13914" y="27348"/>
                  </a:cubicBezTo>
                  <a:lnTo>
                    <a:pt x="13956" y="27348"/>
                  </a:lnTo>
                  <a:cubicBezTo>
                    <a:pt x="14291" y="27703"/>
                    <a:pt x="14710" y="27976"/>
                    <a:pt x="14982" y="28394"/>
                  </a:cubicBezTo>
                  <a:cubicBezTo>
                    <a:pt x="15043" y="28486"/>
                    <a:pt x="15138" y="28544"/>
                    <a:pt x="15242" y="28544"/>
                  </a:cubicBezTo>
                  <a:cubicBezTo>
                    <a:pt x="15280" y="28544"/>
                    <a:pt x="15319" y="28536"/>
                    <a:pt x="15358" y="28520"/>
                  </a:cubicBezTo>
                  <a:cubicBezTo>
                    <a:pt x="15609" y="28436"/>
                    <a:pt x="15714" y="28122"/>
                    <a:pt x="15546" y="27913"/>
                  </a:cubicBezTo>
                  <a:cubicBezTo>
                    <a:pt x="15337" y="27662"/>
                    <a:pt x="15107" y="27411"/>
                    <a:pt x="14856" y="27201"/>
                  </a:cubicBezTo>
                  <a:cubicBezTo>
                    <a:pt x="14563" y="26908"/>
                    <a:pt x="14270" y="26636"/>
                    <a:pt x="13977" y="26343"/>
                  </a:cubicBezTo>
                  <a:cubicBezTo>
                    <a:pt x="13873" y="26260"/>
                    <a:pt x="13831" y="26113"/>
                    <a:pt x="13873" y="25988"/>
                  </a:cubicBezTo>
                  <a:cubicBezTo>
                    <a:pt x="13873" y="25820"/>
                    <a:pt x="13894" y="25632"/>
                    <a:pt x="13894" y="25444"/>
                  </a:cubicBezTo>
                  <a:cubicBezTo>
                    <a:pt x="13914" y="25297"/>
                    <a:pt x="13914" y="25151"/>
                    <a:pt x="13935" y="25004"/>
                  </a:cubicBezTo>
                  <a:cubicBezTo>
                    <a:pt x="13956" y="25004"/>
                    <a:pt x="13977" y="25025"/>
                    <a:pt x="13998" y="25025"/>
                  </a:cubicBezTo>
                  <a:cubicBezTo>
                    <a:pt x="14333" y="25360"/>
                    <a:pt x="14730" y="25716"/>
                    <a:pt x="15044" y="26009"/>
                  </a:cubicBezTo>
                  <a:cubicBezTo>
                    <a:pt x="15358" y="26302"/>
                    <a:pt x="15672" y="26615"/>
                    <a:pt x="15986" y="26908"/>
                  </a:cubicBezTo>
                  <a:cubicBezTo>
                    <a:pt x="16059" y="26982"/>
                    <a:pt x="16153" y="27018"/>
                    <a:pt x="16250" y="27018"/>
                  </a:cubicBezTo>
                  <a:cubicBezTo>
                    <a:pt x="16347" y="27018"/>
                    <a:pt x="16446" y="26982"/>
                    <a:pt x="16530" y="26908"/>
                  </a:cubicBezTo>
                  <a:cubicBezTo>
                    <a:pt x="16676" y="26762"/>
                    <a:pt x="16655" y="26511"/>
                    <a:pt x="16488" y="26385"/>
                  </a:cubicBezTo>
                  <a:cubicBezTo>
                    <a:pt x="16153" y="26051"/>
                    <a:pt x="15798" y="25716"/>
                    <a:pt x="15442" y="25381"/>
                  </a:cubicBezTo>
                  <a:cubicBezTo>
                    <a:pt x="14961" y="24942"/>
                    <a:pt x="14479" y="24481"/>
                    <a:pt x="13977" y="24042"/>
                  </a:cubicBezTo>
                  <a:cubicBezTo>
                    <a:pt x="13914" y="23979"/>
                    <a:pt x="13873" y="23895"/>
                    <a:pt x="13873" y="23812"/>
                  </a:cubicBezTo>
                  <a:lnTo>
                    <a:pt x="13873" y="22012"/>
                  </a:lnTo>
                  <a:cubicBezTo>
                    <a:pt x="13873" y="21970"/>
                    <a:pt x="13894" y="21929"/>
                    <a:pt x="13894" y="21887"/>
                  </a:cubicBezTo>
                  <a:cubicBezTo>
                    <a:pt x="13956" y="21929"/>
                    <a:pt x="14019" y="21970"/>
                    <a:pt x="14082" y="22012"/>
                  </a:cubicBezTo>
                  <a:cubicBezTo>
                    <a:pt x="14186" y="22096"/>
                    <a:pt x="14291" y="22159"/>
                    <a:pt x="14438" y="22242"/>
                  </a:cubicBezTo>
                  <a:cubicBezTo>
                    <a:pt x="14605" y="22347"/>
                    <a:pt x="14793" y="22431"/>
                    <a:pt x="14898" y="22514"/>
                  </a:cubicBezTo>
                  <a:cubicBezTo>
                    <a:pt x="15023" y="22577"/>
                    <a:pt x="15149" y="22661"/>
                    <a:pt x="15295" y="22724"/>
                  </a:cubicBezTo>
                  <a:cubicBezTo>
                    <a:pt x="15588" y="22891"/>
                    <a:pt x="15881" y="23058"/>
                    <a:pt x="16153" y="23247"/>
                  </a:cubicBezTo>
                  <a:lnTo>
                    <a:pt x="16070" y="24063"/>
                  </a:lnTo>
                  <a:cubicBezTo>
                    <a:pt x="16049" y="24209"/>
                    <a:pt x="16028" y="24335"/>
                    <a:pt x="16007" y="24481"/>
                  </a:cubicBezTo>
                  <a:cubicBezTo>
                    <a:pt x="15944" y="24690"/>
                    <a:pt x="16049" y="24900"/>
                    <a:pt x="16258" y="24963"/>
                  </a:cubicBezTo>
                  <a:cubicBezTo>
                    <a:pt x="16288" y="24969"/>
                    <a:pt x="16319" y="24972"/>
                    <a:pt x="16348" y="24972"/>
                  </a:cubicBezTo>
                  <a:cubicBezTo>
                    <a:pt x="16519" y="24972"/>
                    <a:pt x="16665" y="24869"/>
                    <a:pt x="16718" y="24690"/>
                  </a:cubicBezTo>
                  <a:cubicBezTo>
                    <a:pt x="16718" y="24628"/>
                    <a:pt x="16739" y="24565"/>
                    <a:pt x="16739" y="24502"/>
                  </a:cubicBezTo>
                  <a:cubicBezTo>
                    <a:pt x="16781" y="24126"/>
                    <a:pt x="16823" y="23728"/>
                    <a:pt x="16865" y="23351"/>
                  </a:cubicBezTo>
                  <a:cubicBezTo>
                    <a:pt x="16865" y="23289"/>
                    <a:pt x="16907" y="23226"/>
                    <a:pt x="16907" y="23142"/>
                  </a:cubicBezTo>
                  <a:lnTo>
                    <a:pt x="18078" y="23665"/>
                  </a:lnTo>
                  <a:lnTo>
                    <a:pt x="18078" y="23812"/>
                  </a:lnTo>
                  <a:cubicBezTo>
                    <a:pt x="18036" y="24063"/>
                    <a:pt x="18015" y="24335"/>
                    <a:pt x="17974" y="24586"/>
                  </a:cubicBezTo>
                  <a:cubicBezTo>
                    <a:pt x="17932" y="24963"/>
                    <a:pt x="17848" y="25318"/>
                    <a:pt x="17806" y="25695"/>
                  </a:cubicBezTo>
                  <a:cubicBezTo>
                    <a:pt x="17785" y="25862"/>
                    <a:pt x="17764" y="26009"/>
                    <a:pt x="17785" y="26176"/>
                  </a:cubicBezTo>
                  <a:cubicBezTo>
                    <a:pt x="17785" y="26239"/>
                    <a:pt x="17806" y="26302"/>
                    <a:pt x="17848" y="26343"/>
                  </a:cubicBezTo>
                  <a:cubicBezTo>
                    <a:pt x="17907" y="26446"/>
                    <a:pt x="18006" y="26497"/>
                    <a:pt x="18111" y="26497"/>
                  </a:cubicBezTo>
                  <a:cubicBezTo>
                    <a:pt x="18156" y="26497"/>
                    <a:pt x="18202" y="26488"/>
                    <a:pt x="18246" y="26469"/>
                  </a:cubicBezTo>
                  <a:cubicBezTo>
                    <a:pt x="18392" y="26427"/>
                    <a:pt x="18476" y="26302"/>
                    <a:pt x="18497" y="26155"/>
                  </a:cubicBezTo>
                  <a:cubicBezTo>
                    <a:pt x="18497" y="26030"/>
                    <a:pt x="18497" y="25904"/>
                    <a:pt x="18518" y="25779"/>
                  </a:cubicBezTo>
                  <a:cubicBezTo>
                    <a:pt x="18580" y="25318"/>
                    <a:pt x="18643" y="24900"/>
                    <a:pt x="18706" y="24460"/>
                  </a:cubicBezTo>
                  <a:cubicBezTo>
                    <a:pt x="18727" y="24314"/>
                    <a:pt x="18748" y="24146"/>
                    <a:pt x="18790" y="23979"/>
                  </a:cubicBezTo>
                  <a:lnTo>
                    <a:pt x="19020" y="24084"/>
                  </a:lnTo>
                  <a:cubicBezTo>
                    <a:pt x="19229" y="24167"/>
                    <a:pt x="19417" y="24251"/>
                    <a:pt x="19627" y="24335"/>
                  </a:cubicBezTo>
                  <a:cubicBezTo>
                    <a:pt x="20024" y="24502"/>
                    <a:pt x="20401" y="24649"/>
                    <a:pt x="20777" y="24816"/>
                  </a:cubicBezTo>
                  <a:cubicBezTo>
                    <a:pt x="20842" y="24852"/>
                    <a:pt x="20906" y="24867"/>
                    <a:pt x="20966" y="24867"/>
                  </a:cubicBezTo>
                  <a:cubicBezTo>
                    <a:pt x="21293" y="24867"/>
                    <a:pt x="21508" y="24401"/>
                    <a:pt x="21154" y="24188"/>
                  </a:cubicBezTo>
                  <a:cubicBezTo>
                    <a:pt x="21091" y="24146"/>
                    <a:pt x="21028" y="24105"/>
                    <a:pt x="20945" y="24084"/>
                  </a:cubicBezTo>
                  <a:cubicBezTo>
                    <a:pt x="20610" y="23937"/>
                    <a:pt x="20254" y="23812"/>
                    <a:pt x="19899" y="23665"/>
                  </a:cubicBezTo>
                  <a:cubicBezTo>
                    <a:pt x="19564" y="23540"/>
                    <a:pt x="19208" y="23393"/>
                    <a:pt x="18852" y="23247"/>
                  </a:cubicBezTo>
                  <a:cubicBezTo>
                    <a:pt x="18915" y="22807"/>
                    <a:pt x="18957" y="22389"/>
                    <a:pt x="18999" y="21950"/>
                  </a:cubicBezTo>
                  <a:cubicBezTo>
                    <a:pt x="19062" y="21970"/>
                    <a:pt x="19104" y="21991"/>
                    <a:pt x="19166" y="22012"/>
                  </a:cubicBezTo>
                  <a:cubicBezTo>
                    <a:pt x="19313" y="22075"/>
                    <a:pt x="19438" y="22138"/>
                    <a:pt x="19585" y="22201"/>
                  </a:cubicBezTo>
                  <a:cubicBezTo>
                    <a:pt x="19857" y="22305"/>
                    <a:pt x="20129" y="22431"/>
                    <a:pt x="20401" y="22535"/>
                  </a:cubicBezTo>
                  <a:cubicBezTo>
                    <a:pt x="20445" y="22555"/>
                    <a:pt x="20491" y="22564"/>
                    <a:pt x="20537" y="22564"/>
                  </a:cubicBezTo>
                  <a:cubicBezTo>
                    <a:pt x="20688" y="22564"/>
                    <a:pt x="20834" y="22465"/>
                    <a:pt x="20882" y="22305"/>
                  </a:cubicBezTo>
                  <a:cubicBezTo>
                    <a:pt x="20945" y="22117"/>
                    <a:pt x="20819" y="21908"/>
                    <a:pt x="20631" y="21845"/>
                  </a:cubicBezTo>
                  <a:cubicBezTo>
                    <a:pt x="20380" y="21740"/>
                    <a:pt x="20129" y="21636"/>
                    <a:pt x="19857" y="21531"/>
                  </a:cubicBezTo>
                  <a:cubicBezTo>
                    <a:pt x="19731" y="21468"/>
                    <a:pt x="19606" y="21405"/>
                    <a:pt x="19438" y="21343"/>
                  </a:cubicBezTo>
                  <a:lnTo>
                    <a:pt x="19438" y="20548"/>
                  </a:lnTo>
                  <a:lnTo>
                    <a:pt x="19438" y="19585"/>
                  </a:lnTo>
                  <a:cubicBezTo>
                    <a:pt x="19438" y="19355"/>
                    <a:pt x="19417" y="19125"/>
                    <a:pt x="19417" y="18874"/>
                  </a:cubicBezTo>
                  <a:lnTo>
                    <a:pt x="19417" y="18727"/>
                  </a:lnTo>
                  <a:cubicBezTo>
                    <a:pt x="19480" y="18769"/>
                    <a:pt x="19522" y="18769"/>
                    <a:pt x="19564" y="18811"/>
                  </a:cubicBezTo>
                  <a:cubicBezTo>
                    <a:pt x="20045" y="19083"/>
                    <a:pt x="20526" y="19376"/>
                    <a:pt x="21028" y="19648"/>
                  </a:cubicBezTo>
                  <a:cubicBezTo>
                    <a:pt x="21154" y="19711"/>
                    <a:pt x="21259" y="19836"/>
                    <a:pt x="21280" y="20004"/>
                  </a:cubicBezTo>
                  <a:cubicBezTo>
                    <a:pt x="21321" y="20317"/>
                    <a:pt x="21405" y="20631"/>
                    <a:pt x="21468" y="20924"/>
                  </a:cubicBezTo>
                  <a:cubicBezTo>
                    <a:pt x="21510" y="21050"/>
                    <a:pt x="21531" y="21154"/>
                    <a:pt x="21552" y="21280"/>
                  </a:cubicBezTo>
                  <a:cubicBezTo>
                    <a:pt x="21677" y="21782"/>
                    <a:pt x="21782" y="22305"/>
                    <a:pt x="21886" y="22807"/>
                  </a:cubicBezTo>
                  <a:cubicBezTo>
                    <a:pt x="21928" y="22954"/>
                    <a:pt x="21970" y="23121"/>
                    <a:pt x="22012" y="23268"/>
                  </a:cubicBezTo>
                  <a:cubicBezTo>
                    <a:pt x="22033" y="23414"/>
                    <a:pt x="22158" y="23519"/>
                    <a:pt x="22326" y="23519"/>
                  </a:cubicBezTo>
                  <a:cubicBezTo>
                    <a:pt x="22344" y="23522"/>
                    <a:pt x="22363" y="23523"/>
                    <a:pt x="22381" y="23523"/>
                  </a:cubicBezTo>
                  <a:cubicBezTo>
                    <a:pt x="22606" y="23523"/>
                    <a:pt x="22780" y="23291"/>
                    <a:pt x="22702" y="23058"/>
                  </a:cubicBezTo>
                  <a:cubicBezTo>
                    <a:pt x="22661" y="22891"/>
                    <a:pt x="22619" y="22745"/>
                    <a:pt x="22577" y="22598"/>
                  </a:cubicBezTo>
                  <a:cubicBezTo>
                    <a:pt x="22409" y="21887"/>
                    <a:pt x="22263" y="21196"/>
                    <a:pt x="22096" y="20506"/>
                  </a:cubicBezTo>
                  <a:cubicBezTo>
                    <a:pt x="22096" y="20443"/>
                    <a:pt x="22096" y="20401"/>
                    <a:pt x="22075" y="20317"/>
                  </a:cubicBezTo>
                  <a:lnTo>
                    <a:pt x="22075" y="20317"/>
                  </a:lnTo>
                  <a:cubicBezTo>
                    <a:pt x="22158" y="20359"/>
                    <a:pt x="22200" y="20380"/>
                    <a:pt x="22263" y="20401"/>
                  </a:cubicBezTo>
                  <a:cubicBezTo>
                    <a:pt x="22493" y="20527"/>
                    <a:pt x="22744" y="20652"/>
                    <a:pt x="22995" y="20757"/>
                  </a:cubicBezTo>
                  <a:cubicBezTo>
                    <a:pt x="23121" y="20799"/>
                    <a:pt x="23205" y="20924"/>
                    <a:pt x="23225" y="21050"/>
                  </a:cubicBezTo>
                  <a:cubicBezTo>
                    <a:pt x="23246" y="21113"/>
                    <a:pt x="23267" y="21196"/>
                    <a:pt x="23288" y="21259"/>
                  </a:cubicBezTo>
                  <a:cubicBezTo>
                    <a:pt x="23414" y="21761"/>
                    <a:pt x="23539" y="22263"/>
                    <a:pt x="23665" y="22766"/>
                  </a:cubicBezTo>
                  <a:cubicBezTo>
                    <a:pt x="23707" y="22912"/>
                    <a:pt x="23769" y="23079"/>
                    <a:pt x="23832" y="23205"/>
                  </a:cubicBezTo>
                  <a:cubicBezTo>
                    <a:pt x="23889" y="23336"/>
                    <a:pt x="24012" y="23417"/>
                    <a:pt x="24158" y="23417"/>
                  </a:cubicBezTo>
                  <a:cubicBezTo>
                    <a:pt x="24175" y="23417"/>
                    <a:pt x="24192" y="23416"/>
                    <a:pt x="24209" y="23414"/>
                  </a:cubicBezTo>
                  <a:cubicBezTo>
                    <a:pt x="24355" y="23393"/>
                    <a:pt x="24481" y="23289"/>
                    <a:pt x="24523" y="23142"/>
                  </a:cubicBezTo>
                  <a:cubicBezTo>
                    <a:pt x="24544" y="23038"/>
                    <a:pt x="24523" y="22954"/>
                    <a:pt x="24481" y="22870"/>
                  </a:cubicBezTo>
                  <a:cubicBezTo>
                    <a:pt x="24397" y="22724"/>
                    <a:pt x="24355" y="22577"/>
                    <a:pt x="24313" y="22431"/>
                  </a:cubicBezTo>
                  <a:cubicBezTo>
                    <a:pt x="24251" y="22138"/>
                    <a:pt x="24188" y="21845"/>
                    <a:pt x="24125" y="21552"/>
                  </a:cubicBezTo>
                  <a:cubicBezTo>
                    <a:pt x="24104" y="21531"/>
                    <a:pt x="24104" y="21510"/>
                    <a:pt x="24125" y="21468"/>
                  </a:cubicBezTo>
                  <a:cubicBezTo>
                    <a:pt x="24355" y="21594"/>
                    <a:pt x="24586" y="21719"/>
                    <a:pt x="24837" y="21845"/>
                  </a:cubicBezTo>
                  <a:cubicBezTo>
                    <a:pt x="24899" y="21866"/>
                    <a:pt x="24941" y="21929"/>
                    <a:pt x="24962" y="22012"/>
                  </a:cubicBezTo>
                  <a:cubicBezTo>
                    <a:pt x="25004" y="22222"/>
                    <a:pt x="25067" y="22431"/>
                    <a:pt x="25130" y="22619"/>
                  </a:cubicBezTo>
                  <a:cubicBezTo>
                    <a:pt x="25171" y="22766"/>
                    <a:pt x="25192" y="22891"/>
                    <a:pt x="25213" y="23017"/>
                  </a:cubicBezTo>
                  <a:cubicBezTo>
                    <a:pt x="25250" y="23199"/>
                    <a:pt x="25413" y="23318"/>
                    <a:pt x="25579" y="23318"/>
                  </a:cubicBezTo>
                  <a:cubicBezTo>
                    <a:pt x="25604" y="23318"/>
                    <a:pt x="25628" y="23315"/>
                    <a:pt x="25653" y="23310"/>
                  </a:cubicBezTo>
                  <a:cubicBezTo>
                    <a:pt x="25862" y="23268"/>
                    <a:pt x="25966" y="23079"/>
                    <a:pt x="25925" y="22870"/>
                  </a:cubicBezTo>
                  <a:cubicBezTo>
                    <a:pt x="25904" y="22745"/>
                    <a:pt x="25862" y="22598"/>
                    <a:pt x="25820" y="22473"/>
                  </a:cubicBezTo>
                  <a:cubicBezTo>
                    <a:pt x="25778" y="22284"/>
                    <a:pt x="25715" y="22096"/>
                    <a:pt x="25674" y="21908"/>
                  </a:cubicBezTo>
                  <a:lnTo>
                    <a:pt x="25925" y="21845"/>
                  </a:lnTo>
                  <a:cubicBezTo>
                    <a:pt x="26176" y="21782"/>
                    <a:pt x="26406" y="21719"/>
                    <a:pt x="26657" y="21636"/>
                  </a:cubicBezTo>
                  <a:cubicBezTo>
                    <a:pt x="26803" y="21594"/>
                    <a:pt x="26908" y="21468"/>
                    <a:pt x="26908" y="21322"/>
                  </a:cubicBezTo>
                  <a:cubicBezTo>
                    <a:pt x="26929" y="21175"/>
                    <a:pt x="26845" y="21050"/>
                    <a:pt x="26720" y="20987"/>
                  </a:cubicBezTo>
                  <a:cubicBezTo>
                    <a:pt x="26657" y="20956"/>
                    <a:pt x="26594" y="20940"/>
                    <a:pt x="26534" y="20940"/>
                  </a:cubicBezTo>
                  <a:cubicBezTo>
                    <a:pt x="26474" y="20940"/>
                    <a:pt x="26416" y="20956"/>
                    <a:pt x="26364" y="20987"/>
                  </a:cubicBezTo>
                  <a:cubicBezTo>
                    <a:pt x="26050" y="21071"/>
                    <a:pt x="25715" y="21154"/>
                    <a:pt x="25402" y="21238"/>
                  </a:cubicBezTo>
                  <a:cubicBezTo>
                    <a:pt x="25376" y="21247"/>
                    <a:pt x="25350" y="21252"/>
                    <a:pt x="25325" y="21252"/>
                  </a:cubicBezTo>
                  <a:cubicBezTo>
                    <a:pt x="25290" y="21252"/>
                    <a:pt x="25259" y="21242"/>
                    <a:pt x="25234" y="21217"/>
                  </a:cubicBezTo>
                  <a:cubicBezTo>
                    <a:pt x="24983" y="21071"/>
                    <a:pt x="24774" y="20924"/>
                    <a:pt x="24502" y="20757"/>
                  </a:cubicBezTo>
                  <a:lnTo>
                    <a:pt x="24941" y="20631"/>
                  </a:lnTo>
                  <a:cubicBezTo>
                    <a:pt x="25255" y="20506"/>
                    <a:pt x="25590" y="20422"/>
                    <a:pt x="25946" y="20380"/>
                  </a:cubicBezTo>
                  <a:lnTo>
                    <a:pt x="25987" y="20380"/>
                  </a:lnTo>
                  <a:cubicBezTo>
                    <a:pt x="26176" y="20359"/>
                    <a:pt x="26322" y="20171"/>
                    <a:pt x="26280" y="19983"/>
                  </a:cubicBezTo>
                  <a:cubicBezTo>
                    <a:pt x="26261" y="19806"/>
                    <a:pt x="26095" y="19667"/>
                    <a:pt x="25919" y="19667"/>
                  </a:cubicBezTo>
                  <a:cubicBezTo>
                    <a:pt x="25907" y="19667"/>
                    <a:pt x="25895" y="19667"/>
                    <a:pt x="25883" y="19669"/>
                  </a:cubicBezTo>
                  <a:cubicBezTo>
                    <a:pt x="25715" y="19669"/>
                    <a:pt x="25569" y="19711"/>
                    <a:pt x="25422" y="19732"/>
                  </a:cubicBezTo>
                  <a:cubicBezTo>
                    <a:pt x="25171" y="19815"/>
                    <a:pt x="24941" y="19899"/>
                    <a:pt x="24690" y="19962"/>
                  </a:cubicBezTo>
                  <a:cubicBezTo>
                    <a:pt x="24355" y="20066"/>
                    <a:pt x="24000" y="20150"/>
                    <a:pt x="23665" y="20234"/>
                  </a:cubicBezTo>
                  <a:cubicBezTo>
                    <a:pt x="23635" y="20249"/>
                    <a:pt x="23603" y="20256"/>
                    <a:pt x="23571" y="20256"/>
                  </a:cubicBezTo>
                  <a:cubicBezTo>
                    <a:pt x="23512" y="20256"/>
                    <a:pt x="23454" y="20232"/>
                    <a:pt x="23414" y="20192"/>
                  </a:cubicBezTo>
                  <a:lnTo>
                    <a:pt x="22598" y="19648"/>
                  </a:lnTo>
                  <a:cubicBezTo>
                    <a:pt x="22556" y="19627"/>
                    <a:pt x="22535" y="19606"/>
                    <a:pt x="22514" y="19564"/>
                  </a:cubicBezTo>
                  <a:cubicBezTo>
                    <a:pt x="22661" y="19543"/>
                    <a:pt x="22786" y="19501"/>
                    <a:pt x="22912" y="19460"/>
                  </a:cubicBezTo>
                  <a:lnTo>
                    <a:pt x="24397" y="18999"/>
                  </a:lnTo>
                  <a:lnTo>
                    <a:pt x="25192" y="18769"/>
                  </a:lnTo>
                  <a:cubicBezTo>
                    <a:pt x="25360" y="18727"/>
                    <a:pt x="25464" y="18581"/>
                    <a:pt x="25485" y="18413"/>
                  </a:cubicBezTo>
                  <a:cubicBezTo>
                    <a:pt x="25485" y="18246"/>
                    <a:pt x="25381" y="18120"/>
                    <a:pt x="25234" y="18079"/>
                  </a:cubicBezTo>
                  <a:cubicBezTo>
                    <a:pt x="25192" y="18068"/>
                    <a:pt x="25150" y="18063"/>
                    <a:pt x="25109" y="18063"/>
                  </a:cubicBezTo>
                  <a:cubicBezTo>
                    <a:pt x="25067" y="18063"/>
                    <a:pt x="25025" y="18068"/>
                    <a:pt x="24983" y="18079"/>
                  </a:cubicBezTo>
                  <a:cubicBezTo>
                    <a:pt x="24376" y="18246"/>
                    <a:pt x="23769" y="18434"/>
                    <a:pt x="23184" y="18623"/>
                  </a:cubicBezTo>
                  <a:cubicBezTo>
                    <a:pt x="22681" y="18790"/>
                    <a:pt x="22200" y="18937"/>
                    <a:pt x="21698" y="19083"/>
                  </a:cubicBezTo>
                  <a:cubicBezTo>
                    <a:pt x="21674" y="19099"/>
                    <a:pt x="21644" y="19106"/>
                    <a:pt x="21612" y="19106"/>
                  </a:cubicBezTo>
                  <a:cubicBezTo>
                    <a:pt x="21561" y="19106"/>
                    <a:pt x="21507" y="19088"/>
                    <a:pt x="21468" y="19062"/>
                  </a:cubicBezTo>
                  <a:cubicBezTo>
                    <a:pt x="20945" y="18748"/>
                    <a:pt x="20422" y="18455"/>
                    <a:pt x="19899" y="18162"/>
                  </a:cubicBezTo>
                  <a:cubicBezTo>
                    <a:pt x="19878" y="18120"/>
                    <a:pt x="19836" y="18100"/>
                    <a:pt x="19815" y="18079"/>
                  </a:cubicBezTo>
                  <a:lnTo>
                    <a:pt x="20401" y="17765"/>
                  </a:lnTo>
                  <a:cubicBezTo>
                    <a:pt x="20526" y="17702"/>
                    <a:pt x="20652" y="17618"/>
                    <a:pt x="20777" y="17556"/>
                  </a:cubicBezTo>
                  <a:cubicBezTo>
                    <a:pt x="20945" y="17451"/>
                    <a:pt x="21112" y="17367"/>
                    <a:pt x="21280" y="17263"/>
                  </a:cubicBezTo>
                  <a:cubicBezTo>
                    <a:pt x="21552" y="17095"/>
                    <a:pt x="21824" y="16928"/>
                    <a:pt x="22117" y="16802"/>
                  </a:cubicBezTo>
                  <a:cubicBezTo>
                    <a:pt x="22451" y="17053"/>
                    <a:pt x="22786" y="17304"/>
                    <a:pt x="23121" y="17576"/>
                  </a:cubicBezTo>
                  <a:cubicBezTo>
                    <a:pt x="23191" y="17637"/>
                    <a:pt x="23281" y="17668"/>
                    <a:pt x="23372" y="17668"/>
                  </a:cubicBezTo>
                  <a:cubicBezTo>
                    <a:pt x="23469" y="17668"/>
                    <a:pt x="23568" y="17632"/>
                    <a:pt x="23644" y="17556"/>
                  </a:cubicBezTo>
                  <a:cubicBezTo>
                    <a:pt x="23769" y="17409"/>
                    <a:pt x="23769" y="17158"/>
                    <a:pt x="23623" y="17032"/>
                  </a:cubicBezTo>
                  <a:cubicBezTo>
                    <a:pt x="23581" y="16991"/>
                    <a:pt x="23518" y="16949"/>
                    <a:pt x="23477" y="16907"/>
                  </a:cubicBezTo>
                  <a:lnTo>
                    <a:pt x="22849" y="16447"/>
                  </a:lnTo>
                  <a:lnTo>
                    <a:pt x="22368" y="16112"/>
                  </a:lnTo>
                  <a:lnTo>
                    <a:pt x="23414" y="15317"/>
                  </a:lnTo>
                  <a:lnTo>
                    <a:pt x="23581" y="15442"/>
                  </a:lnTo>
                  <a:lnTo>
                    <a:pt x="24983" y="16551"/>
                  </a:lnTo>
                  <a:cubicBezTo>
                    <a:pt x="25109" y="16635"/>
                    <a:pt x="25234" y="16719"/>
                    <a:pt x="25360" y="16802"/>
                  </a:cubicBezTo>
                  <a:cubicBezTo>
                    <a:pt x="25427" y="16843"/>
                    <a:pt x="25494" y="16860"/>
                    <a:pt x="25556" y="16860"/>
                  </a:cubicBezTo>
                  <a:cubicBezTo>
                    <a:pt x="25879" y="16860"/>
                    <a:pt x="26084" y="16385"/>
                    <a:pt x="25715" y="16175"/>
                  </a:cubicBezTo>
                  <a:cubicBezTo>
                    <a:pt x="25590" y="16112"/>
                    <a:pt x="25464" y="16007"/>
                    <a:pt x="25360" y="15924"/>
                  </a:cubicBezTo>
                  <a:lnTo>
                    <a:pt x="24146" y="14982"/>
                  </a:lnTo>
                  <a:lnTo>
                    <a:pt x="24041" y="14877"/>
                  </a:lnTo>
                  <a:cubicBezTo>
                    <a:pt x="24083" y="14835"/>
                    <a:pt x="24125" y="14794"/>
                    <a:pt x="24167" y="14752"/>
                  </a:cubicBezTo>
                  <a:cubicBezTo>
                    <a:pt x="24418" y="14563"/>
                    <a:pt x="24669" y="14354"/>
                    <a:pt x="24941" y="14145"/>
                  </a:cubicBezTo>
                  <a:cubicBezTo>
                    <a:pt x="25213" y="13957"/>
                    <a:pt x="25485" y="13747"/>
                    <a:pt x="25757" y="13538"/>
                  </a:cubicBezTo>
                  <a:cubicBezTo>
                    <a:pt x="25904" y="13434"/>
                    <a:pt x="25966" y="13224"/>
                    <a:pt x="25883" y="13078"/>
                  </a:cubicBezTo>
                  <a:cubicBezTo>
                    <a:pt x="25805" y="12953"/>
                    <a:pt x="25681" y="12887"/>
                    <a:pt x="25553" y="12887"/>
                  </a:cubicBezTo>
                  <a:cubicBezTo>
                    <a:pt x="25509" y="12887"/>
                    <a:pt x="25465" y="12894"/>
                    <a:pt x="25422" y="12911"/>
                  </a:cubicBezTo>
                  <a:cubicBezTo>
                    <a:pt x="25360" y="12931"/>
                    <a:pt x="25318" y="12952"/>
                    <a:pt x="25255" y="12994"/>
                  </a:cubicBezTo>
                  <a:cubicBezTo>
                    <a:pt x="25150" y="13057"/>
                    <a:pt x="25067" y="13141"/>
                    <a:pt x="24962" y="13224"/>
                  </a:cubicBezTo>
                  <a:lnTo>
                    <a:pt x="23539" y="14333"/>
                  </a:lnTo>
                  <a:cubicBezTo>
                    <a:pt x="23497" y="14375"/>
                    <a:pt x="23456" y="14396"/>
                    <a:pt x="23414" y="14417"/>
                  </a:cubicBezTo>
                  <a:lnTo>
                    <a:pt x="22368" y="13664"/>
                  </a:lnTo>
                  <a:cubicBezTo>
                    <a:pt x="22409" y="13601"/>
                    <a:pt x="22451" y="13580"/>
                    <a:pt x="22493" y="13559"/>
                  </a:cubicBezTo>
                  <a:cubicBezTo>
                    <a:pt x="22765" y="13350"/>
                    <a:pt x="23058" y="13141"/>
                    <a:pt x="23330" y="12931"/>
                  </a:cubicBezTo>
                  <a:cubicBezTo>
                    <a:pt x="23435" y="12869"/>
                    <a:pt x="23539" y="12785"/>
                    <a:pt x="23623" y="12722"/>
                  </a:cubicBezTo>
                  <a:cubicBezTo>
                    <a:pt x="23749" y="12576"/>
                    <a:pt x="23749" y="12346"/>
                    <a:pt x="23623" y="12220"/>
                  </a:cubicBezTo>
                  <a:cubicBezTo>
                    <a:pt x="23545" y="12130"/>
                    <a:pt x="23442" y="12089"/>
                    <a:pt x="23341" y="12089"/>
                  </a:cubicBezTo>
                  <a:cubicBezTo>
                    <a:pt x="23254" y="12089"/>
                    <a:pt x="23168" y="12120"/>
                    <a:pt x="23100" y="12178"/>
                  </a:cubicBezTo>
                  <a:cubicBezTo>
                    <a:pt x="22933" y="12325"/>
                    <a:pt x="22744" y="12471"/>
                    <a:pt x="22577" y="12597"/>
                  </a:cubicBezTo>
                  <a:cubicBezTo>
                    <a:pt x="22409" y="12701"/>
                    <a:pt x="22242" y="12848"/>
                    <a:pt x="22054" y="12973"/>
                  </a:cubicBezTo>
                  <a:lnTo>
                    <a:pt x="21133" y="12429"/>
                  </a:lnTo>
                  <a:cubicBezTo>
                    <a:pt x="21049" y="12387"/>
                    <a:pt x="20966" y="12325"/>
                    <a:pt x="20882" y="12283"/>
                  </a:cubicBezTo>
                  <a:lnTo>
                    <a:pt x="19794" y="11697"/>
                  </a:lnTo>
                  <a:lnTo>
                    <a:pt x="19794" y="11676"/>
                  </a:lnTo>
                  <a:cubicBezTo>
                    <a:pt x="19836" y="11634"/>
                    <a:pt x="19878" y="11613"/>
                    <a:pt x="19940" y="11571"/>
                  </a:cubicBezTo>
                  <a:cubicBezTo>
                    <a:pt x="20422" y="11299"/>
                    <a:pt x="20924" y="11027"/>
                    <a:pt x="21405" y="10734"/>
                  </a:cubicBezTo>
                  <a:cubicBezTo>
                    <a:pt x="21473" y="10694"/>
                    <a:pt x="21549" y="10671"/>
                    <a:pt x="21623" y="10671"/>
                  </a:cubicBezTo>
                  <a:cubicBezTo>
                    <a:pt x="21663" y="10671"/>
                    <a:pt x="21703" y="10678"/>
                    <a:pt x="21740" y="10693"/>
                  </a:cubicBezTo>
                  <a:cubicBezTo>
                    <a:pt x="21949" y="10776"/>
                    <a:pt x="22137" y="10839"/>
                    <a:pt x="22326" y="10902"/>
                  </a:cubicBezTo>
                  <a:cubicBezTo>
                    <a:pt x="23058" y="11132"/>
                    <a:pt x="23769" y="11362"/>
                    <a:pt x="24502" y="11571"/>
                  </a:cubicBezTo>
                  <a:cubicBezTo>
                    <a:pt x="24669" y="11634"/>
                    <a:pt x="24858" y="11676"/>
                    <a:pt x="25025" y="11718"/>
                  </a:cubicBezTo>
                  <a:cubicBezTo>
                    <a:pt x="25053" y="11724"/>
                    <a:pt x="25080" y="11727"/>
                    <a:pt x="25108" y="11727"/>
                  </a:cubicBezTo>
                  <a:cubicBezTo>
                    <a:pt x="25266" y="11727"/>
                    <a:pt x="25408" y="11627"/>
                    <a:pt x="25443" y="11467"/>
                  </a:cubicBezTo>
                  <a:cubicBezTo>
                    <a:pt x="25506" y="11258"/>
                    <a:pt x="25381" y="11048"/>
                    <a:pt x="25171" y="11006"/>
                  </a:cubicBezTo>
                  <a:cubicBezTo>
                    <a:pt x="25025" y="10944"/>
                    <a:pt x="24858" y="10923"/>
                    <a:pt x="24690" y="10881"/>
                  </a:cubicBezTo>
                  <a:cubicBezTo>
                    <a:pt x="24460" y="10797"/>
                    <a:pt x="24230" y="10734"/>
                    <a:pt x="24000" y="10651"/>
                  </a:cubicBezTo>
                  <a:lnTo>
                    <a:pt x="22744" y="10253"/>
                  </a:lnTo>
                  <a:lnTo>
                    <a:pt x="22472" y="10190"/>
                  </a:lnTo>
                  <a:cubicBezTo>
                    <a:pt x="22535" y="10149"/>
                    <a:pt x="22577" y="10107"/>
                    <a:pt x="22619" y="10086"/>
                  </a:cubicBezTo>
                  <a:cubicBezTo>
                    <a:pt x="22849" y="9918"/>
                    <a:pt x="23100" y="9772"/>
                    <a:pt x="23330" y="9605"/>
                  </a:cubicBezTo>
                  <a:cubicBezTo>
                    <a:pt x="23400" y="9549"/>
                    <a:pt x="23479" y="9521"/>
                    <a:pt x="23561" y="9521"/>
                  </a:cubicBezTo>
                  <a:cubicBezTo>
                    <a:pt x="23602" y="9521"/>
                    <a:pt x="23644" y="9528"/>
                    <a:pt x="23686" y="9542"/>
                  </a:cubicBezTo>
                  <a:cubicBezTo>
                    <a:pt x="23749" y="9563"/>
                    <a:pt x="23811" y="9563"/>
                    <a:pt x="23874" y="9584"/>
                  </a:cubicBezTo>
                  <a:cubicBezTo>
                    <a:pt x="24376" y="9730"/>
                    <a:pt x="24858" y="9877"/>
                    <a:pt x="25360" y="10023"/>
                  </a:cubicBezTo>
                  <a:cubicBezTo>
                    <a:pt x="25527" y="10065"/>
                    <a:pt x="25694" y="10086"/>
                    <a:pt x="25841" y="10107"/>
                  </a:cubicBezTo>
                  <a:cubicBezTo>
                    <a:pt x="26050" y="10107"/>
                    <a:pt x="26238" y="9960"/>
                    <a:pt x="26259" y="9751"/>
                  </a:cubicBezTo>
                  <a:cubicBezTo>
                    <a:pt x="26259" y="9563"/>
                    <a:pt x="26113" y="9395"/>
                    <a:pt x="25904" y="9374"/>
                  </a:cubicBezTo>
                  <a:cubicBezTo>
                    <a:pt x="25757" y="9353"/>
                    <a:pt x="25590" y="9333"/>
                    <a:pt x="25443" y="9291"/>
                  </a:cubicBezTo>
                  <a:cubicBezTo>
                    <a:pt x="25150" y="9207"/>
                    <a:pt x="24858" y="9102"/>
                    <a:pt x="24565" y="9019"/>
                  </a:cubicBezTo>
                  <a:cubicBezTo>
                    <a:pt x="24523" y="9019"/>
                    <a:pt x="24502" y="8998"/>
                    <a:pt x="24481" y="8998"/>
                  </a:cubicBezTo>
                  <a:cubicBezTo>
                    <a:pt x="24711" y="8830"/>
                    <a:pt x="24920" y="8705"/>
                    <a:pt x="25130" y="8558"/>
                  </a:cubicBezTo>
                  <a:cubicBezTo>
                    <a:pt x="25191" y="8528"/>
                    <a:pt x="25252" y="8508"/>
                    <a:pt x="25322" y="8508"/>
                  </a:cubicBezTo>
                  <a:cubicBezTo>
                    <a:pt x="25347" y="8508"/>
                    <a:pt x="25373" y="8511"/>
                    <a:pt x="25402" y="8517"/>
                  </a:cubicBezTo>
                  <a:cubicBezTo>
                    <a:pt x="25715" y="8621"/>
                    <a:pt x="26050" y="8684"/>
                    <a:pt x="26364" y="8789"/>
                  </a:cubicBezTo>
                  <a:cubicBezTo>
                    <a:pt x="26405" y="8801"/>
                    <a:pt x="26445" y="8807"/>
                    <a:pt x="26485" y="8807"/>
                  </a:cubicBezTo>
                  <a:cubicBezTo>
                    <a:pt x="26649" y="8807"/>
                    <a:pt x="26795" y="8706"/>
                    <a:pt x="26845" y="8537"/>
                  </a:cubicBezTo>
                  <a:cubicBezTo>
                    <a:pt x="26908" y="8349"/>
                    <a:pt x="26803" y="8140"/>
                    <a:pt x="26594" y="8098"/>
                  </a:cubicBezTo>
                  <a:cubicBezTo>
                    <a:pt x="26490" y="8056"/>
                    <a:pt x="26364" y="8035"/>
                    <a:pt x="26259" y="7993"/>
                  </a:cubicBezTo>
                  <a:lnTo>
                    <a:pt x="25653" y="7826"/>
                  </a:lnTo>
                  <a:cubicBezTo>
                    <a:pt x="25674" y="7742"/>
                    <a:pt x="25694" y="7659"/>
                    <a:pt x="25715" y="7575"/>
                  </a:cubicBezTo>
                  <a:cubicBezTo>
                    <a:pt x="25778" y="7345"/>
                    <a:pt x="25841" y="7115"/>
                    <a:pt x="25904" y="6864"/>
                  </a:cubicBezTo>
                  <a:cubicBezTo>
                    <a:pt x="25946" y="6675"/>
                    <a:pt x="25820" y="6466"/>
                    <a:pt x="25632" y="6424"/>
                  </a:cubicBezTo>
                  <a:cubicBezTo>
                    <a:pt x="25616" y="6423"/>
                    <a:pt x="25601" y="6422"/>
                    <a:pt x="25587" y="6422"/>
                  </a:cubicBezTo>
                  <a:cubicBezTo>
                    <a:pt x="25396" y="6422"/>
                    <a:pt x="25231" y="6544"/>
                    <a:pt x="25192" y="6738"/>
                  </a:cubicBezTo>
                  <a:cubicBezTo>
                    <a:pt x="25109" y="7073"/>
                    <a:pt x="25004" y="7408"/>
                    <a:pt x="24920" y="7742"/>
                  </a:cubicBezTo>
                  <a:cubicBezTo>
                    <a:pt x="24920" y="7805"/>
                    <a:pt x="24878" y="7868"/>
                    <a:pt x="24816" y="7889"/>
                  </a:cubicBezTo>
                  <a:lnTo>
                    <a:pt x="24083" y="8265"/>
                  </a:lnTo>
                  <a:cubicBezTo>
                    <a:pt x="24083" y="8245"/>
                    <a:pt x="24083" y="8224"/>
                    <a:pt x="24083" y="8203"/>
                  </a:cubicBezTo>
                  <a:cubicBezTo>
                    <a:pt x="24146" y="7931"/>
                    <a:pt x="24188" y="7701"/>
                    <a:pt x="24251" y="7429"/>
                  </a:cubicBezTo>
                  <a:cubicBezTo>
                    <a:pt x="24293" y="7219"/>
                    <a:pt x="24376" y="6989"/>
                    <a:pt x="24460" y="6801"/>
                  </a:cubicBezTo>
                  <a:cubicBezTo>
                    <a:pt x="24523" y="6633"/>
                    <a:pt x="24460" y="6466"/>
                    <a:pt x="24313" y="6382"/>
                  </a:cubicBezTo>
                  <a:cubicBezTo>
                    <a:pt x="24259" y="6337"/>
                    <a:pt x="24193" y="6315"/>
                    <a:pt x="24126" y="6315"/>
                  </a:cubicBezTo>
                  <a:cubicBezTo>
                    <a:pt x="24037" y="6315"/>
                    <a:pt x="23945" y="6353"/>
                    <a:pt x="23874" y="6424"/>
                  </a:cubicBezTo>
                  <a:cubicBezTo>
                    <a:pt x="23832" y="6466"/>
                    <a:pt x="23790" y="6529"/>
                    <a:pt x="23769" y="6592"/>
                  </a:cubicBezTo>
                  <a:cubicBezTo>
                    <a:pt x="23644" y="6885"/>
                    <a:pt x="23560" y="7177"/>
                    <a:pt x="23497" y="7470"/>
                  </a:cubicBezTo>
                  <a:cubicBezTo>
                    <a:pt x="23393" y="7889"/>
                    <a:pt x="23288" y="8286"/>
                    <a:pt x="23184" y="8705"/>
                  </a:cubicBezTo>
                  <a:cubicBezTo>
                    <a:pt x="23163" y="8809"/>
                    <a:pt x="23079" y="8914"/>
                    <a:pt x="22974" y="8956"/>
                  </a:cubicBezTo>
                  <a:lnTo>
                    <a:pt x="22179" y="9353"/>
                  </a:lnTo>
                  <a:cubicBezTo>
                    <a:pt x="22137" y="9374"/>
                    <a:pt x="22096" y="9374"/>
                    <a:pt x="22054" y="9395"/>
                  </a:cubicBezTo>
                  <a:lnTo>
                    <a:pt x="22054" y="9312"/>
                  </a:lnTo>
                  <a:lnTo>
                    <a:pt x="22430" y="7680"/>
                  </a:lnTo>
                  <a:cubicBezTo>
                    <a:pt x="22514" y="7345"/>
                    <a:pt x="22598" y="7010"/>
                    <a:pt x="22681" y="6675"/>
                  </a:cubicBezTo>
                  <a:cubicBezTo>
                    <a:pt x="22723" y="6466"/>
                    <a:pt x="22619" y="6278"/>
                    <a:pt x="22430" y="6215"/>
                  </a:cubicBezTo>
                  <a:cubicBezTo>
                    <a:pt x="22394" y="6204"/>
                    <a:pt x="22357" y="6199"/>
                    <a:pt x="22321" y="6199"/>
                  </a:cubicBezTo>
                  <a:cubicBezTo>
                    <a:pt x="22153" y="6199"/>
                    <a:pt x="22005" y="6314"/>
                    <a:pt x="21970" y="6487"/>
                  </a:cubicBezTo>
                  <a:cubicBezTo>
                    <a:pt x="21928" y="6633"/>
                    <a:pt x="21886" y="6780"/>
                    <a:pt x="21845" y="6947"/>
                  </a:cubicBezTo>
                  <a:cubicBezTo>
                    <a:pt x="21740" y="7429"/>
                    <a:pt x="21635" y="7931"/>
                    <a:pt x="21531" y="8433"/>
                  </a:cubicBezTo>
                  <a:cubicBezTo>
                    <a:pt x="21447" y="8768"/>
                    <a:pt x="21363" y="9102"/>
                    <a:pt x="21280" y="9437"/>
                  </a:cubicBezTo>
                  <a:cubicBezTo>
                    <a:pt x="21259" y="9584"/>
                    <a:pt x="21217" y="9730"/>
                    <a:pt x="21196" y="9877"/>
                  </a:cubicBezTo>
                  <a:cubicBezTo>
                    <a:pt x="21196" y="9939"/>
                    <a:pt x="21133" y="10002"/>
                    <a:pt x="21070" y="10044"/>
                  </a:cubicBezTo>
                  <a:lnTo>
                    <a:pt x="19501" y="10944"/>
                  </a:lnTo>
                  <a:cubicBezTo>
                    <a:pt x="19459" y="10965"/>
                    <a:pt x="19438" y="10986"/>
                    <a:pt x="19396" y="10986"/>
                  </a:cubicBezTo>
                  <a:cubicBezTo>
                    <a:pt x="19396" y="10567"/>
                    <a:pt x="19417" y="10190"/>
                    <a:pt x="19417" y="9793"/>
                  </a:cubicBezTo>
                  <a:lnTo>
                    <a:pt x="19417" y="9395"/>
                  </a:lnTo>
                  <a:cubicBezTo>
                    <a:pt x="19396" y="9102"/>
                    <a:pt x="19396" y="8789"/>
                    <a:pt x="19417" y="8475"/>
                  </a:cubicBezTo>
                  <a:cubicBezTo>
                    <a:pt x="19417" y="8412"/>
                    <a:pt x="19459" y="8349"/>
                    <a:pt x="19522" y="8328"/>
                  </a:cubicBezTo>
                  <a:lnTo>
                    <a:pt x="19668" y="8265"/>
                  </a:lnTo>
                  <a:lnTo>
                    <a:pt x="20631" y="7868"/>
                  </a:lnTo>
                  <a:cubicBezTo>
                    <a:pt x="20819" y="7784"/>
                    <a:pt x="20903" y="7575"/>
                    <a:pt x="20840" y="7387"/>
                  </a:cubicBezTo>
                  <a:cubicBezTo>
                    <a:pt x="20792" y="7243"/>
                    <a:pt x="20659" y="7148"/>
                    <a:pt x="20516" y="7148"/>
                  </a:cubicBezTo>
                  <a:cubicBezTo>
                    <a:pt x="20471" y="7148"/>
                    <a:pt x="20425" y="7158"/>
                    <a:pt x="20380" y="7177"/>
                  </a:cubicBezTo>
                  <a:cubicBezTo>
                    <a:pt x="20296" y="7198"/>
                    <a:pt x="20212" y="7240"/>
                    <a:pt x="20129" y="7282"/>
                  </a:cubicBezTo>
                  <a:lnTo>
                    <a:pt x="19166" y="7701"/>
                  </a:lnTo>
                  <a:cubicBezTo>
                    <a:pt x="19116" y="7717"/>
                    <a:pt x="19065" y="7748"/>
                    <a:pt x="19014" y="7748"/>
                  </a:cubicBezTo>
                  <a:cubicBezTo>
                    <a:pt x="19002" y="7748"/>
                    <a:pt x="18990" y="7746"/>
                    <a:pt x="18978" y="7742"/>
                  </a:cubicBezTo>
                  <a:cubicBezTo>
                    <a:pt x="18915" y="7324"/>
                    <a:pt x="18852" y="6905"/>
                    <a:pt x="18852" y="6487"/>
                  </a:cubicBezTo>
                  <a:cubicBezTo>
                    <a:pt x="18915" y="6445"/>
                    <a:pt x="18957" y="6424"/>
                    <a:pt x="19020" y="6403"/>
                  </a:cubicBezTo>
                  <a:cubicBezTo>
                    <a:pt x="19564" y="6194"/>
                    <a:pt x="20108" y="5964"/>
                    <a:pt x="20673" y="5755"/>
                  </a:cubicBezTo>
                  <a:cubicBezTo>
                    <a:pt x="20819" y="5692"/>
                    <a:pt x="20966" y="5629"/>
                    <a:pt x="21091" y="5545"/>
                  </a:cubicBezTo>
                  <a:cubicBezTo>
                    <a:pt x="21476" y="5353"/>
                    <a:pt x="21276" y="4854"/>
                    <a:pt x="20944" y="4854"/>
                  </a:cubicBezTo>
                  <a:cubicBezTo>
                    <a:pt x="20878" y="4854"/>
                    <a:pt x="20808" y="4873"/>
                    <a:pt x="20736" y="4918"/>
                  </a:cubicBezTo>
                  <a:cubicBezTo>
                    <a:pt x="20631" y="4980"/>
                    <a:pt x="20526" y="5022"/>
                    <a:pt x="20401" y="5085"/>
                  </a:cubicBezTo>
                  <a:cubicBezTo>
                    <a:pt x="19899" y="5294"/>
                    <a:pt x="19376" y="5483"/>
                    <a:pt x="18852" y="5692"/>
                  </a:cubicBezTo>
                  <a:lnTo>
                    <a:pt x="18748" y="5734"/>
                  </a:lnTo>
                  <a:cubicBezTo>
                    <a:pt x="18727" y="5566"/>
                    <a:pt x="18706" y="5441"/>
                    <a:pt x="18685" y="5315"/>
                  </a:cubicBezTo>
                  <a:cubicBezTo>
                    <a:pt x="18643" y="4939"/>
                    <a:pt x="18580" y="4562"/>
                    <a:pt x="18518" y="4185"/>
                  </a:cubicBezTo>
                  <a:cubicBezTo>
                    <a:pt x="18497" y="3997"/>
                    <a:pt x="18476" y="3788"/>
                    <a:pt x="18455" y="3579"/>
                  </a:cubicBezTo>
                  <a:cubicBezTo>
                    <a:pt x="18455" y="3401"/>
                    <a:pt x="18306" y="3242"/>
                    <a:pt x="18131" y="3242"/>
                  </a:cubicBezTo>
                  <a:cubicBezTo>
                    <a:pt x="18121" y="3242"/>
                    <a:pt x="18110" y="3243"/>
                    <a:pt x="18099" y="3244"/>
                  </a:cubicBezTo>
                  <a:cubicBezTo>
                    <a:pt x="18087" y="3243"/>
                    <a:pt x="18076" y="3242"/>
                    <a:pt x="18064" y="3242"/>
                  </a:cubicBezTo>
                  <a:cubicBezTo>
                    <a:pt x="17874" y="3242"/>
                    <a:pt x="17743" y="3401"/>
                    <a:pt x="17743" y="3579"/>
                  </a:cubicBezTo>
                  <a:cubicBezTo>
                    <a:pt x="17743" y="3725"/>
                    <a:pt x="17743" y="3872"/>
                    <a:pt x="17764" y="4018"/>
                  </a:cubicBezTo>
                  <a:cubicBezTo>
                    <a:pt x="17827" y="4478"/>
                    <a:pt x="17911" y="4960"/>
                    <a:pt x="17974" y="5420"/>
                  </a:cubicBezTo>
                  <a:cubicBezTo>
                    <a:pt x="18015" y="5629"/>
                    <a:pt x="18015" y="5817"/>
                    <a:pt x="18057" y="6048"/>
                  </a:cubicBezTo>
                  <a:lnTo>
                    <a:pt x="16865" y="6571"/>
                  </a:lnTo>
                  <a:cubicBezTo>
                    <a:pt x="16844" y="6487"/>
                    <a:pt x="16823" y="6424"/>
                    <a:pt x="16823" y="6382"/>
                  </a:cubicBezTo>
                  <a:cubicBezTo>
                    <a:pt x="16781" y="6006"/>
                    <a:pt x="16760" y="5629"/>
                    <a:pt x="16718" y="5252"/>
                  </a:cubicBezTo>
                  <a:cubicBezTo>
                    <a:pt x="16697" y="5169"/>
                    <a:pt x="16697" y="5085"/>
                    <a:pt x="16676" y="5001"/>
                  </a:cubicBezTo>
                  <a:cubicBezTo>
                    <a:pt x="16622" y="4838"/>
                    <a:pt x="16472" y="4721"/>
                    <a:pt x="16324" y="4721"/>
                  </a:cubicBezTo>
                  <a:cubicBezTo>
                    <a:pt x="16302" y="4721"/>
                    <a:pt x="16280" y="4724"/>
                    <a:pt x="16258" y="4729"/>
                  </a:cubicBezTo>
                  <a:cubicBezTo>
                    <a:pt x="16070" y="4771"/>
                    <a:pt x="15944" y="4939"/>
                    <a:pt x="15944" y="5148"/>
                  </a:cubicBezTo>
                  <a:cubicBezTo>
                    <a:pt x="15965" y="5315"/>
                    <a:pt x="16007" y="5483"/>
                    <a:pt x="16028" y="5650"/>
                  </a:cubicBezTo>
                  <a:cubicBezTo>
                    <a:pt x="16070" y="5901"/>
                    <a:pt x="16091" y="6173"/>
                    <a:pt x="16111" y="6466"/>
                  </a:cubicBezTo>
                  <a:lnTo>
                    <a:pt x="15191" y="6989"/>
                  </a:lnTo>
                  <a:cubicBezTo>
                    <a:pt x="15128" y="7031"/>
                    <a:pt x="15065" y="7052"/>
                    <a:pt x="15002" y="7094"/>
                  </a:cubicBezTo>
                  <a:lnTo>
                    <a:pt x="13914" y="7784"/>
                  </a:lnTo>
                  <a:lnTo>
                    <a:pt x="13852" y="7784"/>
                  </a:lnTo>
                  <a:lnTo>
                    <a:pt x="13852" y="7617"/>
                  </a:lnTo>
                  <a:lnTo>
                    <a:pt x="13852" y="5985"/>
                  </a:lnTo>
                  <a:cubicBezTo>
                    <a:pt x="13831" y="5817"/>
                    <a:pt x="13914" y="5671"/>
                    <a:pt x="14040" y="5566"/>
                  </a:cubicBezTo>
                  <a:cubicBezTo>
                    <a:pt x="14312" y="5336"/>
                    <a:pt x="14584" y="5085"/>
                    <a:pt x="14856" y="4834"/>
                  </a:cubicBezTo>
                  <a:lnTo>
                    <a:pt x="15107" y="4583"/>
                  </a:lnTo>
                  <a:lnTo>
                    <a:pt x="16174" y="3620"/>
                  </a:lnTo>
                  <a:cubicBezTo>
                    <a:pt x="16279" y="3516"/>
                    <a:pt x="16383" y="3411"/>
                    <a:pt x="16467" y="3307"/>
                  </a:cubicBezTo>
                  <a:cubicBezTo>
                    <a:pt x="16572" y="3244"/>
                    <a:pt x="16614" y="3118"/>
                    <a:pt x="16593" y="2972"/>
                  </a:cubicBezTo>
                  <a:cubicBezTo>
                    <a:pt x="16565" y="2794"/>
                    <a:pt x="16404" y="2679"/>
                    <a:pt x="16237" y="2679"/>
                  </a:cubicBezTo>
                  <a:cubicBezTo>
                    <a:pt x="16148" y="2679"/>
                    <a:pt x="16058" y="2711"/>
                    <a:pt x="15986" y="2783"/>
                  </a:cubicBezTo>
                  <a:cubicBezTo>
                    <a:pt x="15881" y="2888"/>
                    <a:pt x="15777" y="3014"/>
                    <a:pt x="15651" y="3118"/>
                  </a:cubicBezTo>
                  <a:cubicBezTo>
                    <a:pt x="15107" y="3620"/>
                    <a:pt x="14563" y="4144"/>
                    <a:pt x="14019" y="4646"/>
                  </a:cubicBezTo>
                  <a:cubicBezTo>
                    <a:pt x="13977" y="4667"/>
                    <a:pt x="13935" y="4688"/>
                    <a:pt x="13914" y="4729"/>
                  </a:cubicBezTo>
                  <a:cubicBezTo>
                    <a:pt x="13873" y="4353"/>
                    <a:pt x="13852" y="3997"/>
                    <a:pt x="13831" y="3641"/>
                  </a:cubicBezTo>
                  <a:cubicBezTo>
                    <a:pt x="13831" y="3558"/>
                    <a:pt x="13852" y="3453"/>
                    <a:pt x="13935" y="3390"/>
                  </a:cubicBezTo>
                  <a:cubicBezTo>
                    <a:pt x="14354" y="2993"/>
                    <a:pt x="14772" y="2595"/>
                    <a:pt x="15170" y="2177"/>
                  </a:cubicBezTo>
                  <a:cubicBezTo>
                    <a:pt x="15295" y="2051"/>
                    <a:pt x="15421" y="1905"/>
                    <a:pt x="15526" y="1758"/>
                  </a:cubicBezTo>
                  <a:cubicBezTo>
                    <a:pt x="15651" y="1591"/>
                    <a:pt x="15609" y="1361"/>
                    <a:pt x="15442" y="1256"/>
                  </a:cubicBezTo>
                  <a:cubicBezTo>
                    <a:pt x="15374" y="1205"/>
                    <a:pt x="15299" y="1182"/>
                    <a:pt x="15227" y="1182"/>
                  </a:cubicBezTo>
                  <a:cubicBezTo>
                    <a:pt x="15122" y="1182"/>
                    <a:pt x="15023" y="1232"/>
                    <a:pt x="14961" y="1319"/>
                  </a:cubicBezTo>
                  <a:cubicBezTo>
                    <a:pt x="14919" y="1361"/>
                    <a:pt x="14898" y="1403"/>
                    <a:pt x="14877" y="1444"/>
                  </a:cubicBezTo>
                  <a:cubicBezTo>
                    <a:pt x="14814" y="1507"/>
                    <a:pt x="14751" y="1591"/>
                    <a:pt x="14689" y="1654"/>
                  </a:cubicBezTo>
                  <a:lnTo>
                    <a:pt x="13998" y="2302"/>
                  </a:lnTo>
                  <a:cubicBezTo>
                    <a:pt x="13956" y="2323"/>
                    <a:pt x="13935" y="2344"/>
                    <a:pt x="13873" y="2386"/>
                  </a:cubicBezTo>
                  <a:cubicBezTo>
                    <a:pt x="13873" y="2093"/>
                    <a:pt x="13852" y="1842"/>
                    <a:pt x="13831" y="1570"/>
                  </a:cubicBezTo>
                  <a:cubicBezTo>
                    <a:pt x="13831" y="1507"/>
                    <a:pt x="13852" y="1444"/>
                    <a:pt x="13914" y="1382"/>
                  </a:cubicBezTo>
                  <a:cubicBezTo>
                    <a:pt x="14166" y="1151"/>
                    <a:pt x="14396" y="900"/>
                    <a:pt x="14668" y="649"/>
                  </a:cubicBezTo>
                  <a:cubicBezTo>
                    <a:pt x="14772" y="566"/>
                    <a:pt x="14814" y="440"/>
                    <a:pt x="14793" y="294"/>
                  </a:cubicBezTo>
                  <a:cubicBezTo>
                    <a:pt x="14752" y="116"/>
                    <a:pt x="14595" y="0"/>
                    <a:pt x="14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flipH="1">
              <a:off x="991150" y="-155002"/>
              <a:ext cx="480536" cy="497913"/>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flipH="1">
              <a:off x="8550119" y="430788"/>
              <a:ext cx="333674" cy="333174"/>
            </a:xfrm>
            <a:custGeom>
              <a:avLst/>
              <a:gdLst/>
              <a:ahLst/>
              <a:cxnLst/>
              <a:rect l="l" t="t" r="r" b="b"/>
              <a:pathLst>
                <a:path w="25360" h="25322" extrusionOk="0">
                  <a:moveTo>
                    <a:pt x="10588" y="7636"/>
                  </a:moveTo>
                  <a:lnTo>
                    <a:pt x="12178" y="8138"/>
                  </a:lnTo>
                  <a:cubicBezTo>
                    <a:pt x="12199" y="8327"/>
                    <a:pt x="12199" y="8515"/>
                    <a:pt x="12199" y="8703"/>
                  </a:cubicBezTo>
                  <a:lnTo>
                    <a:pt x="12199" y="9540"/>
                  </a:lnTo>
                  <a:cubicBezTo>
                    <a:pt x="12199" y="9749"/>
                    <a:pt x="12220" y="9938"/>
                    <a:pt x="12220" y="10147"/>
                  </a:cubicBezTo>
                  <a:cubicBezTo>
                    <a:pt x="12220" y="10566"/>
                    <a:pt x="12178" y="10984"/>
                    <a:pt x="12178" y="11402"/>
                  </a:cubicBezTo>
                  <a:cubicBezTo>
                    <a:pt x="11885" y="11277"/>
                    <a:pt x="10357" y="9770"/>
                    <a:pt x="9834" y="9101"/>
                  </a:cubicBezTo>
                  <a:cubicBezTo>
                    <a:pt x="10085" y="8599"/>
                    <a:pt x="10337" y="8117"/>
                    <a:pt x="10588" y="7636"/>
                  </a:cubicBezTo>
                  <a:close/>
                  <a:moveTo>
                    <a:pt x="14730" y="7636"/>
                  </a:moveTo>
                  <a:lnTo>
                    <a:pt x="15505" y="9122"/>
                  </a:lnTo>
                  <a:cubicBezTo>
                    <a:pt x="14730" y="9875"/>
                    <a:pt x="14019" y="10712"/>
                    <a:pt x="13140" y="11444"/>
                  </a:cubicBezTo>
                  <a:cubicBezTo>
                    <a:pt x="13057" y="10335"/>
                    <a:pt x="13119" y="9247"/>
                    <a:pt x="13119" y="8159"/>
                  </a:cubicBezTo>
                  <a:lnTo>
                    <a:pt x="14730" y="7636"/>
                  </a:lnTo>
                  <a:close/>
                  <a:moveTo>
                    <a:pt x="9123" y="9812"/>
                  </a:moveTo>
                  <a:cubicBezTo>
                    <a:pt x="9228" y="9917"/>
                    <a:pt x="9353" y="10022"/>
                    <a:pt x="9479" y="10126"/>
                  </a:cubicBezTo>
                  <a:cubicBezTo>
                    <a:pt x="9897" y="10524"/>
                    <a:pt x="10316" y="10921"/>
                    <a:pt x="10713" y="11340"/>
                  </a:cubicBezTo>
                  <a:cubicBezTo>
                    <a:pt x="10964" y="11591"/>
                    <a:pt x="11194" y="11863"/>
                    <a:pt x="11445" y="12156"/>
                  </a:cubicBezTo>
                  <a:cubicBezTo>
                    <a:pt x="11062" y="12192"/>
                    <a:pt x="10682" y="12203"/>
                    <a:pt x="10303" y="12203"/>
                  </a:cubicBezTo>
                  <a:cubicBezTo>
                    <a:pt x="9689" y="12203"/>
                    <a:pt x="9081" y="12174"/>
                    <a:pt x="8472" y="12174"/>
                  </a:cubicBezTo>
                  <a:cubicBezTo>
                    <a:pt x="8368" y="12174"/>
                    <a:pt x="8264" y="12175"/>
                    <a:pt x="8160" y="12177"/>
                  </a:cubicBezTo>
                  <a:lnTo>
                    <a:pt x="8181" y="12156"/>
                  </a:lnTo>
                  <a:cubicBezTo>
                    <a:pt x="7993" y="11612"/>
                    <a:pt x="7826" y="11089"/>
                    <a:pt x="7637" y="10566"/>
                  </a:cubicBezTo>
                  <a:lnTo>
                    <a:pt x="9123" y="9812"/>
                  </a:lnTo>
                  <a:close/>
                  <a:moveTo>
                    <a:pt x="16195" y="9812"/>
                  </a:moveTo>
                  <a:lnTo>
                    <a:pt x="17304" y="10398"/>
                  </a:lnTo>
                  <a:cubicBezTo>
                    <a:pt x="17388" y="10440"/>
                    <a:pt x="17471" y="10482"/>
                    <a:pt x="17555" y="10503"/>
                  </a:cubicBezTo>
                  <a:cubicBezTo>
                    <a:pt x="17639" y="10524"/>
                    <a:pt x="17681" y="10628"/>
                    <a:pt x="17639" y="10712"/>
                  </a:cubicBezTo>
                  <a:cubicBezTo>
                    <a:pt x="17576" y="10900"/>
                    <a:pt x="17513" y="11089"/>
                    <a:pt x="17451" y="11277"/>
                  </a:cubicBezTo>
                  <a:cubicBezTo>
                    <a:pt x="17346" y="11570"/>
                    <a:pt x="17262" y="11863"/>
                    <a:pt x="17158" y="12156"/>
                  </a:cubicBezTo>
                  <a:cubicBezTo>
                    <a:pt x="17011" y="12177"/>
                    <a:pt x="16865" y="12177"/>
                    <a:pt x="16676" y="12177"/>
                  </a:cubicBezTo>
                  <a:lnTo>
                    <a:pt x="16111" y="12177"/>
                  </a:lnTo>
                  <a:cubicBezTo>
                    <a:pt x="15798" y="12198"/>
                    <a:pt x="15463" y="12218"/>
                    <a:pt x="15149" y="12218"/>
                  </a:cubicBezTo>
                  <a:cubicBezTo>
                    <a:pt x="14730" y="12198"/>
                    <a:pt x="14312" y="12177"/>
                    <a:pt x="13914" y="12177"/>
                  </a:cubicBezTo>
                  <a:cubicBezTo>
                    <a:pt x="13977" y="11926"/>
                    <a:pt x="15358" y="10524"/>
                    <a:pt x="16195" y="9812"/>
                  </a:cubicBezTo>
                  <a:close/>
                  <a:moveTo>
                    <a:pt x="9951" y="13089"/>
                  </a:moveTo>
                  <a:cubicBezTo>
                    <a:pt x="10445" y="13089"/>
                    <a:pt x="10943" y="13101"/>
                    <a:pt x="11445" y="13139"/>
                  </a:cubicBezTo>
                  <a:cubicBezTo>
                    <a:pt x="10713" y="14018"/>
                    <a:pt x="9876" y="14729"/>
                    <a:pt x="9123" y="15483"/>
                  </a:cubicBezTo>
                  <a:lnTo>
                    <a:pt x="7637" y="14729"/>
                  </a:lnTo>
                  <a:cubicBezTo>
                    <a:pt x="7826" y="14206"/>
                    <a:pt x="7993" y="13683"/>
                    <a:pt x="8160" y="13139"/>
                  </a:cubicBezTo>
                  <a:lnTo>
                    <a:pt x="8181" y="13118"/>
                  </a:lnTo>
                  <a:cubicBezTo>
                    <a:pt x="8765" y="13107"/>
                    <a:pt x="9355" y="13089"/>
                    <a:pt x="9951" y="13089"/>
                  </a:cubicBezTo>
                  <a:close/>
                  <a:moveTo>
                    <a:pt x="15293" y="13080"/>
                  </a:moveTo>
                  <a:cubicBezTo>
                    <a:pt x="15922" y="13080"/>
                    <a:pt x="16536" y="13106"/>
                    <a:pt x="17137" y="13118"/>
                  </a:cubicBezTo>
                  <a:cubicBezTo>
                    <a:pt x="17325" y="13662"/>
                    <a:pt x="17492" y="14185"/>
                    <a:pt x="17660" y="14708"/>
                  </a:cubicBezTo>
                  <a:lnTo>
                    <a:pt x="16195" y="15483"/>
                  </a:lnTo>
                  <a:cubicBezTo>
                    <a:pt x="16070" y="15378"/>
                    <a:pt x="15923" y="15231"/>
                    <a:pt x="15798" y="15106"/>
                  </a:cubicBezTo>
                  <a:cubicBezTo>
                    <a:pt x="15400" y="14729"/>
                    <a:pt x="15003" y="14353"/>
                    <a:pt x="14605" y="13955"/>
                  </a:cubicBezTo>
                  <a:cubicBezTo>
                    <a:pt x="14354" y="13704"/>
                    <a:pt x="14124" y="13432"/>
                    <a:pt x="13852" y="13139"/>
                  </a:cubicBezTo>
                  <a:lnTo>
                    <a:pt x="13873" y="13139"/>
                  </a:lnTo>
                  <a:cubicBezTo>
                    <a:pt x="14354" y="13095"/>
                    <a:pt x="14827" y="13080"/>
                    <a:pt x="15293" y="13080"/>
                  </a:cubicBezTo>
                  <a:close/>
                  <a:moveTo>
                    <a:pt x="12178" y="13830"/>
                  </a:moveTo>
                  <a:cubicBezTo>
                    <a:pt x="12262" y="14980"/>
                    <a:pt x="12178" y="16068"/>
                    <a:pt x="12199" y="17156"/>
                  </a:cubicBezTo>
                  <a:lnTo>
                    <a:pt x="12052" y="17198"/>
                  </a:lnTo>
                  <a:lnTo>
                    <a:pt x="10734" y="17617"/>
                  </a:lnTo>
                  <a:cubicBezTo>
                    <a:pt x="10688" y="17632"/>
                    <a:pt x="10653" y="17642"/>
                    <a:pt x="10626" y="17642"/>
                  </a:cubicBezTo>
                  <a:cubicBezTo>
                    <a:pt x="10578" y="17642"/>
                    <a:pt x="10551" y="17613"/>
                    <a:pt x="10525" y="17533"/>
                  </a:cubicBezTo>
                  <a:cubicBezTo>
                    <a:pt x="10378" y="17240"/>
                    <a:pt x="10253" y="16947"/>
                    <a:pt x="10106" y="16696"/>
                  </a:cubicBezTo>
                  <a:cubicBezTo>
                    <a:pt x="10023" y="16529"/>
                    <a:pt x="9918" y="16361"/>
                    <a:pt x="9813" y="16194"/>
                  </a:cubicBezTo>
                  <a:cubicBezTo>
                    <a:pt x="9939" y="16048"/>
                    <a:pt x="10065" y="15922"/>
                    <a:pt x="10190" y="15796"/>
                  </a:cubicBezTo>
                  <a:cubicBezTo>
                    <a:pt x="10567" y="15378"/>
                    <a:pt x="10943" y="14980"/>
                    <a:pt x="11341" y="14583"/>
                  </a:cubicBezTo>
                  <a:cubicBezTo>
                    <a:pt x="11592" y="14332"/>
                    <a:pt x="11885" y="14102"/>
                    <a:pt x="12178" y="13830"/>
                  </a:cubicBezTo>
                  <a:close/>
                  <a:moveTo>
                    <a:pt x="13161" y="13892"/>
                  </a:moveTo>
                  <a:cubicBezTo>
                    <a:pt x="13475" y="14081"/>
                    <a:pt x="15086" y="15671"/>
                    <a:pt x="15484" y="16194"/>
                  </a:cubicBezTo>
                  <a:cubicBezTo>
                    <a:pt x="15233" y="16675"/>
                    <a:pt x="15003" y="17177"/>
                    <a:pt x="14730" y="17659"/>
                  </a:cubicBezTo>
                  <a:lnTo>
                    <a:pt x="13140" y="17136"/>
                  </a:lnTo>
                  <a:cubicBezTo>
                    <a:pt x="13140" y="16068"/>
                    <a:pt x="13078" y="14980"/>
                    <a:pt x="13161" y="13892"/>
                  </a:cubicBezTo>
                  <a:close/>
                  <a:moveTo>
                    <a:pt x="14974" y="0"/>
                  </a:moveTo>
                  <a:cubicBezTo>
                    <a:pt x="14881" y="0"/>
                    <a:pt x="14788" y="34"/>
                    <a:pt x="14710" y="104"/>
                  </a:cubicBezTo>
                  <a:cubicBezTo>
                    <a:pt x="14668" y="125"/>
                    <a:pt x="14626" y="166"/>
                    <a:pt x="14584" y="187"/>
                  </a:cubicBezTo>
                  <a:lnTo>
                    <a:pt x="12806" y="1547"/>
                  </a:lnTo>
                  <a:cubicBezTo>
                    <a:pt x="12764" y="1568"/>
                    <a:pt x="12722" y="1589"/>
                    <a:pt x="12680" y="1631"/>
                  </a:cubicBezTo>
                  <a:cubicBezTo>
                    <a:pt x="12638" y="1610"/>
                    <a:pt x="12596" y="1589"/>
                    <a:pt x="12575" y="1547"/>
                  </a:cubicBezTo>
                  <a:cubicBezTo>
                    <a:pt x="12241" y="1296"/>
                    <a:pt x="11885" y="1045"/>
                    <a:pt x="11571" y="815"/>
                  </a:cubicBezTo>
                  <a:cubicBezTo>
                    <a:pt x="11278" y="585"/>
                    <a:pt x="10985" y="334"/>
                    <a:pt x="10671" y="104"/>
                  </a:cubicBezTo>
                  <a:cubicBezTo>
                    <a:pt x="10593" y="38"/>
                    <a:pt x="10498" y="6"/>
                    <a:pt x="10402" y="6"/>
                  </a:cubicBezTo>
                  <a:cubicBezTo>
                    <a:pt x="10345" y="6"/>
                    <a:pt x="10287" y="17"/>
                    <a:pt x="10232" y="41"/>
                  </a:cubicBezTo>
                  <a:cubicBezTo>
                    <a:pt x="10085" y="83"/>
                    <a:pt x="9981" y="229"/>
                    <a:pt x="9981" y="376"/>
                  </a:cubicBezTo>
                  <a:cubicBezTo>
                    <a:pt x="9960" y="564"/>
                    <a:pt x="10023" y="731"/>
                    <a:pt x="10190" y="836"/>
                  </a:cubicBezTo>
                  <a:cubicBezTo>
                    <a:pt x="10818" y="1296"/>
                    <a:pt x="11445" y="1778"/>
                    <a:pt x="12073" y="2238"/>
                  </a:cubicBezTo>
                  <a:cubicBezTo>
                    <a:pt x="12115" y="2301"/>
                    <a:pt x="12157" y="2343"/>
                    <a:pt x="12178" y="2405"/>
                  </a:cubicBezTo>
                  <a:cubicBezTo>
                    <a:pt x="12199" y="2510"/>
                    <a:pt x="12220" y="2615"/>
                    <a:pt x="12220" y="2719"/>
                  </a:cubicBezTo>
                  <a:cubicBezTo>
                    <a:pt x="12241" y="3179"/>
                    <a:pt x="12262" y="3640"/>
                    <a:pt x="12262" y="4100"/>
                  </a:cubicBezTo>
                  <a:lnTo>
                    <a:pt x="12262" y="4832"/>
                  </a:lnTo>
                  <a:cubicBezTo>
                    <a:pt x="11906" y="4581"/>
                    <a:pt x="11571" y="4393"/>
                    <a:pt x="11257" y="4163"/>
                  </a:cubicBezTo>
                  <a:cubicBezTo>
                    <a:pt x="11179" y="4084"/>
                    <a:pt x="11077" y="4047"/>
                    <a:pt x="10974" y="4047"/>
                  </a:cubicBezTo>
                  <a:cubicBezTo>
                    <a:pt x="10858" y="4047"/>
                    <a:pt x="10739" y="4095"/>
                    <a:pt x="10650" y="4184"/>
                  </a:cubicBezTo>
                  <a:cubicBezTo>
                    <a:pt x="10483" y="4351"/>
                    <a:pt x="10504" y="4623"/>
                    <a:pt x="10671" y="4791"/>
                  </a:cubicBezTo>
                  <a:cubicBezTo>
                    <a:pt x="10776" y="4874"/>
                    <a:pt x="10881" y="4958"/>
                    <a:pt x="10985" y="5021"/>
                  </a:cubicBezTo>
                  <a:cubicBezTo>
                    <a:pt x="11362" y="5272"/>
                    <a:pt x="11738" y="5523"/>
                    <a:pt x="12094" y="5753"/>
                  </a:cubicBezTo>
                  <a:cubicBezTo>
                    <a:pt x="12178" y="5816"/>
                    <a:pt x="12220" y="5900"/>
                    <a:pt x="12220" y="5983"/>
                  </a:cubicBezTo>
                  <a:cubicBezTo>
                    <a:pt x="12199" y="6339"/>
                    <a:pt x="12178" y="6716"/>
                    <a:pt x="12178" y="7071"/>
                  </a:cubicBezTo>
                  <a:cubicBezTo>
                    <a:pt x="12178" y="7113"/>
                    <a:pt x="12178" y="7155"/>
                    <a:pt x="12157" y="7218"/>
                  </a:cubicBezTo>
                  <a:cubicBezTo>
                    <a:pt x="12094" y="7197"/>
                    <a:pt x="12052" y="7197"/>
                    <a:pt x="11990" y="7176"/>
                  </a:cubicBezTo>
                  <a:lnTo>
                    <a:pt x="11069" y="6862"/>
                  </a:lnTo>
                  <a:cubicBezTo>
                    <a:pt x="10938" y="6796"/>
                    <a:pt x="10789" y="6765"/>
                    <a:pt x="10639" y="6765"/>
                  </a:cubicBezTo>
                  <a:cubicBezTo>
                    <a:pt x="10501" y="6765"/>
                    <a:pt x="10362" y="6791"/>
                    <a:pt x="10232" y="6841"/>
                  </a:cubicBezTo>
                  <a:cubicBezTo>
                    <a:pt x="10023" y="6946"/>
                    <a:pt x="9855" y="7134"/>
                    <a:pt x="9772" y="7364"/>
                  </a:cubicBezTo>
                  <a:cubicBezTo>
                    <a:pt x="9625" y="7636"/>
                    <a:pt x="9500" y="7950"/>
                    <a:pt x="9353" y="8222"/>
                  </a:cubicBezTo>
                  <a:cubicBezTo>
                    <a:pt x="9311" y="8306"/>
                    <a:pt x="9269" y="8369"/>
                    <a:pt x="9228" y="8431"/>
                  </a:cubicBezTo>
                  <a:lnTo>
                    <a:pt x="8286" y="7553"/>
                  </a:lnTo>
                  <a:cubicBezTo>
                    <a:pt x="8223" y="7469"/>
                    <a:pt x="8265" y="7406"/>
                    <a:pt x="8265" y="7322"/>
                  </a:cubicBezTo>
                  <a:lnTo>
                    <a:pt x="8391" y="6611"/>
                  </a:lnTo>
                  <a:cubicBezTo>
                    <a:pt x="8453" y="6318"/>
                    <a:pt x="8537" y="6004"/>
                    <a:pt x="8579" y="5711"/>
                  </a:cubicBezTo>
                  <a:cubicBezTo>
                    <a:pt x="8600" y="5481"/>
                    <a:pt x="8432" y="5251"/>
                    <a:pt x="8202" y="5209"/>
                  </a:cubicBezTo>
                  <a:cubicBezTo>
                    <a:pt x="8189" y="5208"/>
                    <a:pt x="8176" y="5207"/>
                    <a:pt x="8163" y="5207"/>
                  </a:cubicBezTo>
                  <a:cubicBezTo>
                    <a:pt x="7949" y="5207"/>
                    <a:pt x="7761" y="5367"/>
                    <a:pt x="7721" y="5565"/>
                  </a:cubicBezTo>
                  <a:cubicBezTo>
                    <a:pt x="7679" y="5837"/>
                    <a:pt x="7616" y="6109"/>
                    <a:pt x="7575" y="6381"/>
                  </a:cubicBezTo>
                  <a:cubicBezTo>
                    <a:pt x="7554" y="6506"/>
                    <a:pt x="7512" y="6632"/>
                    <a:pt x="7491" y="6778"/>
                  </a:cubicBezTo>
                  <a:lnTo>
                    <a:pt x="7386" y="6674"/>
                  </a:lnTo>
                  <a:cubicBezTo>
                    <a:pt x="6905" y="6213"/>
                    <a:pt x="6445" y="5732"/>
                    <a:pt x="5984" y="5251"/>
                  </a:cubicBezTo>
                  <a:cubicBezTo>
                    <a:pt x="5922" y="5188"/>
                    <a:pt x="5880" y="5125"/>
                    <a:pt x="5817" y="5042"/>
                  </a:cubicBezTo>
                  <a:cubicBezTo>
                    <a:pt x="5775" y="4979"/>
                    <a:pt x="5754" y="4916"/>
                    <a:pt x="5775" y="4832"/>
                  </a:cubicBezTo>
                  <a:cubicBezTo>
                    <a:pt x="5838" y="4456"/>
                    <a:pt x="5880" y="4100"/>
                    <a:pt x="5943" y="3703"/>
                  </a:cubicBezTo>
                  <a:cubicBezTo>
                    <a:pt x="6005" y="3305"/>
                    <a:pt x="6047" y="2907"/>
                    <a:pt x="6110" y="2531"/>
                  </a:cubicBezTo>
                  <a:cubicBezTo>
                    <a:pt x="6173" y="2280"/>
                    <a:pt x="6005" y="2029"/>
                    <a:pt x="5754" y="1966"/>
                  </a:cubicBezTo>
                  <a:cubicBezTo>
                    <a:pt x="5731" y="1962"/>
                    <a:pt x="5707" y="1960"/>
                    <a:pt x="5684" y="1960"/>
                  </a:cubicBezTo>
                  <a:cubicBezTo>
                    <a:pt x="5458" y="1960"/>
                    <a:pt x="5250" y="2138"/>
                    <a:pt x="5231" y="2384"/>
                  </a:cubicBezTo>
                  <a:cubicBezTo>
                    <a:pt x="5210" y="2531"/>
                    <a:pt x="5210" y="2698"/>
                    <a:pt x="5168" y="2866"/>
                  </a:cubicBezTo>
                  <a:lnTo>
                    <a:pt x="4980" y="4247"/>
                  </a:lnTo>
                  <a:lnTo>
                    <a:pt x="4896" y="4853"/>
                  </a:lnTo>
                  <a:cubicBezTo>
                    <a:pt x="4478" y="4916"/>
                    <a:pt x="4080" y="4979"/>
                    <a:pt x="3662" y="5042"/>
                  </a:cubicBezTo>
                  <a:cubicBezTo>
                    <a:pt x="3243" y="5104"/>
                    <a:pt x="2825" y="5146"/>
                    <a:pt x="2386" y="5209"/>
                  </a:cubicBezTo>
                  <a:cubicBezTo>
                    <a:pt x="2155" y="5230"/>
                    <a:pt x="1967" y="5460"/>
                    <a:pt x="2009" y="5690"/>
                  </a:cubicBezTo>
                  <a:cubicBezTo>
                    <a:pt x="2046" y="5915"/>
                    <a:pt x="2235" y="6073"/>
                    <a:pt x="2455" y="6073"/>
                  </a:cubicBezTo>
                  <a:cubicBezTo>
                    <a:pt x="2480" y="6073"/>
                    <a:pt x="2506" y="6071"/>
                    <a:pt x="2532" y="6067"/>
                  </a:cubicBezTo>
                  <a:cubicBezTo>
                    <a:pt x="3327" y="5962"/>
                    <a:pt x="4101" y="5837"/>
                    <a:pt x="4896" y="5732"/>
                  </a:cubicBezTo>
                  <a:cubicBezTo>
                    <a:pt x="4915" y="5726"/>
                    <a:pt x="4931" y="5723"/>
                    <a:pt x="4947" y="5723"/>
                  </a:cubicBezTo>
                  <a:cubicBezTo>
                    <a:pt x="4985" y="5723"/>
                    <a:pt x="5019" y="5738"/>
                    <a:pt x="5064" y="5753"/>
                  </a:cubicBezTo>
                  <a:cubicBezTo>
                    <a:pt x="5147" y="5795"/>
                    <a:pt x="5231" y="5858"/>
                    <a:pt x="5294" y="5920"/>
                  </a:cubicBezTo>
                  <a:cubicBezTo>
                    <a:pt x="5775" y="6381"/>
                    <a:pt x="6236" y="6841"/>
                    <a:pt x="6696" y="7301"/>
                  </a:cubicBezTo>
                  <a:cubicBezTo>
                    <a:pt x="6738" y="7343"/>
                    <a:pt x="6780" y="7385"/>
                    <a:pt x="6800" y="7427"/>
                  </a:cubicBezTo>
                  <a:cubicBezTo>
                    <a:pt x="6780" y="7427"/>
                    <a:pt x="6759" y="7448"/>
                    <a:pt x="6717" y="7448"/>
                  </a:cubicBezTo>
                  <a:cubicBezTo>
                    <a:pt x="6361" y="7511"/>
                    <a:pt x="6005" y="7594"/>
                    <a:pt x="5650" y="7657"/>
                  </a:cubicBezTo>
                  <a:cubicBezTo>
                    <a:pt x="5419" y="7678"/>
                    <a:pt x="5252" y="7866"/>
                    <a:pt x="5252" y="8097"/>
                  </a:cubicBezTo>
                  <a:cubicBezTo>
                    <a:pt x="5272" y="8335"/>
                    <a:pt x="5461" y="8517"/>
                    <a:pt x="5677" y="8517"/>
                  </a:cubicBezTo>
                  <a:cubicBezTo>
                    <a:pt x="5689" y="8517"/>
                    <a:pt x="5701" y="8516"/>
                    <a:pt x="5712" y="8515"/>
                  </a:cubicBezTo>
                  <a:cubicBezTo>
                    <a:pt x="5838" y="8515"/>
                    <a:pt x="5964" y="8494"/>
                    <a:pt x="6068" y="8473"/>
                  </a:cubicBezTo>
                  <a:cubicBezTo>
                    <a:pt x="6508" y="8389"/>
                    <a:pt x="6926" y="8306"/>
                    <a:pt x="7344" y="8201"/>
                  </a:cubicBezTo>
                  <a:cubicBezTo>
                    <a:pt x="7362" y="8198"/>
                    <a:pt x="7381" y="8196"/>
                    <a:pt x="7400" y="8196"/>
                  </a:cubicBezTo>
                  <a:cubicBezTo>
                    <a:pt x="7491" y="8196"/>
                    <a:pt x="7589" y="8236"/>
                    <a:pt x="7658" y="8306"/>
                  </a:cubicBezTo>
                  <a:cubicBezTo>
                    <a:pt x="7826" y="8494"/>
                    <a:pt x="7993" y="8682"/>
                    <a:pt x="8181" y="8850"/>
                  </a:cubicBezTo>
                  <a:lnTo>
                    <a:pt x="8474" y="9164"/>
                  </a:lnTo>
                  <a:cubicBezTo>
                    <a:pt x="8412" y="9205"/>
                    <a:pt x="8370" y="9247"/>
                    <a:pt x="8307" y="9268"/>
                  </a:cubicBezTo>
                  <a:cubicBezTo>
                    <a:pt x="8014" y="9415"/>
                    <a:pt x="7721" y="9561"/>
                    <a:pt x="7428" y="9687"/>
                  </a:cubicBezTo>
                  <a:cubicBezTo>
                    <a:pt x="7219" y="9791"/>
                    <a:pt x="7031" y="9938"/>
                    <a:pt x="6905" y="10126"/>
                  </a:cubicBezTo>
                  <a:cubicBezTo>
                    <a:pt x="6780" y="10398"/>
                    <a:pt x="6780" y="10733"/>
                    <a:pt x="6905" y="11005"/>
                  </a:cubicBezTo>
                  <a:cubicBezTo>
                    <a:pt x="7010" y="11298"/>
                    <a:pt x="7135" y="11612"/>
                    <a:pt x="7240" y="11905"/>
                  </a:cubicBezTo>
                  <a:cubicBezTo>
                    <a:pt x="7240" y="11967"/>
                    <a:pt x="7261" y="12051"/>
                    <a:pt x="7261" y="12114"/>
                  </a:cubicBezTo>
                  <a:lnTo>
                    <a:pt x="7156" y="12114"/>
                  </a:lnTo>
                  <a:lnTo>
                    <a:pt x="6047" y="12156"/>
                  </a:lnTo>
                  <a:cubicBezTo>
                    <a:pt x="5943" y="12156"/>
                    <a:pt x="5859" y="12114"/>
                    <a:pt x="5817" y="12030"/>
                  </a:cubicBezTo>
                  <a:cubicBezTo>
                    <a:pt x="5566" y="11654"/>
                    <a:pt x="5336" y="11277"/>
                    <a:pt x="5085" y="10900"/>
                  </a:cubicBezTo>
                  <a:cubicBezTo>
                    <a:pt x="5001" y="10796"/>
                    <a:pt x="4917" y="10691"/>
                    <a:pt x="4813" y="10586"/>
                  </a:cubicBezTo>
                  <a:cubicBezTo>
                    <a:pt x="4732" y="10516"/>
                    <a:pt x="4631" y="10479"/>
                    <a:pt x="4533" y="10479"/>
                  </a:cubicBezTo>
                  <a:cubicBezTo>
                    <a:pt x="4427" y="10479"/>
                    <a:pt x="4323" y="10521"/>
                    <a:pt x="4248" y="10607"/>
                  </a:cubicBezTo>
                  <a:cubicBezTo>
                    <a:pt x="4080" y="10754"/>
                    <a:pt x="4059" y="10984"/>
                    <a:pt x="4185" y="11151"/>
                  </a:cubicBezTo>
                  <a:cubicBezTo>
                    <a:pt x="4394" y="11444"/>
                    <a:pt x="4603" y="11758"/>
                    <a:pt x="4792" y="12051"/>
                  </a:cubicBezTo>
                  <a:cubicBezTo>
                    <a:pt x="4813" y="12093"/>
                    <a:pt x="4834" y="12135"/>
                    <a:pt x="4875" y="12198"/>
                  </a:cubicBezTo>
                  <a:lnTo>
                    <a:pt x="4666" y="12198"/>
                  </a:lnTo>
                  <a:cubicBezTo>
                    <a:pt x="4331" y="12177"/>
                    <a:pt x="3955" y="12156"/>
                    <a:pt x="3641" y="12156"/>
                  </a:cubicBezTo>
                  <a:lnTo>
                    <a:pt x="2720" y="12156"/>
                  </a:lnTo>
                  <a:cubicBezTo>
                    <a:pt x="2693" y="12159"/>
                    <a:pt x="2667" y="12161"/>
                    <a:pt x="2641" y="12161"/>
                  </a:cubicBezTo>
                  <a:cubicBezTo>
                    <a:pt x="2507" y="12161"/>
                    <a:pt x="2390" y="12114"/>
                    <a:pt x="2302" y="12009"/>
                  </a:cubicBezTo>
                  <a:cubicBezTo>
                    <a:pt x="1925" y="11528"/>
                    <a:pt x="1570" y="11047"/>
                    <a:pt x="1193" y="10545"/>
                  </a:cubicBezTo>
                  <a:cubicBezTo>
                    <a:pt x="1088" y="10398"/>
                    <a:pt x="984" y="10252"/>
                    <a:pt x="879" y="10105"/>
                  </a:cubicBezTo>
                  <a:cubicBezTo>
                    <a:pt x="784" y="9984"/>
                    <a:pt x="638" y="9914"/>
                    <a:pt x="489" y="9914"/>
                  </a:cubicBezTo>
                  <a:cubicBezTo>
                    <a:pt x="407" y="9914"/>
                    <a:pt x="325" y="9935"/>
                    <a:pt x="251" y="9980"/>
                  </a:cubicBezTo>
                  <a:cubicBezTo>
                    <a:pt x="42" y="10126"/>
                    <a:pt x="0" y="10398"/>
                    <a:pt x="147" y="10607"/>
                  </a:cubicBezTo>
                  <a:cubicBezTo>
                    <a:pt x="189" y="10649"/>
                    <a:pt x="210" y="10670"/>
                    <a:pt x="251" y="10712"/>
                  </a:cubicBezTo>
                  <a:lnTo>
                    <a:pt x="1611" y="12511"/>
                  </a:lnTo>
                  <a:cubicBezTo>
                    <a:pt x="1632" y="12553"/>
                    <a:pt x="1653" y="12595"/>
                    <a:pt x="1695" y="12637"/>
                  </a:cubicBezTo>
                  <a:cubicBezTo>
                    <a:pt x="1653" y="12700"/>
                    <a:pt x="1590" y="12783"/>
                    <a:pt x="1549" y="12825"/>
                  </a:cubicBezTo>
                  <a:lnTo>
                    <a:pt x="565" y="14143"/>
                  </a:lnTo>
                  <a:cubicBezTo>
                    <a:pt x="440" y="14311"/>
                    <a:pt x="293" y="14478"/>
                    <a:pt x="168" y="14646"/>
                  </a:cubicBezTo>
                  <a:cubicBezTo>
                    <a:pt x="0" y="14834"/>
                    <a:pt x="42" y="15127"/>
                    <a:pt x="251" y="15273"/>
                  </a:cubicBezTo>
                  <a:cubicBezTo>
                    <a:pt x="329" y="15328"/>
                    <a:pt x="415" y="15353"/>
                    <a:pt x="500" y="15353"/>
                  </a:cubicBezTo>
                  <a:cubicBezTo>
                    <a:pt x="645" y="15353"/>
                    <a:pt x="787" y="15279"/>
                    <a:pt x="879" y="15148"/>
                  </a:cubicBezTo>
                  <a:cubicBezTo>
                    <a:pt x="1339" y="14562"/>
                    <a:pt x="1800" y="13955"/>
                    <a:pt x="2239" y="13348"/>
                  </a:cubicBezTo>
                  <a:cubicBezTo>
                    <a:pt x="2344" y="13202"/>
                    <a:pt x="2511" y="13097"/>
                    <a:pt x="2699" y="13076"/>
                  </a:cubicBezTo>
                  <a:lnTo>
                    <a:pt x="4896" y="13076"/>
                  </a:lnTo>
                  <a:cubicBezTo>
                    <a:pt x="4645" y="13432"/>
                    <a:pt x="4457" y="13746"/>
                    <a:pt x="4227" y="14060"/>
                  </a:cubicBezTo>
                  <a:cubicBezTo>
                    <a:pt x="4080" y="14227"/>
                    <a:pt x="4080" y="14499"/>
                    <a:pt x="4248" y="14667"/>
                  </a:cubicBezTo>
                  <a:cubicBezTo>
                    <a:pt x="4324" y="14743"/>
                    <a:pt x="4427" y="14780"/>
                    <a:pt x="4531" y="14780"/>
                  </a:cubicBezTo>
                  <a:cubicBezTo>
                    <a:pt x="4656" y="14780"/>
                    <a:pt x="4784" y="14727"/>
                    <a:pt x="4875" y="14625"/>
                  </a:cubicBezTo>
                  <a:cubicBezTo>
                    <a:pt x="4959" y="14541"/>
                    <a:pt x="5022" y="14436"/>
                    <a:pt x="5085" y="14332"/>
                  </a:cubicBezTo>
                  <a:cubicBezTo>
                    <a:pt x="5336" y="13976"/>
                    <a:pt x="5566" y="13599"/>
                    <a:pt x="5817" y="13244"/>
                  </a:cubicBezTo>
                  <a:cubicBezTo>
                    <a:pt x="5853" y="13171"/>
                    <a:pt x="5937" y="13114"/>
                    <a:pt x="6013" y="13114"/>
                  </a:cubicBezTo>
                  <a:cubicBezTo>
                    <a:pt x="6025" y="13114"/>
                    <a:pt x="6036" y="13115"/>
                    <a:pt x="6047" y="13118"/>
                  </a:cubicBezTo>
                  <a:cubicBezTo>
                    <a:pt x="6403" y="13139"/>
                    <a:pt x="6780" y="13139"/>
                    <a:pt x="7135" y="13139"/>
                  </a:cubicBezTo>
                  <a:cubicBezTo>
                    <a:pt x="7177" y="13139"/>
                    <a:pt x="7219" y="13139"/>
                    <a:pt x="7282" y="13160"/>
                  </a:cubicBezTo>
                  <a:cubicBezTo>
                    <a:pt x="7261" y="13202"/>
                    <a:pt x="7261" y="13265"/>
                    <a:pt x="7240" y="13327"/>
                  </a:cubicBezTo>
                  <a:cubicBezTo>
                    <a:pt x="7135" y="13641"/>
                    <a:pt x="7031" y="13934"/>
                    <a:pt x="6926" y="14248"/>
                  </a:cubicBezTo>
                  <a:cubicBezTo>
                    <a:pt x="6821" y="14457"/>
                    <a:pt x="6800" y="14687"/>
                    <a:pt x="6842" y="14918"/>
                  </a:cubicBezTo>
                  <a:cubicBezTo>
                    <a:pt x="6926" y="15211"/>
                    <a:pt x="7156" y="15462"/>
                    <a:pt x="7428" y="15566"/>
                  </a:cubicBezTo>
                  <a:cubicBezTo>
                    <a:pt x="7721" y="15692"/>
                    <a:pt x="8014" y="15838"/>
                    <a:pt x="8307" y="15964"/>
                  </a:cubicBezTo>
                  <a:cubicBezTo>
                    <a:pt x="8370" y="16006"/>
                    <a:pt x="8432" y="16048"/>
                    <a:pt x="8495" y="16089"/>
                  </a:cubicBezTo>
                  <a:cubicBezTo>
                    <a:pt x="8181" y="16403"/>
                    <a:pt x="7888" y="16717"/>
                    <a:pt x="7616" y="17010"/>
                  </a:cubicBezTo>
                  <a:cubicBezTo>
                    <a:pt x="7569" y="17057"/>
                    <a:pt x="7522" y="17081"/>
                    <a:pt x="7466" y="17081"/>
                  </a:cubicBezTo>
                  <a:cubicBezTo>
                    <a:pt x="7448" y="17081"/>
                    <a:pt x="7428" y="17078"/>
                    <a:pt x="7407" y="17073"/>
                  </a:cubicBezTo>
                  <a:cubicBezTo>
                    <a:pt x="6989" y="16968"/>
                    <a:pt x="6570" y="16884"/>
                    <a:pt x="6131" y="16801"/>
                  </a:cubicBezTo>
                  <a:cubicBezTo>
                    <a:pt x="5984" y="16780"/>
                    <a:pt x="5838" y="16759"/>
                    <a:pt x="5671" y="16759"/>
                  </a:cubicBezTo>
                  <a:cubicBezTo>
                    <a:pt x="5168" y="16780"/>
                    <a:pt x="5127" y="17512"/>
                    <a:pt x="5629" y="17596"/>
                  </a:cubicBezTo>
                  <a:lnTo>
                    <a:pt x="6445" y="17742"/>
                  </a:lnTo>
                  <a:lnTo>
                    <a:pt x="6842" y="17826"/>
                  </a:lnTo>
                  <a:cubicBezTo>
                    <a:pt x="6780" y="17910"/>
                    <a:pt x="6738" y="17952"/>
                    <a:pt x="6696" y="17972"/>
                  </a:cubicBezTo>
                  <a:cubicBezTo>
                    <a:pt x="6236" y="18433"/>
                    <a:pt x="5775" y="18893"/>
                    <a:pt x="5315" y="19333"/>
                  </a:cubicBezTo>
                  <a:cubicBezTo>
                    <a:pt x="5273" y="19395"/>
                    <a:pt x="5210" y="19437"/>
                    <a:pt x="5147" y="19458"/>
                  </a:cubicBezTo>
                  <a:cubicBezTo>
                    <a:pt x="5096" y="19510"/>
                    <a:pt x="5016" y="19547"/>
                    <a:pt x="4931" y="19547"/>
                  </a:cubicBezTo>
                  <a:cubicBezTo>
                    <a:pt x="4913" y="19547"/>
                    <a:pt x="4894" y="19545"/>
                    <a:pt x="4875" y="19542"/>
                  </a:cubicBezTo>
                  <a:lnTo>
                    <a:pt x="3181" y="19291"/>
                  </a:lnTo>
                  <a:cubicBezTo>
                    <a:pt x="2992" y="19270"/>
                    <a:pt x="2783" y="19228"/>
                    <a:pt x="2574" y="19207"/>
                  </a:cubicBezTo>
                  <a:cubicBezTo>
                    <a:pt x="2538" y="19198"/>
                    <a:pt x="2502" y="19194"/>
                    <a:pt x="2467" y="19194"/>
                  </a:cubicBezTo>
                  <a:cubicBezTo>
                    <a:pt x="2255" y="19194"/>
                    <a:pt x="2066" y="19347"/>
                    <a:pt x="2030" y="19563"/>
                  </a:cubicBezTo>
                  <a:cubicBezTo>
                    <a:pt x="1988" y="19793"/>
                    <a:pt x="2155" y="20023"/>
                    <a:pt x="2386" y="20044"/>
                  </a:cubicBezTo>
                  <a:cubicBezTo>
                    <a:pt x="2532" y="20086"/>
                    <a:pt x="2678" y="20086"/>
                    <a:pt x="2804" y="20107"/>
                  </a:cubicBezTo>
                  <a:lnTo>
                    <a:pt x="4541" y="20337"/>
                  </a:lnTo>
                  <a:cubicBezTo>
                    <a:pt x="4666" y="20358"/>
                    <a:pt x="4792" y="20379"/>
                    <a:pt x="4917" y="20400"/>
                  </a:cubicBezTo>
                  <a:cubicBezTo>
                    <a:pt x="4938" y="20588"/>
                    <a:pt x="4959" y="20755"/>
                    <a:pt x="4980" y="20923"/>
                  </a:cubicBezTo>
                  <a:cubicBezTo>
                    <a:pt x="5043" y="21299"/>
                    <a:pt x="5085" y="21655"/>
                    <a:pt x="5147" y="22032"/>
                  </a:cubicBezTo>
                  <a:cubicBezTo>
                    <a:pt x="5189" y="22325"/>
                    <a:pt x="5210" y="22638"/>
                    <a:pt x="5273" y="22931"/>
                  </a:cubicBezTo>
                  <a:cubicBezTo>
                    <a:pt x="5291" y="23147"/>
                    <a:pt x="5463" y="23300"/>
                    <a:pt x="5669" y="23300"/>
                  </a:cubicBezTo>
                  <a:cubicBezTo>
                    <a:pt x="5704" y="23300"/>
                    <a:pt x="5739" y="23296"/>
                    <a:pt x="5775" y="23287"/>
                  </a:cubicBezTo>
                  <a:cubicBezTo>
                    <a:pt x="6005" y="23245"/>
                    <a:pt x="6173" y="23015"/>
                    <a:pt x="6131" y="22764"/>
                  </a:cubicBezTo>
                  <a:cubicBezTo>
                    <a:pt x="6068" y="22366"/>
                    <a:pt x="6005" y="21990"/>
                    <a:pt x="5943" y="21592"/>
                  </a:cubicBezTo>
                  <a:cubicBezTo>
                    <a:pt x="5880" y="21174"/>
                    <a:pt x="5838" y="20797"/>
                    <a:pt x="5775" y="20400"/>
                  </a:cubicBezTo>
                  <a:cubicBezTo>
                    <a:pt x="5775" y="20337"/>
                    <a:pt x="5796" y="20295"/>
                    <a:pt x="5817" y="20232"/>
                  </a:cubicBezTo>
                  <a:cubicBezTo>
                    <a:pt x="5859" y="20149"/>
                    <a:pt x="5922" y="20065"/>
                    <a:pt x="5984" y="20002"/>
                  </a:cubicBezTo>
                  <a:cubicBezTo>
                    <a:pt x="6445" y="19521"/>
                    <a:pt x="6905" y="19061"/>
                    <a:pt x="7365" y="18600"/>
                  </a:cubicBezTo>
                  <a:cubicBezTo>
                    <a:pt x="7386" y="18558"/>
                    <a:pt x="7428" y="18537"/>
                    <a:pt x="7491" y="18475"/>
                  </a:cubicBezTo>
                  <a:cubicBezTo>
                    <a:pt x="7575" y="18872"/>
                    <a:pt x="7658" y="19249"/>
                    <a:pt x="7721" y="19605"/>
                  </a:cubicBezTo>
                  <a:cubicBezTo>
                    <a:pt x="7721" y="19856"/>
                    <a:pt x="7930" y="20044"/>
                    <a:pt x="8181" y="20044"/>
                  </a:cubicBezTo>
                  <a:cubicBezTo>
                    <a:pt x="8432" y="20002"/>
                    <a:pt x="8621" y="19772"/>
                    <a:pt x="8579" y="19521"/>
                  </a:cubicBezTo>
                  <a:cubicBezTo>
                    <a:pt x="8558" y="19395"/>
                    <a:pt x="8537" y="19270"/>
                    <a:pt x="8516" y="19144"/>
                  </a:cubicBezTo>
                  <a:cubicBezTo>
                    <a:pt x="8412" y="18726"/>
                    <a:pt x="8328" y="18349"/>
                    <a:pt x="8244" y="17952"/>
                  </a:cubicBezTo>
                  <a:cubicBezTo>
                    <a:pt x="8223" y="17847"/>
                    <a:pt x="8265" y="17721"/>
                    <a:pt x="8349" y="17659"/>
                  </a:cubicBezTo>
                  <a:cubicBezTo>
                    <a:pt x="8537" y="17491"/>
                    <a:pt x="8725" y="17303"/>
                    <a:pt x="8914" y="17136"/>
                  </a:cubicBezTo>
                  <a:lnTo>
                    <a:pt x="9207" y="16843"/>
                  </a:lnTo>
                  <a:cubicBezTo>
                    <a:pt x="9249" y="16884"/>
                    <a:pt x="9290" y="16947"/>
                    <a:pt x="9311" y="16989"/>
                  </a:cubicBezTo>
                  <a:cubicBezTo>
                    <a:pt x="9458" y="17261"/>
                    <a:pt x="9583" y="17533"/>
                    <a:pt x="9709" y="17805"/>
                  </a:cubicBezTo>
                  <a:cubicBezTo>
                    <a:pt x="9772" y="17931"/>
                    <a:pt x="9855" y="18056"/>
                    <a:pt x="9939" y="18182"/>
                  </a:cubicBezTo>
                  <a:cubicBezTo>
                    <a:pt x="10072" y="18398"/>
                    <a:pt x="10297" y="18521"/>
                    <a:pt x="10531" y="18521"/>
                  </a:cubicBezTo>
                  <a:cubicBezTo>
                    <a:pt x="10591" y="18521"/>
                    <a:pt x="10653" y="18513"/>
                    <a:pt x="10713" y="18496"/>
                  </a:cubicBezTo>
                  <a:cubicBezTo>
                    <a:pt x="11090" y="18412"/>
                    <a:pt x="11466" y="18265"/>
                    <a:pt x="11843" y="18140"/>
                  </a:cubicBezTo>
                  <a:cubicBezTo>
                    <a:pt x="11927" y="18098"/>
                    <a:pt x="12052" y="18077"/>
                    <a:pt x="12157" y="18077"/>
                  </a:cubicBezTo>
                  <a:lnTo>
                    <a:pt x="12157" y="18182"/>
                  </a:lnTo>
                  <a:cubicBezTo>
                    <a:pt x="12178" y="18537"/>
                    <a:pt x="12178" y="18914"/>
                    <a:pt x="12199" y="19291"/>
                  </a:cubicBezTo>
                  <a:cubicBezTo>
                    <a:pt x="12199" y="19395"/>
                    <a:pt x="12136" y="19479"/>
                    <a:pt x="12052" y="19521"/>
                  </a:cubicBezTo>
                  <a:cubicBezTo>
                    <a:pt x="11676" y="19772"/>
                    <a:pt x="11320" y="20002"/>
                    <a:pt x="10943" y="20253"/>
                  </a:cubicBezTo>
                  <a:cubicBezTo>
                    <a:pt x="10839" y="20316"/>
                    <a:pt x="10755" y="20379"/>
                    <a:pt x="10650" y="20462"/>
                  </a:cubicBezTo>
                  <a:cubicBezTo>
                    <a:pt x="10483" y="20630"/>
                    <a:pt x="10462" y="20923"/>
                    <a:pt x="10629" y="21090"/>
                  </a:cubicBezTo>
                  <a:cubicBezTo>
                    <a:pt x="10716" y="21177"/>
                    <a:pt x="10830" y="21218"/>
                    <a:pt x="10944" y="21218"/>
                  </a:cubicBezTo>
                  <a:cubicBezTo>
                    <a:pt x="11050" y="21218"/>
                    <a:pt x="11155" y="21182"/>
                    <a:pt x="11236" y="21111"/>
                  </a:cubicBezTo>
                  <a:cubicBezTo>
                    <a:pt x="11550" y="20881"/>
                    <a:pt x="11864" y="20672"/>
                    <a:pt x="12220" y="20441"/>
                  </a:cubicBezTo>
                  <a:cubicBezTo>
                    <a:pt x="12220" y="20567"/>
                    <a:pt x="12241" y="20630"/>
                    <a:pt x="12220" y="20755"/>
                  </a:cubicBezTo>
                  <a:cubicBezTo>
                    <a:pt x="12220" y="21174"/>
                    <a:pt x="12199" y="21592"/>
                    <a:pt x="12199" y="22032"/>
                  </a:cubicBezTo>
                  <a:lnTo>
                    <a:pt x="12199" y="22597"/>
                  </a:lnTo>
                  <a:cubicBezTo>
                    <a:pt x="12199" y="22701"/>
                    <a:pt x="12178" y="22806"/>
                    <a:pt x="12157" y="22910"/>
                  </a:cubicBezTo>
                  <a:cubicBezTo>
                    <a:pt x="12136" y="22973"/>
                    <a:pt x="12094" y="23015"/>
                    <a:pt x="12052" y="23057"/>
                  </a:cubicBezTo>
                  <a:cubicBezTo>
                    <a:pt x="11780" y="23266"/>
                    <a:pt x="11487" y="23475"/>
                    <a:pt x="11236" y="23685"/>
                  </a:cubicBezTo>
                  <a:cubicBezTo>
                    <a:pt x="10860" y="23957"/>
                    <a:pt x="10483" y="24229"/>
                    <a:pt x="10127" y="24522"/>
                  </a:cubicBezTo>
                  <a:cubicBezTo>
                    <a:pt x="9981" y="24626"/>
                    <a:pt x="9918" y="24814"/>
                    <a:pt x="9960" y="24982"/>
                  </a:cubicBezTo>
                  <a:cubicBezTo>
                    <a:pt x="10002" y="25170"/>
                    <a:pt x="10148" y="25296"/>
                    <a:pt x="10316" y="25317"/>
                  </a:cubicBezTo>
                  <a:cubicBezTo>
                    <a:pt x="10483" y="25317"/>
                    <a:pt x="10650" y="25254"/>
                    <a:pt x="10755" y="25128"/>
                  </a:cubicBezTo>
                  <a:lnTo>
                    <a:pt x="12554" y="23768"/>
                  </a:lnTo>
                  <a:cubicBezTo>
                    <a:pt x="12575" y="23747"/>
                    <a:pt x="12617" y="23726"/>
                    <a:pt x="12659" y="23685"/>
                  </a:cubicBezTo>
                  <a:cubicBezTo>
                    <a:pt x="13036" y="23957"/>
                    <a:pt x="13391" y="24229"/>
                    <a:pt x="13747" y="24501"/>
                  </a:cubicBezTo>
                  <a:cubicBezTo>
                    <a:pt x="14061" y="24731"/>
                    <a:pt x="14354" y="24961"/>
                    <a:pt x="14647" y="25191"/>
                  </a:cubicBezTo>
                  <a:cubicBezTo>
                    <a:pt x="14734" y="25278"/>
                    <a:pt x="14850" y="25322"/>
                    <a:pt x="14959" y="25322"/>
                  </a:cubicBezTo>
                  <a:cubicBezTo>
                    <a:pt x="14981" y="25322"/>
                    <a:pt x="15003" y="25320"/>
                    <a:pt x="15023" y="25317"/>
                  </a:cubicBezTo>
                  <a:cubicBezTo>
                    <a:pt x="15212" y="25275"/>
                    <a:pt x="15358" y="25149"/>
                    <a:pt x="15379" y="24961"/>
                  </a:cubicBezTo>
                  <a:cubicBezTo>
                    <a:pt x="15421" y="24794"/>
                    <a:pt x="15337" y="24605"/>
                    <a:pt x="15191" y="24501"/>
                  </a:cubicBezTo>
                  <a:cubicBezTo>
                    <a:pt x="14584" y="24040"/>
                    <a:pt x="13977" y="23580"/>
                    <a:pt x="13370" y="23120"/>
                  </a:cubicBezTo>
                  <a:cubicBezTo>
                    <a:pt x="13245" y="23057"/>
                    <a:pt x="13182" y="22952"/>
                    <a:pt x="13161" y="22827"/>
                  </a:cubicBezTo>
                  <a:cubicBezTo>
                    <a:pt x="13161" y="22722"/>
                    <a:pt x="13140" y="22638"/>
                    <a:pt x="13140" y="22555"/>
                  </a:cubicBezTo>
                  <a:cubicBezTo>
                    <a:pt x="13119" y="22115"/>
                    <a:pt x="13119" y="21655"/>
                    <a:pt x="13119" y="21216"/>
                  </a:cubicBezTo>
                  <a:lnTo>
                    <a:pt x="13119" y="20483"/>
                  </a:lnTo>
                  <a:cubicBezTo>
                    <a:pt x="13475" y="20713"/>
                    <a:pt x="13789" y="20923"/>
                    <a:pt x="14103" y="21132"/>
                  </a:cubicBezTo>
                  <a:cubicBezTo>
                    <a:pt x="14195" y="21219"/>
                    <a:pt x="14295" y="21256"/>
                    <a:pt x="14391" y="21256"/>
                  </a:cubicBezTo>
                  <a:cubicBezTo>
                    <a:pt x="14729" y="21256"/>
                    <a:pt x="15010" y="20793"/>
                    <a:pt x="14668" y="20483"/>
                  </a:cubicBezTo>
                  <a:cubicBezTo>
                    <a:pt x="14584" y="20421"/>
                    <a:pt x="14500" y="20358"/>
                    <a:pt x="14417" y="20295"/>
                  </a:cubicBezTo>
                  <a:cubicBezTo>
                    <a:pt x="14040" y="20044"/>
                    <a:pt x="13663" y="19793"/>
                    <a:pt x="13308" y="19563"/>
                  </a:cubicBezTo>
                  <a:cubicBezTo>
                    <a:pt x="13203" y="19500"/>
                    <a:pt x="13161" y="19395"/>
                    <a:pt x="13161" y="19291"/>
                  </a:cubicBezTo>
                  <a:cubicBezTo>
                    <a:pt x="13182" y="18956"/>
                    <a:pt x="13182" y="18600"/>
                    <a:pt x="13182" y="18265"/>
                  </a:cubicBezTo>
                  <a:cubicBezTo>
                    <a:pt x="13182" y="18203"/>
                    <a:pt x="13203" y="18140"/>
                    <a:pt x="13203" y="18077"/>
                  </a:cubicBezTo>
                  <a:cubicBezTo>
                    <a:pt x="13287" y="18098"/>
                    <a:pt x="13350" y="18119"/>
                    <a:pt x="13412" y="18140"/>
                  </a:cubicBezTo>
                  <a:cubicBezTo>
                    <a:pt x="13726" y="18244"/>
                    <a:pt x="14040" y="18349"/>
                    <a:pt x="14333" y="18454"/>
                  </a:cubicBezTo>
                  <a:cubicBezTo>
                    <a:pt x="14466" y="18527"/>
                    <a:pt x="14610" y="18561"/>
                    <a:pt x="14752" y="18561"/>
                  </a:cubicBezTo>
                  <a:cubicBezTo>
                    <a:pt x="15100" y="18561"/>
                    <a:pt x="15434" y="18356"/>
                    <a:pt x="15567" y="18014"/>
                  </a:cubicBezTo>
                  <a:cubicBezTo>
                    <a:pt x="15588" y="17972"/>
                    <a:pt x="15609" y="17910"/>
                    <a:pt x="15630" y="17868"/>
                  </a:cubicBezTo>
                  <a:cubicBezTo>
                    <a:pt x="15777" y="17596"/>
                    <a:pt x="15902" y="17303"/>
                    <a:pt x="16049" y="17031"/>
                  </a:cubicBezTo>
                  <a:cubicBezTo>
                    <a:pt x="16070" y="16968"/>
                    <a:pt x="16111" y="16926"/>
                    <a:pt x="16153" y="16884"/>
                  </a:cubicBezTo>
                  <a:cubicBezTo>
                    <a:pt x="16467" y="17177"/>
                    <a:pt x="16781" y="17470"/>
                    <a:pt x="17074" y="17763"/>
                  </a:cubicBezTo>
                  <a:cubicBezTo>
                    <a:pt x="17116" y="17826"/>
                    <a:pt x="17137" y="17889"/>
                    <a:pt x="17116" y="17931"/>
                  </a:cubicBezTo>
                  <a:cubicBezTo>
                    <a:pt x="17032" y="18370"/>
                    <a:pt x="16927" y="18788"/>
                    <a:pt x="16844" y="19207"/>
                  </a:cubicBezTo>
                  <a:cubicBezTo>
                    <a:pt x="16823" y="19353"/>
                    <a:pt x="16802" y="19500"/>
                    <a:pt x="16802" y="19646"/>
                  </a:cubicBezTo>
                  <a:cubicBezTo>
                    <a:pt x="16802" y="19897"/>
                    <a:pt x="16990" y="20086"/>
                    <a:pt x="17220" y="20086"/>
                  </a:cubicBezTo>
                  <a:cubicBezTo>
                    <a:pt x="17451" y="20086"/>
                    <a:pt x="17639" y="19897"/>
                    <a:pt x="17660" y="19667"/>
                  </a:cubicBezTo>
                  <a:cubicBezTo>
                    <a:pt x="17702" y="19291"/>
                    <a:pt x="17785" y="18935"/>
                    <a:pt x="17869" y="18537"/>
                  </a:cubicBezTo>
                  <a:cubicBezTo>
                    <a:pt x="17911" y="18558"/>
                    <a:pt x="17953" y="18579"/>
                    <a:pt x="17974" y="18600"/>
                  </a:cubicBezTo>
                  <a:cubicBezTo>
                    <a:pt x="18455" y="19102"/>
                    <a:pt x="18936" y="19584"/>
                    <a:pt x="19396" y="20065"/>
                  </a:cubicBezTo>
                  <a:cubicBezTo>
                    <a:pt x="19459" y="20128"/>
                    <a:pt x="19501" y="20190"/>
                    <a:pt x="19543" y="20253"/>
                  </a:cubicBezTo>
                  <a:cubicBezTo>
                    <a:pt x="19564" y="20316"/>
                    <a:pt x="19585" y="20379"/>
                    <a:pt x="19585" y="20462"/>
                  </a:cubicBezTo>
                  <a:cubicBezTo>
                    <a:pt x="19501" y="21027"/>
                    <a:pt x="19438" y="21592"/>
                    <a:pt x="19355" y="22157"/>
                  </a:cubicBezTo>
                  <a:cubicBezTo>
                    <a:pt x="19313" y="22366"/>
                    <a:pt x="19271" y="22597"/>
                    <a:pt x="19250" y="22806"/>
                  </a:cubicBezTo>
                  <a:cubicBezTo>
                    <a:pt x="19208" y="23036"/>
                    <a:pt x="19355" y="23266"/>
                    <a:pt x="19585" y="23329"/>
                  </a:cubicBezTo>
                  <a:cubicBezTo>
                    <a:pt x="19620" y="23338"/>
                    <a:pt x="19656" y="23342"/>
                    <a:pt x="19691" y="23342"/>
                  </a:cubicBezTo>
                  <a:cubicBezTo>
                    <a:pt x="19902" y="23342"/>
                    <a:pt x="20090" y="23186"/>
                    <a:pt x="20108" y="22952"/>
                  </a:cubicBezTo>
                  <a:cubicBezTo>
                    <a:pt x="20129" y="22910"/>
                    <a:pt x="20129" y="22869"/>
                    <a:pt x="20129" y="22827"/>
                  </a:cubicBezTo>
                  <a:cubicBezTo>
                    <a:pt x="20233" y="22094"/>
                    <a:pt x="20338" y="21341"/>
                    <a:pt x="20443" y="20609"/>
                  </a:cubicBezTo>
                  <a:cubicBezTo>
                    <a:pt x="20464" y="20441"/>
                    <a:pt x="20464" y="20441"/>
                    <a:pt x="20631" y="20421"/>
                  </a:cubicBezTo>
                  <a:lnTo>
                    <a:pt x="22451" y="20149"/>
                  </a:lnTo>
                  <a:cubicBezTo>
                    <a:pt x="22640" y="20128"/>
                    <a:pt x="22849" y="20107"/>
                    <a:pt x="23037" y="20065"/>
                  </a:cubicBezTo>
                  <a:cubicBezTo>
                    <a:pt x="23225" y="20023"/>
                    <a:pt x="23351" y="19877"/>
                    <a:pt x="23351" y="19688"/>
                  </a:cubicBezTo>
                  <a:cubicBezTo>
                    <a:pt x="23369" y="19434"/>
                    <a:pt x="23167" y="19212"/>
                    <a:pt x="22908" y="19212"/>
                  </a:cubicBezTo>
                  <a:cubicBezTo>
                    <a:pt x="22869" y="19212"/>
                    <a:pt x="22828" y="19217"/>
                    <a:pt x="22786" y="19228"/>
                  </a:cubicBezTo>
                  <a:cubicBezTo>
                    <a:pt x="22619" y="19249"/>
                    <a:pt x="22451" y="19291"/>
                    <a:pt x="22263" y="19312"/>
                  </a:cubicBezTo>
                  <a:cubicBezTo>
                    <a:pt x="21719" y="19395"/>
                    <a:pt x="21175" y="19437"/>
                    <a:pt x="20631" y="19542"/>
                  </a:cubicBezTo>
                  <a:cubicBezTo>
                    <a:pt x="20588" y="19550"/>
                    <a:pt x="20546" y="19554"/>
                    <a:pt x="20503" y="19554"/>
                  </a:cubicBezTo>
                  <a:cubicBezTo>
                    <a:pt x="20339" y="19554"/>
                    <a:pt x="20183" y="19491"/>
                    <a:pt x="20066" y="19374"/>
                  </a:cubicBezTo>
                  <a:cubicBezTo>
                    <a:pt x="19585" y="18914"/>
                    <a:pt x="19124" y="18454"/>
                    <a:pt x="18643" y="17972"/>
                  </a:cubicBezTo>
                  <a:cubicBezTo>
                    <a:pt x="18601" y="17931"/>
                    <a:pt x="18580" y="17889"/>
                    <a:pt x="18539" y="17847"/>
                  </a:cubicBezTo>
                  <a:cubicBezTo>
                    <a:pt x="18936" y="17763"/>
                    <a:pt x="19313" y="17680"/>
                    <a:pt x="19689" y="17638"/>
                  </a:cubicBezTo>
                  <a:cubicBezTo>
                    <a:pt x="19920" y="17617"/>
                    <a:pt x="20108" y="17428"/>
                    <a:pt x="20108" y="17177"/>
                  </a:cubicBezTo>
                  <a:cubicBezTo>
                    <a:pt x="20088" y="16959"/>
                    <a:pt x="19899" y="16778"/>
                    <a:pt x="19683" y="16778"/>
                  </a:cubicBezTo>
                  <a:cubicBezTo>
                    <a:pt x="19671" y="16778"/>
                    <a:pt x="19659" y="16779"/>
                    <a:pt x="19648" y="16780"/>
                  </a:cubicBezTo>
                  <a:cubicBezTo>
                    <a:pt x="19501" y="16780"/>
                    <a:pt x="19376" y="16801"/>
                    <a:pt x="19229" y="16822"/>
                  </a:cubicBezTo>
                  <a:cubicBezTo>
                    <a:pt x="18832" y="16926"/>
                    <a:pt x="18413" y="16989"/>
                    <a:pt x="18016" y="17094"/>
                  </a:cubicBezTo>
                  <a:cubicBezTo>
                    <a:pt x="17989" y="17103"/>
                    <a:pt x="17962" y="17107"/>
                    <a:pt x="17935" y="17107"/>
                  </a:cubicBezTo>
                  <a:cubicBezTo>
                    <a:pt x="17838" y="17107"/>
                    <a:pt x="17747" y="17050"/>
                    <a:pt x="17681" y="16968"/>
                  </a:cubicBezTo>
                  <a:cubicBezTo>
                    <a:pt x="17471" y="16738"/>
                    <a:pt x="17262" y="16529"/>
                    <a:pt x="17032" y="16299"/>
                  </a:cubicBezTo>
                  <a:lnTo>
                    <a:pt x="16886" y="16131"/>
                  </a:lnTo>
                  <a:cubicBezTo>
                    <a:pt x="16927" y="16089"/>
                    <a:pt x="16969" y="16068"/>
                    <a:pt x="17032" y="16027"/>
                  </a:cubicBezTo>
                  <a:cubicBezTo>
                    <a:pt x="17304" y="15880"/>
                    <a:pt x="17576" y="15755"/>
                    <a:pt x="17848" y="15629"/>
                  </a:cubicBezTo>
                  <a:cubicBezTo>
                    <a:pt x="17974" y="15566"/>
                    <a:pt x="18099" y="15503"/>
                    <a:pt x="18204" y="15420"/>
                  </a:cubicBezTo>
                  <a:cubicBezTo>
                    <a:pt x="18476" y="15252"/>
                    <a:pt x="18622" y="14918"/>
                    <a:pt x="18539" y="14604"/>
                  </a:cubicBezTo>
                  <a:cubicBezTo>
                    <a:pt x="18455" y="14227"/>
                    <a:pt x="18308" y="13871"/>
                    <a:pt x="18183" y="13495"/>
                  </a:cubicBezTo>
                  <a:cubicBezTo>
                    <a:pt x="18162" y="13390"/>
                    <a:pt x="18120" y="13286"/>
                    <a:pt x="18099" y="13202"/>
                  </a:cubicBezTo>
                  <a:cubicBezTo>
                    <a:pt x="18120" y="13181"/>
                    <a:pt x="18141" y="13181"/>
                    <a:pt x="18162" y="13160"/>
                  </a:cubicBezTo>
                  <a:cubicBezTo>
                    <a:pt x="18560" y="13160"/>
                    <a:pt x="18957" y="13160"/>
                    <a:pt x="19355" y="13139"/>
                  </a:cubicBezTo>
                  <a:cubicBezTo>
                    <a:pt x="19438" y="13139"/>
                    <a:pt x="19522" y="13202"/>
                    <a:pt x="19564" y="13265"/>
                  </a:cubicBezTo>
                  <a:cubicBezTo>
                    <a:pt x="19794" y="13641"/>
                    <a:pt x="20045" y="14018"/>
                    <a:pt x="20296" y="14374"/>
                  </a:cubicBezTo>
                  <a:cubicBezTo>
                    <a:pt x="20359" y="14499"/>
                    <a:pt x="20464" y="14604"/>
                    <a:pt x="20547" y="14708"/>
                  </a:cubicBezTo>
                  <a:cubicBezTo>
                    <a:pt x="20628" y="14779"/>
                    <a:pt x="20729" y="14816"/>
                    <a:pt x="20830" y="14816"/>
                  </a:cubicBezTo>
                  <a:cubicBezTo>
                    <a:pt x="20938" y="14816"/>
                    <a:pt x="21047" y="14774"/>
                    <a:pt x="21133" y="14687"/>
                  </a:cubicBezTo>
                  <a:cubicBezTo>
                    <a:pt x="21280" y="14541"/>
                    <a:pt x="21301" y="14311"/>
                    <a:pt x="21175" y="14143"/>
                  </a:cubicBezTo>
                  <a:cubicBezTo>
                    <a:pt x="20987" y="13851"/>
                    <a:pt x="20798" y="13558"/>
                    <a:pt x="20589" y="13265"/>
                  </a:cubicBezTo>
                  <a:cubicBezTo>
                    <a:pt x="20568" y="13223"/>
                    <a:pt x="20547" y="13181"/>
                    <a:pt x="20505" y="13118"/>
                  </a:cubicBezTo>
                  <a:lnTo>
                    <a:pt x="22640" y="13118"/>
                  </a:lnTo>
                  <a:cubicBezTo>
                    <a:pt x="22807" y="13139"/>
                    <a:pt x="22953" y="13139"/>
                    <a:pt x="23079" y="13286"/>
                  </a:cubicBezTo>
                  <a:cubicBezTo>
                    <a:pt x="23518" y="13892"/>
                    <a:pt x="23979" y="14478"/>
                    <a:pt x="24418" y="15085"/>
                  </a:cubicBezTo>
                  <a:cubicBezTo>
                    <a:pt x="24460" y="15127"/>
                    <a:pt x="24481" y="15190"/>
                    <a:pt x="24523" y="15231"/>
                  </a:cubicBezTo>
                  <a:cubicBezTo>
                    <a:pt x="24617" y="15337"/>
                    <a:pt x="24744" y="15390"/>
                    <a:pt x="24867" y="15390"/>
                  </a:cubicBezTo>
                  <a:cubicBezTo>
                    <a:pt x="24963" y="15390"/>
                    <a:pt x="25056" y="15358"/>
                    <a:pt x="25130" y="15294"/>
                  </a:cubicBezTo>
                  <a:cubicBezTo>
                    <a:pt x="25318" y="15148"/>
                    <a:pt x="25360" y="14897"/>
                    <a:pt x="25234" y="14708"/>
                  </a:cubicBezTo>
                  <a:cubicBezTo>
                    <a:pt x="25192" y="14667"/>
                    <a:pt x="25171" y="14625"/>
                    <a:pt x="25130" y="14583"/>
                  </a:cubicBezTo>
                  <a:cubicBezTo>
                    <a:pt x="24669" y="13976"/>
                    <a:pt x="24209" y="13369"/>
                    <a:pt x="23770" y="12783"/>
                  </a:cubicBezTo>
                  <a:cubicBezTo>
                    <a:pt x="23728" y="12742"/>
                    <a:pt x="23707" y="12700"/>
                    <a:pt x="23686" y="12658"/>
                  </a:cubicBezTo>
                  <a:cubicBezTo>
                    <a:pt x="23728" y="12595"/>
                    <a:pt x="23770" y="12553"/>
                    <a:pt x="23790" y="12490"/>
                  </a:cubicBezTo>
                  <a:lnTo>
                    <a:pt x="24983" y="10921"/>
                  </a:lnTo>
                  <a:cubicBezTo>
                    <a:pt x="25067" y="10817"/>
                    <a:pt x="25150" y="10733"/>
                    <a:pt x="25213" y="10628"/>
                  </a:cubicBezTo>
                  <a:cubicBezTo>
                    <a:pt x="25297" y="10545"/>
                    <a:pt x="25318" y="10419"/>
                    <a:pt x="25297" y="10294"/>
                  </a:cubicBezTo>
                  <a:cubicBezTo>
                    <a:pt x="25276" y="10126"/>
                    <a:pt x="25150" y="9980"/>
                    <a:pt x="24962" y="9959"/>
                  </a:cubicBezTo>
                  <a:cubicBezTo>
                    <a:pt x="24929" y="9950"/>
                    <a:pt x="24894" y="9946"/>
                    <a:pt x="24858" y="9946"/>
                  </a:cubicBezTo>
                  <a:cubicBezTo>
                    <a:pt x="24715" y="9946"/>
                    <a:pt x="24565" y="10013"/>
                    <a:pt x="24481" y="10147"/>
                  </a:cubicBezTo>
                  <a:cubicBezTo>
                    <a:pt x="24042" y="10754"/>
                    <a:pt x="23581" y="11340"/>
                    <a:pt x="23142" y="11946"/>
                  </a:cubicBezTo>
                  <a:cubicBezTo>
                    <a:pt x="23037" y="12114"/>
                    <a:pt x="22849" y="12198"/>
                    <a:pt x="22640" y="12198"/>
                  </a:cubicBezTo>
                  <a:lnTo>
                    <a:pt x="22033" y="12198"/>
                  </a:lnTo>
                  <a:cubicBezTo>
                    <a:pt x="21761" y="12198"/>
                    <a:pt x="21510" y="12218"/>
                    <a:pt x="21238" y="12218"/>
                  </a:cubicBezTo>
                  <a:lnTo>
                    <a:pt x="20464" y="12218"/>
                  </a:lnTo>
                  <a:cubicBezTo>
                    <a:pt x="20694" y="11863"/>
                    <a:pt x="20903" y="11549"/>
                    <a:pt x="21133" y="11235"/>
                  </a:cubicBezTo>
                  <a:cubicBezTo>
                    <a:pt x="21280" y="11068"/>
                    <a:pt x="21280" y="10796"/>
                    <a:pt x="21112" y="10628"/>
                  </a:cubicBezTo>
                  <a:cubicBezTo>
                    <a:pt x="21026" y="10552"/>
                    <a:pt x="20919" y="10515"/>
                    <a:pt x="20813" y="10515"/>
                  </a:cubicBezTo>
                  <a:cubicBezTo>
                    <a:pt x="20687" y="10515"/>
                    <a:pt x="20564" y="10568"/>
                    <a:pt x="20484" y="10670"/>
                  </a:cubicBezTo>
                  <a:cubicBezTo>
                    <a:pt x="20401" y="10754"/>
                    <a:pt x="20338" y="10838"/>
                    <a:pt x="20275" y="10921"/>
                  </a:cubicBezTo>
                  <a:cubicBezTo>
                    <a:pt x="20045" y="11298"/>
                    <a:pt x="19794" y="11654"/>
                    <a:pt x="19543" y="12030"/>
                  </a:cubicBezTo>
                  <a:cubicBezTo>
                    <a:pt x="19506" y="12121"/>
                    <a:pt x="19422" y="12181"/>
                    <a:pt x="19318" y="12181"/>
                  </a:cubicBezTo>
                  <a:cubicBezTo>
                    <a:pt x="19303" y="12181"/>
                    <a:pt x="19287" y="12179"/>
                    <a:pt x="19271" y="12177"/>
                  </a:cubicBezTo>
                  <a:cubicBezTo>
                    <a:pt x="18957" y="12156"/>
                    <a:pt x="18622" y="12156"/>
                    <a:pt x="18308" y="12156"/>
                  </a:cubicBezTo>
                  <a:lnTo>
                    <a:pt x="18078" y="12156"/>
                  </a:lnTo>
                  <a:cubicBezTo>
                    <a:pt x="18099" y="12030"/>
                    <a:pt x="18141" y="11926"/>
                    <a:pt x="18162" y="11821"/>
                  </a:cubicBezTo>
                  <a:cubicBezTo>
                    <a:pt x="18288" y="11465"/>
                    <a:pt x="18413" y="11089"/>
                    <a:pt x="18518" y="10733"/>
                  </a:cubicBezTo>
                  <a:cubicBezTo>
                    <a:pt x="18601" y="10398"/>
                    <a:pt x="18455" y="10042"/>
                    <a:pt x="18162" y="9875"/>
                  </a:cubicBezTo>
                  <a:cubicBezTo>
                    <a:pt x="17827" y="9687"/>
                    <a:pt x="17492" y="9519"/>
                    <a:pt x="17158" y="9352"/>
                  </a:cubicBezTo>
                  <a:cubicBezTo>
                    <a:pt x="17053" y="9310"/>
                    <a:pt x="16948" y="9247"/>
                    <a:pt x="16886" y="9164"/>
                  </a:cubicBezTo>
                  <a:cubicBezTo>
                    <a:pt x="17179" y="8871"/>
                    <a:pt x="17451" y="8578"/>
                    <a:pt x="17743" y="8285"/>
                  </a:cubicBezTo>
                  <a:cubicBezTo>
                    <a:pt x="17774" y="8240"/>
                    <a:pt x="17836" y="8205"/>
                    <a:pt x="17900" y="8205"/>
                  </a:cubicBezTo>
                  <a:cubicBezTo>
                    <a:pt x="17925" y="8205"/>
                    <a:pt x="17950" y="8210"/>
                    <a:pt x="17974" y="8222"/>
                  </a:cubicBezTo>
                  <a:cubicBezTo>
                    <a:pt x="18141" y="8243"/>
                    <a:pt x="18308" y="8285"/>
                    <a:pt x="18497" y="8327"/>
                  </a:cubicBezTo>
                  <a:cubicBezTo>
                    <a:pt x="18852" y="8389"/>
                    <a:pt x="19208" y="8473"/>
                    <a:pt x="19564" y="8536"/>
                  </a:cubicBezTo>
                  <a:cubicBezTo>
                    <a:pt x="19588" y="8540"/>
                    <a:pt x="19611" y="8542"/>
                    <a:pt x="19635" y="8542"/>
                  </a:cubicBezTo>
                  <a:cubicBezTo>
                    <a:pt x="19840" y="8542"/>
                    <a:pt x="20028" y="8384"/>
                    <a:pt x="20066" y="8159"/>
                  </a:cubicBezTo>
                  <a:cubicBezTo>
                    <a:pt x="20108" y="7929"/>
                    <a:pt x="19940" y="7720"/>
                    <a:pt x="19710" y="7678"/>
                  </a:cubicBezTo>
                  <a:lnTo>
                    <a:pt x="18790" y="7490"/>
                  </a:lnTo>
                  <a:lnTo>
                    <a:pt x="18518" y="7448"/>
                  </a:lnTo>
                  <a:cubicBezTo>
                    <a:pt x="18560" y="7385"/>
                    <a:pt x="18580" y="7364"/>
                    <a:pt x="18622" y="7322"/>
                  </a:cubicBezTo>
                  <a:cubicBezTo>
                    <a:pt x="19104" y="6862"/>
                    <a:pt x="19564" y="6402"/>
                    <a:pt x="20045" y="5941"/>
                  </a:cubicBezTo>
                  <a:cubicBezTo>
                    <a:pt x="20108" y="5858"/>
                    <a:pt x="20192" y="5816"/>
                    <a:pt x="20275" y="5774"/>
                  </a:cubicBezTo>
                  <a:cubicBezTo>
                    <a:pt x="20317" y="5753"/>
                    <a:pt x="20380" y="5732"/>
                    <a:pt x="20443" y="5732"/>
                  </a:cubicBezTo>
                  <a:cubicBezTo>
                    <a:pt x="20819" y="5795"/>
                    <a:pt x="21175" y="5837"/>
                    <a:pt x="21573" y="5900"/>
                  </a:cubicBezTo>
                  <a:cubicBezTo>
                    <a:pt x="21970" y="5962"/>
                    <a:pt x="22368" y="6004"/>
                    <a:pt x="22765" y="6067"/>
                  </a:cubicBezTo>
                  <a:cubicBezTo>
                    <a:pt x="22801" y="6077"/>
                    <a:pt x="22838" y="6081"/>
                    <a:pt x="22875" y="6081"/>
                  </a:cubicBezTo>
                  <a:cubicBezTo>
                    <a:pt x="23075" y="6081"/>
                    <a:pt x="23277" y="5944"/>
                    <a:pt x="23330" y="5732"/>
                  </a:cubicBezTo>
                  <a:cubicBezTo>
                    <a:pt x="23372" y="5460"/>
                    <a:pt x="23163" y="5209"/>
                    <a:pt x="22891" y="5209"/>
                  </a:cubicBezTo>
                  <a:lnTo>
                    <a:pt x="22409" y="5146"/>
                  </a:lnTo>
                  <a:lnTo>
                    <a:pt x="21029" y="4958"/>
                  </a:lnTo>
                  <a:lnTo>
                    <a:pt x="20443" y="4874"/>
                  </a:lnTo>
                  <a:cubicBezTo>
                    <a:pt x="20443" y="4853"/>
                    <a:pt x="20422" y="4832"/>
                    <a:pt x="20422" y="4791"/>
                  </a:cubicBezTo>
                  <a:cubicBezTo>
                    <a:pt x="20338" y="4247"/>
                    <a:pt x="20275" y="3703"/>
                    <a:pt x="20192" y="3159"/>
                  </a:cubicBezTo>
                  <a:cubicBezTo>
                    <a:pt x="20150" y="2887"/>
                    <a:pt x="20129" y="2615"/>
                    <a:pt x="20087" y="2343"/>
                  </a:cubicBezTo>
                  <a:cubicBezTo>
                    <a:pt x="20058" y="2125"/>
                    <a:pt x="19868" y="1978"/>
                    <a:pt x="19663" y="1978"/>
                  </a:cubicBezTo>
                  <a:cubicBezTo>
                    <a:pt x="19573" y="1978"/>
                    <a:pt x="19480" y="2006"/>
                    <a:pt x="19396" y="2071"/>
                  </a:cubicBezTo>
                  <a:cubicBezTo>
                    <a:pt x="19271" y="2175"/>
                    <a:pt x="19187" y="2343"/>
                    <a:pt x="19229" y="2510"/>
                  </a:cubicBezTo>
                  <a:cubicBezTo>
                    <a:pt x="19250" y="2698"/>
                    <a:pt x="19292" y="2866"/>
                    <a:pt x="19313" y="3054"/>
                  </a:cubicBezTo>
                  <a:cubicBezTo>
                    <a:pt x="19396" y="3640"/>
                    <a:pt x="19480" y="4226"/>
                    <a:pt x="19564" y="4832"/>
                  </a:cubicBezTo>
                  <a:cubicBezTo>
                    <a:pt x="19585" y="4916"/>
                    <a:pt x="19564" y="5021"/>
                    <a:pt x="19501" y="5104"/>
                  </a:cubicBezTo>
                  <a:cubicBezTo>
                    <a:pt x="19438" y="5188"/>
                    <a:pt x="19396" y="5251"/>
                    <a:pt x="19313" y="5335"/>
                  </a:cubicBezTo>
                  <a:cubicBezTo>
                    <a:pt x="19062" y="5586"/>
                    <a:pt x="18832" y="5837"/>
                    <a:pt x="18560" y="6088"/>
                  </a:cubicBezTo>
                  <a:cubicBezTo>
                    <a:pt x="18371" y="6297"/>
                    <a:pt x="18183" y="6506"/>
                    <a:pt x="17974" y="6695"/>
                  </a:cubicBezTo>
                  <a:cubicBezTo>
                    <a:pt x="17932" y="6736"/>
                    <a:pt x="17890" y="6757"/>
                    <a:pt x="17869" y="6778"/>
                  </a:cubicBezTo>
                  <a:cubicBezTo>
                    <a:pt x="17848" y="6695"/>
                    <a:pt x="17827" y="6611"/>
                    <a:pt x="17806" y="6548"/>
                  </a:cubicBezTo>
                  <a:cubicBezTo>
                    <a:pt x="17743" y="6255"/>
                    <a:pt x="17681" y="5941"/>
                    <a:pt x="17639" y="5648"/>
                  </a:cubicBezTo>
                  <a:cubicBezTo>
                    <a:pt x="17618" y="5418"/>
                    <a:pt x="17430" y="5251"/>
                    <a:pt x="17220" y="5230"/>
                  </a:cubicBezTo>
                  <a:cubicBezTo>
                    <a:pt x="16969" y="5230"/>
                    <a:pt x="16781" y="5439"/>
                    <a:pt x="16781" y="5690"/>
                  </a:cubicBezTo>
                  <a:cubicBezTo>
                    <a:pt x="16781" y="5816"/>
                    <a:pt x="16802" y="5962"/>
                    <a:pt x="16844" y="6088"/>
                  </a:cubicBezTo>
                  <a:cubicBezTo>
                    <a:pt x="16927" y="6506"/>
                    <a:pt x="16990" y="6925"/>
                    <a:pt x="17095" y="7343"/>
                  </a:cubicBezTo>
                  <a:cubicBezTo>
                    <a:pt x="17137" y="7448"/>
                    <a:pt x="17095" y="7573"/>
                    <a:pt x="16990" y="7636"/>
                  </a:cubicBezTo>
                  <a:cubicBezTo>
                    <a:pt x="16739" y="7866"/>
                    <a:pt x="16509" y="8097"/>
                    <a:pt x="16258" y="8327"/>
                  </a:cubicBezTo>
                  <a:lnTo>
                    <a:pt x="16111" y="8452"/>
                  </a:lnTo>
                  <a:cubicBezTo>
                    <a:pt x="16070" y="8348"/>
                    <a:pt x="16007" y="8243"/>
                    <a:pt x="15965" y="8138"/>
                  </a:cubicBezTo>
                  <a:cubicBezTo>
                    <a:pt x="15798" y="7825"/>
                    <a:pt x="15651" y="7490"/>
                    <a:pt x="15463" y="7176"/>
                  </a:cubicBezTo>
                  <a:cubicBezTo>
                    <a:pt x="15331" y="6913"/>
                    <a:pt x="15058" y="6766"/>
                    <a:pt x="14784" y="6766"/>
                  </a:cubicBezTo>
                  <a:cubicBezTo>
                    <a:pt x="14709" y="6766"/>
                    <a:pt x="14635" y="6777"/>
                    <a:pt x="14563" y="6799"/>
                  </a:cubicBezTo>
                  <a:cubicBezTo>
                    <a:pt x="14207" y="6904"/>
                    <a:pt x="13873" y="7029"/>
                    <a:pt x="13517" y="7155"/>
                  </a:cubicBezTo>
                  <a:cubicBezTo>
                    <a:pt x="13412" y="7176"/>
                    <a:pt x="13308" y="7197"/>
                    <a:pt x="13161" y="7239"/>
                  </a:cubicBezTo>
                  <a:lnTo>
                    <a:pt x="13161" y="5962"/>
                  </a:lnTo>
                  <a:cubicBezTo>
                    <a:pt x="13161" y="5858"/>
                    <a:pt x="13224" y="5816"/>
                    <a:pt x="13287" y="5774"/>
                  </a:cubicBezTo>
                  <a:cubicBezTo>
                    <a:pt x="13663" y="5523"/>
                    <a:pt x="14040" y="5293"/>
                    <a:pt x="14396" y="5042"/>
                  </a:cubicBezTo>
                  <a:cubicBezTo>
                    <a:pt x="14521" y="4958"/>
                    <a:pt x="14626" y="4874"/>
                    <a:pt x="14710" y="4770"/>
                  </a:cubicBezTo>
                  <a:cubicBezTo>
                    <a:pt x="14993" y="4470"/>
                    <a:pt x="14732" y="4051"/>
                    <a:pt x="14403" y="4051"/>
                  </a:cubicBezTo>
                  <a:cubicBezTo>
                    <a:pt x="14319" y="4051"/>
                    <a:pt x="14230" y="4078"/>
                    <a:pt x="14145" y="4142"/>
                  </a:cubicBezTo>
                  <a:cubicBezTo>
                    <a:pt x="13852" y="4330"/>
                    <a:pt x="13559" y="4540"/>
                    <a:pt x="13266" y="4728"/>
                  </a:cubicBezTo>
                  <a:cubicBezTo>
                    <a:pt x="13245" y="4749"/>
                    <a:pt x="13203" y="4770"/>
                    <a:pt x="13140" y="4812"/>
                  </a:cubicBezTo>
                  <a:lnTo>
                    <a:pt x="13140" y="4602"/>
                  </a:lnTo>
                  <a:cubicBezTo>
                    <a:pt x="13140" y="4037"/>
                    <a:pt x="13140" y="3472"/>
                    <a:pt x="13140" y="2907"/>
                  </a:cubicBezTo>
                  <a:cubicBezTo>
                    <a:pt x="13140" y="2803"/>
                    <a:pt x="13140" y="2719"/>
                    <a:pt x="13140" y="2635"/>
                  </a:cubicBezTo>
                  <a:cubicBezTo>
                    <a:pt x="13161" y="2510"/>
                    <a:pt x="13161" y="2343"/>
                    <a:pt x="13308" y="2238"/>
                  </a:cubicBezTo>
                  <a:cubicBezTo>
                    <a:pt x="13789" y="1882"/>
                    <a:pt x="14291" y="1506"/>
                    <a:pt x="14772" y="1129"/>
                  </a:cubicBezTo>
                  <a:cubicBezTo>
                    <a:pt x="14919" y="1024"/>
                    <a:pt x="15065" y="920"/>
                    <a:pt x="15212" y="815"/>
                  </a:cubicBezTo>
                  <a:cubicBezTo>
                    <a:pt x="15421" y="669"/>
                    <a:pt x="15463" y="397"/>
                    <a:pt x="15316" y="187"/>
                  </a:cubicBezTo>
                  <a:cubicBezTo>
                    <a:pt x="15231" y="66"/>
                    <a:pt x="15103" y="0"/>
                    <a:pt x="14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flipH="1">
              <a:off x="8366152" y="4386419"/>
              <a:ext cx="480497" cy="419760"/>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flipH="1">
              <a:off x="3870910" y="4690913"/>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293"/>
        <p:cNvGrpSpPr/>
        <p:nvPr/>
      </p:nvGrpSpPr>
      <p:grpSpPr>
        <a:xfrm>
          <a:off x="0" y="0"/>
          <a:ext cx="0" cy="0"/>
          <a:chOff x="0" y="0"/>
          <a:chExt cx="0" cy="0"/>
        </a:xfrm>
      </p:grpSpPr>
      <p:grpSp>
        <p:nvGrpSpPr>
          <p:cNvPr id="294" name="Google Shape;294;p22"/>
          <p:cNvGrpSpPr/>
          <p:nvPr/>
        </p:nvGrpSpPr>
        <p:grpSpPr>
          <a:xfrm>
            <a:off x="-4138" y="-1"/>
            <a:ext cx="9152276" cy="5143502"/>
            <a:chOff x="-4138" y="-1"/>
            <a:chExt cx="9152276" cy="5143502"/>
          </a:xfrm>
        </p:grpSpPr>
        <p:grpSp>
          <p:nvGrpSpPr>
            <p:cNvPr id="295" name="Google Shape;295;p22"/>
            <p:cNvGrpSpPr/>
            <p:nvPr/>
          </p:nvGrpSpPr>
          <p:grpSpPr>
            <a:xfrm>
              <a:off x="-4138" y="-1"/>
              <a:ext cx="9152276" cy="5143502"/>
              <a:chOff x="-4138" y="-1"/>
              <a:chExt cx="9152276" cy="5143502"/>
            </a:xfrm>
          </p:grpSpPr>
          <p:pic>
            <p:nvPicPr>
              <p:cNvPr id="296" name="Google Shape;296;p22"/>
              <p:cNvPicPr preferRelativeResize="0"/>
              <p:nvPr/>
            </p:nvPicPr>
            <p:blipFill>
              <a:blip r:embed="rId2">
                <a:alphaModFix amt="40000"/>
              </a:blip>
              <a:stretch>
                <a:fillRect/>
              </a:stretch>
            </p:blipFill>
            <p:spPr>
              <a:xfrm rot="10800000">
                <a:off x="-4138" y="0"/>
                <a:ext cx="9152276" cy="5143501"/>
              </a:xfrm>
              <a:prstGeom prst="rect">
                <a:avLst/>
              </a:prstGeom>
              <a:noFill/>
              <a:ln>
                <a:noFill/>
              </a:ln>
            </p:spPr>
          </p:pic>
          <p:pic>
            <p:nvPicPr>
              <p:cNvPr id="297" name="Google Shape;297;p22"/>
              <p:cNvPicPr preferRelativeResize="0"/>
              <p:nvPr/>
            </p:nvPicPr>
            <p:blipFill rotWithShape="1">
              <a:blip r:embed="rId3">
                <a:alphaModFix amt="60000"/>
              </a:blip>
              <a:srcRect/>
              <a:stretch/>
            </p:blipFill>
            <p:spPr>
              <a:xfrm rot="10800000">
                <a:off x="4136" y="-1"/>
                <a:ext cx="9144003" cy="5143501"/>
              </a:xfrm>
              <a:prstGeom prst="rect">
                <a:avLst/>
              </a:prstGeom>
              <a:noFill/>
              <a:ln>
                <a:noFill/>
              </a:ln>
            </p:spPr>
          </p:pic>
        </p:grpSp>
        <p:sp>
          <p:nvSpPr>
            <p:cNvPr id="298" name="Google Shape;298;p22"/>
            <p:cNvSpPr/>
            <p:nvPr/>
          </p:nvSpPr>
          <p:spPr>
            <a:xfrm>
              <a:off x="474600" y="351150"/>
              <a:ext cx="8194800" cy="4445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99" name="Google Shape;299;p22"/>
          <p:cNvSpPr txBox="1">
            <a:spLocks noGrp="1"/>
          </p:cNvSpPr>
          <p:nvPr>
            <p:ph type="subTitle" idx="1"/>
          </p:nvPr>
        </p:nvSpPr>
        <p:spPr>
          <a:xfrm>
            <a:off x="3414631" y="1447024"/>
            <a:ext cx="23211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4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0" name="Google Shape;300;p22"/>
          <p:cNvSpPr txBox="1">
            <a:spLocks noGrp="1"/>
          </p:cNvSpPr>
          <p:nvPr>
            <p:ph type="subTitle" idx="2"/>
          </p:nvPr>
        </p:nvSpPr>
        <p:spPr>
          <a:xfrm>
            <a:off x="969397" y="1447024"/>
            <a:ext cx="23211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4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1" name="Google Shape;30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2" name="Google Shape;302;p22"/>
          <p:cNvSpPr txBox="1">
            <a:spLocks noGrp="1"/>
          </p:cNvSpPr>
          <p:nvPr>
            <p:ph type="subTitle" idx="3"/>
          </p:nvPr>
        </p:nvSpPr>
        <p:spPr>
          <a:xfrm>
            <a:off x="5853503" y="1447024"/>
            <a:ext cx="23211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4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grpSp>
        <p:nvGrpSpPr>
          <p:cNvPr id="303" name="Google Shape;303;p22"/>
          <p:cNvGrpSpPr/>
          <p:nvPr/>
        </p:nvGrpSpPr>
        <p:grpSpPr>
          <a:xfrm>
            <a:off x="52574" y="-197568"/>
            <a:ext cx="8994009" cy="5285222"/>
            <a:chOff x="52574" y="-197568"/>
            <a:chExt cx="8994009" cy="5285222"/>
          </a:xfrm>
        </p:grpSpPr>
        <p:sp>
          <p:nvSpPr>
            <p:cNvPr id="304" name="Google Shape;304;p22"/>
            <p:cNvSpPr/>
            <p:nvPr/>
          </p:nvSpPr>
          <p:spPr>
            <a:xfrm>
              <a:off x="7373102" y="-197568"/>
              <a:ext cx="480541" cy="476693"/>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2"/>
            <p:cNvSpPr/>
            <p:nvPr/>
          </p:nvSpPr>
          <p:spPr>
            <a:xfrm>
              <a:off x="5548038" y="4596300"/>
              <a:ext cx="301807" cy="333188"/>
            </a:xfrm>
            <a:custGeom>
              <a:avLst/>
              <a:gdLst/>
              <a:ahLst/>
              <a:cxnLst/>
              <a:rect l="l" t="t" r="r" b="b"/>
              <a:pathLst>
                <a:path w="26929" h="29729" extrusionOk="0">
                  <a:moveTo>
                    <a:pt x="8809" y="6822"/>
                  </a:moveTo>
                  <a:lnTo>
                    <a:pt x="10002" y="7366"/>
                  </a:lnTo>
                  <a:lnTo>
                    <a:pt x="9855" y="8600"/>
                  </a:lnTo>
                  <a:cubicBezTo>
                    <a:pt x="9458" y="8475"/>
                    <a:pt x="9060" y="8307"/>
                    <a:pt x="8684" y="8098"/>
                  </a:cubicBezTo>
                  <a:cubicBezTo>
                    <a:pt x="8725" y="7680"/>
                    <a:pt x="8767" y="7261"/>
                    <a:pt x="8809" y="6822"/>
                  </a:cubicBezTo>
                  <a:close/>
                  <a:moveTo>
                    <a:pt x="18162" y="6843"/>
                  </a:moveTo>
                  <a:cubicBezTo>
                    <a:pt x="18204" y="7219"/>
                    <a:pt x="18225" y="7575"/>
                    <a:pt x="18267" y="7931"/>
                  </a:cubicBezTo>
                  <a:cubicBezTo>
                    <a:pt x="18308" y="8035"/>
                    <a:pt x="18225" y="8161"/>
                    <a:pt x="18120" y="8182"/>
                  </a:cubicBezTo>
                  <a:cubicBezTo>
                    <a:pt x="17785" y="8328"/>
                    <a:pt x="17471" y="8475"/>
                    <a:pt x="17158" y="8621"/>
                  </a:cubicBezTo>
                  <a:cubicBezTo>
                    <a:pt x="17053" y="8224"/>
                    <a:pt x="16990" y="7805"/>
                    <a:pt x="16990" y="7387"/>
                  </a:cubicBezTo>
                  <a:cubicBezTo>
                    <a:pt x="17367" y="7177"/>
                    <a:pt x="17743" y="6989"/>
                    <a:pt x="18162" y="6843"/>
                  </a:cubicBezTo>
                  <a:close/>
                  <a:moveTo>
                    <a:pt x="10734" y="7324"/>
                  </a:moveTo>
                  <a:cubicBezTo>
                    <a:pt x="11550" y="7721"/>
                    <a:pt x="12345" y="8182"/>
                    <a:pt x="13078" y="8747"/>
                  </a:cubicBezTo>
                  <a:lnTo>
                    <a:pt x="13078" y="10128"/>
                  </a:lnTo>
                  <a:cubicBezTo>
                    <a:pt x="12743" y="9981"/>
                    <a:pt x="12450" y="9835"/>
                    <a:pt x="12136" y="9688"/>
                  </a:cubicBezTo>
                  <a:lnTo>
                    <a:pt x="10713" y="8998"/>
                  </a:lnTo>
                  <a:cubicBezTo>
                    <a:pt x="10567" y="8935"/>
                    <a:pt x="10546" y="8956"/>
                    <a:pt x="10567" y="8747"/>
                  </a:cubicBezTo>
                  <a:cubicBezTo>
                    <a:pt x="10629" y="8286"/>
                    <a:pt x="10671" y="7847"/>
                    <a:pt x="10713" y="7408"/>
                  </a:cubicBezTo>
                  <a:cubicBezTo>
                    <a:pt x="10734" y="7387"/>
                    <a:pt x="10734" y="7345"/>
                    <a:pt x="10734" y="7324"/>
                  </a:cubicBezTo>
                  <a:close/>
                  <a:moveTo>
                    <a:pt x="16237" y="7303"/>
                  </a:moveTo>
                  <a:cubicBezTo>
                    <a:pt x="16300" y="7575"/>
                    <a:pt x="16300" y="7847"/>
                    <a:pt x="16321" y="8098"/>
                  </a:cubicBezTo>
                  <a:cubicBezTo>
                    <a:pt x="16363" y="8370"/>
                    <a:pt x="16404" y="8642"/>
                    <a:pt x="16446" y="8914"/>
                  </a:cubicBezTo>
                  <a:lnTo>
                    <a:pt x="13914" y="10128"/>
                  </a:lnTo>
                  <a:lnTo>
                    <a:pt x="13914" y="9981"/>
                  </a:lnTo>
                  <a:lnTo>
                    <a:pt x="13914" y="8872"/>
                  </a:lnTo>
                  <a:cubicBezTo>
                    <a:pt x="13894" y="8768"/>
                    <a:pt x="13956" y="8684"/>
                    <a:pt x="14019" y="8642"/>
                  </a:cubicBezTo>
                  <a:cubicBezTo>
                    <a:pt x="14124" y="8579"/>
                    <a:pt x="14228" y="8496"/>
                    <a:pt x="14333" y="8412"/>
                  </a:cubicBezTo>
                  <a:cubicBezTo>
                    <a:pt x="14793" y="8119"/>
                    <a:pt x="15254" y="7847"/>
                    <a:pt x="15714" y="7596"/>
                  </a:cubicBezTo>
                  <a:cubicBezTo>
                    <a:pt x="15881" y="7491"/>
                    <a:pt x="16049" y="7408"/>
                    <a:pt x="16237" y="7303"/>
                  </a:cubicBezTo>
                  <a:close/>
                  <a:moveTo>
                    <a:pt x="8265" y="8726"/>
                  </a:moveTo>
                  <a:lnTo>
                    <a:pt x="9791" y="9395"/>
                  </a:lnTo>
                  <a:lnTo>
                    <a:pt x="9791" y="9395"/>
                  </a:lnTo>
                  <a:cubicBezTo>
                    <a:pt x="9708" y="10329"/>
                    <a:pt x="9646" y="11222"/>
                    <a:pt x="9583" y="12136"/>
                  </a:cubicBezTo>
                  <a:cubicBezTo>
                    <a:pt x="9541" y="12136"/>
                    <a:pt x="9520" y="12115"/>
                    <a:pt x="9479" y="12115"/>
                  </a:cubicBezTo>
                  <a:cubicBezTo>
                    <a:pt x="9123" y="11906"/>
                    <a:pt x="8788" y="11718"/>
                    <a:pt x="8432" y="11509"/>
                  </a:cubicBezTo>
                  <a:cubicBezTo>
                    <a:pt x="8370" y="11488"/>
                    <a:pt x="8328" y="11425"/>
                    <a:pt x="8328" y="11341"/>
                  </a:cubicBezTo>
                  <a:cubicBezTo>
                    <a:pt x="8307" y="11090"/>
                    <a:pt x="8286" y="10818"/>
                    <a:pt x="8265" y="10567"/>
                  </a:cubicBezTo>
                  <a:lnTo>
                    <a:pt x="8265" y="10295"/>
                  </a:lnTo>
                  <a:lnTo>
                    <a:pt x="8265" y="8726"/>
                  </a:lnTo>
                  <a:close/>
                  <a:moveTo>
                    <a:pt x="18706" y="8726"/>
                  </a:moveTo>
                  <a:cubicBezTo>
                    <a:pt x="18727" y="9207"/>
                    <a:pt x="18727" y="9688"/>
                    <a:pt x="18706" y="10190"/>
                  </a:cubicBezTo>
                  <a:cubicBezTo>
                    <a:pt x="18685" y="10253"/>
                    <a:pt x="18706" y="10316"/>
                    <a:pt x="18706" y="10379"/>
                  </a:cubicBezTo>
                  <a:cubicBezTo>
                    <a:pt x="18685" y="10714"/>
                    <a:pt x="18664" y="11048"/>
                    <a:pt x="18622" y="11383"/>
                  </a:cubicBezTo>
                  <a:cubicBezTo>
                    <a:pt x="18622" y="11425"/>
                    <a:pt x="18580" y="11467"/>
                    <a:pt x="18539" y="11509"/>
                  </a:cubicBezTo>
                  <a:cubicBezTo>
                    <a:pt x="18183" y="11718"/>
                    <a:pt x="17827" y="11927"/>
                    <a:pt x="17451" y="12136"/>
                  </a:cubicBezTo>
                  <a:lnTo>
                    <a:pt x="17409" y="12136"/>
                  </a:lnTo>
                  <a:cubicBezTo>
                    <a:pt x="17346" y="11216"/>
                    <a:pt x="17262" y="10295"/>
                    <a:pt x="17179" y="9374"/>
                  </a:cubicBezTo>
                  <a:lnTo>
                    <a:pt x="18706" y="8726"/>
                  </a:lnTo>
                  <a:close/>
                  <a:moveTo>
                    <a:pt x="7930" y="12230"/>
                  </a:moveTo>
                  <a:cubicBezTo>
                    <a:pt x="7972" y="12230"/>
                    <a:pt x="8014" y="12241"/>
                    <a:pt x="8056" y="12262"/>
                  </a:cubicBezTo>
                  <a:cubicBezTo>
                    <a:pt x="8370" y="12450"/>
                    <a:pt x="8684" y="12618"/>
                    <a:pt x="8997" y="12806"/>
                  </a:cubicBezTo>
                  <a:lnTo>
                    <a:pt x="9144" y="12890"/>
                  </a:lnTo>
                  <a:lnTo>
                    <a:pt x="6842" y="14459"/>
                  </a:lnTo>
                  <a:lnTo>
                    <a:pt x="5524" y="13517"/>
                  </a:lnTo>
                  <a:cubicBezTo>
                    <a:pt x="5650" y="13434"/>
                    <a:pt x="5733" y="13392"/>
                    <a:pt x="5838" y="13329"/>
                  </a:cubicBezTo>
                  <a:cubicBezTo>
                    <a:pt x="6131" y="13120"/>
                    <a:pt x="6445" y="12973"/>
                    <a:pt x="6759" y="12785"/>
                  </a:cubicBezTo>
                  <a:cubicBezTo>
                    <a:pt x="7093" y="12597"/>
                    <a:pt x="7449" y="12408"/>
                    <a:pt x="7805" y="12262"/>
                  </a:cubicBezTo>
                  <a:cubicBezTo>
                    <a:pt x="7847" y="12241"/>
                    <a:pt x="7888" y="12230"/>
                    <a:pt x="7930" y="12230"/>
                  </a:cubicBezTo>
                  <a:close/>
                  <a:moveTo>
                    <a:pt x="19038" y="12189"/>
                  </a:moveTo>
                  <a:cubicBezTo>
                    <a:pt x="19077" y="12189"/>
                    <a:pt x="19114" y="12199"/>
                    <a:pt x="19145" y="12220"/>
                  </a:cubicBezTo>
                  <a:cubicBezTo>
                    <a:pt x="19376" y="12325"/>
                    <a:pt x="19606" y="12429"/>
                    <a:pt x="19815" y="12534"/>
                  </a:cubicBezTo>
                  <a:cubicBezTo>
                    <a:pt x="19940" y="12597"/>
                    <a:pt x="20087" y="12680"/>
                    <a:pt x="20212" y="12764"/>
                  </a:cubicBezTo>
                  <a:lnTo>
                    <a:pt x="21447" y="13475"/>
                  </a:lnTo>
                  <a:cubicBezTo>
                    <a:pt x="21217" y="13664"/>
                    <a:pt x="20987" y="13789"/>
                    <a:pt x="20777" y="13957"/>
                  </a:cubicBezTo>
                  <a:lnTo>
                    <a:pt x="20129" y="14459"/>
                  </a:lnTo>
                  <a:lnTo>
                    <a:pt x="17848" y="12869"/>
                  </a:lnTo>
                  <a:cubicBezTo>
                    <a:pt x="17869" y="12848"/>
                    <a:pt x="17911" y="12827"/>
                    <a:pt x="17932" y="12806"/>
                  </a:cubicBezTo>
                  <a:cubicBezTo>
                    <a:pt x="18267" y="12618"/>
                    <a:pt x="18601" y="12429"/>
                    <a:pt x="18915" y="12220"/>
                  </a:cubicBezTo>
                  <a:cubicBezTo>
                    <a:pt x="18957" y="12199"/>
                    <a:pt x="18999" y="12189"/>
                    <a:pt x="19038" y="12189"/>
                  </a:cubicBezTo>
                  <a:close/>
                  <a:moveTo>
                    <a:pt x="5210" y="14145"/>
                  </a:moveTo>
                  <a:lnTo>
                    <a:pt x="6235" y="14898"/>
                  </a:lnTo>
                  <a:cubicBezTo>
                    <a:pt x="5901" y="15170"/>
                    <a:pt x="5566" y="15442"/>
                    <a:pt x="5210" y="15672"/>
                  </a:cubicBezTo>
                  <a:lnTo>
                    <a:pt x="4164" y="14919"/>
                  </a:lnTo>
                  <a:lnTo>
                    <a:pt x="5210" y="14145"/>
                  </a:lnTo>
                  <a:close/>
                  <a:moveTo>
                    <a:pt x="21782" y="14145"/>
                  </a:moveTo>
                  <a:lnTo>
                    <a:pt x="22828" y="14919"/>
                  </a:lnTo>
                  <a:lnTo>
                    <a:pt x="21782" y="15672"/>
                  </a:lnTo>
                  <a:cubicBezTo>
                    <a:pt x="21426" y="15442"/>
                    <a:pt x="21091" y="15191"/>
                    <a:pt x="20777" y="14919"/>
                  </a:cubicBezTo>
                  <a:cubicBezTo>
                    <a:pt x="21091" y="14626"/>
                    <a:pt x="21426" y="14375"/>
                    <a:pt x="21782" y="14145"/>
                  </a:cubicBezTo>
                  <a:close/>
                  <a:moveTo>
                    <a:pt x="6842" y="15359"/>
                  </a:moveTo>
                  <a:lnTo>
                    <a:pt x="9144" y="16928"/>
                  </a:lnTo>
                  <a:cubicBezTo>
                    <a:pt x="8746" y="17158"/>
                    <a:pt x="8370" y="17388"/>
                    <a:pt x="7993" y="17597"/>
                  </a:cubicBezTo>
                  <a:cubicBezTo>
                    <a:pt x="7972" y="17608"/>
                    <a:pt x="7951" y="17613"/>
                    <a:pt x="7928" y="17613"/>
                  </a:cubicBezTo>
                  <a:cubicBezTo>
                    <a:pt x="7904" y="17613"/>
                    <a:pt x="7878" y="17608"/>
                    <a:pt x="7847" y="17597"/>
                  </a:cubicBezTo>
                  <a:cubicBezTo>
                    <a:pt x="7512" y="17451"/>
                    <a:pt x="7156" y="17284"/>
                    <a:pt x="6842" y="17095"/>
                  </a:cubicBezTo>
                  <a:cubicBezTo>
                    <a:pt x="6424" y="16844"/>
                    <a:pt x="5984" y="16593"/>
                    <a:pt x="5524" y="16342"/>
                  </a:cubicBezTo>
                  <a:cubicBezTo>
                    <a:pt x="5671" y="16216"/>
                    <a:pt x="5817" y="16112"/>
                    <a:pt x="5963" y="16007"/>
                  </a:cubicBezTo>
                  <a:lnTo>
                    <a:pt x="6403" y="15693"/>
                  </a:lnTo>
                  <a:lnTo>
                    <a:pt x="6842" y="15359"/>
                  </a:lnTo>
                  <a:close/>
                  <a:moveTo>
                    <a:pt x="20150" y="15359"/>
                  </a:moveTo>
                  <a:lnTo>
                    <a:pt x="21447" y="16342"/>
                  </a:lnTo>
                  <a:cubicBezTo>
                    <a:pt x="21070" y="16572"/>
                    <a:pt x="20715" y="16760"/>
                    <a:pt x="20359" y="16991"/>
                  </a:cubicBezTo>
                  <a:cubicBezTo>
                    <a:pt x="19961" y="17221"/>
                    <a:pt x="19564" y="17430"/>
                    <a:pt x="19145" y="17597"/>
                  </a:cubicBezTo>
                  <a:cubicBezTo>
                    <a:pt x="19124" y="17608"/>
                    <a:pt x="19093" y="17613"/>
                    <a:pt x="19062" y="17613"/>
                  </a:cubicBezTo>
                  <a:cubicBezTo>
                    <a:pt x="19030" y="17613"/>
                    <a:pt x="18999" y="17608"/>
                    <a:pt x="18978" y="17597"/>
                  </a:cubicBezTo>
                  <a:lnTo>
                    <a:pt x="17827" y="16928"/>
                  </a:lnTo>
                  <a:lnTo>
                    <a:pt x="20150" y="15359"/>
                  </a:lnTo>
                  <a:close/>
                  <a:moveTo>
                    <a:pt x="13433" y="11697"/>
                  </a:moveTo>
                  <a:cubicBezTo>
                    <a:pt x="13517" y="11697"/>
                    <a:pt x="13601" y="11697"/>
                    <a:pt x="13684" y="11718"/>
                  </a:cubicBezTo>
                  <a:cubicBezTo>
                    <a:pt x="14082" y="11739"/>
                    <a:pt x="14375" y="12011"/>
                    <a:pt x="14689" y="12199"/>
                  </a:cubicBezTo>
                  <a:cubicBezTo>
                    <a:pt x="15002" y="12408"/>
                    <a:pt x="15316" y="12576"/>
                    <a:pt x="15651" y="12722"/>
                  </a:cubicBezTo>
                  <a:cubicBezTo>
                    <a:pt x="15902" y="12848"/>
                    <a:pt x="16111" y="13036"/>
                    <a:pt x="16237" y="13287"/>
                  </a:cubicBezTo>
                  <a:cubicBezTo>
                    <a:pt x="16363" y="13496"/>
                    <a:pt x="16446" y="13727"/>
                    <a:pt x="16446" y="13957"/>
                  </a:cubicBezTo>
                  <a:lnTo>
                    <a:pt x="16446" y="13978"/>
                  </a:lnTo>
                  <a:cubicBezTo>
                    <a:pt x="16425" y="14291"/>
                    <a:pt x="16404" y="14584"/>
                    <a:pt x="16383" y="14856"/>
                  </a:cubicBezTo>
                  <a:cubicBezTo>
                    <a:pt x="16383" y="15003"/>
                    <a:pt x="16404" y="15149"/>
                    <a:pt x="16404" y="15296"/>
                  </a:cubicBezTo>
                  <a:cubicBezTo>
                    <a:pt x="16425" y="15484"/>
                    <a:pt x="16446" y="15672"/>
                    <a:pt x="16446" y="15861"/>
                  </a:cubicBezTo>
                  <a:cubicBezTo>
                    <a:pt x="16404" y="16154"/>
                    <a:pt x="16300" y="16447"/>
                    <a:pt x="16111" y="16698"/>
                  </a:cubicBezTo>
                  <a:cubicBezTo>
                    <a:pt x="15860" y="16949"/>
                    <a:pt x="15546" y="17137"/>
                    <a:pt x="15212" y="17263"/>
                  </a:cubicBezTo>
                  <a:cubicBezTo>
                    <a:pt x="14898" y="17430"/>
                    <a:pt x="14584" y="17618"/>
                    <a:pt x="14291" y="17828"/>
                  </a:cubicBezTo>
                  <a:cubicBezTo>
                    <a:pt x="14082" y="17974"/>
                    <a:pt x="13810" y="18058"/>
                    <a:pt x="13559" y="18100"/>
                  </a:cubicBezTo>
                  <a:cubicBezTo>
                    <a:pt x="13454" y="18100"/>
                    <a:pt x="13370" y="18079"/>
                    <a:pt x="13266" y="18058"/>
                  </a:cubicBezTo>
                  <a:cubicBezTo>
                    <a:pt x="12889" y="18037"/>
                    <a:pt x="12596" y="17786"/>
                    <a:pt x="12303" y="17597"/>
                  </a:cubicBezTo>
                  <a:cubicBezTo>
                    <a:pt x="11969" y="17388"/>
                    <a:pt x="11634" y="17221"/>
                    <a:pt x="11299" y="17053"/>
                  </a:cubicBezTo>
                  <a:cubicBezTo>
                    <a:pt x="11027" y="16907"/>
                    <a:pt x="10818" y="16698"/>
                    <a:pt x="10671" y="16426"/>
                  </a:cubicBezTo>
                  <a:cubicBezTo>
                    <a:pt x="10546" y="16154"/>
                    <a:pt x="10504" y="15882"/>
                    <a:pt x="10546" y="15589"/>
                  </a:cubicBezTo>
                  <a:cubicBezTo>
                    <a:pt x="10567" y="15275"/>
                    <a:pt x="10567" y="14961"/>
                    <a:pt x="10567" y="14647"/>
                  </a:cubicBezTo>
                  <a:cubicBezTo>
                    <a:pt x="10567" y="14417"/>
                    <a:pt x="10525" y="14166"/>
                    <a:pt x="10546" y="13936"/>
                  </a:cubicBezTo>
                  <a:cubicBezTo>
                    <a:pt x="10546" y="13622"/>
                    <a:pt x="10671" y="13329"/>
                    <a:pt x="10881" y="13099"/>
                  </a:cubicBezTo>
                  <a:cubicBezTo>
                    <a:pt x="11048" y="12911"/>
                    <a:pt x="11257" y="12764"/>
                    <a:pt x="11487" y="12659"/>
                  </a:cubicBezTo>
                  <a:cubicBezTo>
                    <a:pt x="11906" y="12450"/>
                    <a:pt x="12303" y="12220"/>
                    <a:pt x="12680" y="11948"/>
                  </a:cubicBezTo>
                  <a:cubicBezTo>
                    <a:pt x="12910" y="11802"/>
                    <a:pt x="13161" y="11718"/>
                    <a:pt x="13433" y="11697"/>
                  </a:cubicBezTo>
                  <a:close/>
                  <a:moveTo>
                    <a:pt x="9562" y="17681"/>
                  </a:moveTo>
                  <a:cubicBezTo>
                    <a:pt x="9625" y="18623"/>
                    <a:pt x="9709" y="19501"/>
                    <a:pt x="9793" y="20443"/>
                  </a:cubicBezTo>
                  <a:lnTo>
                    <a:pt x="8265" y="21092"/>
                  </a:lnTo>
                  <a:lnTo>
                    <a:pt x="8265" y="20548"/>
                  </a:lnTo>
                  <a:cubicBezTo>
                    <a:pt x="8244" y="20045"/>
                    <a:pt x="8244" y="19564"/>
                    <a:pt x="8265" y="19062"/>
                  </a:cubicBezTo>
                  <a:cubicBezTo>
                    <a:pt x="8286" y="18853"/>
                    <a:pt x="8307" y="18644"/>
                    <a:pt x="8349" y="18455"/>
                  </a:cubicBezTo>
                  <a:cubicBezTo>
                    <a:pt x="8349" y="18392"/>
                    <a:pt x="8370" y="18351"/>
                    <a:pt x="8412" y="18330"/>
                  </a:cubicBezTo>
                  <a:cubicBezTo>
                    <a:pt x="8767" y="18100"/>
                    <a:pt x="9144" y="17890"/>
                    <a:pt x="9500" y="17681"/>
                  </a:cubicBezTo>
                  <a:close/>
                  <a:moveTo>
                    <a:pt x="17471" y="17681"/>
                  </a:moveTo>
                  <a:cubicBezTo>
                    <a:pt x="17827" y="17890"/>
                    <a:pt x="18183" y="18079"/>
                    <a:pt x="18539" y="18288"/>
                  </a:cubicBezTo>
                  <a:cubicBezTo>
                    <a:pt x="18580" y="18330"/>
                    <a:pt x="18622" y="18372"/>
                    <a:pt x="18622" y="18413"/>
                  </a:cubicBezTo>
                  <a:cubicBezTo>
                    <a:pt x="18643" y="18539"/>
                    <a:pt x="18664" y="18664"/>
                    <a:pt x="18685" y="18790"/>
                  </a:cubicBezTo>
                  <a:cubicBezTo>
                    <a:pt x="18727" y="19041"/>
                    <a:pt x="18727" y="19313"/>
                    <a:pt x="18706" y="19564"/>
                  </a:cubicBezTo>
                  <a:cubicBezTo>
                    <a:pt x="18706" y="19648"/>
                    <a:pt x="18706" y="19732"/>
                    <a:pt x="18727" y="19815"/>
                  </a:cubicBezTo>
                  <a:cubicBezTo>
                    <a:pt x="18706" y="20108"/>
                    <a:pt x="18706" y="20380"/>
                    <a:pt x="18706" y="20673"/>
                  </a:cubicBezTo>
                  <a:lnTo>
                    <a:pt x="18706" y="21092"/>
                  </a:lnTo>
                  <a:lnTo>
                    <a:pt x="17179" y="20443"/>
                  </a:lnTo>
                  <a:cubicBezTo>
                    <a:pt x="17262" y="19501"/>
                    <a:pt x="17346" y="18602"/>
                    <a:pt x="17409" y="17681"/>
                  </a:cubicBezTo>
                  <a:close/>
                  <a:moveTo>
                    <a:pt x="13057" y="19690"/>
                  </a:moveTo>
                  <a:lnTo>
                    <a:pt x="13057" y="21092"/>
                  </a:lnTo>
                  <a:cubicBezTo>
                    <a:pt x="12764" y="21343"/>
                    <a:pt x="12450" y="21552"/>
                    <a:pt x="12115" y="21740"/>
                  </a:cubicBezTo>
                  <a:lnTo>
                    <a:pt x="12031" y="21782"/>
                  </a:lnTo>
                  <a:lnTo>
                    <a:pt x="10776" y="22494"/>
                  </a:lnTo>
                  <a:lnTo>
                    <a:pt x="10734" y="22494"/>
                  </a:lnTo>
                  <a:cubicBezTo>
                    <a:pt x="10671" y="21950"/>
                    <a:pt x="10609" y="21426"/>
                    <a:pt x="10567" y="20882"/>
                  </a:cubicBezTo>
                  <a:lnTo>
                    <a:pt x="13057" y="19690"/>
                  </a:lnTo>
                  <a:close/>
                  <a:moveTo>
                    <a:pt x="13894" y="19690"/>
                  </a:moveTo>
                  <a:lnTo>
                    <a:pt x="16425" y="20882"/>
                  </a:lnTo>
                  <a:cubicBezTo>
                    <a:pt x="16363" y="21426"/>
                    <a:pt x="16300" y="21970"/>
                    <a:pt x="16237" y="22514"/>
                  </a:cubicBezTo>
                  <a:cubicBezTo>
                    <a:pt x="15421" y="22117"/>
                    <a:pt x="14626" y="21636"/>
                    <a:pt x="13894" y="21092"/>
                  </a:cubicBezTo>
                  <a:lnTo>
                    <a:pt x="13894" y="19690"/>
                  </a:lnTo>
                  <a:close/>
                  <a:moveTo>
                    <a:pt x="9834" y="21196"/>
                  </a:moveTo>
                  <a:cubicBezTo>
                    <a:pt x="9918" y="21615"/>
                    <a:pt x="9981" y="22033"/>
                    <a:pt x="10002" y="22452"/>
                  </a:cubicBezTo>
                  <a:cubicBezTo>
                    <a:pt x="9625" y="22661"/>
                    <a:pt x="9207" y="22786"/>
                    <a:pt x="8809" y="22996"/>
                  </a:cubicBezTo>
                  <a:cubicBezTo>
                    <a:pt x="8767" y="22556"/>
                    <a:pt x="8725" y="22138"/>
                    <a:pt x="8684" y="21719"/>
                  </a:cubicBezTo>
                  <a:cubicBezTo>
                    <a:pt x="8809" y="21657"/>
                    <a:pt x="8914" y="21615"/>
                    <a:pt x="9018" y="21552"/>
                  </a:cubicBezTo>
                  <a:cubicBezTo>
                    <a:pt x="9290" y="21426"/>
                    <a:pt x="9562" y="21322"/>
                    <a:pt x="9834" y="21196"/>
                  </a:cubicBezTo>
                  <a:close/>
                  <a:moveTo>
                    <a:pt x="17137" y="21196"/>
                  </a:moveTo>
                  <a:lnTo>
                    <a:pt x="18267" y="21677"/>
                  </a:lnTo>
                  <a:cubicBezTo>
                    <a:pt x="18246" y="22117"/>
                    <a:pt x="18225" y="22556"/>
                    <a:pt x="18162" y="22996"/>
                  </a:cubicBezTo>
                  <a:lnTo>
                    <a:pt x="16969" y="22473"/>
                  </a:lnTo>
                  <a:cubicBezTo>
                    <a:pt x="16990" y="22033"/>
                    <a:pt x="17053" y="21615"/>
                    <a:pt x="17137" y="21196"/>
                  </a:cubicBezTo>
                  <a:close/>
                  <a:moveTo>
                    <a:pt x="14432" y="0"/>
                  </a:moveTo>
                  <a:cubicBezTo>
                    <a:pt x="14346" y="0"/>
                    <a:pt x="14259" y="33"/>
                    <a:pt x="14186" y="105"/>
                  </a:cubicBezTo>
                  <a:cubicBezTo>
                    <a:pt x="13998" y="273"/>
                    <a:pt x="13831" y="461"/>
                    <a:pt x="13663" y="628"/>
                  </a:cubicBezTo>
                  <a:lnTo>
                    <a:pt x="13475" y="817"/>
                  </a:lnTo>
                  <a:cubicBezTo>
                    <a:pt x="13391" y="733"/>
                    <a:pt x="13329" y="670"/>
                    <a:pt x="13266" y="607"/>
                  </a:cubicBezTo>
                  <a:cubicBezTo>
                    <a:pt x="13098" y="440"/>
                    <a:pt x="12931" y="273"/>
                    <a:pt x="12764" y="105"/>
                  </a:cubicBezTo>
                  <a:cubicBezTo>
                    <a:pt x="12693" y="45"/>
                    <a:pt x="12603" y="14"/>
                    <a:pt x="12515" y="14"/>
                  </a:cubicBezTo>
                  <a:cubicBezTo>
                    <a:pt x="12420" y="14"/>
                    <a:pt x="12327" y="50"/>
                    <a:pt x="12261" y="126"/>
                  </a:cubicBezTo>
                  <a:cubicBezTo>
                    <a:pt x="12115" y="294"/>
                    <a:pt x="12136" y="524"/>
                    <a:pt x="12282" y="649"/>
                  </a:cubicBezTo>
                  <a:cubicBezTo>
                    <a:pt x="12513" y="859"/>
                    <a:pt x="12722" y="1089"/>
                    <a:pt x="12952" y="1298"/>
                  </a:cubicBezTo>
                  <a:cubicBezTo>
                    <a:pt x="13098" y="1403"/>
                    <a:pt x="13161" y="1570"/>
                    <a:pt x="13098" y="1737"/>
                  </a:cubicBezTo>
                  <a:cubicBezTo>
                    <a:pt x="13098" y="1800"/>
                    <a:pt x="13098" y="1863"/>
                    <a:pt x="13098" y="1905"/>
                  </a:cubicBezTo>
                  <a:cubicBezTo>
                    <a:pt x="13078" y="2072"/>
                    <a:pt x="13078" y="2219"/>
                    <a:pt x="13078" y="2386"/>
                  </a:cubicBezTo>
                  <a:lnTo>
                    <a:pt x="13036" y="2386"/>
                  </a:lnTo>
                  <a:cubicBezTo>
                    <a:pt x="12701" y="2030"/>
                    <a:pt x="12282" y="1758"/>
                    <a:pt x="11989" y="1340"/>
                  </a:cubicBezTo>
                  <a:cubicBezTo>
                    <a:pt x="11928" y="1248"/>
                    <a:pt x="11833" y="1190"/>
                    <a:pt x="11729" y="1190"/>
                  </a:cubicBezTo>
                  <a:cubicBezTo>
                    <a:pt x="11691" y="1190"/>
                    <a:pt x="11652" y="1197"/>
                    <a:pt x="11613" y="1214"/>
                  </a:cubicBezTo>
                  <a:cubicBezTo>
                    <a:pt x="11362" y="1277"/>
                    <a:pt x="11257" y="1591"/>
                    <a:pt x="11425" y="1800"/>
                  </a:cubicBezTo>
                  <a:cubicBezTo>
                    <a:pt x="11634" y="2072"/>
                    <a:pt x="11864" y="2302"/>
                    <a:pt x="12115" y="2511"/>
                  </a:cubicBezTo>
                  <a:cubicBezTo>
                    <a:pt x="12408" y="2825"/>
                    <a:pt x="12722" y="3118"/>
                    <a:pt x="13015" y="3411"/>
                  </a:cubicBezTo>
                  <a:cubicBezTo>
                    <a:pt x="13098" y="3474"/>
                    <a:pt x="13119" y="3579"/>
                    <a:pt x="13119" y="3683"/>
                  </a:cubicBezTo>
                  <a:cubicBezTo>
                    <a:pt x="13098" y="3892"/>
                    <a:pt x="13098" y="4102"/>
                    <a:pt x="13078" y="4290"/>
                  </a:cubicBezTo>
                  <a:cubicBezTo>
                    <a:pt x="13057" y="4436"/>
                    <a:pt x="13057" y="4583"/>
                    <a:pt x="13036" y="4729"/>
                  </a:cubicBezTo>
                  <a:cubicBezTo>
                    <a:pt x="13015" y="4729"/>
                    <a:pt x="12994" y="4708"/>
                    <a:pt x="12973" y="4708"/>
                  </a:cubicBezTo>
                  <a:cubicBezTo>
                    <a:pt x="12617" y="4374"/>
                    <a:pt x="12261" y="4039"/>
                    <a:pt x="11906" y="3704"/>
                  </a:cubicBezTo>
                  <a:cubicBezTo>
                    <a:pt x="11592" y="3411"/>
                    <a:pt x="11278" y="3118"/>
                    <a:pt x="10985" y="2825"/>
                  </a:cubicBezTo>
                  <a:cubicBezTo>
                    <a:pt x="10912" y="2752"/>
                    <a:pt x="10813" y="2715"/>
                    <a:pt x="10713" y="2715"/>
                  </a:cubicBezTo>
                  <a:cubicBezTo>
                    <a:pt x="10614" y="2715"/>
                    <a:pt x="10514" y="2752"/>
                    <a:pt x="10441" y="2825"/>
                  </a:cubicBezTo>
                  <a:cubicBezTo>
                    <a:pt x="10295" y="2972"/>
                    <a:pt x="10316" y="3223"/>
                    <a:pt x="10462" y="3348"/>
                  </a:cubicBezTo>
                  <a:cubicBezTo>
                    <a:pt x="10818" y="3683"/>
                    <a:pt x="11153" y="4018"/>
                    <a:pt x="11508" y="4332"/>
                  </a:cubicBezTo>
                  <a:cubicBezTo>
                    <a:pt x="11989" y="4792"/>
                    <a:pt x="12492" y="5232"/>
                    <a:pt x="12994" y="5671"/>
                  </a:cubicBezTo>
                  <a:cubicBezTo>
                    <a:pt x="13057" y="5734"/>
                    <a:pt x="13098" y="5838"/>
                    <a:pt x="13098" y="5943"/>
                  </a:cubicBezTo>
                  <a:lnTo>
                    <a:pt x="13098" y="7701"/>
                  </a:lnTo>
                  <a:lnTo>
                    <a:pt x="13098" y="7847"/>
                  </a:lnTo>
                  <a:lnTo>
                    <a:pt x="12910" y="7742"/>
                  </a:lnTo>
                  <a:cubicBezTo>
                    <a:pt x="12785" y="7638"/>
                    <a:pt x="12638" y="7554"/>
                    <a:pt x="12513" y="7470"/>
                  </a:cubicBezTo>
                  <a:cubicBezTo>
                    <a:pt x="12387" y="7408"/>
                    <a:pt x="12282" y="7345"/>
                    <a:pt x="12157" y="7282"/>
                  </a:cubicBezTo>
                  <a:lnTo>
                    <a:pt x="11613" y="6968"/>
                  </a:lnTo>
                  <a:lnTo>
                    <a:pt x="10797" y="6487"/>
                  </a:lnTo>
                  <a:cubicBezTo>
                    <a:pt x="10818" y="6299"/>
                    <a:pt x="10818" y="6131"/>
                    <a:pt x="10839" y="5943"/>
                  </a:cubicBezTo>
                  <a:cubicBezTo>
                    <a:pt x="10881" y="5692"/>
                    <a:pt x="10901" y="5462"/>
                    <a:pt x="10943" y="5211"/>
                  </a:cubicBezTo>
                  <a:cubicBezTo>
                    <a:pt x="10985" y="5022"/>
                    <a:pt x="10881" y="4834"/>
                    <a:pt x="10692" y="4771"/>
                  </a:cubicBezTo>
                  <a:cubicBezTo>
                    <a:pt x="10650" y="4757"/>
                    <a:pt x="10607" y="4750"/>
                    <a:pt x="10566" y="4750"/>
                  </a:cubicBezTo>
                  <a:cubicBezTo>
                    <a:pt x="10424" y="4750"/>
                    <a:pt x="10297" y="4830"/>
                    <a:pt x="10232" y="4960"/>
                  </a:cubicBezTo>
                  <a:cubicBezTo>
                    <a:pt x="10211" y="5022"/>
                    <a:pt x="10211" y="5064"/>
                    <a:pt x="10211" y="5127"/>
                  </a:cubicBezTo>
                  <a:cubicBezTo>
                    <a:pt x="10169" y="5378"/>
                    <a:pt x="10148" y="5692"/>
                    <a:pt x="10106" y="5901"/>
                  </a:cubicBezTo>
                  <a:cubicBezTo>
                    <a:pt x="10085" y="6131"/>
                    <a:pt x="10065" y="6340"/>
                    <a:pt x="10044" y="6592"/>
                  </a:cubicBezTo>
                  <a:lnTo>
                    <a:pt x="8851" y="6068"/>
                  </a:lnTo>
                  <a:cubicBezTo>
                    <a:pt x="8851" y="6027"/>
                    <a:pt x="8851" y="6006"/>
                    <a:pt x="8851" y="5964"/>
                  </a:cubicBezTo>
                  <a:cubicBezTo>
                    <a:pt x="8935" y="5441"/>
                    <a:pt x="8997" y="4939"/>
                    <a:pt x="9081" y="4416"/>
                  </a:cubicBezTo>
                  <a:cubicBezTo>
                    <a:pt x="9102" y="4164"/>
                    <a:pt x="9165" y="3892"/>
                    <a:pt x="9165" y="3641"/>
                  </a:cubicBezTo>
                  <a:cubicBezTo>
                    <a:pt x="9186" y="3380"/>
                    <a:pt x="8997" y="3249"/>
                    <a:pt x="8809" y="3249"/>
                  </a:cubicBezTo>
                  <a:cubicBezTo>
                    <a:pt x="8621" y="3249"/>
                    <a:pt x="8432" y="3380"/>
                    <a:pt x="8453" y="3641"/>
                  </a:cubicBezTo>
                  <a:cubicBezTo>
                    <a:pt x="8432" y="3767"/>
                    <a:pt x="8432" y="3892"/>
                    <a:pt x="8412" y="4018"/>
                  </a:cubicBezTo>
                  <a:cubicBezTo>
                    <a:pt x="8349" y="4499"/>
                    <a:pt x="8265" y="4980"/>
                    <a:pt x="8202" y="5462"/>
                  </a:cubicBezTo>
                  <a:cubicBezTo>
                    <a:pt x="8181" y="5566"/>
                    <a:pt x="8160" y="5671"/>
                    <a:pt x="8140" y="5776"/>
                  </a:cubicBezTo>
                  <a:lnTo>
                    <a:pt x="8098" y="5776"/>
                  </a:lnTo>
                  <a:lnTo>
                    <a:pt x="6131" y="4960"/>
                  </a:lnTo>
                  <a:cubicBezTo>
                    <a:pt x="6080" y="4934"/>
                    <a:pt x="6027" y="4922"/>
                    <a:pt x="5974" y="4922"/>
                  </a:cubicBezTo>
                  <a:cubicBezTo>
                    <a:pt x="5856" y="4922"/>
                    <a:pt x="5743" y="4983"/>
                    <a:pt x="5671" y="5085"/>
                  </a:cubicBezTo>
                  <a:cubicBezTo>
                    <a:pt x="5566" y="5232"/>
                    <a:pt x="5587" y="5420"/>
                    <a:pt x="5733" y="5545"/>
                  </a:cubicBezTo>
                  <a:cubicBezTo>
                    <a:pt x="5796" y="5608"/>
                    <a:pt x="5859" y="5650"/>
                    <a:pt x="5943" y="5671"/>
                  </a:cubicBezTo>
                  <a:cubicBezTo>
                    <a:pt x="6194" y="5776"/>
                    <a:pt x="6445" y="5880"/>
                    <a:pt x="6717" y="5985"/>
                  </a:cubicBezTo>
                  <a:lnTo>
                    <a:pt x="8056" y="6508"/>
                  </a:lnTo>
                  <a:cubicBezTo>
                    <a:pt x="8014" y="6947"/>
                    <a:pt x="7972" y="7387"/>
                    <a:pt x="7909" y="7826"/>
                  </a:cubicBezTo>
                  <a:lnTo>
                    <a:pt x="7344" y="7554"/>
                  </a:lnTo>
                  <a:cubicBezTo>
                    <a:pt x="7072" y="7449"/>
                    <a:pt x="6800" y="7303"/>
                    <a:pt x="6507" y="7198"/>
                  </a:cubicBezTo>
                  <a:cubicBezTo>
                    <a:pt x="6467" y="7185"/>
                    <a:pt x="6425" y="7178"/>
                    <a:pt x="6383" y="7178"/>
                  </a:cubicBezTo>
                  <a:cubicBezTo>
                    <a:pt x="6235" y="7178"/>
                    <a:pt x="6096" y="7265"/>
                    <a:pt x="6047" y="7429"/>
                  </a:cubicBezTo>
                  <a:cubicBezTo>
                    <a:pt x="5984" y="7617"/>
                    <a:pt x="6068" y="7826"/>
                    <a:pt x="6277" y="7889"/>
                  </a:cubicBezTo>
                  <a:cubicBezTo>
                    <a:pt x="6570" y="8014"/>
                    <a:pt x="6863" y="8140"/>
                    <a:pt x="7156" y="8265"/>
                  </a:cubicBezTo>
                  <a:lnTo>
                    <a:pt x="7470" y="8412"/>
                  </a:lnTo>
                  <a:lnTo>
                    <a:pt x="7470" y="9186"/>
                  </a:lnTo>
                  <a:lnTo>
                    <a:pt x="7470" y="9960"/>
                  </a:lnTo>
                  <a:cubicBezTo>
                    <a:pt x="7470" y="10107"/>
                    <a:pt x="7449" y="10253"/>
                    <a:pt x="7449" y="10379"/>
                  </a:cubicBezTo>
                  <a:cubicBezTo>
                    <a:pt x="7449" y="10462"/>
                    <a:pt x="7449" y="10546"/>
                    <a:pt x="7449" y="10609"/>
                  </a:cubicBezTo>
                  <a:cubicBezTo>
                    <a:pt x="7470" y="10755"/>
                    <a:pt x="7491" y="10881"/>
                    <a:pt x="7491" y="11048"/>
                  </a:cubicBezTo>
                  <a:lnTo>
                    <a:pt x="7303" y="10944"/>
                  </a:lnTo>
                  <a:cubicBezTo>
                    <a:pt x="6821" y="10672"/>
                    <a:pt x="6319" y="10379"/>
                    <a:pt x="5838" y="10107"/>
                  </a:cubicBezTo>
                  <a:cubicBezTo>
                    <a:pt x="5733" y="10044"/>
                    <a:pt x="5671" y="9960"/>
                    <a:pt x="5650" y="9835"/>
                  </a:cubicBezTo>
                  <a:cubicBezTo>
                    <a:pt x="5608" y="9563"/>
                    <a:pt x="5545" y="9291"/>
                    <a:pt x="5482" y="8998"/>
                  </a:cubicBezTo>
                  <a:cubicBezTo>
                    <a:pt x="5378" y="8537"/>
                    <a:pt x="5273" y="8077"/>
                    <a:pt x="5168" y="7617"/>
                  </a:cubicBezTo>
                  <a:cubicBezTo>
                    <a:pt x="5127" y="7449"/>
                    <a:pt x="5085" y="7282"/>
                    <a:pt x="5043" y="7094"/>
                  </a:cubicBezTo>
                  <a:cubicBezTo>
                    <a:pt x="5001" y="6885"/>
                    <a:pt x="4959" y="6696"/>
                    <a:pt x="4896" y="6508"/>
                  </a:cubicBezTo>
                  <a:cubicBezTo>
                    <a:pt x="4860" y="6344"/>
                    <a:pt x="4713" y="6228"/>
                    <a:pt x="4551" y="6228"/>
                  </a:cubicBezTo>
                  <a:cubicBezTo>
                    <a:pt x="4527" y="6228"/>
                    <a:pt x="4502" y="6230"/>
                    <a:pt x="4478" y="6236"/>
                  </a:cubicBezTo>
                  <a:cubicBezTo>
                    <a:pt x="4290" y="6278"/>
                    <a:pt x="4164" y="6445"/>
                    <a:pt x="4185" y="6612"/>
                  </a:cubicBezTo>
                  <a:cubicBezTo>
                    <a:pt x="4206" y="6654"/>
                    <a:pt x="4206" y="6717"/>
                    <a:pt x="4206" y="6759"/>
                  </a:cubicBezTo>
                  <a:cubicBezTo>
                    <a:pt x="4248" y="6905"/>
                    <a:pt x="4290" y="7052"/>
                    <a:pt x="4331" y="7198"/>
                  </a:cubicBezTo>
                  <a:cubicBezTo>
                    <a:pt x="4394" y="7429"/>
                    <a:pt x="4436" y="7659"/>
                    <a:pt x="4478" y="7889"/>
                  </a:cubicBezTo>
                  <a:cubicBezTo>
                    <a:pt x="4603" y="8391"/>
                    <a:pt x="4708" y="8893"/>
                    <a:pt x="4834" y="9374"/>
                  </a:cubicBezTo>
                  <a:cubicBezTo>
                    <a:pt x="4834" y="9395"/>
                    <a:pt x="4834" y="9416"/>
                    <a:pt x="4834" y="9437"/>
                  </a:cubicBezTo>
                  <a:cubicBezTo>
                    <a:pt x="4771" y="9416"/>
                    <a:pt x="4708" y="9374"/>
                    <a:pt x="4645" y="9353"/>
                  </a:cubicBezTo>
                  <a:cubicBezTo>
                    <a:pt x="4478" y="9249"/>
                    <a:pt x="4311" y="9144"/>
                    <a:pt x="4122" y="9081"/>
                  </a:cubicBezTo>
                  <a:cubicBezTo>
                    <a:pt x="3704" y="8893"/>
                    <a:pt x="3767" y="8956"/>
                    <a:pt x="3641" y="8517"/>
                  </a:cubicBezTo>
                  <a:cubicBezTo>
                    <a:pt x="3515" y="8014"/>
                    <a:pt x="3390" y="7491"/>
                    <a:pt x="3264" y="6989"/>
                  </a:cubicBezTo>
                  <a:cubicBezTo>
                    <a:pt x="3222" y="6843"/>
                    <a:pt x="3160" y="6696"/>
                    <a:pt x="3097" y="6550"/>
                  </a:cubicBezTo>
                  <a:cubicBezTo>
                    <a:pt x="3023" y="6416"/>
                    <a:pt x="2896" y="6346"/>
                    <a:pt x="2769" y="6346"/>
                  </a:cubicBezTo>
                  <a:cubicBezTo>
                    <a:pt x="2717" y="6346"/>
                    <a:pt x="2665" y="6358"/>
                    <a:pt x="2616" y="6382"/>
                  </a:cubicBezTo>
                  <a:cubicBezTo>
                    <a:pt x="2427" y="6466"/>
                    <a:pt x="2365" y="6675"/>
                    <a:pt x="2448" y="6864"/>
                  </a:cubicBezTo>
                  <a:cubicBezTo>
                    <a:pt x="2448" y="6905"/>
                    <a:pt x="2490" y="6947"/>
                    <a:pt x="2511" y="7010"/>
                  </a:cubicBezTo>
                  <a:cubicBezTo>
                    <a:pt x="2532" y="7073"/>
                    <a:pt x="2553" y="7136"/>
                    <a:pt x="2574" y="7198"/>
                  </a:cubicBezTo>
                  <a:cubicBezTo>
                    <a:pt x="2658" y="7533"/>
                    <a:pt x="2720" y="7847"/>
                    <a:pt x="2804" y="8182"/>
                  </a:cubicBezTo>
                  <a:cubicBezTo>
                    <a:pt x="2825" y="8224"/>
                    <a:pt x="2825" y="8265"/>
                    <a:pt x="2825" y="8307"/>
                  </a:cubicBezTo>
                  <a:lnTo>
                    <a:pt x="2114" y="7952"/>
                  </a:lnTo>
                  <a:cubicBezTo>
                    <a:pt x="2051" y="7910"/>
                    <a:pt x="1988" y="7847"/>
                    <a:pt x="1967" y="7763"/>
                  </a:cubicBezTo>
                  <a:cubicBezTo>
                    <a:pt x="1883" y="7408"/>
                    <a:pt x="1800" y="7073"/>
                    <a:pt x="1695" y="6738"/>
                  </a:cubicBezTo>
                  <a:cubicBezTo>
                    <a:pt x="1674" y="6675"/>
                    <a:pt x="1632" y="6592"/>
                    <a:pt x="1570" y="6550"/>
                  </a:cubicBezTo>
                  <a:cubicBezTo>
                    <a:pt x="1499" y="6485"/>
                    <a:pt x="1417" y="6457"/>
                    <a:pt x="1338" y="6457"/>
                  </a:cubicBezTo>
                  <a:cubicBezTo>
                    <a:pt x="1133" y="6457"/>
                    <a:pt x="944" y="6644"/>
                    <a:pt x="1005" y="6885"/>
                  </a:cubicBezTo>
                  <a:cubicBezTo>
                    <a:pt x="1046" y="7115"/>
                    <a:pt x="1109" y="7366"/>
                    <a:pt x="1172" y="7596"/>
                  </a:cubicBezTo>
                  <a:cubicBezTo>
                    <a:pt x="1193" y="7659"/>
                    <a:pt x="1214" y="7763"/>
                    <a:pt x="1256" y="7847"/>
                  </a:cubicBezTo>
                  <a:cubicBezTo>
                    <a:pt x="1130" y="7889"/>
                    <a:pt x="1026" y="7910"/>
                    <a:pt x="921" y="7931"/>
                  </a:cubicBezTo>
                  <a:cubicBezTo>
                    <a:pt x="691" y="7993"/>
                    <a:pt x="481" y="8056"/>
                    <a:pt x="272" y="8119"/>
                  </a:cubicBezTo>
                  <a:cubicBezTo>
                    <a:pt x="126" y="8161"/>
                    <a:pt x="21" y="8286"/>
                    <a:pt x="21" y="8433"/>
                  </a:cubicBezTo>
                  <a:cubicBezTo>
                    <a:pt x="21" y="8579"/>
                    <a:pt x="105" y="8705"/>
                    <a:pt x="230" y="8768"/>
                  </a:cubicBezTo>
                  <a:cubicBezTo>
                    <a:pt x="276" y="8802"/>
                    <a:pt x="335" y="8818"/>
                    <a:pt x="396" y="8818"/>
                  </a:cubicBezTo>
                  <a:cubicBezTo>
                    <a:pt x="446" y="8818"/>
                    <a:pt x="497" y="8807"/>
                    <a:pt x="544" y="8789"/>
                  </a:cubicBezTo>
                  <a:cubicBezTo>
                    <a:pt x="879" y="8705"/>
                    <a:pt x="1214" y="8621"/>
                    <a:pt x="1549" y="8537"/>
                  </a:cubicBezTo>
                  <a:cubicBezTo>
                    <a:pt x="1566" y="8529"/>
                    <a:pt x="1587" y="8524"/>
                    <a:pt x="1610" y="8524"/>
                  </a:cubicBezTo>
                  <a:cubicBezTo>
                    <a:pt x="1642" y="8524"/>
                    <a:pt x="1679" y="8534"/>
                    <a:pt x="1716" y="8558"/>
                  </a:cubicBezTo>
                  <a:cubicBezTo>
                    <a:pt x="1946" y="8684"/>
                    <a:pt x="2176" y="8851"/>
                    <a:pt x="2427" y="8998"/>
                  </a:cubicBezTo>
                  <a:cubicBezTo>
                    <a:pt x="2134" y="9102"/>
                    <a:pt x="1883" y="9186"/>
                    <a:pt x="1611" y="9270"/>
                  </a:cubicBezTo>
                  <a:cubicBezTo>
                    <a:pt x="1423" y="9333"/>
                    <a:pt x="1214" y="9395"/>
                    <a:pt x="984" y="9395"/>
                  </a:cubicBezTo>
                  <a:cubicBezTo>
                    <a:pt x="795" y="9416"/>
                    <a:pt x="628" y="9584"/>
                    <a:pt x="649" y="9772"/>
                  </a:cubicBezTo>
                  <a:cubicBezTo>
                    <a:pt x="669" y="9969"/>
                    <a:pt x="819" y="10129"/>
                    <a:pt x="1011" y="10129"/>
                  </a:cubicBezTo>
                  <a:cubicBezTo>
                    <a:pt x="1023" y="10129"/>
                    <a:pt x="1035" y="10129"/>
                    <a:pt x="1046" y="10128"/>
                  </a:cubicBezTo>
                  <a:cubicBezTo>
                    <a:pt x="1193" y="10128"/>
                    <a:pt x="1339" y="10086"/>
                    <a:pt x="1486" y="10065"/>
                  </a:cubicBezTo>
                  <a:cubicBezTo>
                    <a:pt x="1737" y="10002"/>
                    <a:pt x="1967" y="9898"/>
                    <a:pt x="2218" y="9835"/>
                  </a:cubicBezTo>
                  <a:cubicBezTo>
                    <a:pt x="2574" y="9730"/>
                    <a:pt x="2930" y="9646"/>
                    <a:pt x="3285" y="9542"/>
                  </a:cubicBezTo>
                  <a:cubicBezTo>
                    <a:pt x="3308" y="9536"/>
                    <a:pt x="3329" y="9534"/>
                    <a:pt x="3348" y="9534"/>
                  </a:cubicBezTo>
                  <a:cubicBezTo>
                    <a:pt x="3403" y="9534"/>
                    <a:pt x="3449" y="9553"/>
                    <a:pt x="3494" y="9584"/>
                  </a:cubicBezTo>
                  <a:lnTo>
                    <a:pt x="4331" y="10149"/>
                  </a:lnTo>
                  <a:cubicBezTo>
                    <a:pt x="4352" y="10149"/>
                    <a:pt x="4394" y="10190"/>
                    <a:pt x="4415" y="10211"/>
                  </a:cubicBezTo>
                  <a:lnTo>
                    <a:pt x="2950" y="10672"/>
                  </a:lnTo>
                  <a:cubicBezTo>
                    <a:pt x="2553" y="10797"/>
                    <a:pt x="2134" y="10902"/>
                    <a:pt x="1737" y="11027"/>
                  </a:cubicBezTo>
                  <a:cubicBezTo>
                    <a:pt x="1632" y="11048"/>
                    <a:pt x="1549" y="11111"/>
                    <a:pt x="1507" y="11195"/>
                  </a:cubicBezTo>
                  <a:cubicBezTo>
                    <a:pt x="1423" y="11320"/>
                    <a:pt x="1423" y="11488"/>
                    <a:pt x="1528" y="11592"/>
                  </a:cubicBezTo>
                  <a:cubicBezTo>
                    <a:pt x="1586" y="11695"/>
                    <a:pt x="1686" y="11746"/>
                    <a:pt x="1791" y="11746"/>
                  </a:cubicBezTo>
                  <a:cubicBezTo>
                    <a:pt x="1835" y="11746"/>
                    <a:pt x="1881" y="11737"/>
                    <a:pt x="1925" y="11718"/>
                  </a:cubicBezTo>
                  <a:cubicBezTo>
                    <a:pt x="2386" y="11592"/>
                    <a:pt x="2825" y="11467"/>
                    <a:pt x="3285" y="11320"/>
                  </a:cubicBezTo>
                  <a:cubicBezTo>
                    <a:pt x="3913" y="11132"/>
                    <a:pt x="4541" y="10923"/>
                    <a:pt x="5168" y="10714"/>
                  </a:cubicBezTo>
                  <a:lnTo>
                    <a:pt x="5231" y="10693"/>
                  </a:lnTo>
                  <a:cubicBezTo>
                    <a:pt x="5266" y="10684"/>
                    <a:pt x="5297" y="10679"/>
                    <a:pt x="5326" y="10679"/>
                  </a:cubicBezTo>
                  <a:cubicBezTo>
                    <a:pt x="5367" y="10679"/>
                    <a:pt x="5404" y="10689"/>
                    <a:pt x="5440" y="10714"/>
                  </a:cubicBezTo>
                  <a:cubicBezTo>
                    <a:pt x="5984" y="11027"/>
                    <a:pt x="6507" y="11341"/>
                    <a:pt x="7031" y="11634"/>
                  </a:cubicBezTo>
                  <a:cubicBezTo>
                    <a:pt x="7052" y="11655"/>
                    <a:pt x="7072" y="11676"/>
                    <a:pt x="7093" y="11697"/>
                  </a:cubicBezTo>
                  <a:cubicBezTo>
                    <a:pt x="6800" y="11864"/>
                    <a:pt x="6487" y="12053"/>
                    <a:pt x="6235" y="12199"/>
                  </a:cubicBezTo>
                  <a:cubicBezTo>
                    <a:pt x="6005" y="12346"/>
                    <a:pt x="5733" y="12492"/>
                    <a:pt x="5482" y="12638"/>
                  </a:cubicBezTo>
                  <a:cubicBezTo>
                    <a:pt x="5252" y="12764"/>
                    <a:pt x="5043" y="12869"/>
                    <a:pt x="4813" y="12994"/>
                  </a:cubicBezTo>
                  <a:cubicBezTo>
                    <a:pt x="4478" y="12722"/>
                    <a:pt x="4143" y="12471"/>
                    <a:pt x="3808" y="12199"/>
                  </a:cubicBezTo>
                  <a:cubicBezTo>
                    <a:pt x="3731" y="12147"/>
                    <a:pt x="3645" y="12112"/>
                    <a:pt x="3557" y="12112"/>
                  </a:cubicBezTo>
                  <a:cubicBezTo>
                    <a:pt x="3502" y="12112"/>
                    <a:pt x="3446" y="12125"/>
                    <a:pt x="3390" y="12157"/>
                  </a:cubicBezTo>
                  <a:cubicBezTo>
                    <a:pt x="3264" y="12199"/>
                    <a:pt x="3181" y="12346"/>
                    <a:pt x="3181" y="12492"/>
                  </a:cubicBezTo>
                  <a:cubicBezTo>
                    <a:pt x="3181" y="12618"/>
                    <a:pt x="3243" y="12722"/>
                    <a:pt x="3348" y="12785"/>
                  </a:cubicBezTo>
                  <a:lnTo>
                    <a:pt x="4059" y="13308"/>
                  </a:lnTo>
                  <a:lnTo>
                    <a:pt x="4541" y="13685"/>
                  </a:lnTo>
                  <a:lnTo>
                    <a:pt x="3494" y="14438"/>
                  </a:lnTo>
                  <a:cubicBezTo>
                    <a:pt x="3453" y="14417"/>
                    <a:pt x="3411" y="14396"/>
                    <a:pt x="3369" y="14354"/>
                  </a:cubicBezTo>
                  <a:lnTo>
                    <a:pt x="2302" y="13517"/>
                  </a:lnTo>
                  <a:cubicBezTo>
                    <a:pt x="2051" y="13329"/>
                    <a:pt x="1821" y="13141"/>
                    <a:pt x="1570" y="12973"/>
                  </a:cubicBezTo>
                  <a:cubicBezTo>
                    <a:pt x="1505" y="12925"/>
                    <a:pt x="1429" y="12902"/>
                    <a:pt x="1353" y="12902"/>
                  </a:cubicBezTo>
                  <a:cubicBezTo>
                    <a:pt x="1231" y="12902"/>
                    <a:pt x="1111" y="12962"/>
                    <a:pt x="1046" y="13078"/>
                  </a:cubicBezTo>
                  <a:cubicBezTo>
                    <a:pt x="942" y="13266"/>
                    <a:pt x="1005" y="13496"/>
                    <a:pt x="1193" y="13580"/>
                  </a:cubicBezTo>
                  <a:cubicBezTo>
                    <a:pt x="1318" y="13664"/>
                    <a:pt x="1444" y="13747"/>
                    <a:pt x="1570" y="13852"/>
                  </a:cubicBezTo>
                  <a:lnTo>
                    <a:pt x="2762" y="14773"/>
                  </a:lnTo>
                  <a:cubicBezTo>
                    <a:pt x="2804" y="14815"/>
                    <a:pt x="2825" y="14856"/>
                    <a:pt x="2867" y="14877"/>
                  </a:cubicBezTo>
                  <a:cubicBezTo>
                    <a:pt x="2469" y="15191"/>
                    <a:pt x="2093" y="15505"/>
                    <a:pt x="1716" y="15819"/>
                  </a:cubicBezTo>
                  <a:cubicBezTo>
                    <a:pt x="1528" y="15965"/>
                    <a:pt x="1339" y="16091"/>
                    <a:pt x="1151" y="16237"/>
                  </a:cubicBezTo>
                  <a:cubicBezTo>
                    <a:pt x="1005" y="16342"/>
                    <a:pt x="963" y="16530"/>
                    <a:pt x="1026" y="16677"/>
                  </a:cubicBezTo>
                  <a:cubicBezTo>
                    <a:pt x="1095" y="16798"/>
                    <a:pt x="1221" y="16876"/>
                    <a:pt x="1357" y="16876"/>
                  </a:cubicBezTo>
                  <a:cubicBezTo>
                    <a:pt x="1386" y="16876"/>
                    <a:pt x="1415" y="16872"/>
                    <a:pt x="1444" y="16865"/>
                  </a:cubicBezTo>
                  <a:cubicBezTo>
                    <a:pt x="1528" y="16844"/>
                    <a:pt x="1590" y="16802"/>
                    <a:pt x="1632" y="16781"/>
                  </a:cubicBezTo>
                  <a:cubicBezTo>
                    <a:pt x="1758" y="16698"/>
                    <a:pt x="1862" y="16614"/>
                    <a:pt x="1946" y="16530"/>
                  </a:cubicBezTo>
                  <a:lnTo>
                    <a:pt x="3264" y="15526"/>
                  </a:lnTo>
                  <a:lnTo>
                    <a:pt x="3494" y="15338"/>
                  </a:lnTo>
                  <a:cubicBezTo>
                    <a:pt x="3871" y="15589"/>
                    <a:pt x="4206" y="15840"/>
                    <a:pt x="4541" y="16112"/>
                  </a:cubicBezTo>
                  <a:lnTo>
                    <a:pt x="4373" y="16258"/>
                  </a:lnTo>
                  <a:lnTo>
                    <a:pt x="3474" y="16907"/>
                  </a:lnTo>
                  <a:cubicBezTo>
                    <a:pt x="3411" y="16949"/>
                    <a:pt x="3348" y="16991"/>
                    <a:pt x="3306" y="17053"/>
                  </a:cubicBezTo>
                  <a:cubicBezTo>
                    <a:pt x="3160" y="17200"/>
                    <a:pt x="3160" y="17409"/>
                    <a:pt x="3306" y="17556"/>
                  </a:cubicBezTo>
                  <a:cubicBezTo>
                    <a:pt x="3374" y="17635"/>
                    <a:pt x="3467" y="17671"/>
                    <a:pt x="3561" y="17671"/>
                  </a:cubicBezTo>
                  <a:cubicBezTo>
                    <a:pt x="3640" y="17671"/>
                    <a:pt x="3720" y="17645"/>
                    <a:pt x="3787" y="17597"/>
                  </a:cubicBezTo>
                  <a:cubicBezTo>
                    <a:pt x="3955" y="17451"/>
                    <a:pt x="4122" y="17325"/>
                    <a:pt x="4311" y="17200"/>
                  </a:cubicBezTo>
                  <a:cubicBezTo>
                    <a:pt x="4478" y="17053"/>
                    <a:pt x="4666" y="16928"/>
                    <a:pt x="4855" y="16802"/>
                  </a:cubicBezTo>
                  <a:cubicBezTo>
                    <a:pt x="5106" y="16949"/>
                    <a:pt x="5357" y="17095"/>
                    <a:pt x="5608" y="17242"/>
                  </a:cubicBezTo>
                  <a:cubicBezTo>
                    <a:pt x="6089" y="17493"/>
                    <a:pt x="6528" y="17786"/>
                    <a:pt x="7031" y="18016"/>
                  </a:cubicBezTo>
                  <a:cubicBezTo>
                    <a:pt x="7052" y="18037"/>
                    <a:pt x="7093" y="18058"/>
                    <a:pt x="7135" y="18079"/>
                  </a:cubicBezTo>
                  <a:lnTo>
                    <a:pt x="6989" y="18183"/>
                  </a:lnTo>
                  <a:cubicBezTo>
                    <a:pt x="6507" y="18455"/>
                    <a:pt x="6026" y="18727"/>
                    <a:pt x="5524" y="19020"/>
                  </a:cubicBezTo>
                  <a:cubicBezTo>
                    <a:pt x="5463" y="19069"/>
                    <a:pt x="5387" y="19090"/>
                    <a:pt x="5310" y="19090"/>
                  </a:cubicBezTo>
                  <a:cubicBezTo>
                    <a:pt x="5255" y="19090"/>
                    <a:pt x="5199" y="19079"/>
                    <a:pt x="5147" y="19062"/>
                  </a:cubicBezTo>
                  <a:cubicBezTo>
                    <a:pt x="4917" y="18978"/>
                    <a:pt x="4708" y="18895"/>
                    <a:pt x="4478" y="18832"/>
                  </a:cubicBezTo>
                  <a:lnTo>
                    <a:pt x="2469" y="18204"/>
                  </a:lnTo>
                  <a:cubicBezTo>
                    <a:pt x="2281" y="18141"/>
                    <a:pt x="2093" y="18100"/>
                    <a:pt x="1904" y="18058"/>
                  </a:cubicBezTo>
                  <a:cubicBezTo>
                    <a:pt x="1877" y="18052"/>
                    <a:pt x="1849" y="18049"/>
                    <a:pt x="1821" y="18049"/>
                  </a:cubicBezTo>
                  <a:cubicBezTo>
                    <a:pt x="1663" y="18049"/>
                    <a:pt x="1518" y="18148"/>
                    <a:pt x="1465" y="18309"/>
                  </a:cubicBezTo>
                  <a:cubicBezTo>
                    <a:pt x="1423" y="18497"/>
                    <a:pt x="1528" y="18685"/>
                    <a:pt x="1716" y="18769"/>
                  </a:cubicBezTo>
                  <a:cubicBezTo>
                    <a:pt x="1800" y="18790"/>
                    <a:pt x="1904" y="18811"/>
                    <a:pt x="1988" y="18832"/>
                  </a:cubicBezTo>
                  <a:lnTo>
                    <a:pt x="2260" y="18916"/>
                  </a:lnTo>
                  <a:lnTo>
                    <a:pt x="2909" y="19104"/>
                  </a:lnTo>
                  <a:lnTo>
                    <a:pt x="4311" y="19543"/>
                  </a:lnTo>
                  <a:lnTo>
                    <a:pt x="4415" y="19585"/>
                  </a:lnTo>
                  <a:cubicBezTo>
                    <a:pt x="4394" y="19606"/>
                    <a:pt x="4394" y="19627"/>
                    <a:pt x="4394" y="19627"/>
                  </a:cubicBezTo>
                  <a:lnTo>
                    <a:pt x="3494" y="20213"/>
                  </a:lnTo>
                  <a:cubicBezTo>
                    <a:pt x="3464" y="20243"/>
                    <a:pt x="3411" y="20263"/>
                    <a:pt x="3360" y="20263"/>
                  </a:cubicBezTo>
                  <a:cubicBezTo>
                    <a:pt x="3341" y="20263"/>
                    <a:pt x="3323" y="20260"/>
                    <a:pt x="3306" y="20255"/>
                  </a:cubicBezTo>
                  <a:cubicBezTo>
                    <a:pt x="2909" y="20129"/>
                    <a:pt x="2532" y="20045"/>
                    <a:pt x="2134" y="19920"/>
                  </a:cubicBezTo>
                  <a:cubicBezTo>
                    <a:pt x="1821" y="19815"/>
                    <a:pt x="1486" y="19732"/>
                    <a:pt x="1130" y="19669"/>
                  </a:cubicBezTo>
                  <a:cubicBezTo>
                    <a:pt x="1103" y="19663"/>
                    <a:pt x="1076" y="19661"/>
                    <a:pt x="1049" y="19661"/>
                  </a:cubicBezTo>
                  <a:cubicBezTo>
                    <a:pt x="870" y="19661"/>
                    <a:pt x="706" y="19780"/>
                    <a:pt x="670" y="19962"/>
                  </a:cubicBezTo>
                  <a:cubicBezTo>
                    <a:pt x="649" y="20171"/>
                    <a:pt x="774" y="20359"/>
                    <a:pt x="984" y="20380"/>
                  </a:cubicBezTo>
                  <a:cubicBezTo>
                    <a:pt x="1046" y="20401"/>
                    <a:pt x="1088" y="20401"/>
                    <a:pt x="1151" y="20401"/>
                  </a:cubicBezTo>
                  <a:cubicBezTo>
                    <a:pt x="1214" y="20401"/>
                    <a:pt x="1277" y="20422"/>
                    <a:pt x="1339" y="20443"/>
                  </a:cubicBezTo>
                  <a:cubicBezTo>
                    <a:pt x="1674" y="20527"/>
                    <a:pt x="2009" y="20631"/>
                    <a:pt x="2344" y="20736"/>
                  </a:cubicBezTo>
                  <a:lnTo>
                    <a:pt x="2448" y="20778"/>
                  </a:lnTo>
                  <a:cubicBezTo>
                    <a:pt x="2197" y="20924"/>
                    <a:pt x="1988" y="21071"/>
                    <a:pt x="1758" y="21217"/>
                  </a:cubicBezTo>
                  <a:cubicBezTo>
                    <a:pt x="1719" y="21243"/>
                    <a:pt x="1672" y="21261"/>
                    <a:pt x="1622" y="21261"/>
                  </a:cubicBezTo>
                  <a:cubicBezTo>
                    <a:pt x="1592" y="21261"/>
                    <a:pt x="1560" y="21254"/>
                    <a:pt x="1528" y="21238"/>
                  </a:cubicBezTo>
                  <a:cubicBezTo>
                    <a:pt x="1339" y="21196"/>
                    <a:pt x="1130" y="21133"/>
                    <a:pt x="921" y="21092"/>
                  </a:cubicBezTo>
                  <a:cubicBezTo>
                    <a:pt x="774" y="21050"/>
                    <a:pt x="649" y="21008"/>
                    <a:pt x="523" y="20966"/>
                  </a:cubicBezTo>
                  <a:cubicBezTo>
                    <a:pt x="487" y="20955"/>
                    <a:pt x="450" y="20950"/>
                    <a:pt x="414" y="20950"/>
                  </a:cubicBezTo>
                  <a:cubicBezTo>
                    <a:pt x="246" y="20950"/>
                    <a:pt x="98" y="21066"/>
                    <a:pt x="63" y="21238"/>
                  </a:cubicBezTo>
                  <a:cubicBezTo>
                    <a:pt x="0" y="21426"/>
                    <a:pt x="126" y="21615"/>
                    <a:pt x="314" y="21677"/>
                  </a:cubicBezTo>
                  <a:cubicBezTo>
                    <a:pt x="440" y="21719"/>
                    <a:pt x="565" y="21740"/>
                    <a:pt x="691" y="21782"/>
                  </a:cubicBezTo>
                  <a:lnTo>
                    <a:pt x="1277" y="21929"/>
                  </a:lnTo>
                  <a:cubicBezTo>
                    <a:pt x="1235" y="22033"/>
                    <a:pt x="1214" y="22117"/>
                    <a:pt x="1193" y="22222"/>
                  </a:cubicBezTo>
                  <a:cubicBezTo>
                    <a:pt x="1130" y="22452"/>
                    <a:pt x="1067" y="22682"/>
                    <a:pt x="1026" y="22912"/>
                  </a:cubicBezTo>
                  <a:cubicBezTo>
                    <a:pt x="984" y="23121"/>
                    <a:pt x="1109" y="23310"/>
                    <a:pt x="1318" y="23330"/>
                  </a:cubicBezTo>
                  <a:cubicBezTo>
                    <a:pt x="1343" y="23336"/>
                    <a:pt x="1367" y="23339"/>
                    <a:pt x="1391" y="23339"/>
                  </a:cubicBezTo>
                  <a:cubicBezTo>
                    <a:pt x="1549" y="23339"/>
                    <a:pt x="1682" y="23222"/>
                    <a:pt x="1737" y="23058"/>
                  </a:cubicBezTo>
                  <a:cubicBezTo>
                    <a:pt x="1800" y="22786"/>
                    <a:pt x="1862" y="22514"/>
                    <a:pt x="1946" y="22242"/>
                  </a:cubicBezTo>
                  <a:cubicBezTo>
                    <a:pt x="2051" y="21845"/>
                    <a:pt x="1967" y="21950"/>
                    <a:pt x="2323" y="21761"/>
                  </a:cubicBezTo>
                  <a:lnTo>
                    <a:pt x="2406" y="21719"/>
                  </a:lnTo>
                  <a:cubicBezTo>
                    <a:pt x="2553" y="21636"/>
                    <a:pt x="2699" y="21573"/>
                    <a:pt x="2867" y="21489"/>
                  </a:cubicBezTo>
                  <a:lnTo>
                    <a:pt x="2867" y="21489"/>
                  </a:lnTo>
                  <a:cubicBezTo>
                    <a:pt x="2825" y="21657"/>
                    <a:pt x="2783" y="21803"/>
                    <a:pt x="2762" y="21929"/>
                  </a:cubicBezTo>
                  <a:cubicBezTo>
                    <a:pt x="2699" y="22284"/>
                    <a:pt x="2595" y="22619"/>
                    <a:pt x="2469" y="22933"/>
                  </a:cubicBezTo>
                  <a:cubicBezTo>
                    <a:pt x="2448" y="22954"/>
                    <a:pt x="2448" y="22975"/>
                    <a:pt x="2448" y="22996"/>
                  </a:cubicBezTo>
                  <a:cubicBezTo>
                    <a:pt x="2406" y="23142"/>
                    <a:pt x="2448" y="23289"/>
                    <a:pt x="2574" y="23372"/>
                  </a:cubicBezTo>
                  <a:cubicBezTo>
                    <a:pt x="2637" y="23425"/>
                    <a:pt x="2710" y="23451"/>
                    <a:pt x="2783" y="23451"/>
                  </a:cubicBezTo>
                  <a:cubicBezTo>
                    <a:pt x="2856" y="23451"/>
                    <a:pt x="2930" y="23425"/>
                    <a:pt x="2992" y="23372"/>
                  </a:cubicBezTo>
                  <a:cubicBezTo>
                    <a:pt x="3055" y="23330"/>
                    <a:pt x="3118" y="23268"/>
                    <a:pt x="3139" y="23184"/>
                  </a:cubicBezTo>
                  <a:cubicBezTo>
                    <a:pt x="3264" y="22933"/>
                    <a:pt x="3348" y="22640"/>
                    <a:pt x="3411" y="22368"/>
                  </a:cubicBezTo>
                  <a:cubicBezTo>
                    <a:pt x="3515" y="21929"/>
                    <a:pt x="3641" y="21489"/>
                    <a:pt x="3746" y="21050"/>
                  </a:cubicBezTo>
                  <a:cubicBezTo>
                    <a:pt x="3767" y="20966"/>
                    <a:pt x="3829" y="20882"/>
                    <a:pt x="3934" y="20841"/>
                  </a:cubicBezTo>
                  <a:lnTo>
                    <a:pt x="4771" y="20422"/>
                  </a:lnTo>
                  <a:cubicBezTo>
                    <a:pt x="4813" y="20401"/>
                    <a:pt x="4855" y="20380"/>
                    <a:pt x="4875" y="20380"/>
                  </a:cubicBezTo>
                  <a:cubicBezTo>
                    <a:pt x="4771" y="20924"/>
                    <a:pt x="4645" y="21447"/>
                    <a:pt x="4541" y="21970"/>
                  </a:cubicBezTo>
                  <a:cubicBezTo>
                    <a:pt x="4457" y="22347"/>
                    <a:pt x="4352" y="22724"/>
                    <a:pt x="4269" y="23100"/>
                  </a:cubicBezTo>
                  <a:cubicBezTo>
                    <a:pt x="4248" y="23184"/>
                    <a:pt x="4248" y="23310"/>
                    <a:pt x="4311" y="23393"/>
                  </a:cubicBezTo>
                  <a:cubicBezTo>
                    <a:pt x="4367" y="23506"/>
                    <a:pt x="4490" y="23585"/>
                    <a:pt x="4621" y="23585"/>
                  </a:cubicBezTo>
                  <a:cubicBezTo>
                    <a:pt x="4636" y="23585"/>
                    <a:pt x="4651" y="23584"/>
                    <a:pt x="4666" y="23582"/>
                  </a:cubicBezTo>
                  <a:cubicBezTo>
                    <a:pt x="4813" y="23561"/>
                    <a:pt x="4938" y="23435"/>
                    <a:pt x="4959" y="23289"/>
                  </a:cubicBezTo>
                  <a:cubicBezTo>
                    <a:pt x="5085" y="22849"/>
                    <a:pt x="5189" y="22389"/>
                    <a:pt x="5294" y="21929"/>
                  </a:cubicBezTo>
                  <a:cubicBezTo>
                    <a:pt x="5440" y="21259"/>
                    <a:pt x="5587" y="20610"/>
                    <a:pt x="5733" y="19941"/>
                  </a:cubicBezTo>
                  <a:cubicBezTo>
                    <a:pt x="5733" y="19857"/>
                    <a:pt x="5796" y="19773"/>
                    <a:pt x="5880" y="19732"/>
                  </a:cubicBezTo>
                  <a:cubicBezTo>
                    <a:pt x="6382" y="19439"/>
                    <a:pt x="6884" y="19146"/>
                    <a:pt x="7407" y="18853"/>
                  </a:cubicBezTo>
                  <a:cubicBezTo>
                    <a:pt x="7449" y="18832"/>
                    <a:pt x="7491" y="18811"/>
                    <a:pt x="7533" y="18790"/>
                  </a:cubicBezTo>
                  <a:lnTo>
                    <a:pt x="7533" y="19794"/>
                  </a:lnTo>
                  <a:lnTo>
                    <a:pt x="7533" y="19941"/>
                  </a:lnTo>
                  <a:cubicBezTo>
                    <a:pt x="7533" y="20087"/>
                    <a:pt x="7533" y="20213"/>
                    <a:pt x="7533" y="20359"/>
                  </a:cubicBezTo>
                  <a:cubicBezTo>
                    <a:pt x="7575" y="20715"/>
                    <a:pt x="7575" y="21071"/>
                    <a:pt x="7512" y="21405"/>
                  </a:cubicBezTo>
                  <a:cubicBezTo>
                    <a:pt x="7470" y="21426"/>
                    <a:pt x="7428" y="21447"/>
                    <a:pt x="7386" y="21468"/>
                  </a:cubicBezTo>
                  <a:lnTo>
                    <a:pt x="6340" y="21908"/>
                  </a:lnTo>
                  <a:cubicBezTo>
                    <a:pt x="6152" y="21991"/>
                    <a:pt x="6047" y="22201"/>
                    <a:pt x="6110" y="22389"/>
                  </a:cubicBezTo>
                  <a:cubicBezTo>
                    <a:pt x="6175" y="22536"/>
                    <a:pt x="6304" y="22619"/>
                    <a:pt x="6446" y="22619"/>
                  </a:cubicBezTo>
                  <a:cubicBezTo>
                    <a:pt x="6487" y="22619"/>
                    <a:pt x="6529" y="22612"/>
                    <a:pt x="6570" y="22598"/>
                  </a:cubicBezTo>
                  <a:cubicBezTo>
                    <a:pt x="6633" y="22577"/>
                    <a:pt x="6675" y="22556"/>
                    <a:pt x="6738" y="22535"/>
                  </a:cubicBezTo>
                  <a:lnTo>
                    <a:pt x="7428" y="22222"/>
                  </a:lnTo>
                  <a:lnTo>
                    <a:pt x="7972" y="21991"/>
                  </a:lnTo>
                  <a:cubicBezTo>
                    <a:pt x="8035" y="22452"/>
                    <a:pt x="8098" y="22870"/>
                    <a:pt x="8119" y="23289"/>
                  </a:cubicBezTo>
                  <a:lnTo>
                    <a:pt x="7993" y="23351"/>
                  </a:lnTo>
                  <a:cubicBezTo>
                    <a:pt x="7428" y="23561"/>
                    <a:pt x="6863" y="23791"/>
                    <a:pt x="6298" y="24021"/>
                  </a:cubicBezTo>
                  <a:cubicBezTo>
                    <a:pt x="6152" y="24084"/>
                    <a:pt x="6026" y="24146"/>
                    <a:pt x="5901" y="24209"/>
                  </a:cubicBezTo>
                  <a:cubicBezTo>
                    <a:pt x="5775" y="24251"/>
                    <a:pt x="5691" y="24356"/>
                    <a:pt x="5671" y="24481"/>
                  </a:cubicBezTo>
                  <a:cubicBezTo>
                    <a:pt x="5650" y="24628"/>
                    <a:pt x="5712" y="24753"/>
                    <a:pt x="5817" y="24837"/>
                  </a:cubicBezTo>
                  <a:cubicBezTo>
                    <a:pt x="5878" y="24886"/>
                    <a:pt x="5954" y="24906"/>
                    <a:pt x="6027" y="24906"/>
                  </a:cubicBezTo>
                  <a:cubicBezTo>
                    <a:pt x="6079" y="24906"/>
                    <a:pt x="6129" y="24896"/>
                    <a:pt x="6173" y="24879"/>
                  </a:cubicBezTo>
                  <a:cubicBezTo>
                    <a:pt x="6340" y="24816"/>
                    <a:pt x="6487" y="24732"/>
                    <a:pt x="6654" y="24670"/>
                  </a:cubicBezTo>
                  <a:cubicBezTo>
                    <a:pt x="7114" y="24481"/>
                    <a:pt x="7596" y="24293"/>
                    <a:pt x="8077" y="24105"/>
                  </a:cubicBezTo>
                  <a:lnTo>
                    <a:pt x="8202" y="24042"/>
                  </a:lnTo>
                  <a:cubicBezTo>
                    <a:pt x="8244" y="24105"/>
                    <a:pt x="8244" y="24146"/>
                    <a:pt x="8244" y="24188"/>
                  </a:cubicBezTo>
                  <a:cubicBezTo>
                    <a:pt x="8286" y="24502"/>
                    <a:pt x="8328" y="24816"/>
                    <a:pt x="8370" y="25130"/>
                  </a:cubicBezTo>
                  <a:cubicBezTo>
                    <a:pt x="8412" y="25465"/>
                    <a:pt x="8474" y="25820"/>
                    <a:pt x="8495" y="26176"/>
                  </a:cubicBezTo>
                  <a:cubicBezTo>
                    <a:pt x="8537" y="26385"/>
                    <a:pt x="8642" y="26532"/>
                    <a:pt x="8851" y="26532"/>
                  </a:cubicBezTo>
                  <a:cubicBezTo>
                    <a:pt x="9060" y="26532"/>
                    <a:pt x="9228" y="26364"/>
                    <a:pt x="9207" y="26155"/>
                  </a:cubicBezTo>
                  <a:cubicBezTo>
                    <a:pt x="9207" y="25988"/>
                    <a:pt x="9207" y="25841"/>
                    <a:pt x="9186" y="25674"/>
                  </a:cubicBezTo>
                  <a:cubicBezTo>
                    <a:pt x="9081" y="25109"/>
                    <a:pt x="8997" y="24544"/>
                    <a:pt x="8914" y="23958"/>
                  </a:cubicBezTo>
                  <a:cubicBezTo>
                    <a:pt x="8914" y="23895"/>
                    <a:pt x="8893" y="23812"/>
                    <a:pt x="8893" y="23728"/>
                  </a:cubicBezTo>
                  <a:lnTo>
                    <a:pt x="10085" y="23205"/>
                  </a:lnTo>
                  <a:cubicBezTo>
                    <a:pt x="10127" y="23602"/>
                    <a:pt x="10169" y="23979"/>
                    <a:pt x="10211" y="24356"/>
                  </a:cubicBezTo>
                  <a:cubicBezTo>
                    <a:pt x="10232" y="24502"/>
                    <a:pt x="10253" y="24649"/>
                    <a:pt x="10274" y="24795"/>
                  </a:cubicBezTo>
                  <a:cubicBezTo>
                    <a:pt x="10327" y="24938"/>
                    <a:pt x="10471" y="25035"/>
                    <a:pt x="10616" y="25035"/>
                  </a:cubicBezTo>
                  <a:cubicBezTo>
                    <a:pt x="10642" y="25035"/>
                    <a:pt x="10667" y="25032"/>
                    <a:pt x="10692" y="25025"/>
                  </a:cubicBezTo>
                  <a:cubicBezTo>
                    <a:pt x="10881" y="24983"/>
                    <a:pt x="11006" y="24816"/>
                    <a:pt x="10985" y="24628"/>
                  </a:cubicBezTo>
                  <a:cubicBezTo>
                    <a:pt x="10964" y="24418"/>
                    <a:pt x="10922" y="24272"/>
                    <a:pt x="10901" y="24021"/>
                  </a:cubicBezTo>
                  <a:cubicBezTo>
                    <a:pt x="10881" y="23791"/>
                    <a:pt x="10860" y="23561"/>
                    <a:pt x="10839" y="23289"/>
                  </a:cubicBezTo>
                  <a:cubicBezTo>
                    <a:pt x="11090" y="23142"/>
                    <a:pt x="11362" y="22996"/>
                    <a:pt x="11613" y="22849"/>
                  </a:cubicBezTo>
                  <a:cubicBezTo>
                    <a:pt x="12073" y="22577"/>
                    <a:pt x="12533" y="22326"/>
                    <a:pt x="12973" y="22033"/>
                  </a:cubicBezTo>
                  <a:cubicBezTo>
                    <a:pt x="13015" y="22012"/>
                    <a:pt x="13036" y="21991"/>
                    <a:pt x="13098" y="21970"/>
                  </a:cubicBezTo>
                  <a:lnTo>
                    <a:pt x="13098" y="22180"/>
                  </a:lnTo>
                  <a:lnTo>
                    <a:pt x="13098" y="23812"/>
                  </a:lnTo>
                  <a:cubicBezTo>
                    <a:pt x="13119" y="23958"/>
                    <a:pt x="13036" y="24105"/>
                    <a:pt x="12910" y="24188"/>
                  </a:cubicBezTo>
                  <a:cubicBezTo>
                    <a:pt x="12659" y="24418"/>
                    <a:pt x="12408" y="24649"/>
                    <a:pt x="12157" y="24879"/>
                  </a:cubicBezTo>
                  <a:lnTo>
                    <a:pt x="10881" y="26051"/>
                  </a:lnTo>
                  <a:cubicBezTo>
                    <a:pt x="10734" y="26197"/>
                    <a:pt x="10588" y="26323"/>
                    <a:pt x="10441" y="26469"/>
                  </a:cubicBezTo>
                  <a:cubicBezTo>
                    <a:pt x="10232" y="26699"/>
                    <a:pt x="10378" y="27055"/>
                    <a:pt x="10692" y="27076"/>
                  </a:cubicBezTo>
                  <a:cubicBezTo>
                    <a:pt x="10710" y="27079"/>
                    <a:pt x="10728" y="27081"/>
                    <a:pt x="10746" y="27081"/>
                  </a:cubicBezTo>
                  <a:cubicBezTo>
                    <a:pt x="10832" y="27081"/>
                    <a:pt x="10916" y="27041"/>
                    <a:pt x="10985" y="26971"/>
                  </a:cubicBezTo>
                  <a:cubicBezTo>
                    <a:pt x="11090" y="26867"/>
                    <a:pt x="11194" y="26741"/>
                    <a:pt x="11299" y="26636"/>
                  </a:cubicBezTo>
                  <a:lnTo>
                    <a:pt x="12931" y="25130"/>
                  </a:lnTo>
                  <a:cubicBezTo>
                    <a:pt x="12973" y="25109"/>
                    <a:pt x="12994" y="25088"/>
                    <a:pt x="13057" y="25046"/>
                  </a:cubicBezTo>
                  <a:cubicBezTo>
                    <a:pt x="13057" y="25276"/>
                    <a:pt x="13078" y="25486"/>
                    <a:pt x="13078" y="25695"/>
                  </a:cubicBezTo>
                  <a:cubicBezTo>
                    <a:pt x="13098" y="25799"/>
                    <a:pt x="13119" y="25925"/>
                    <a:pt x="13119" y="26030"/>
                  </a:cubicBezTo>
                  <a:cubicBezTo>
                    <a:pt x="13140" y="26155"/>
                    <a:pt x="13098" y="26281"/>
                    <a:pt x="13015" y="26385"/>
                  </a:cubicBezTo>
                  <a:cubicBezTo>
                    <a:pt x="12722" y="26678"/>
                    <a:pt x="12408" y="26971"/>
                    <a:pt x="12115" y="27264"/>
                  </a:cubicBezTo>
                  <a:cubicBezTo>
                    <a:pt x="11864" y="27473"/>
                    <a:pt x="11634" y="27724"/>
                    <a:pt x="11425" y="27996"/>
                  </a:cubicBezTo>
                  <a:cubicBezTo>
                    <a:pt x="11299" y="28164"/>
                    <a:pt x="11341" y="28394"/>
                    <a:pt x="11508" y="28520"/>
                  </a:cubicBezTo>
                  <a:cubicBezTo>
                    <a:pt x="11572" y="28575"/>
                    <a:pt x="11647" y="28600"/>
                    <a:pt x="11722" y="28600"/>
                  </a:cubicBezTo>
                  <a:cubicBezTo>
                    <a:pt x="11845" y="28600"/>
                    <a:pt x="11966" y="28532"/>
                    <a:pt x="12031" y="28415"/>
                  </a:cubicBezTo>
                  <a:cubicBezTo>
                    <a:pt x="12157" y="28248"/>
                    <a:pt x="12282" y="28101"/>
                    <a:pt x="12450" y="27955"/>
                  </a:cubicBezTo>
                  <a:cubicBezTo>
                    <a:pt x="12638" y="27766"/>
                    <a:pt x="12847" y="27578"/>
                    <a:pt x="13078" y="27369"/>
                  </a:cubicBezTo>
                  <a:cubicBezTo>
                    <a:pt x="13091" y="27409"/>
                    <a:pt x="13096" y="27432"/>
                    <a:pt x="13098" y="27432"/>
                  </a:cubicBezTo>
                  <a:cubicBezTo>
                    <a:pt x="13098" y="27432"/>
                    <a:pt x="13098" y="27425"/>
                    <a:pt x="13098" y="27411"/>
                  </a:cubicBezTo>
                  <a:cubicBezTo>
                    <a:pt x="13119" y="27662"/>
                    <a:pt x="13119" y="27892"/>
                    <a:pt x="13140" y="28122"/>
                  </a:cubicBezTo>
                  <a:cubicBezTo>
                    <a:pt x="13140" y="28206"/>
                    <a:pt x="13119" y="28289"/>
                    <a:pt x="13057" y="28331"/>
                  </a:cubicBezTo>
                  <a:cubicBezTo>
                    <a:pt x="12806" y="28582"/>
                    <a:pt x="12575" y="28833"/>
                    <a:pt x="12303" y="29084"/>
                  </a:cubicBezTo>
                  <a:cubicBezTo>
                    <a:pt x="12157" y="29210"/>
                    <a:pt x="12136" y="29440"/>
                    <a:pt x="12261" y="29608"/>
                  </a:cubicBezTo>
                  <a:cubicBezTo>
                    <a:pt x="12340" y="29686"/>
                    <a:pt x="12442" y="29728"/>
                    <a:pt x="12543" y="29728"/>
                  </a:cubicBezTo>
                  <a:cubicBezTo>
                    <a:pt x="12630" y="29728"/>
                    <a:pt x="12717" y="29696"/>
                    <a:pt x="12785" y="29628"/>
                  </a:cubicBezTo>
                  <a:cubicBezTo>
                    <a:pt x="12889" y="29545"/>
                    <a:pt x="12994" y="29461"/>
                    <a:pt x="13078" y="29356"/>
                  </a:cubicBezTo>
                  <a:cubicBezTo>
                    <a:pt x="13224" y="29231"/>
                    <a:pt x="13370" y="29084"/>
                    <a:pt x="13496" y="28938"/>
                  </a:cubicBezTo>
                  <a:lnTo>
                    <a:pt x="13705" y="29126"/>
                  </a:lnTo>
                  <a:cubicBezTo>
                    <a:pt x="13873" y="29294"/>
                    <a:pt x="14040" y="29482"/>
                    <a:pt x="14228" y="29628"/>
                  </a:cubicBezTo>
                  <a:cubicBezTo>
                    <a:pt x="14296" y="29696"/>
                    <a:pt x="14382" y="29728"/>
                    <a:pt x="14468" y="29728"/>
                  </a:cubicBezTo>
                  <a:cubicBezTo>
                    <a:pt x="14566" y="29728"/>
                    <a:pt x="14663" y="29686"/>
                    <a:pt x="14730" y="29608"/>
                  </a:cubicBezTo>
                  <a:cubicBezTo>
                    <a:pt x="14877" y="29461"/>
                    <a:pt x="14856" y="29210"/>
                    <a:pt x="14710" y="29084"/>
                  </a:cubicBezTo>
                  <a:cubicBezTo>
                    <a:pt x="14500" y="28875"/>
                    <a:pt x="14291" y="28645"/>
                    <a:pt x="14061" y="28457"/>
                  </a:cubicBezTo>
                  <a:cubicBezTo>
                    <a:pt x="13894" y="28352"/>
                    <a:pt x="13831" y="28143"/>
                    <a:pt x="13873" y="27955"/>
                  </a:cubicBezTo>
                  <a:cubicBezTo>
                    <a:pt x="13873" y="27913"/>
                    <a:pt x="13873" y="27871"/>
                    <a:pt x="13873" y="27850"/>
                  </a:cubicBezTo>
                  <a:cubicBezTo>
                    <a:pt x="13894" y="27683"/>
                    <a:pt x="13914" y="27515"/>
                    <a:pt x="13914" y="27348"/>
                  </a:cubicBezTo>
                  <a:lnTo>
                    <a:pt x="13956" y="27348"/>
                  </a:lnTo>
                  <a:cubicBezTo>
                    <a:pt x="14291" y="27703"/>
                    <a:pt x="14710" y="27976"/>
                    <a:pt x="14982" y="28394"/>
                  </a:cubicBezTo>
                  <a:cubicBezTo>
                    <a:pt x="15043" y="28486"/>
                    <a:pt x="15138" y="28544"/>
                    <a:pt x="15242" y="28544"/>
                  </a:cubicBezTo>
                  <a:cubicBezTo>
                    <a:pt x="15280" y="28544"/>
                    <a:pt x="15319" y="28536"/>
                    <a:pt x="15358" y="28520"/>
                  </a:cubicBezTo>
                  <a:cubicBezTo>
                    <a:pt x="15609" y="28436"/>
                    <a:pt x="15714" y="28122"/>
                    <a:pt x="15546" y="27913"/>
                  </a:cubicBezTo>
                  <a:cubicBezTo>
                    <a:pt x="15337" y="27662"/>
                    <a:pt x="15107" y="27411"/>
                    <a:pt x="14856" y="27201"/>
                  </a:cubicBezTo>
                  <a:cubicBezTo>
                    <a:pt x="14563" y="26908"/>
                    <a:pt x="14270" y="26636"/>
                    <a:pt x="13977" y="26343"/>
                  </a:cubicBezTo>
                  <a:cubicBezTo>
                    <a:pt x="13873" y="26260"/>
                    <a:pt x="13831" y="26113"/>
                    <a:pt x="13873" y="25988"/>
                  </a:cubicBezTo>
                  <a:cubicBezTo>
                    <a:pt x="13873" y="25820"/>
                    <a:pt x="13894" y="25632"/>
                    <a:pt x="13894" y="25444"/>
                  </a:cubicBezTo>
                  <a:cubicBezTo>
                    <a:pt x="13914" y="25297"/>
                    <a:pt x="13914" y="25151"/>
                    <a:pt x="13935" y="25004"/>
                  </a:cubicBezTo>
                  <a:cubicBezTo>
                    <a:pt x="13956" y="25004"/>
                    <a:pt x="13977" y="25025"/>
                    <a:pt x="13998" y="25025"/>
                  </a:cubicBezTo>
                  <a:cubicBezTo>
                    <a:pt x="14333" y="25360"/>
                    <a:pt x="14730" y="25716"/>
                    <a:pt x="15044" y="26009"/>
                  </a:cubicBezTo>
                  <a:cubicBezTo>
                    <a:pt x="15358" y="26302"/>
                    <a:pt x="15672" y="26615"/>
                    <a:pt x="15986" y="26908"/>
                  </a:cubicBezTo>
                  <a:cubicBezTo>
                    <a:pt x="16059" y="26982"/>
                    <a:pt x="16153" y="27018"/>
                    <a:pt x="16250" y="27018"/>
                  </a:cubicBezTo>
                  <a:cubicBezTo>
                    <a:pt x="16347" y="27018"/>
                    <a:pt x="16446" y="26982"/>
                    <a:pt x="16530" y="26908"/>
                  </a:cubicBezTo>
                  <a:cubicBezTo>
                    <a:pt x="16676" y="26762"/>
                    <a:pt x="16655" y="26511"/>
                    <a:pt x="16488" y="26385"/>
                  </a:cubicBezTo>
                  <a:cubicBezTo>
                    <a:pt x="16153" y="26051"/>
                    <a:pt x="15798" y="25716"/>
                    <a:pt x="15442" y="25381"/>
                  </a:cubicBezTo>
                  <a:cubicBezTo>
                    <a:pt x="14961" y="24942"/>
                    <a:pt x="14479" y="24481"/>
                    <a:pt x="13977" y="24042"/>
                  </a:cubicBezTo>
                  <a:cubicBezTo>
                    <a:pt x="13914" y="23979"/>
                    <a:pt x="13873" y="23895"/>
                    <a:pt x="13873" y="23812"/>
                  </a:cubicBezTo>
                  <a:lnTo>
                    <a:pt x="13873" y="22012"/>
                  </a:lnTo>
                  <a:cubicBezTo>
                    <a:pt x="13873" y="21970"/>
                    <a:pt x="13894" y="21929"/>
                    <a:pt x="13894" y="21887"/>
                  </a:cubicBezTo>
                  <a:cubicBezTo>
                    <a:pt x="13956" y="21929"/>
                    <a:pt x="14019" y="21970"/>
                    <a:pt x="14082" y="22012"/>
                  </a:cubicBezTo>
                  <a:cubicBezTo>
                    <a:pt x="14186" y="22096"/>
                    <a:pt x="14291" y="22159"/>
                    <a:pt x="14438" y="22242"/>
                  </a:cubicBezTo>
                  <a:cubicBezTo>
                    <a:pt x="14605" y="22347"/>
                    <a:pt x="14793" y="22431"/>
                    <a:pt x="14898" y="22514"/>
                  </a:cubicBezTo>
                  <a:cubicBezTo>
                    <a:pt x="15023" y="22577"/>
                    <a:pt x="15149" y="22661"/>
                    <a:pt x="15295" y="22724"/>
                  </a:cubicBezTo>
                  <a:cubicBezTo>
                    <a:pt x="15588" y="22891"/>
                    <a:pt x="15881" y="23058"/>
                    <a:pt x="16153" y="23247"/>
                  </a:cubicBezTo>
                  <a:lnTo>
                    <a:pt x="16070" y="24063"/>
                  </a:lnTo>
                  <a:cubicBezTo>
                    <a:pt x="16049" y="24209"/>
                    <a:pt x="16028" y="24335"/>
                    <a:pt x="16007" y="24481"/>
                  </a:cubicBezTo>
                  <a:cubicBezTo>
                    <a:pt x="15944" y="24690"/>
                    <a:pt x="16049" y="24900"/>
                    <a:pt x="16258" y="24963"/>
                  </a:cubicBezTo>
                  <a:cubicBezTo>
                    <a:pt x="16288" y="24969"/>
                    <a:pt x="16319" y="24972"/>
                    <a:pt x="16348" y="24972"/>
                  </a:cubicBezTo>
                  <a:cubicBezTo>
                    <a:pt x="16519" y="24972"/>
                    <a:pt x="16665" y="24869"/>
                    <a:pt x="16718" y="24690"/>
                  </a:cubicBezTo>
                  <a:cubicBezTo>
                    <a:pt x="16718" y="24628"/>
                    <a:pt x="16739" y="24565"/>
                    <a:pt x="16739" y="24502"/>
                  </a:cubicBezTo>
                  <a:cubicBezTo>
                    <a:pt x="16781" y="24126"/>
                    <a:pt x="16823" y="23728"/>
                    <a:pt x="16865" y="23351"/>
                  </a:cubicBezTo>
                  <a:cubicBezTo>
                    <a:pt x="16865" y="23289"/>
                    <a:pt x="16907" y="23226"/>
                    <a:pt x="16907" y="23142"/>
                  </a:cubicBezTo>
                  <a:lnTo>
                    <a:pt x="18078" y="23665"/>
                  </a:lnTo>
                  <a:lnTo>
                    <a:pt x="18078" y="23812"/>
                  </a:lnTo>
                  <a:cubicBezTo>
                    <a:pt x="18036" y="24063"/>
                    <a:pt x="18015" y="24335"/>
                    <a:pt x="17974" y="24586"/>
                  </a:cubicBezTo>
                  <a:cubicBezTo>
                    <a:pt x="17932" y="24963"/>
                    <a:pt x="17848" y="25318"/>
                    <a:pt x="17806" y="25695"/>
                  </a:cubicBezTo>
                  <a:cubicBezTo>
                    <a:pt x="17785" y="25862"/>
                    <a:pt x="17764" y="26009"/>
                    <a:pt x="17785" y="26176"/>
                  </a:cubicBezTo>
                  <a:cubicBezTo>
                    <a:pt x="17785" y="26239"/>
                    <a:pt x="17806" y="26302"/>
                    <a:pt x="17848" y="26343"/>
                  </a:cubicBezTo>
                  <a:cubicBezTo>
                    <a:pt x="17907" y="26446"/>
                    <a:pt x="18006" y="26497"/>
                    <a:pt x="18111" y="26497"/>
                  </a:cubicBezTo>
                  <a:cubicBezTo>
                    <a:pt x="18156" y="26497"/>
                    <a:pt x="18202" y="26488"/>
                    <a:pt x="18246" y="26469"/>
                  </a:cubicBezTo>
                  <a:cubicBezTo>
                    <a:pt x="18392" y="26427"/>
                    <a:pt x="18476" y="26302"/>
                    <a:pt x="18497" y="26155"/>
                  </a:cubicBezTo>
                  <a:cubicBezTo>
                    <a:pt x="18497" y="26030"/>
                    <a:pt x="18497" y="25904"/>
                    <a:pt x="18518" y="25779"/>
                  </a:cubicBezTo>
                  <a:cubicBezTo>
                    <a:pt x="18580" y="25318"/>
                    <a:pt x="18643" y="24900"/>
                    <a:pt x="18706" y="24460"/>
                  </a:cubicBezTo>
                  <a:cubicBezTo>
                    <a:pt x="18727" y="24314"/>
                    <a:pt x="18748" y="24146"/>
                    <a:pt x="18790" y="23979"/>
                  </a:cubicBezTo>
                  <a:lnTo>
                    <a:pt x="19020" y="24084"/>
                  </a:lnTo>
                  <a:cubicBezTo>
                    <a:pt x="19229" y="24167"/>
                    <a:pt x="19417" y="24251"/>
                    <a:pt x="19627" y="24335"/>
                  </a:cubicBezTo>
                  <a:cubicBezTo>
                    <a:pt x="20024" y="24502"/>
                    <a:pt x="20401" y="24649"/>
                    <a:pt x="20777" y="24816"/>
                  </a:cubicBezTo>
                  <a:cubicBezTo>
                    <a:pt x="20842" y="24852"/>
                    <a:pt x="20906" y="24867"/>
                    <a:pt x="20966" y="24867"/>
                  </a:cubicBezTo>
                  <a:cubicBezTo>
                    <a:pt x="21293" y="24867"/>
                    <a:pt x="21508" y="24401"/>
                    <a:pt x="21154" y="24188"/>
                  </a:cubicBezTo>
                  <a:cubicBezTo>
                    <a:pt x="21091" y="24146"/>
                    <a:pt x="21028" y="24105"/>
                    <a:pt x="20945" y="24084"/>
                  </a:cubicBezTo>
                  <a:cubicBezTo>
                    <a:pt x="20610" y="23937"/>
                    <a:pt x="20254" y="23812"/>
                    <a:pt x="19899" y="23665"/>
                  </a:cubicBezTo>
                  <a:cubicBezTo>
                    <a:pt x="19564" y="23540"/>
                    <a:pt x="19208" y="23393"/>
                    <a:pt x="18852" y="23247"/>
                  </a:cubicBezTo>
                  <a:cubicBezTo>
                    <a:pt x="18915" y="22807"/>
                    <a:pt x="18957" y="22389"/>
                    <a:pt x="18999" y="21950"/>
                  </a:cubicBezTo>
                  <a:cubicBezTo>
                    <a:pt x="19062" y="21970"/>
                    <a:pt x="19104" y="21991"/>
                    <a:pt x="19166" y="22012"/>
                  </a:cubicBezTo>
                  <a:cubicBezTo>
                    <a:pt x="19313" y="22075"/>
                    <a:pt x="19438" y="22138"/>
                    <a:pt x="19585" y="22201"/>
                  </a:cubicBezTo>
                  <a:cubicBezTo>
                    <a:pt x="19857" y="22305"/>
                    <a:pt x="20129" y="22431"/>
                    <a:pt x="20401" y="22535"/>
                  </a:cubicBezTo>
                  <a:cubicBezTo>
                    <a:pt x="20445" y="22555"/>
                    <a:pt x="20491" y="22564"/>
                    <a:pt x="20537" y="22564"/>
                  </a:cubicBezTo>
                  <a:cubicBezTo>
                    <a:pt x="20688" y="22564"/>
                    <a:pt x="20834" y="22465"/>
                    <a:pt x="20882" y="22305"/>
                  </a:cubicBezTo>
                  <a:cubicBezTo>
                    <a:pt x="20945" y="22117"/>
                    <a:pt x="20819" y="21908"/>
                    <a:pt x="20631" y="21845"/>
                  </a:cubicBezTo>
                  <a:cubicBezTo>
                    <a:pt x="20380" y="21740"/>
                    <a:pt x="20129" y="21636"/>
                    <a:pt x="19857" y="21531"/>
                  </a:cubicBezTo>
                  <a:cubicBezTo>
                    <a:pt x="19731" y="21468"/>
                    <a:pt x="19606" y="21405"/>
                    <a:pt x="19438" y="21343"/>
                  </a:cubicBezTo>
                  <a:lnTo>
                    <a:pt x="19438" y="20548"/>
                  </a:lnTo>
                  <a:lnTo>
                    <a:pt x="19438" y="19585"/>
                  </a:lnTo>
                  <a:cubicBezTo>
                    <a:pt x="19438" y="19355"/>
                    <a:pt x="19417" y="19125"/>
                    <a:pt x="19417" y="18874"/>
                  </a:cubicBezTo>
                  <a:lnTo>
                    <a:pt x="19417" y="18727"/>
                  </a:lnTo>
                  <a:cubicBezTo>
                    <a:pt x="19480" y="18769"/>
                    <a:pt x="19522" y="18769"/>
                    <a:pt x="19564" y="18811"/>
                  </a:cubicBezTo>
                  <a:cubicBezTo>
                    <a:pt x="20045" y="19083"/>
                    <a:pt x="20526" y="19376"/>
                    <a:pt x="21028" y="19648"/>
                  </a:cubicBezTo>
                  <a:cubicBezTo>
                    <a:pt x="21154" y="19711"/>
                    <a:pt x="21259" y="19836"/>
                    <a:pt x="21280" y="20004"/>
                  </a:cubicBezTo>
                  <a:cubicBezTo>
                    <a:pt x="21321" y="20317"/>
                    <a:pt x="21405" y="20631"/>
                    <a:pt x="21468" y="20924"/>
                  </a:cubicBezTo>
                  <a:cubicBezTo>
                    <a:pt x="21510" y="21050"/>
                    <a:pt x="21531" y="21154"/>
                    <a:pt x="21552" y="21280"/>
                  </a:cubicBezTo>
                  <a:cubicBezTo>
                    <a:pt x="21677" y="21782"/>
                    <a:pt x="21782" y="22305"/>
                    <a:pt x="21886" y="22807"/>
                  </a:cubicBezTo>
                  <a:cubicBezTo>
                    <a:pt x="21928" y="22954"/>
                    <a:pt x="21970" y="23121"/>
                    <a:pt x="22012" y="23268"/>
                  </a:cubicBezTo>
                  <a:cubicBezTo>
                    <a:pt x="22033" y="23414"/>
                    <a:pt x="22158" y="23519"/>
                    <a:pt x="22326" y="23519"/>
                  </a:cubicBezTo>
                  <a:cubicBezTo>
                    <a:pt x="22344" y="23522"/>
                    <a:pt x="22363" y="23523"/>
                    <a:pt x="22381" y="23523"/>
                  </a:cubicBezTo>
                  <a:cubicBezTo>
                    <a:pt x="22606" y="23523"/>
                    <a:pt x="22780" y="23291"/>
                    <a:pt x="22702" y="23058"/>
                  </a:cubicBezTo>
                  <a:cubicBezTo>
                    <a:pt x="22661" y="22891"/>
                    <a:pt x="22619" y="22745"/>
                    <a:pt x="22577" y="22598"/>
                  </a:cubicBezTo>
                  <a:cubicBezTo>
                    <a:pt x="22409" y="21887"/>
                    <a:pt x="22263" y="21196"/>
                    <a:pt x="22096" y="20506"/>
                  </a:cubicBezTo>
                  <a:cubicBezTo>
                    <a:pt x="22096" y="20443"/>
                    <a:pt x="22096" y="20401"/>
                    <a:pt x="22075" y="20317"/>
                  </a:cubicBezTo>
                  <a:lnTo>
                    <a:pt x="22075" y="20317"/>
                  </a:lnTo>
                  <a:cubicBezTo>
                    <a:pt x="22158" y="20359"/>
                    <a:pt x="22200" y="20380"/>
                    <a:pt x="22263" y="20401"/>
                  </a:cubicBezTo>
                  <a:cubicBezTo>
                    <a:pt x="22493" y="20527"/>
                    <a:pt x="22744" y="20652"/>
                    <a:pt x="22995" y="20757"/>
                  </a:cubicBezTo>
                  <a:cubicBezTo>
                    <a:pt x="23121" y="20799"/>
                    <a:pt x="23205" y="20924"/>
                    <a:pt x="23225" y="21050"/>
                  </a:cubicBezTo>
                  <a:cubicBezTo>
                    <a:pt x="23246" y="21113"/>
                    <a:pt x="23267" y="21196"/>
                    <a:pt x="23288" y="21259"/>
                  </a:cubicBezTo>
                  <a:cubicBezTo>
                    <a:pt x="23414" y="21761"/>
                    <a:pt x="23539" y="22263"/>
                    <a:pt x="23665" y="22766"/>
                  </a:cubicBezTo>
                  <a:cubicBezTo>
                    <a:pt x="23707" y="22912"/>
                    <a:pt x="23769" y="23079"/>
                    <a:pt x="23832" y="23205"/>
                  </a:cubicBezTo>
                  <a:cubicBezTo>
                    <a:pt x="23889" y="23336"/>
                    <a:pt x="24012" y="23417"/>
                    <a:pt x="24158" y="23417"/>
                  </a:cubicBezTo>
                  <a:cubicBezTo>
                    <a:pt x="24175" y="23417"/>
                    <a:pt x="24192" y="23416"/>
                    <a:pt x="24209" y="23414"/>
                  </a:cubicBezTo>
                  <a:cubicBezTo>
                    <a:pt x="24355" y="23393"/>
                    <a:pt x="24481" y="23289"/>
                    <a:pt x="24523" y="23142"/>
                  </a:cubicBezTo>
                  <a:cubicBezTo>
                    <a:pt x="24544" y="23038"/>
                    <a:pt x="24523" y="22954"/>
                    <a:pt x="24481" y="22870"/>
                  </a:cubicBezTo>
                  <a:cubicBezTo>
                    <a:pt x="24397" y="22724"/>
                    <a:pt x="24355" y="22577"/>
                    <a:pt x="24313" y="22431"/>
                  </a:cubicBezTo>
                  <a:cubicBezTo>
                    <a:pt x="24251" y="22138"/>
                    <a:pt x="24188" y="21845"/>
                    <a:pt x="24125" y="21552"/>
                  </a:cubicBezTo>
                  <a:cubicBezTo>
                    <a:pt x="24104" y="21531"/>
                    <a:pt x="24104" y="21510"/>
                    <a:pt x="24125" y="21468"/>
                  </a:cubicBezTo>
                  <a:cubicBezTo>
                    <a:pt x="24355" y="21594"/>
                    <a:pt x="24586" y="21719"/>
                    <a:pt x="24837" y="21845"/>
                  </a:cubicBezTo>
                  <a:cubicBezTo>
                    <a:pt x="24899" y="21866"/>
                    <a:pt x="24941" y="21929"/>
                    <a:pt x="24962" y="22012"/>
                  </a:cubicBezTo>
                  <a:cubicBezTo>
                    <a:pt x="25004" y="22222"/>
                    <a:pt x="25067" y="22431"/>
                    <a:pt x="25130" y="22619"/>
                  </a:cubicBezTo>
                  <a:cubicBezTo>
                    <a:pt x="25171" y="22766"/>
                    <a:pt x="25192" y="22891"/>
                    <a:pt x="25213" y="23017"/>
                  </a:cubicBezTo>
                  <a:cubicBezTo>
                    <a:pt x="25250" y="23199"/>
                    <a:pt x="25413" y="23318"/>
                    <a:pt x="25579" y="23318"/>
                  </a:cubicBezTo>
                  <a:cubicBezTo>
                    <a:pt x="25604" y="23318"/>
                    <a:pt x="25628" y="23315"/>
                    <a:pt x="25653" y="23310"/>
                  </a:cubicBezTo>
                  <a:cubicBezTo>
                    <a:pt x="25862" y="23268"/>
                    <a:pt x="25966" y="23079"/>
                    <a:pt x="25925" y="22870"/>
                  </a:cubicBezTo>
                  <a:cubicBezTo>
                    <a:pt x="25904" y="22745"/>
                    <a:pt x="25862" y="22598"/>
                    <a:pt x="25820" y="22473"/>
                  </a:cubicBezTo>
                  <a:cubicBezTo>
                    <a:pt x="25778" y="22284"/>
                    <a:pt x="25715" y="22096"/>
                    <a:pt x="25674" y="21908"/>
                  </a:cubicBezTo>
                  <a:lnTo>
                    <a:pt x="25925" y="21845"/>
                  </a:lnTo>
                  <a:cubicBezTo>
                    <a:pt x="26176" y="21782"/>
                    <a:pt x="26406" y="21719"/>
                    <a:pt x="26657" y="21636"/>
                  </a:cubicBezTo>
                  <a:cubicBezTo>
                    <a:pt x="26803" y="21594"/>
                    <a:pt x="26908" y="21468"/>
                    <a:pt x="26908" y="21322"/>
                  </a:cubicBezTo>
                  <a:cubicBezTo>
                    <a:pt x="26929" y="21175"/>
                    <a:pt x="26845" y="21050"/>
                    <a:pt x="26720" y="20987"/>
                  </a:cubicBezTo>
                  <a:cubicBezTo>
                    <a:pt x="26657" y="20956"/>
                    <a:pt x="26594" y="20940"/>
                    <a:pt x="26534" y="20940"/>
                  </a:cubicBezTo>
                  <a:cubicBezTo>
                    <a:pt x="26474" y="20940"/>
                    <a:pt x="26416" y="20956"/>
                    <a:pt x="26364" y="20987"/>
                  </a:cubicBezTo>
                  <a:cubicBezTo>
                    <a:pt x="26050" y="21071"/>
                    <a:pt x="25715" y="21154"/>
                    <a:pt x="25402" y="21238"/>
                  </a:cubicBezTo>
                  <a:cubicBezTo>
                    <a:pt x="25376" y="21247"/>
                    <a:pt x="25350" y="21252"/>
                    <a:pt x="25325" y="21252"/>
                  </a:cubicBezTo>
                  <a:cubicBezTo>
                    <a:pt x="25290" y="21252"/>
                    <a:pt x="25259" y="21242"/>
                    <a:pt x="25234" y="21217"/>
                  </a:cubicBezTo>
                  <a:cubicBezTo>
                    <a:pt x="24983" y="21071"/>
                    <a:pt x="24774" y="20924"/>
                    <a:pt x="24502" y="20757"/>
                  </a:cubicBezTo>
                  <a:lnTo>
                    <a:pt x="24941" y="20631"/>
                  </a:lnTo>
                  <a:cubicBezTo>
                    <a:pt x="25255" y="20506"/>
                    <a:pt x="25590" y="20422"/>
                    <a:pt x="25946" y="20380"/>
                  </a:cubicBezTo>
                  <a:lnTo>
                    <a:pt x="25987" y="20380"/>
                  </a:lnTo>
                  <a:cubicBezTo>
                    <a:pt x="26176" y="20359"/>
                    <a:pt x="26322" y="20171"/>
                    <a:pt x="26280" y="19983"/>
                  </a:cubicBezTo>
                  <a:cubicBezTo>
                    <a:pt x="26261" y="19806"/>
                    <a:pt x="26095" y="19667"/>
                    <a:pt x="25919" y="19667"/>
                  </a:cubicBezTo>
                  <a:cubicBezTo>
                    <a:pt x="25907" y="19667"/>
                    <a:pt x="25895" y="19667"/>
                    <a:pt x="25883" y="19669"/>
                  </a:cubicBezTo>
                  <a:cubicBezTo>
                    <a:pt x="25715" y="19669"/>
                    <a:pt x="25569" y="19711"/>
                    <a:pt x="25422" y="19732"/>
                  </a:cubicBezTo>
                  <a:cubicBezTo>
                    <a:pt x="25171" y="19815"/>
                    <a:pt x="24941" y="19899"/>
                    <a:pt x="24690" y="19962"/>
                  </a:cubicBezTo>
                  <a:cubicBezTo>
                    <a:pt x="24355" y="20066"/>
                    <a:pt x="24000" y="20150"/>
                    <a:pt x="23665" y="20234"/>
                  </a:cubicBezTo>
                  <a:cubicBezTo>
                    <a:pt x="23635" y="20249"/>
                    <a:pt x="23603" y="20256"/>
                    <a:pt x="23571" y="20256"/>
                  </a:cubicBezTo>
                  <a:cubicBezTo>
                    <a:pt x="23512" y="20256"/>
                    <a:pt x="23454" y="20232"/>
                    <a:pt x="23414" y="20192"/>
                  </a:cubicBezTo>
                  <a:lnTo>
                    <a:pt x="22598" y="19648"/>
                  </a:lnTo>
                  <a:cubicBezTo>
                    <a:pt x="22556" y="19627"/>
                    <a:pt x="22535" y="19606"/>
                    <a:pt x="22514" y="19564"/>
                  </a:cubicBezTo>
                  <a:cubicBezTo>
                    <a:pt x="22661" y="19543"/>
                    <a:pt x="22786" y="19501"/>
                    <a:pt x="22912" y="19460"/>
                  </a:cubicBezTo>
                  <a:lnTo>
                    <a:pt x="24397" y="18999"/>
                  </a:lnTo>
                  <a:lnTo>
                    <a:pt x="25192" y="18769"/>
                  </a:lnTo>
                  <a:cubicBezTo>
                    <a:pt x="25360" y="18727"/>
                    <a:pt x="25464" y="18581"/>
                    <a:pt x="25485" y="18413"/>
                  </a:cubicBezTo>
                  <a:cubicBezTo>
                    <a:pt x="25485" y="18246"/>
                    <a:pt x="25381" y="18120"/>
                    <a:pt x="25234" y="18079"/>
                  </a:cubicBezTo>
                  <a:cubicBezTo>
                    <a:pt x="25192" y="18068"/>
                    <a:pt x="25150" y="18063"/>
                    <a:pt x="25109" y="18063"/>
                  </a:cubicBezTo>
                  <a:cubicBezTo>
                    <a:pt x="25067" y="18063"/>
                    <a:pt x="25025" y="18068"/>
                    <a:pt x="24983" y="18079"/>
                  </a:cubicBezTo>
                  <a:cubicBezTo>
                    <a:pt x="24376" y="18246"/>
                    <a:pt x="23769" y="18434"/>
                    <a:pt x="23184" y="18623"/>
                  </a:cubicBezTo>
                  <a:cubicBezTo>
                    <a:pt x="22681" y="18790"/>
                    <a:pt x="22200" y="18937"/>
                    <a:pt x="21698" y="19083"/>
                  </a:cubicBezTo>
                  <a:cubicBezTo>
                    <a:pt x="21674" y="19099"/>
                    <a:pt x="21644" y="19106"/>
                    <a:pt x="21612" y="19106"/>
                  </a:cubicBezTo>
                  <a:cubicBezTo>
                    <a:pt x="21561" y="19106"/>
                    <a:pt x="21507" y="19088"/>
                    <a:pt x="21468" y="19062"/>
                  </a:cubicBezTo>
                  <a:cubicBezTo>
                    <a:pt x="20945" y="18748"/>
                    <a:pt x="20422" y="18455"/>
                    <a:pt x="19899" y="18162"/>
                  </a:cubicBezTo>
                  <a:cubicBezTo>
                    <a:pt x="19878" y="18120"/>
                    <a:pt x="19836" y="18100"/>
                    <a:pt x="19815" y="18079"/>
                  </a:cubicBezTo>
                  <a:lnTo>
                    <a:pt x="20401" y="17765"/>
                  </a:lnTo>
                  <a:cubicBezTo>
                    <a:pt x="20526" y="17702"/>
                    <a:pt x="20652" y="17618"/>
                    <a:pt x="20777" y="17556"/>
                  </a:cubicBezTo>
                  <a:cubicBezTo>
                    <a:pt x="20945" y="17451"/>
                    <a:pt x="21112" y="17367"/>
                    <a:pt x="21280" y="17263"/>
                  </a:cubicBezTo>
                  <a:cubicBezTo>
                    <a:pt x="21552" y="17095"/>
                    <a:pt x="21824" y="16928"/>
                    <a:pt x="22117" y="16802"/>
                  </a:cubicBezTo>
                  <a:cubicBezTo>
                    <a:pt x="22451" y="17053"/>
                    <a:pt x="22786" y="17304"/>
                    <a:pt x="23121" y="17576"/>
                  </a:cubicBezTo>
                  <a:cubicBezTo>
                    <a:pt x="23191" y="17637"/>
                    <a:pt x="23281" y="17668"/>
                    <a:pt x="23372" y="17668"/>
                  </a:cubicBezTo>
                  <a:cubicBezTo>
                    <a:pt x="23469" y="17668"/>
                    <a:pt x="23568" y="17632"/>
                    <a:pt x="23644" y="17556"/>
                  </a:cubicBezTo>
                  <a:cubicBezTo>
                    <a:pt x="23769" y="17409"/>
                    <a:pt x="23769" y="17158"/>
                    <a:pt x="23623" y="17032"/>
                  </a:cubicBezTo>
                  <a:cubicBezTo>
                    <a:pt x="23581" y="16991"/>
                    <a:pt x="23518" y="16949"/>
                    <a:pt x="23477" y="16907"/>
                  </a:cubicBezTo>
                  <a:lnTo>
                    <a:pt x="22849" y="16447"/>
                  </a:lnTo>
                  <a:lnTo>
                    <a:pt x="22368" y="16112"/>
                  </a:lnTo>
                  <a:lnTo>
                    <a:pt x="23414" y="15317"/>
                  </a:lnTo>
                  <a:lnTo>
                    <a:pt x="23581" y="15442"/>
                  </a:lnTo>
                  <a:lnTo>
                    <a:pt x="24983" y="16551"/>
                  </a:lnTo>
                  <a:cubicBezTo>
                    <a:pt x="25109" y="16635"/>
                    <a:pt x="25234" y="16719"/>
                    <a:pt x="25360" y="16802"/>
                  </a:cubicBezTo>
                  <a:cubicBezTo>
                    <a:pt x="25427" y="16843"/>
                    <a:pt x="25494" y="16860"/>
                    <a:pt x="25556" y="16860"/>
                  </a:cubicBezTo>
                  <a:cubicBezTo>
                    <a:pt x="25879" y="16860"/>
                    <a:pt x="26084" y="16385"/>
                    <a:pt x="25715" y="16175"/>
                  </a:cubicBezTo>
                  <a:cubicBezTo>
                    <a:pt x="25590" y="16112"/>
                    <a:pt x="25464" y="16007"/>
                    <a:pt x="25360" y="15924"/>
                  </a:cubicBezTo>
                  <a:lnTo>
                    <a:pt x="24146" y="14982"/>
                  </a:lnTo>
                  <a:lnTo>
                    <a:pt x="24041" y="14877"/>
                  </a:lnTo>
                  <a:cubicBezTo>
                    <a:pt x="24083" y="14835"/>
                    <a:pt x="24125" y="14794"/>
                    <a:pt x="24167" y="14752"/>
                  </a:cubicBezTo>
                  <a:cubicBezTo>
                    <a:pt x="24418" y="14563"/>
                    <a:pt x="24669" y="14354"/>
                    <a:pt x="24941" y="14145"/>
                  </a:cubicBezTo>
                  <a:cubicBezTo>
                    <a:pt x="25213" y="13957"/>
                    <a:pt x="25485" y="13747"/>
                    <a:pt x="25757" y="13538"/>
                  </a:cubicBezTo>
                  <a:cubicBezTo>
                    <a:pt x="25904" y="13434"/>
                    <a:pt x="25966" y="13224"/>
                    <a:pt x="25883" y="13078"/>
                  </a:cubicBezTo>
                  <a:cubicBezTo>
                    <a:pt x="25805" y="12953"/>
                    <a:pt x="25681" y="12887"/>
                    <a:pt x="25553" y="12887"/>
                  </a:cubicBezTo>
                  <a:cubicBezTo>
                    <a:pt x="25509" y="12887"/>
                    <a:pt x="25465" y="12894"/>
                    <a:pt x="25422" y="12911"/>
                  </a:cubicBezTo>
                  <a:cubicBezTo>
                    <a:pt x="25360" y="12931"/>
                    <a:pt x="25318" y="12952"/>
                    <a:pt x="25255" y="12994"/>
                  </a:cubicBezTo>
                  <a:cubicBezTo>
                    <a:pt x="25150" y="13057"/>
                    <a:pt x="25067" y="13141"/>
                    <a:pt x="24962" y="13224"/>
                  </a:cubicBezTo>
                  <a:lnTo>
                    <a:pt x="23539" y="14333"/>
                  </a:lnTo>
                  <a:cubicBezTo>
                    <a:pt x="23497" y="14375"/>
                    <a:pt x="23456" y="14396"/>
                    <a:pt x="23414" y="14417"/>
                  </a:cubicBezTo>
                  <a:lnTo>
                    <a:pt x="22368" y="13664"/>
                  </a:lnTo>
                  <a:cubicBezTo>
                    <a:pt x="22409" y="13601"/>
                    <a:pt x="22451" y="13580"/>
                    <a:pt x="22493" y="13559"/>
                  </a:cubicBezTo>
                  <a:cubicBezTo>
                    <a:pt x="22765" y="13350"/>
                    <a:pt x="23058" y="13141"/>
                    <a:pt x="23330" y="12931"/>
                  </a:cubicBezTo>
                  <a:cubicBezTo>
                    <a:pt x="23435" y="12869"/>
                    <a:pt x="23539" y="12785"/>
                    <a:pt x="23623" y="12722"/>
                  </a:cubicBezTo>
                  <a:cubicBezTo>
                    <a:pt x="23749" y="12576"/>
                    <a:pt x="23749" y="12346"/>
                    <a:pt x="23623" y="12220"/>
                  </a:cubicBezTo>
                  <a:cubicBezTo>
                    <a:pt x="23545" y="12130"/>
                    <a:pt x="23442" y="12089"/>
                    <a:pt x="23341" y="12089"/>
                  </a:cubicBezTo>
                  <a:cubicBezTo>
                    <a:pt x="23254" y="12089"/>
                    <a:pt x="23168" y="12120"/>
                    <a:pt x="23100" y="12178"/>
                  </a:cubicBezTo>
                  <a:cubicBezTo>
                    <a:pt x="22933" y="12325"/>
                    <a:pt x="22744" y="12471"/>
                    <a:pt x="22577" y="12597"/>
                  </a:cubicBezTo>
                  <a:cubicBezTo>
                    <a:pt x="22409" y="12701"/>
                    <a:pt x="22242" y="12848"/>
                    <a:pt x="22054" y="12973"/>
                  </a:cubicBezTo>
                  <a:lnTo>
                    <a:pt x="21133" y="12429"/>
                  </a:lnTo>
                  <a:cubicBezTo>
                    <a:pt x="21049" y="12387"/>
                    <a:pt x="20966" y="12325"/>
                    <a:pt x="20882" y="12283"/>
                  </a:cubicBezTo>
                  <a:lnTo>
                    <a:pt x="19794" y="11697"/>
                  </a:lnTo>
                  <a:lnTo>
                    <a:pt x="19794" y="11676"/>
                  </a:lnTo>
                  <a:cubicBezTo>
                    <a:pt x="19836" y="11634"/>
                    <a:pt x="19878" y="11613"/>
                    <a:pt x="19940" y="11571"/>
                  </a:cubicBezTo>
                  <a:cubicBezTo>
                    <a:pt x="20422" y="11299"/>
                    <a:pt x="20924" y="11027"/>
                    <a:pt x="21405" y="10734"/>
                  </a:cubicBezTo>
                  <a:cubicBezTo>
                    <a:pt x="21473" y="10694"/>
                    <a:pt x="21549" y="10671"/>
                    <a:pt x="21623" y="10671"/>
                  </a:cubicBezTo>
                  <a:cubicBezTo>
                    <a:pt x="21663" y="10671"/>
                    <a:pt x="21703" y="10678"/>
                    <a:pt x="21740" y="10693"/>
                  </a:cubicBezTo>
                  <a:cubicBezTo>
                    <a:pt x="21949" y="10776"/>
                    <a:pt x="22137" y="10839"/>
                    <a:pt x="22326" y="10902"/>
                  </a:cubicBezTo>
                  <a:cubicBezTo>
                    <a:pt x="23058" y="11132"/>
                    <a:pt x="23769" y="11362"/>
                    <a:pt x="24502" y="11571"/>
                  </a:cubicBezTo>
                  <a:cubicBezTo>
                    <a:pt x="24669" y="11634"/>
                    <a:pt x="24858" y="11676"/>
                    <a:pt x="25025" y="11718"/>
                  </a:cubicBezTo>
                  <a:cubicBezTo>
                    <a:pt x="25053" y="11724"/>
                    <a:pt x="25080" y="11727"/>
                    <a:pt x="25108" y="11727"/>
                  </a:cubicBezTo>
                  <a:cubicBezTo>
                    <a:pt x="25266" y="11727"/>
                    <a:pt x="25408" y="11627"/>
                    <a:pt x="25443" y="11467"/>
                  </a:cubicBezTo>
                  <a:cubicBezTo>
                    <a:pt x="25506" y="11258"/>
                    <a:pt x="25381" y="11048"/>
                    <a:pt x="25171" y="11006"/>
                  </a:cubicBezTo>
                  <a:cubicBezTo>
                    <a:pt x="25025" y="10944"/>
                    <a:pt x="24858" y="10923"/>
                    <a:pt x="24690" y="10881"/>
                  </a:cubicBezTo>
                  <a:cubicBezTo>
                    <a:pt x="24460" y="10797"/>
                    <a:pt x="24230" y="10734"/>
                    <a:pt x="24000" y="10651"/>
                  </a:cubicBezTo>
                  <a:lnTo>
                    <a:pt x="22744" y="10253"/>
                  </a:lnTo>
                  <a:lnTo>
                    <a:pt x="22472" y="10190"/>
                  </a:lnTo>
                  <a:cubicBezTo>
                    <a:pt x="22535" y="10149"/>
                    <a:pt x="22577" y="10107"/>
                    <a:pt x="22619" y="10086"/>
                  </a:cubicBezTo>
                  <a:cubicBezTo>
                    <a:pt x="22849" y="9918"/>
                    <a:pt x="23100" y="9772"/>
                    <a:pt x="23330" y="9605"/>
                  </a:cubicBezTo>
                  <a:cubicBezTo>
                    <a:pt x="23400" y="9549"/>
                    <a:pt x="23479" y="9521"/>
                    <a:pt x="23561" y="9521"/>
                  </a:cubicBezTo>
                  <a:cubicBezTo>
                    <a:pt x="23602" y="9521"/>
                    <a:pt x="23644" y="9528"/>
                    <a:pt x="23686" y="9542"/>
                  </a:cubicBezTo>
                  <a:cubicBezTo>
                    <a:pt x="23749" y="9563"/>
                    <a:pt x="23811" y="9563"/>
                    <a:pt x="23874" y="9584"/>
                  </a:cubicBezTo>
                  <a:cubicBezTo>
                    <a:pt x="24376" y="9730"/>
                    <a:pt x="24858" y="9877"/>
                    <a:pt x="25360" y="10023"/>
                  </a:cubicBezTo>
                  <a:cubicBezTo>
                    <a:pt x="25527" y="10065"/>
                    <a:pt x="25694" y="10086"/>
                    <a:pt x="25841" y="10107"/>
                  </a:cubicBezTo>
                  <a:cubicBezTo>
                    <a:pt x="26050" y="10107"/>
                    <a:pt x="26238" y="9960"/>
                    <a:pt x="26259" y="9751"/>
                  </a:cubicBezTo>
                  <a:cubicBezTo>
                    <a:pt x="26259" y="9563"/>
                    <a:pt x="26113" y="9395"/>
                    <a:pt x="25904" y="9374"/>
                  </a:cubicBezTo>
                  <a:cubicBezTo>
                    <a:pt x="25757" y="9353"/>
                    <a:pt x="25590" y="9333"/>
                    <a:pt x="25443" y="9291"/>
                  </a:cubicBezTo>
                  <a:cubicBezTo>
                    <a:pt x="25150" y="9207"/>
                    <a:pt x="24858" y="9102"/>
                    <a:pt x="24565" y="9019"/>
                  </a:cubicBezTo>
                  <a:cubicBezTo>
                    <a:pt x="24523" y="9019"/>
                    <a:pt x="24502" y="8998"/>
                    <a:pt x="24481" y="8998"/>
                  </a:cubicBezTo>
                  <a:cubicBezTo>
                    <a:pt x="24711" y="8830"/>
                    <a:pt x="24920" y="8705"/>
                    <a:pt x="25130" y="8558"/>
                  </a:cubicBezTo>
                  <a:cubicBezTo>
                    <a:pt x="25191" y="8528"/>
                    <a:pt x="25252" y="8508"/>
                    <a:pt x="25322" y="8508"/>
                  </a:cubicBezTo>
                  <a:cubicBezTo>
                    <a:pt x="25347" y="8508"/>
                    <a:pt x="25373" y="8511"/>
                    <a:pt x="25402" y="8517"/>
                  </a:cubicBezTo>
                  <a:cubicBezTo>
                    <a:pt x="25715" y="8621"/>
                    <a:pt x="26050" y="8684"/>
                    <a:pt x="26364" y="8789"/>
                  </a:cubicBezTo>
                  <a:cubicBezTo>
                    <a:pt x="26405" y="8801"/>
                    <a:pt x="26445" y="8807"/>
                    <a:pt x="26485" y="8807"/>
                  </a:cubicBezTo>
                  <a:cubicBezTo>
                    <a:pt x="26649" y="8807"/>
                    <a:pt x="26795" y="8706"/>
                    <a:pt x="26845" y="8537"/>
                  </a:cubicBezTo>
                  <a:cubicBezTo>
                    <a:pt x="26908" y="8349"/>
                    <a:pt x="26803" y="8140"/>
                    <a:pt x="26594" y="8098"/>
                  </a:cubicBezTo>
                  <a:cubicBezTo>
                    <a:pt x="26490" y="8056"/>
                    <a:pt x="26364" y="8035"/>
                    <a:pt x="26259" y="7993"/>
                  </a:cubicBezTo>
                  <a:lnTo>
                    <a:pt x="25653" y="7826"/>
                  </a:lnTo>
                  <a:cubicBezTo>
                    <a:pt x="25674" y="7742"/>
                    <a:pt x="25694" y="7659"/>
                    <a:pt x="25715" y="7575"/>
                  </a:cubicBezTo>
                  <a:cubicBezTo>
                    <a:pt x="25778" y="7345"/>
                    <a:pt x="25841" y="7115"/>
                    <a:pt x="25904" y="6864"/>
                  </a:cubicBezTo>
                  <a:cubicBezTo>
                    <a:pt x="25946" y="6675"/>
                    <a:pt x="25820" y="6466"/>
                    <a:pt x="25632" y="6424"/>
                  </a:cubicBezTo>
                  <a:cubicBezTo>
                    <a:pt x="25616" y="6423"/>
                    <a:pt x="25601" y="6422"/>
                    <a:pt x="25587" y="6422"/>
                  </a:cubicBezTo>
                  <a:cubicBezTo>
                    <a:pt x="25396" y="6422"/>
                    <a:pt x="25231" y="6544"/>
                    <a:pt x="25192" y="6738"/>
                  </a:cubicBezTo>
                  <a:cubicBezTo>
                    <a:pt x="25109" y="7073"/>
                    <a:pt x="25004" y="7408"/>
                    <a:pt x="24920" y="7742"/>
                  </a:cubicBezTo>
                  <a:cubicBezTo>
                    <a:pt x="24920" y="7805"/>
                    <a:pt x="24878" y="7868"/>
                    <a:pt x="24816" y="7889"/>
                  </a:cubicBezTo>
                  <a:lnTo>
                    <a:pt x="24083" y="8265"/>
                  </a:lnTo>
                  <a:cubicBezTo>
                    <a:pt x="24083" y="8245"/>
                    <a:pt x="24083" y="8224"/>
                    <a:pt x="24083" y="8203"/>
                  </a:cubicBezTo>
                  <a:cubicBezTo>
                    <a:pt x="24146" y="7931"/>
                    <a:pt x="24188" y="7701"/>
                    <a:pt x="24251" y="7429"/>
                  </a:cubicBezTo>
                  <a:cubicBezTo>
                    <a:pt x="24293" y="7219"/>
                    <a:pt x="24376" y="6989"/>
                    <a:pt x="24460" y="6801"/>
                  </a:cubicBezTo>
                  <a:cubicBezTo>
                    <a:pt x="24523" y="6633"/>
                    <a:pt x="24460" y="6466"/>
                    <a:pt x="24313" y="6382"/>
                  </a:cubicBezTo>
                  <a:cubicBezTo>
                    <a:pt x="24259" y="6337"/>
                    <a:pt x="24193" y="6315"/>
                    <a:pt x="24126" y="6315"/>
                  </a:cubicBezTo>
                  <a:cubicBezTo>
                    <a:pt x="24037" y="6315"/>
                    <a:pt x="23945" y="6353"/>
                    <a:pt x="23874" y="6424"/>
                  </a:cubicBezTo>
                  <a:cubicBezTo>
                    <a:pt x="23832" y="6466"/>
                    <a:pt x="23790" y="6529"/>
                    <a:pt x="23769" y="6592"/>
                  </a:cubicBezTo>
                  <a:cubicBezTo>
                    <a:pt x="23644" y="6885"/>
                    <a:pt x="23560" y="7177"/>
                    <a:pt x="23497" y="7470"/>
                  </a:cubicBezTo>
                  <a:cubicBezTo>
                    <a:pt x="23393" y="7889"/>
                    <a:pt x="23288" y="8286"/>
                    <a:pt x="23184" y="8705"/>
                  </a:cubicBezTo>
                  <a:cubicBezTo>
                    <a:pt x="23163" y="8809"/>
                    <a:pt x="23079" y="8914"/>
                    <a:pt x="22974" y="8956"/>
                  </a:cubicBezTo>
                  <a:lnTo>
                    <a:pt x="22179" y="9353"/>
                  </a:lnTo>
                  <a:cubicBezTo>
                    <a:pt x="22137" y="9374"/>
                    <a:pt x="22096" y="9374"/>
                    <a:pt x="22054" y="9395"/>
                  </a:cubicBezTo>
                  <a:lnTo>
                    <a:pt x="22054" y="9312"/>
                  </a:lnTo>
                  <a:lnTo>
                    <a:pt x="22430" y="7680"/>
                  </a:lnTo>
                  <a:cubicBezTo>
                    <a:pt x="22514" y="7345"/>
                    <a:pt x="22598" y="7010"/>
                    <a:pt x="22681" y="6675"/>
                  </a:cubicBezTo>
                  <a:cubicBezTo>
                    <a:pt x="22723" y="6466"/>
                    <a:pt x="22619" y="6278"/>
                    <a:pt x="22430" y="6215"/>
                  </a:cubicBezTo>
                  <a:cubicBezTo>
                    <a:pt x="22394" y="6204"/>
                    <a:pt x="22357" y="6199"/>
                    <a:pt x="22321" y="6199"/>
                  </a:cubicBezTo>
                  <a:cubicBezTo>
                    <a:pt x="22153" y="6199"/>
                    <a:pt x="22005" y="6314"/>
                    <a:pt x="21970" y="6487"/>
                  </a:cubicBezTo>
                  <a:cubicBezTo>
                    <a:pt x="21928" y="6633"/>
                    <a:pt x="21886" y="6780"/>
                    <a:pt x="21845" y="6947"/>
                  </a:cubicBezTo>
                  <a:cubicBezTo>
                    <a:pt x="21740" y="7429"/>
                    <a:pt x="21635" y="7931"/>
                    <a:pt x="21531" y="8433"/>
                  </a:cubicBezTo>
                  <a:cubicBezTo>
                    <a:pt x="21447" y="8768"/>
                    <a:pt x="21363" y="9102"/>
                    <a:pt x="21280" y="9437"/>
                  </a:cubicBezTo>
                  <a:cubicBezTo>
                    <a:pt x="21259" y="9584"/>
                    <a:pt x="21217" y="9730"/>
                    <a:pt x="21196" y="9877"/>
                  </a:cubicBezTo>
                  <a:cubicBezTo>
                    <a:pt x="21196" y="9939"/>
                    <a:pt x="21133" y="10002"/>
                    <a:pt x="21070" y="10044"/>
                  </a:cubicBezTo>
                  <a:lnTo>
                    <a:pt x="19501" y="10944"/>
                  </a:lnTo>
                  <a:cubicBezTo>
                    <a:pt x="19459" y="10965"/>
                    <a:pt x="19438" y="10986"/>
                    <a:pt x="19396" y="10986"/>
                  </a:cubicBezTo>
                  <a:cubicBezTo>
                    <a:pt x="19396" y="10567"/>
                    <a:pt x="19417" y="10190"/>
                    <a:pt x="19417" y="9793"/>
                  </a:cubicBezTo>
                  <a:lnTo>
                    <a:pt x="19417" y="9395"/>
                  </a:lnTo>
                  <a:cubicBezTo>
                    <a:pt x="19396" y="9102"/>
                    <a:pt x="19396" y="8789"/>
                    <a:pt x="19417" y="8475"/>
                  </a:cubicBezTo>
                  <a:cubicBezTo>
                    <a:pt x="19417" y="8412"/>
                    <a:pt x="19459" y="8349"/>
                    <a:pt x="19522" y="8328"/>
                  </a:cubicBezTo>
                  <a:lnTo>
                    <a:pt x="19668" y="8265"/>
                  </a:lnTo>
                  <a:lnTo>
                    <a:pt x="20631" y="7868"/>
                  </a:lnTo>
                  <a:cubicBezTo>
                    <a:pt x="20819" y="7784"/>
                    <a:pt x="20903" y="7575"/>
                    <a:pt x="20840" y="7387"/>
                  </a:cubicBezTo>
                  <a:cubicBezTo>
                    <a:pt x="20792" y="7243"/>
                    <a:pt x="20659" y="7148"/>
                    <a:pt x="20516" y="7148"/>
                  </a:cubicBezTo>
                  <a:cubicBezTo>
                    <a:pt x="20471" y="7148"/>
                    <a:pt x="20425" y="7158"/>
                    <a:pt x="20380" y="7177"/>
                  </a:cubicBezTo>
                  <a:cubicBezTo>
                    <a:pt x="20296" y="7198"/>
                    <a:pt x="20212" y="7240"/>
                    <a:pt x="20129" y="7282"/>
                  </a:cubicBezTo>
                  <a:lnTo>
                    <a:pt x="19166" y="7701"/>
                  </a:lnTo>
                  <a:cubicBezTo>
                    <a:pt x="19116" y="7717"/>
                    <a:pt x="19065" y="7748"/>
                    <a:pt x="19014" y="7748"/>
                  </a:cubicBezTo>
                  <a:cubicBezTo>
                    <a:pt x="19002" y="7748"/>
                    <a:pt x="18990" y="7746"/>
                    <a:pt x="18978" y="7742"/>
                  </a:cubicBezTo>
                  <a:cubicBezTo>
                    <a:pt x="18915" y="7324"/>
                    <a:pt x="18852" y="6905"/>
                    <a:pt x="18852" y="6487"/>
                  </a:cubicBezTo>
                  <a:cubicBezTo>
                    <a:pt x="18915" y="6445"/>
                    <a:pt x="18957" y="6424"/>
                    <a:pt x="19020" y="6403"/>
                  </a:cubicBezTo>
                  <a:cubicBezTo>
                    <a:pt x="19564" y="6194"/>
                    <a:pt x="20108" y="5964"/>
                    <a:pt x="20673" y="5755"/>
                  </a:cubicBezTo>
                  <a:cubicBezTo>
                    <a:pt x="20819" y="5692"/>
                    <a:pt x="20966" y="5629"/>
                    <a:pt x="21091" y="5545"/>
                  </a:cubicBezTo>
                  <a:cubicBezTo>
                    <a:pt x="21476" y="5353"/>
                    <a:pt x="21276" y="4854"/>
                    <a:pt x="20944" y="4854"/>
                  </a:cubicBezTo>
                  <a:cubicBezTo>
                    <a:pt x="20878" y="4854"/>
                    <a:pt x="20808" y="4873"/>
                    <a:pt x="20736" y="4918"/>
                  </a:cubicBezTo>
                  <a:cubicBezTo>
                    <a:pt x="20631" y="4980"/>
                    <a:pt x="20526" y="5022"/>
                    <a:pt x="20401" y="5085"/>
                  </a:cubicBezTo>
                  <a:cubicBezTo>
                    <a:pt x="19899" y="5294"/>
                    <a:pt x="19376" y="5483"/>
                    <a:pt x="18852" y="5692"/>
                  </a:cubicBezTo>
                  <a:lnTo>
                    <a:pt x="18748" y="5734"/>
                  </a:lnTo>
                  <a:cubicBezTo>
                    <a:pt x="18727" y="5566"/>
                    <a:pt x="18706" y="5441"/>
                    <a:pt x="18685" y="5315"/>
                  </a:cubicBezTo>
                  <a:cubicBezTo>
                    <a:pt x="18643" y="4939"/>
                    <a:pt x="18580" y="4562"/>
                    <a:pt x="18518" y="4185"/>
                  </a:cubicBezTo>
                  <a:cubicBezTo>
                    <a:pt x="18497" y="3997"/>
                    <a:pt x="18476" y="3788"/>
                    <a:pt x="18455" y="3579"/>
                  </a:cubicBezTo>
                  <a:cubicBezTo>
                    <a:pt x="18455" y="3401"/>
                    <a:pt x="18306" y="3242"/>
                    <a:pt x="18131" y="3242"/>
                  </a:cubicBezTo>
                  <a:cubicBezTo>
                    <a:pt x="18121" y="3242"/>
                    <a:pt x="18110" y="3243"/>
                    <a:pt x="18099" y="3244"/>
                  </a:cubicBezTo>
                  <a:cubicBezTo>
                    <a:pt x="18087" y="3243"/>
                    <a:pt x="18076" y="3242"/>
                    <a:pt x="18064" y="3242"/>
                  </a:cubicBezTo>
                  <a:cubicBezTo>
                    <a:pt x="17874" y="3242"/>
                    <a:pt x="17743" y="3401"/>
                    <a:pt x="17743" y="3579"/>
                  </a:cubicBezTo>
                  <a:cubicBezTo>
                    <a:pt x="17743" y="3725"/>
                    <a:pt x="17743" y="3872"/>
                    <a:pt x="17764" y="4018"/>
                  </a:cubicBezTo>
                  <a:cubicBezTo>
                    <a:pt x="17827" y="4478"/>
                    <a:pt x="17911" y="4960"/>
                    <a:pt x="17974" y="5420"/>
                  </a:cubicBezTo>
                  <a:cubicBezTo>
                    <a:pt x="18015" y="5629"/>
                    <a:pt x="18015" y="5817"/>
                    <a:pt x="18057" y="6048"/>
                  </a:cubicBezTo>
                  <a:lnTo>
                    <a:pt x="16865" y="6571"/>
                  </a:lnTo>
                  <a:cubicBezTo>
                    <a:pt x="16844" y="6487"/>
                    <a:pt x="16823" y="6424"/>
                    <a:pt x="16823" y="6382"/>
                  </a:cubicBezTo>
                  <a:cubicBezTo>
                    <a:pt x="16781" y="6006"/>
                    <a:pt x="16760" y="5629"/>
                    <a:pt x="16718" y="5252"/>
                  </a:cubicBezTo>
                  <a:cubicBezTo>
                    <a:pt x="16697" y="5169"/>
                    <a:pt x="16697" y="5085"/>
                    <a:pt x="16676" y="5001"/>
                  </a:cubicBezTo>
                  <a:cubicBezTo>
                    <a:pt x="16622" y="4838"/>
                    <a:pt x="16472" y="4721"/>
                    <a:pt x="16324" y="4721"/>
                  </a:cubicBezTo>
                  <a:cubicBezTo>
                    <a:pt x="16302" y="4721"/>
                    <a:pt x="16280" y="4724"/>
                    <a:pt x="16258" y="4729"/>
                  </a:cubicBezTo>
                  <a:cubicBezTo>
                    <a:pt x="16070" y="4771"/>
                    <a:pt x="15944" y="4939"/>
                    <a:pt x="15944" y="5148"/>
                  </a:cubicBezTo>
                  <a:cubicBezTo>
                    <a:pt x="15965" y="5315"/>
                    <a:pt x="16007" y="5483"/>
                    <a:pt x="16028" y="5650"/>
                  </a:cubicBezTo>
                  <a:cubicBezTo>
                    <a:pt x="16070" y="5901"/>
                    <a:pt x="16091" y="6173"/>
                    <a:pt x="16111" y="6466"/>
                  </a:cubicBezTo>
                  <a:lnTo>
                    <a:pt x="15191" y="6989"/>
                  </a:lnTo>
                  <a:cubicBezTo>
                    <a:pt x="15128" y="7031"/>
                    <a:pt x="15065" y="7052"/>
                    <a:pt x="15002" y="7094"/>
                  </a:cubicBezTo>
                  <a:lnTo>
                    <a:pt x="13914" y="7784"/>
                  </a:lnTo>
                  <a:lnTo>
                    <a:pt x="13852" y="7784"/>
                  </a:lnTo>
                  <a:lnTo>
                    <a:pt x="13852" y="7617"/>
                  </a:lnTo>
                  <a:lnTo>
                    <a:pt x="13852" y="5985"/>
                  </a:lnTo>
                  <a:cubicBezTo>
                    <a:pt x="13831" y="5817"/>
                    <a:pt x="13914" y="5671"/>
                    <a:pt x="14040" y="5566"/>
                  </a:cubicBezTo>
                  <a:cubicBezTo>
                    <a:pt x="14312" y="5336"/>
                    <a:pt x="14584" y="5085"/>
                    <a:pt x="14856" y="4834"/>
                  </a:cubicBezTo>
                  <a:lnTo>
                    <a:pt x="15107" y="4583"/>
                  </a:lnTo>
                  <a:lnTo>
                    <a:pt x="16174" y="3620"/>
                  </a:lnTo>
                  <a:cubicBezTo>
                    <a:pt x="16279" y="3516"/>
                    <a:pt x="16383" y="3411"/>
                    <a:pt x="16467" y="3307"/>
                  </a:cubicBezTo>
                  <a:cubicBezTo>
                    <a:pt x="16572" y="3244"/>
                    <a:pt x="16614" y="3118"/>
                    <a:pt x="16593" y="2972"/>
                  </a:cubicBezTo>
                  <a:cubicBezTo>
                    <a:pt x="16565" y="2794"/>
                    <a:pt x="16404" y="2679"/>
                    <a:pt x="16237" y="2679"/>
                  </a:cubicBezTo>
                  <a:cubicBezTo>
                    <a:pt x="16148" y="2679"/>
                    <a:pt x="16058" y="2711"/>
                    <a:pt x="15986" y="2783"/>
                  </a:cubicBezTo>
                  <a:cubicBezTo>
                    <a:pt x="15881" y="2888"/>
                    <a:pt x="15777" y="3014"/>
                    <a:pt x="15651" y="3118"/>
                  </a:cubicBezTo>
                  <a:cubicBezTo>
                    <a:pt x="15107" y="3620"/>
                    <a:pt x="14563" y="4144"/>
                    <a:pt x="14019" y="4646"/>
                  </a:cubicBezTo>
                  <a:cubicBezTo>
                    <a:pt x="13977" y="4667"/>
                    <a:pt x="13935" y="4688"/>
                    <a:pt x="13914" y="4729"/>
                  </a:cubicBezTo>
                  <a:cubicBezTo>
                    <a:pt x="13873" y="4353"/>
                    <a:pt x="13852" y="3997"/>
                    <a:pt x="13831" y="3641"/>
                  </a:cubicBezTo>
                  <a:cubicBezTo>
                    <a:pt x="13831" y="3558"/>
                    <a:pt x="13852" y="3453"/>
                    <a:pt x="13935" y="3390"/>
                  </a:cubicBezTo>
                  <a:cubicBezTo>
                    <a:pt x="14354" y="2993"/>
                    <a:pt x="14772" y="2595"/>
                    <a:pt x="15170" y="2177"/>
                  </a:cubicBezTo>
                  <a:cubicBezTo>
                    <a:pt x="15295" y="2051"/>
                    <a:pt x="15421" y="1905"/>
                    <a:pt x="15526" y="1758"/>
                  </a:cubicBezTo>
                  <a:cubicBezTo>
                    <a:pt x="15651" y="1591"/>
                    <a:pt x="15609" y="1361"/>
                    <a:pt x="15442" y="1256"/>
                  </a:cubicBezTo>
                  <a:cubicBezTo>
                    <a:pt x="15374" y="1205"/>
                    <a:pt x="15299" y="1182"/>
                    <a:pt x="15227" y="1182"/>
                  </a:cubicBezTo>
                  <a:cubicBezTo>
                    <a:pt x="15122" y="1182"/>
                    <a:pt x="15023" y="1232"/>
                    <a:pt x="14961" y="1319"/>
                  </a:cubicBezTo>
                  <a:cubicBezTo>
                    <a:pt x="14919" y="1361"/>
                    <a:pt x="14898" y="1403"/>
                    <a:pt x="14877" y="1444"/>
                  </a:cubicBezTo>
                  <a:cubicBezTo>
                    <a:pt x="14814" y="1507"/>
                    <a:pt x="14751" y="1591"/>
                    <a:pt x="14689" y="1654"/>
                  </a:cubicBezTo>
                  <a:lnTo>
                    <a:pt x="13998" y="2302"/>
                  </a:lnTo>
                  <a:cubicBezTo>
                    <a:pt x="13956" y="2323"/>
                    <a:pt x="13935" y="2344"/>
                    <a:pt x="13873" y="2386"/>
                  </a:cubicBezTo>
                  <a:cubicBezTo>
                    <a:pt x="13873" y="2093"/>
                    <a:pt x="13852" y="1842"/>
                    <a:pt x="13831" y="1570"/>
                  </a:cubicBezTo>
                  <a:cubicBezTo>
                    <a:pt x="13831" y="1507"/>
                    <a:pt x="13852" y="1444"/>
                    <a:pt x="13914" y="1382"/>
                  </a:cubicBezTo>
                  <a:cubicBezTo>
                    <a:pt x="14166" y="1151"/>
                    <a:pt x="14396" y="900"/>
                    <a:pt x="14668" y="649"/>
                  </a:cubicBezTo>
                  <a:cubicBezTo>
                    <a:pt x="14772" y="566"/>
                    <a:pt x="14814" y="440"/>
                    <a:pt x="14793" y="294"/>
                  </a:cubicBezTo>
                  <a:cubicBezTo>
                    <a:pt x="14752" y="116"/>
                    <a:pt x="14595" y="0"/>
                    <a:pt x="14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2"/>
            <p:cNvSpPr/>
            <p:nvPr/>
          </p:nvSpPr>
          <p:spPr>
            <a:xfrm>
              <a:off x="8423995" y="482423"/>
              <a:ext cx="480536" cy="497913"/>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2"/>
            <p:cNvSpPr/>
            <p:nvPr/>
          </p:nvSpPr>
          <p:spPr>
            <a:xfrm>
              <a:off x="8712936" y="4264644"/>
              <a:ext cx="333647" cy="33165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2"/>
            <p:cNvSpPr/>
            <p:nvPr/>
          </p:nvSpPr>
          <p:spPr>
            <a:xfrm>
              <a:off x="1204250" y="2"/>
              <a:ext cx="301827" cy="299410"/>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2"/>
            <p:cNvSpPr/>
            <p:nvPr/>
          </p:nvSpPr>
          <p:spPr>
            <a:xfrm>
              <a:off x="7373099" y="4868276"/>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p:nvPr/>
          </p:nvSpPr>
          <p:spPr>
            <a:xfrm>
              <a:off x="111538" y="4361688"/>
              <a:ext cx="691325" cy="688575"/>
            </a:xfrm>
            <a:custGeom>
              <a:avLst/>
              <a:gdLst/>
              <a:ahLst/>
              <a:cxnLst/>
              <a:rect l="l" t="t" r="r" b="b"/>
              <a:pathLst>
                <a:path w="27653" h="27543" extrusionOk="0">
                  <a:moveTo>
                    <a:pt x="9437" y="3143"/>
                  </a:moveTo>
                  <a:lnTo>
                    <a:pt x="10483" y="3687"/>
                  </a:lnTo>
                  <a:cubicBezTo>
                    <a:pt x="10379" y="4063"/>
                    <a:pt x="10274" y="4461"/>
                    <a:pt x="10170" y="4858"/>
                  </a:cubicBezTo>
                  <a:cubicBezTo>
                    <a:pt x="9793" y="4670"/>
                    <a:pt x="9458" y="4461"/>
                    <a:pt x="9102" y="4272"/>
                  </a:cubicBezTo>
                  <a:lnTo>
                    <a:pt x="9081" y="4272"/>
                  </a:lnTo>
                  <a:cubicBezTo>
                    <a:pt x="9207" y="3896"/>
                    <a:pt x="9312" y="3540"/>
                    <a:pt x="9437" y="3143"/>
                  </a:cubicBezTo>
                  <a:close/>
                  <a:moveTo>
                    <a:pt x="18246" y="3143"/>
                  </a:moveTo>
                  <a:lnTo>
                    <a:pt x="18225" y="3164"/>
                  </a:lnTo>
                  <a:cubicBezTo>
                    <a:pt x="18351" y="3540"/>
                    <a:pt x="18455" y="3896"/>
                    <a:pt x="18581" y="4272"/>
                  </a:cubicBezTo>
                  <a:lnTo>
                    <a:pt x="17556" y="4858"/>
                  </a:lnTo>
                  <a:cubicBezTo>
                    <a:pt x="17388" y="4482"/>
                    <a:pt x="17263" y="4105"/>
                    <a:pt x="17200" y="3708"/>
                  </a:cubicBezTo>
                  <a:lnTo>
                    <a:pt x="18246" y="3143"/>
                  </a:lnTo>
                  <a:close/>
                  <a:moveTo>
                    <a:pt x="10588" y="5925"/>
                  </a:moveTo>
                  <a:lnTo>
                    <a:pt x="13183" y="7432"/>
                  </a:lnTo>
                  <a:cubicBezTo>
                    <a:pt x="12994" y="7557"/>
                    <a:pt x="12848" y="7662"/>
                    <a:pt x="12680" y="7767"/>
                  </a:cubicBezTo>
                  <a:cubicBezTo>
                    <a:pt x="12367" y="7976"/>
                    <a:pt x="12053" y="8185"/>
                    <a:pt x="11760" y="8374"/>
                  </a:cubicBezTo>
                  <a:cubicBezTo>
                    <a:pt x="11697" y="8415"/>
                    <a:pt x="11634" y="8457"/>
                    <a:pt x="11550" y="8457"/>
                  </a:cubicBezTo>
                  <a:cubicBezTo>
                    <a:pt x="11006" y="8583"/>
                    <a:pt x="10442" y="8708"/>
                    <a:pt x="9898" y="8813"/>
                  </a:cubicBezTo>
                  <a:cubicBezTo>
                    <a:pt x="9877" y="8813"/>
                    <a:pt x="9877" y="8792"/>
                    <a:pt x="9835" y="8792"/>
                  </a:cubicBezTo>
                  <a:lnTo>
                    <a:pt x="10588" y="5925"/>
                  </a:lnTo>
                  <a:close/>
                  <a:moveTo>
                    <a:pt x="17074" y="5925"/>
                  </a:moveTo>
                  <a:cubicBezTo>
                    <a:pt x="17346" y="6888"/>
                    <a:pt x="17576" y="7850"/>
                    <a:pt x="17848" y="8813"/>
                  </a:cubicBezTo>
                  <a:cubicBezTo>
                    <a:pt x="17660" y="8792"/>
                    <a:pt x="17472" y="8771"/>
                    <a:pt x="17304" y="8729"/>
                  </a:cubicBezTo>
                  <a:lnTo>
                    <a:pt x="16175" y="8478"/>
                  </a:lnTo>
                  <a:cubicBezTo>
                    <a:pt x="16112" y="8478"/>
                    <a:pt x="16049" y="8457"/>
                    <a:pt x="15986" y="8415"/>
                  </a:cubicBezTo>
                  <a:cubicBezTo>
                    <a:pt x="15484" y="8102"/>
                    <a:pt x="15024" y="7767"/>
                    <a:pt x="14501" y="7432"/>
                  </a:cubicBezTo>
                  <a:lnTo>
                    <a:pt x="17074" y="5925"/>
                  </a:lnTo>
                  <a:close/>
                  <a:moveTo>
                    <a:pt x="4353" y="9022"/>
                  </a:moveTo>
                  <a:cubicBezTo>
                    <a:pt x="4541" y="9378"/>
                    <a:pt x="4729" y="9713"/>
                    <a:pt x="4939" y="10068"/>
                  </a:cubicBezTo>
                  <a:lnTo>
                    <a:pt x="3767" y="10403"/>
                  </a:lnTo>
                  <a:cubicBezTo>
                    <a:pt x="3579" y="10068"/>
                    <a:pt x="3411" y="9713"/>
                    <a:pt x="3223" y="9378"/>
                  </a:cubicBezTo>
                  <a:lnTo>
                    <a:pt x="4353" y="9022"/>
                  </a:lnTo>
                  <a:close/>
                  <a:moveTo>
                    <a:pt x="23351" y="9001"/>
                  </a:moveTo>
                  <a:lnTo>
                    <a:pt x="24460" y="9357"/>
                  </a:lnTo>
                  <a:lnTo>
                    <a:pt x="23916" y="10403"/>
                  </a:lnTo>
                  <a:lnTo>
                    <a:pt x="22766" y="10068"/>
                  </a:lnTo>
                  <a:cubicBezTo>
                    <a:pt x="22954" y="9713"/>
                    <a:pt x="23142" y="9378"/>
                    <a:pt x="23351" y="9001"/>
                  </a:cubicBezTo>
                  <a:close/>
                  <a:moveTo>
                    <a:pt x="14375" y="8227"/>
                  </a:moveTo>
                  <a:cubicBezTo>
                    <a:pt x="14543" y="8332"/>
                    <a:pt x="14668" y="8415"/>
                    <a:pt x="14815" y="8499"/>
                  </a:cubicBezTo>
                  <a:cubicBezTo>
                    <a:pt x="15087" y="8687"/>
                    <a:pt x="15380" y="8876"/>
                    <a:pt x="15652" y="9064"/>
                  </a:cubicBezTo>
                  <a:cubicBezTo>
                    <a:pt x="15735" y="9106"/>
                    <a:pt x="15798" y="9148"/>
                    <a:pt x="15882" y="9169"/>
                  </a:cubicBezTo>
                  <a:cubicBezTo>
                    <a:pt x="16384" y="9252"/>
                    <a:pt x="16865" y="9357"/>
                    <a:pt x="17367" y="9462"/>
                  </a:cubicBezTo>
                  <a:lnTo>
                    <a:pt x="17367" y="9503"/>
                  </a:lnTo>
                  <a:lnTo>
                    <a:pt x="15191" y="10508"/>
                  </a:lnTo>
                  <a:cubicBezTo>
                    <a:pt x="14919" y="9754"/>
                    <a:pt x="14647" y="9022"/>
                    <a:pt x="14375" y="8227"/>
                  </a:cubicBezTo>
                  <a:close/>
                  <a:moveTo>
                    <a:pt x="13329" y="8248"/>
                  </a:moveTo>
                  <a:lnTo>
                    <a:pt x="13329" y="8248"/>
                  </a:lnTo>
                  <a:cubicBezTo>
                    <a:pt x="13036" y="9001"/>
                    <a:pt x="12764" y="9754"/>
                    <a:pt x="12492" y="10529"/>
                  </a:cubicBezTo>
                  <a:lnTo>
                    <a:pt x="10295" y="9503"/>
                  </a:lnTo>
                  <a:cubicBezTo>
                    <a:pt x="10421" y="9462"/>
                    <a:pt x="10483" y="9441"/>
                    <a:pt x="10546" y="9441"/>
                  </a:cubicBezTo>
                  <a:cubicBezTo>
                    <a:pt x="10965" y="9357"/>
                    <a:pt x="11362" y="9273"/>
                    <a:pt x="11781" y="9169"/>
                  </a:cubicBezTo>
                  <a:cubicBezTo>
                    <a:pt x="11885" y="9148"/>
                    <a:pt x="11969" y="9106"/>
                    <a:pt x="12053" y="9064"/>
                  </a:cubicBezTo>
                  <a:cubicBezTo>
                    <a:pt x="12450" y="8792"/>
                    <a:pt x="12848" y="8541"/>
                    <a:pt x="13245" y="8269"/>
                  </a:cubicBezTo>
                  <a:lnTo>
                    <a:pt x="13329" y="8248"/>
                  </a:lnTo>
                  <a:close/>
                  <a:moveTo>
                    <a:pt x="18832" y="9781"/>
                  </a:moveTo>
                  <a:cubicBezTo>
                    <a:pt x="18853" y="9781"/>
                    <a:pt x="18874" y="9786"/>
                    <a:pt x="18895" y="9796"/>
                  </a:cubicBezTo>
                  <a:lnTo>
                    <a:pt x="20527" y="10215"/>
                  </a:lnTo>
                  <a:cubicBezTo>
                    <a:pt x="20861" y="10298"/>
                    <a:pt x="21217" y="10403"/>
                    <a:pt x="21573" y="10487"/>
                  </a:cubicBezTo>
                  <a:lnTo>
                    <a:pt x="21636" y="10508"/>
                  </a:lnTo>
                  <a:cubicBezTo>
                    <a:pt x="21595" y="10672"/>
                    <a:pt x="20348" y="12805"/>
                    <a:pt x="20141" y="13087"/>
                  </a:cubicBezTo>
                  <a:lnTo>
                    <a:pt x="20141" y="13087"/>
                  </a:lnTo>
                  <a:cubicBezTo>
                    <a:pt x="19956" y="12801"/>
                    <a:pt x="19792" y="12554"/>
                    <a:pt x="19627" y="12307"/>
                  </a:cubicBezTo>
                  <a:cubicBezTo>
                    <a:pt x="19501" y="12098"/>
                    <a:pt x="19355" y="11910"/>
                    <a:pt x="19229" y="11721"/>
                  </a:cubicBezTo>
                  <a:cubicBezTo>
                    <a:pt x="19167" y="11617"/>
                    <a:pt x="19125" y="11512"/>
                    <a:pt x="19104" y="11407"/>
                  </a:cubicBezTo>
                  <a:cubicBezTo>
                    <a:pt x="19020" y="10947"/>
                    <a:pt x="18916" y="10508"/>
                    <a:pt x="18811" y="10047"/>
                  </a:cubicBezTo>
                  <a:cubicBezTo>
                    <a:pt x="18790" y="9964"/>
                    <a:pt x="18790" y="9880"/>
                    <a:pt x="18769" y="9796"/>
                  </a:cubicBezTo>
                  <a:cubicBezTo>
                    <a:pt x="18790" y="9786"/>
                    <a:pt x="18811" y="9781"/>
                    <a:pt x="18832" y="9781"/>
                  </a:cubicBezTo>
                  <a:close/>
                  <a:moveTo>
                    <a:pt x="8872" y="9775"/>
                  </a:moveTo>
                  <a:cubicBezTo>
                    <a:pt x="8872" y="9817"/>
                    <a:pt x="8872" y="9880"/>
                    <a:pt x="8872" y="9922"/>
                  </a:cubicBezTo>
                  <a:cubicBezTo>
                    <a:pt x="8809" y="10194"/>
                    <a:pt x="8747" y="10487"/>
                    <a:pt x="8684" y="10738"/>
                  </a:cubicBezTo>
                  <a:cubicBezTo>
                    <a:pt x="8642" y="10968"/>
                    <a:pt x="8600" y="11198"/>
                    <a:pt x="8558" y="11407"/>
                  </a:cubicBezTo>
                  <a:cubicBezTo>
                    <a:pt x="8537" y="11491"/>
                    <a:pt x="8517" y="11575"/>
                    <a:pt x="8475" y="11659"/>
                  </a:cubicBezTo>
                  <a:cubicBezTo>
                    <a:pt x="8182" y="12098"/>
                    <a:pt x="7889" y="12537"/>
                    <a:pt x="7596" y="12977"/>
                  </a:cubicBezTo>
                  <a:lnTo>
                    <a:pt x="7512" y="13123"/>
                  </a:lnTo>
                  <a:lnTo>
                    <a:pt x="6006" y="10529"/>
                  </a:lnTo>
                  <a:lnTo>
                    <a:pt x="8872" y="9775"/>
                  </a:lnTo>
                  <a:close/>
                  <a:moveTo>
                    <a:pt x="9542" y="10236"/>
                  </a:moveTo>
                  <a:cubicBezTo>
                    <a:pt x="9918" y="10968"/>
                    <a:pt x="10232" y="11679"/>
                    <a:pt x="10588" y="12412"/>
                  </a:cubicBezTo>
                  <a:lnTo>
                    <a:pt x="8307" y="13249"/>
                  </a:lnTo>
                  <a:cubicBezTo>
                    <a:pt x="8391" y="13081"/>
                    <a:pt x="8475" y="12956"/>
                    <a:pt x="8537" y="12830"/>
                  </a:cubicBezTo>
                  <a:cubicBezTo>
                    <a:pt x="8705" y="12579"/>
                    <a:pt x="8872" y="12307"/>
                    <a:pt x="9061" y="12056"/>
                  </a:cubicBezTo>
                  <a:cubicBezTo>
                    <a:pt x="9165" y="11910"/>
                    <a:pt x="9228" y="11742"/>
                    <a:pt x="9249" y="11575"/>
                  </a:cubicBezTo>
                  <a:cubicBezTo>
                    <a:pt x="9333" y="11219"/>
                    <a:pt x="9395" y="10863"/>
                    <a:pt x="9479" y="10529"/>
                  </a:cubicBezTo>
                  <a:cubicBezTo>
                    <a:pt x="9479" y="10445"/>
                    <a:pt x="9500" y="10361"/>
                    <a:pt x="9542" y="10236"/>
                  </a:cubicBezTo>
                  <a:close/>
                  <a:moveTo>
                    <a:pt x="18120" y="10215"/>
                  </a:moveTo>
                  <a:cubicBezTo>
                    <a:pt x="18162" y="10403"/>
                    <a:pt x="18204" y="10550"/>
                    <a:pt x="18246" y="10696"/>
                  </a:cubicBezTo>
                  <a:cubicBezTo>
                    <a:pt x="18309" y="11052"/>
                    <a:pt x="18372" y="11387"/>
                    <a:pt x="18455" y="11721"/>
                  </a:cubicBezTo>
                  <a:cubicBezTo>
                    <a:pt x="18455" y="11805"/>
                    <a:pt x="18497" y="11889"/>
                    <a:pt x="18560" y="11972"/>
                  </a:cubicBezTo>
                  <a:cubicBezTo>
                    <a:pt x="18790" y="12370"/>
                    <a:pt x="19062" y="12767"/>
                    <a:pt x="19313" y="13144"/>
                  </a:cubicBezTo>
                  <a:cubicBezTo>
                    <a:pt x="19334" y="13186"/>
                    <a:pt x="19355" y="13207"/>
                    <a:pt x="19355" y="13249"/>
                  </a:cubicBezTo>
                  <a:lnTo>
                    <a:pt x="17095" y="12412"/>
                  </a:lnTo>
                  <a:cubicBezTo>
                    <a:pt x="17430" y="11679"/>
                    <a:pt x="17765" y="10968"/>
                    <a:pt x="18120" y="10215"/>
                  </a:cubicBezTo>
                  <a:close/>
                  <a:moveTo>
                    <a:pt x="8307" y="14295"/>
                  </a:moveTo>
                  <a:lnTo>
                    <a:pt x="10588" y="15111"/>
                  </a:lnTo>
                  <a:cubicBezTo>
                    <a:pt x="10232" y="15843"/>
                    <a:pt x="9898" y="16555"/>
                    <a:pt x="9584" y="17266"/>
                  </a:cubicBezTo>
                  <a:lnTo>
                    <a:pt x="9542" y="17266"/>
                  </a:lnTo>
                  <a:cubicBezTo>
                    <a:pt x="9437" y="16785"/>
                    <a:pt x="9333" y="16324"/>
                    <a:pt x="9249" y="15843"/>
                  </a:cubicBezTo>
                  <a:cubicBezTo>
                    <a:pt x="9228" y="15739"/>
                    <a:pt x="9186" y="15634"/>
                    <a:pt x="9123" y="15550"/>
                  </a:cubicBezTo>
                  <a:cubicBezTo>
                    <a:pt x="8872" y="15153"/>
                    <a:pt x="8600" y="14755"/>
                    <a:pt x="8349" y="14358"/>
                  </a:cubicBezTo>
                  <a:cubicBezTo>
                    <a:pt x="8328" y="14358"/>
                    <a:pt x="8328" y="14337"/>
                    <a:pt x="8307" y="14295"/>
                  </a:cubicBezTo>
                  <a:close/>
                  <a:moveTo>
                    <a:pt x="19334" y="14295"/>
                  </a:moveTo>
                  <a:lnTo>
                    <a:pt x="19355" y="14337"/>
                  </a:lnTo>
                  <a:cubicBezTo>
                    <a:pt x="19125" y="14692"/>
                    <a:pt x="18895" y="15069"/>
                    <a:pt x="18644" y="15425"/>
                  </a:cubicBezTo>
                  <a:cubicBezTo>
                    <a:pt x="18518" y="15592"/>
                    <a:pt x="18434" y="15780"/>
                    <a:pt x="18413" y="15990"/>
                  </a:cubicBezTo>
                  <a:cubicBezTo>
                    <a:pt x="18330" y="16429"/>
                    <a:pt x="18225" y="16848"/>
                    <a:pt x="18141" y="17266"/>
                  </a:cubicBezTo>
                  <a:lnTo>
                    <a:pt x="18100" y="17266"/>
                  </a:lnTo>
                  <a:lnTo>
                    <a:pt x="17095" y="15111"/>
                  </a:lnTo>
                  <a:lnTo>
                    <a:pt x="19334" y="14295"/>
                  </a:lnTo>
                  <a:close/>
                  <a:moveTo>
                    <a:pt x="7512" y="14441"/>
                  </a:moveTo>
                  <a:cubicBezTo>
                    <a:pt x="7617" y="14609"/>
                    <a:pt x="7721" y="14734"/>
                    <a:pt x="7805" y="14902"/>
                  </a:cubicBezTo>
                  <a:cubicBezTo>
                    <a:pt x="8035" y="15216"/>
                    <a:pt x="8245" y="15550"/>
                    <a:pt x="8454" y="15864"/>
                  </a:cubicBezTo>
                  <a:cubicBezTo>
                    <a:pt x="8496" y="15927"/>
                    <a:pt x="8517" y="15990"/>
                    <a:pt x="8537" y="16073"/>
                  </a:cubicBezTo>
                  <a:cubicBezTo>
                    <a:pt x="8663" y="16596"/>
                    <a:pt x="8768" y="17120"/>
                    <a:pt x="8872" y="17643"/>
                  </a:cubicBezTo>
                  <a:cubicBezTo>
                    <a:pt x="8872" y="17664"/>
                    <a:pt x="8872" y="17705"/>
                    <a:pt x="8872" y="17747"/>
                  </a:cubicBezTo>
                  <a:cubicBezTo>
                    <a:pt x="8705" y="17747"/>
                    <a:pt x="6382" y="17141"/>
                    <a:pt x="6027" y="17015"/>
                  </a:cubicBezTo>
                  <a:cubicBezTo>
                    <a:pt x="6068" y="16868"/>
                    <a:pt x="7366" y="14630"/>
                    <a:pt x="7512" y="14441"/>
                  </a:cubicBezTo>
                  <a:close/>
                  <a:moveTo>
                    <a:pt x="20171" y="14420"/>
                  </a:moveTo>
                  <a:lnTo>
                    <a:pt x="21657" y="16994"/>
                  </a:lnTo>
                  <a:cubicBezTo>
                    <a:pt x="20694" y="17287"/>
                    <a:pt x="19732" y="17538"/>
                    <a:pt x="18769" y="17747"/>
                  </a:cubicBezTo>
                  <a:cubicBezTo>
                    <a:pt x="18832" y="17433"/>
                    <a:pt x="18916" y="17141"/>
                    <a:pt x="18957" y="16848"/>
                  </a:cubicBezTo>
                  <a:cubicBezTo>
                    <a:pt x="19020" y="16596"/>
                    <a:pt x="19062" y="16366"/>
                    <a:pt x="19125" y="16115"/>
                  </a:cubicBezTo>
                  <a:cubicBezTo>
                    <a:pt x="19125" y="16032"/>
                    <a:pt x="19167" y="15948"/>
                    <a:pt x="19188" y="15885"/>
                  </a:cubicBezTo>
                  <a:cubicBezTo>
                    <a:pt x="19481" y="15425"/>
                    <a:pt x="19794" y="14985"/>
                    <a:pt x="20087" y="14525"/>
                  </a:cubicBezTo>
                  <a:cubicBezTo>
                    <a:pt x="20108" y="14504"/>
                    <a:pt x="20129" y="14483"/>
                    <a:pt x="20171" y="14420"/>
                  </a:cubicBezTo>
                  <a:close/>
                  <a:moveTo>
                    <a:pt x="3767" y="17141"/>
                  </a:moveTo>
                  <a:lnTo>
                    <a:pt x="4918" y="17454"/>
                  </a:lnTo>
                  <a:cubicBezTo>
                    <a:pt x="4750" y="17810"/>
                    <a:pt x="4541" y="18145"/>
                    <a:pt x="4353" y="18501"/>
                  </a:cubicBezTo>
                  <a:lnTo>
                    <a:pt x="3223" y="18166"/>
                  </a:lnTo>
                  <a:cubicBezTo>
                    <a:pt x="3411" y="17831"/>
                    <a:pt x="3579" y="17475"/>
                    <a:pt x="3767" y="17141"/>
                  </a:cubicBezTo>
                  <a:close/>
                  <a:moveTo>
                    <a:pt x="23895" y="17120"/>
                  </a:moveTo>
                  <a:lnTo>
                    <a:pt x="24439" y="18166"/>
                  </a:lnTo>
                  <a:lnTo>
                    <a:pt x="23330" y="18521"/>
                  </a:lnTo>
                  <a:lnTo>
                    <a:pt x="22745" y="17454"/>
                  </a:lnTo>
                  <a:cubicBezTo>
                    <a:pt x="23121" y="17329"/>
                    <a:pt x="23498" y="17224"/>
                    <a:pt x="23895" y="17120"/>
                  </a:cubicBezTo>
                  <a:close/>
                  <a:moveTo>
                    <a:pt x="15191" y="17015"/>
                  </a:moveTo>
                  <a:lnTo>
                    <a:pt x="17346" y="18040"/>
                  </a:lnTo>
                  <a:lnTo>
                    <a:pt x="17346" y="18082"/>
                  </a:lnTo>
                  <a:cubicBezTo>
                    <a:pt x="16886" y="18166"/>
                    <a:pt x="16405" y="18270"/>
                    <a:pt x="15944" y="18354"/>
                  </a:cubicBezTo>
                  <a:cubicBezTo>
                    <a:pt x="15819" y="18375"/>
                    <a:pt x="15693" y="18417"/>
                    <a:pt x="15589" y="18480"/>
                  </a:cubicBezTo>
                  <a:cubicBezTo>
                    <a:pt x="15212" y="18773"/>
                    <a:pt x="14815" y="19003"/>
                    <a:pt x="14396" y="19275"/>
                  </a:cubicBezTo>
                  <a:cubicBezTo>
                    <a:pt x="14626" y="18521"/>
                    <a:pt x="14919" y="17768"/>
                    <a:pt x="15191" y="17015"/>
                  </a:cubicBezTo>
                  <a:close/>
                  <a:moveTo>
                    <a:pt x="12492" y="17015"/>
                  </a:moveTo>
                  <a:cubicBezTo>
                    <a:pt x="12764" y="17768"/>
                    <a:pt x="13036" y="18521"/>
                    <a:pt x="13308" y="19254"/>
                  </a:cubicBezTo>
                  <a:lnTo>
                    <a:pt x="13266" y="19296"/>
                  </a:lnTo>
                  <a:cubicBezTo>
                    <a:pt x="12869" y="19024"/>
                    <a:pt x="12471" y="18773"/>
                    <a:pt x="12074" y="18501"/>
                  </a:cubicBezTo>
                  <a:cubicBezTo>
                    <a:pt x="11969" y="18417"/>
                    <a:pt x="11864" y="18375"/>
                    <a:pt x="11760" y="18354"/>
                  </a:cubicBezTo>
                  <a:lnTo>
                    <a:pt x="10316" y="18082"/>
                  </a:lnTo>
                  <a:lnTo>
                    <a:pt x="10316" y="18040"/>
                  </a:lnTo>
                  <a:lnTo>
                    <a:pt x="12492" y="17015"/>
                  </a:lnTo>
                  <a:close/>
                  <a:moveTo>
                    <a:pt x="17848" y="18689"/>
                  </a:moveTo>
                  <a:lnTo>
                    <a:pt x="17848" y="18689"/>
                  </a:lnTo>
                  <a:cubicBezTo>
                    <a:pt x="17597" y="19672"/>
                    <a:pt x="17346" y="20635"/>
                    <a:pt x="17095" y="21576"/>
                  </a:cubicBezTo>
                  <a:cubicBezTo>
                    <a:pt x="16907" y="21534"/>
                    <a:pt x="14647" y="20216"/>
                    <a:pt x="14501" y="20070"/>
                  </a:cubicBezTo>
                  <a:lnTo>
                    <a:pt x="15296" y="19568"/>
                  </a:lnTo>
                  <a:cubicBezTo>
                    <a:pt x="15484" y="19442"/>
                    <a:pt x="15693" y="19317"/>
                    <a:pt x="15903" y="19170"/>
                  </a:cubicBezTo>
                  <a:cubicBezTo>
                    <a:pt x="15986" y="19107"/>
                    <a:pt x="16091" y="19065"/>
                    <a:pt x="16196" y="19045"/>
                  </a:cubicBezTo>
                  <a:cubicBezTo>
                    <a:pt x="16530" y="18982"/>
                    <a:pt x="16865" y="18919"/>
                    <a:pt x="17200" y="18835"/>
                  </a:cubicBezTo>
                  <a:lnTo>
                    <a:pt x="17848" y="18689"/>
                  </a:lnTo>
                  <a:close/>
                  <a:moveTo>
                    <a:pt x="9835" y="18710"/>
                  </a:moveTo>
                  <a:lnTo>
                    <a:pt x="10379" y="18814"/>
                  </a:lnTo>
                  <a:lnTo>
                    <a:pt x="11509" y="19065"/>
                  </a:lnTo>
                  <a:cubicBezTo>
                    <a:pt x="11571" y="19065"/>
                    <a:pt x="11634" y="19086"/>
                    <a:pt x="11697" y="19128"/>
                  </a:cubicBezTo>
                  <a:cubicBezTo>
                    <a:pt x="12157" y="19421"/>
                    <a:pt x="12618" y="19714"/>
                    <a:pt x="13057" y="20007"/>
                  </a:cubicBezTo>
                  <a:cubicBezTo>
                    <a:pt x="13099" y="20028"/>
                    <a:pt x="13120" y="20049"/>
                    <a:pt x="13162" y="20091"/>
                  </a:cubicBezTo>
                  <a:cubicBezTo>
                    <a:pt x="12325" y="20614"/>
                    <a:pt x="11446" y="21095"/>
                    <a:pt x="10588" y="21618"/>
                  </a:cubicBezTo>
                  <a:cubicBezTo>
                    <a:pt x="10337" y="20635"/>
                    <a:pt x="10065" y="19693"/>
                    <a:pt x="9835" y="18710"/>
                  </a:cubicBezTo>
                  <a:close/>
                  <a:moveTo>
                    <a:pt x="10149" y="22664"/>
                  </a:moveTo>
                  <a:cubicBezTo>
                    <a:pt x="10274" y="23041"/>
                    <a:pt x="10379" y="23439"/>
                    <a:pt x="10483" y="23836"/>
                  </a:cubicBezTo>
                  <a:lnTo>
                    <a:pt x="9437" y="24380"/>
                  </a:lnTo>
                  <a:cubicBezTo>
                    <a:pt x="9333" y="24003"/>
                    <a:pt x="9207" y="23648"/>
                    <a:pt x="9081" y="23250"/>
                  </a:cubicBezTo>
                  <a:lnTo>
                    <a:pt x="10149" y="22664"/>
                  </a:lnTo>
                  <a:close/>
                  <a:moveTo>
                    <a:pt x="17556" y="22664"/>
                  </a:moveTo>
                  <a:lnTo>
                    <a:pt x="18602" y="23250"/>
                  </a:lnTo>
                  <a:cubicBezTo>
                    <a:pt x="18476" y="23627"/>
                    <a:pt x="18372" y="23983"/>
                    <a:pt x="18246" y="24380"/>
                  </a:cubicBezTo>
                  <a:lnTo>
                    <a:pt x="17221" y="23836"/>
                  </a:lnTo>
                  <a:cubicBezTo>
                    <a:pt x="17325" y="23459"/>
                    <a:pt x="17430" y="23062"/>
                    <a:pt x="17556" y="22664"/>
                  </a:cubicBezTo>
                  <a:close/>
                  <a:moveTo>
                    <a:pt x="10141" y="1"/>
                  </a:moveTo>
                  <a:cubicBezTo>
                    <a:pt x="10015" y="1"/>
                    <a:pt x="9897" y="63"/>
                    <a:pt x="9835" y="171"/>
                  </a:cubicBezTo>
                  <a:cubicBezTo>
                    <a:pt x="9814" y="213"/>
                    <a:pt x="9793" y="255"/>
                    <a:pt x="9793" y="297"/>
                  </a:cubicBezTo>
                  <a:lnTo>
                    <a:pt x="9270" y="1678"/>
                  </a:lnTo>
                  <a:cubicBezTo>
                    <a:pt x="9207" y="1845"/>
                    <a:pt x="9123" y="2013"/>
                    <a:pt x="9061" y="2201"/>
                  </a:cubicBezTo>
                  <a:lnTo>
                    <a:pt x="7826" y="1636"/>
                  </a:lnTo>
                  <a:cubicBezTo>
                    <a:pt x="7617" y="1531"/>
                    <a:pt x="7408" y="1427"/>
                    <a:pt x="7177" y="1343"/>
                  </a:cubicBezTo>
                  <a:cubicBezTo>
                    <a:pt x="7119" y="1312"/>
                    <a:pt x="7059" y="1298"/>
                    <a:pt x="7002" y="1298"/>
                  </a:cubicBezTo>
                  <a:cubicBezTo>
                    <a:pt x="6789" y="1298"/>
                    <a:pt x="6605" y="1489"/>
                    <a:pt x="6654" y="1720"/>
                  </a:cubicBezTo>
                  <a:cubicBezTo>
                    <a:pt x="6696" y="1866"/>
                    <a:pt x="6801" y="1992"/>
                    <a:pt x="6947" y="2034"/>
                  </a:cubicBezTo>
                  <a:cubicBezTo>
                    <a:pt x="7115" y="2096"/>
                    <a:pt x="7282" y="2180"/>
                    <a:pt x="7449" y="2243"/>
                  </a:cubicBezTo>
                  <a:cubicBezTo>
                    <a:pt x="7826" y="2410"/>
                    <a:pt x="8224" y="2599"/>
                    <a:pt x="8621" y="2766"/>
                  </a:cubicBezTo>
                  <a:lnTo>
                    <a:pt x="8789" y="2850"/>
                  </a:lnTo>
                  <a:cubicBezTo>
                    <a:pt x="8684" y="3205"/>
                    <a:pt x="8579" y="3561"/>
                    <a:pt x="8454" y="3938"/>
                  </a:cubicBezTo>
                  <a:lnTo>
                    <a:pt x="7742" y="3519"/>
                  </a:lnTo>
                  <a:cubicBezTo>
                    <a:pt x="7680" y="3472"/>
                    <a:pt x="7605" y="3449"/>
                    <a:pt x="7528" y="3449"/>
                  </a:cubicBezTo>
                  <a:cubicBezTo>
                    <a:pt x="7502" y="3449"/>
                    <a:pt x="7476" y="3451"/>
                    <a:pt x="7449" y="3456"/>
                  </a:cubicBezTo>
                  <a:cubicBezTo>
                    <a:pt x="7282" y="3477"/>
                    <a:pt x="7157" y="3603"/>
                    <a:pt x="7136" y="3770"/>
                  </a:cubicBezTo>
                  <a:cubicBezTo>
                    <a:pt x="7115" y="3938"/>
                    <a:pt x="7198" y="4084"/>
                    <a:pt x="7345" y="4147"/>
                  </a:cubicBezTo>
                  <a:cubicBezTo>
                    <a:pt x="7575" y="4272"/>
                    <a:pt x="7805" y="4398"/>
                    <a:pt x="8035" y="4524"/>
                  </a:cubicBezTo>
                  <a:cubicBezTo>
                    <a:pt x="8370" y="4691"/>
                    <a:pt x="8705" y="4879"/>
                    <a:pt x="9040" y="5068"/>
                  </a:cubicBezTo>
                  <a:cubicBezTo>
                    <a:pt x="9291" y="5193"/>
                    <a:pt x="9521" y="5319"/>
                    <a:pt x="9772" y="5465"/>
                  </a:cubicBezTo>
                  <a:lnTo>
                    <a:pt x="9960" y="5570"/>
                  </a:lnTo>
                  <a:cubicBezTo>
                    <a:pt x="9646" y="6700"/>
                    <a:pt x="9354" y="7850"/>
                    <a:pt x="9061" y="8959"/>
                  </a:cubicBezTo>
                  <a:lnTo>
                    <a:pt x="5671" y="9859"/>
                  </a:lnTo>
                  <a:cubicBezTo>
                    <a:pt x="5650" y="9838"/>
                    <a:pt x="5629" y="9817"/>
                    <a:pt x="5608" y="9796"/>
                  </a:cubicBezTo>
                  <a:cubicBezTo>
                    <a:pt x="5420" y="9441"/>
                    <a:pt x="5232" y="9085"/>
                    <a:pt x="5022" y="8729"/>
                  </a:cubicBezTo>
                  <a:cubicBezTo>
                    <a:pt x="4813" y="8353"/>
                    <a:pt x="4625" y="7976"/>
                    <a:pt x="4436" y="7620"/>
                  </a:cubicBezTo>
                  <a:cubicBezTo>
                    <a:pt x="4353" y="7495"/>
                    <a:pt x="4290" y="7348"/>
                    <a:pt x="4227" y="7244"/>
                  </a:cubicBezTo>
                  <a:cubicBezTo>
                    <a:pt x="4157" y="7117"/>
                    <a:pt x="4029" y="7047"/>
                    <a:pt x="3902" y="7047"/>
                  </a:cubicBezTo>
                  <a:cubicBezTo>
                    <a:pt x="3841" y="7047"/>
                    <a:pt x="3780" y="7063"/>
                    <a:pt x="3725" y="7097"/>
                  </a:cubicBezTo>
                  <a:cubicBezTo>
                    <a:pt x="3537" y="7202"/>
                    <a:pt x="3495" y="7432"/>
                    <a:pt x="3600" y="7620"/>
                  </a:cubicBezTo>
                  <a:cubicBezTo>
                    <a:pt x="3662" y="7746"/>
                    <a:pt x="3746" y="7850"/>
                    <a:pt x="3809" y="7976"/>
                  </a:cubicBezTo>
                  <a:cubicBezTo>
                    <a:pt x="3892" y="8102"/>
                    <a:pt x="3934" y="8227"/>
                    <a:pt x="3976" y="8374"/>
                  </a:cubicBezTo>
                  <a:lnTo>
                    <a:pt x="2930" y="8687"/>
                  </a:lnTo>
                  <a:lnTo>
                    <a:pt x="2909" y="8646"/>
                  </a:lnTo>
                  <a:cubicBezTo>
                    <a:pt x="2679" y="8164"/>
                    <a:pt x="2470" y="7704"/>
                    <a:pt x="2260" y="7244"/>
                  </a:cubicBezTo>
                  <a:cubicBezTo>
                    <a:pt x="2198" y="7118"/>
                    <a:pt x="2156" y="6993"/>
                    <a:pt x="2093" y="6846"/>
                  </a:cubicBezTo>
                  <a:cubicBezTo>
                    <a:pt x="2072" y="6783"/>
                    <a:pt x="2030" y="6721"/>
                    <a:pt x="1988" y="6679"/>
                  </a:cubicBezTo>
                  <a:cubicBezTo>
                    <a:pt x="1916" y="6592"/>
                    <a:pt x="1814" y="6545"/>
                    <a:pt x="1716" y="6545"/>
                  </a:cubicBezTo>
                  <a:cubicBezTo>
                    <a:pt x="1673" y="6545"/>
                    <a:pt x="1630" y="6555"/>
                    <a:pt x="1591" y="6574"/>
                  </a:cubicBezTo>
                  <a:cubicBezTo>
                    <a:pt x="1444" y="6637"/>
                    <a:pt x="1361" y="6762"/>
                    <a:pt x="1382" y="6888"/>
                  </a:cubicBezTo>
                  <a:cubicBezTo>
                    <a:pt x="1382" y="6972"/>
                    <a:pt x="1382" y="7034"/>
                    <a:pt x="1423" y="7097"/>
                  </a:cubicBezTo>
                  <a:cubicBezTo>
                    <a:pt x="1612" y="7557"/>
                    <a:pt x="1842" y="8018"/>
                    <a:pt x="2051" y="8478"/>
                  </a:cubicBezTo>
                  <a:cubicBezTo>
                    <a:pt x="2114" y="8625"/>
                    <a:pt x="2177" y="8792"/>
                    <a:pt x="2239" y="8959"/>
                  </a:cubicBezTo>
                  <a:lnTo>
                    <a:pt x="2135" y="9001"/>
                  </a:lnTo>
                  <a:lnTo>
                    <a:pt x="942" y="9462"/>
                  </a:lnTo>
                  <a:cubicBezTo>
                    <a:pt x="733" y="9545"/>
                    <a:pt x="503" y="9629"/>
                    <a:pt x="294" y="9713"/>
                  </a:cubicBezTo>
                  <a:cubicBezTo>
                    <a:pt x="105" y="9775"/>
                    <a:pt x="22" y="9985"/>
                    <a:pt x="84" y="10152"/>
                  </a:cubicBezTo>
                  <a:cubicBezTo>
                    <a:pt x="120" y="10313"/>
                    <a:pt x="262" y="10412"/>
                    <a:pt x="420" y="10412"/>
                  </a:cubicBezTo>
                  <a:cubicBezTo>
                    <a:pt x="447" y="10412"/>
                    <a:pt x="475" y="10409"/>
                    <a:pt x="503" y="10403"/>
                  </a:cubicBezTo>
                  <a:cubicBezTo>
                    <a:pt x="545" y="10382"/>
                    <a:pt x="607" y="10382"/>
                    <a:pt x="649" y="10361"/>
                  </a:cubicBezTo>
                  <a:lnTo>
                    <a:pt x="2511" y="9650"/>
                  </a:lnTo>
                  <a:lnTo>
                    <a:pt x="2553" y="9650"/>
                  </a:lnTo>
                  <a:lnTo>
                    <a:pt x="3055" y="10612"/>
                  </a:lnTo>
                  <a:cubicBezTo>
                    <a:pt x="2993" y="10633"/>
                    <a:pt x="2951" y="10675"/>
                    <a:pt x="2909" y="10675"/>
                  </a:cubicBezTo>
                  <a:lnTo>
                    <a:pt x="2239" y="10863"/>
                  </a:lnTo>
                  <a:cubicBezTo>
                    <a:pt x="2072" y="10905"/>
                    <a:pt x="1947" y="11073"/>
                    <a:pt x="1947" y="11240"/>
                  </a:cubicBezTo>
                  <a:cubicBezTo>
                    <a:pt x="1947" y="11407"/>
                    <a:pt x="2072" y="11554"/>
                    <a:pt x="2239" y="11575"/>
                  </a:cubicBezTo>
                  <a:cubicBezTo>
                    <a:pt x="2264" y="11581"/>
                    <a:pt x="2288" y="11583"/>
                    <a:pt x="2313" y="11583"/>
                  </a:cubicBezTo>
                  <a:cubicBezTo>
                    <a:pt x="2372" y="11583"/>
                    <a:pt x="2431" y="11569"/>
                    <a:pt x="2491" y="11554"/>
                  </a:cubicBezTo>
                  <a:cubicBezTo>
                    <a:pt x="2909" y="11449"/>
                    <a:pt x="3327" y="11303"/>
                    <a:pt x="3746" y="11177"/>
                  </a:cubicBezTo>
                  <a:lnTo>
                    <a:pt x="5085" y="10780"/>
                  </a:lnTo>
                  <a:lnTo>
                    <a:pt x="5273" y="10738"/>
                  </a:lnTo>
                  <a:lnTo>
                    <a:pt x="7052" y="13772"/>
                  </a:lnTo>
                  <a:lnTo>
                    <a:pt x="5252" y="16806"/>
                  </a:lnTo>
                  <a:cubicBezTo>
                    <a:pt x="5169" y="16785"/>
                    <a:pt x="5106" y="16764"/>
                    <a:pt x="5022" y="16743"/>
                  </a:cubicBezTo>
                  <a:lnTo>
                    <a:pt x="3600" y="16324"/>
                  </a:lnTo>
                  <a:lnTo>
                    <a:pt x="2930" y="16115"/>
                  </a:lnTo>
                  <a:cubicBezTo>
                    <a:pt x="2763" y="16073"/>
                    <a:pt x="2574" y="16011"/>
                    <a:pt x="2386" y="15969"/>
                  </a:cubicBezTo>
                  <a:cubicBezTo>
                    <a:pt x="2349" y="15956"/>
                    <a:pt x="2311" y="15951"/>
                    <a:pt x="2273" y="15951"/>
                  </a:cubicBezTo>
                  <a:cubicBezTo>
                    <a:pt x="2121" y="15951"/>
                    <a:pt x="1976" y="16048"/>
                    <a:pt x="1926" y="16199"/>
                  </a:cubicBezTo>
                  <a:cubicBezTo>
                    <a:pt x="1884" y="16408"/>
                    <a:pt x="2009" y="16617"/>
                    <a:pt x="2219" y="16680"/>
                  </a:cubicBezTo>
                  <a:cubicBezTo>
                    <a:pt x="2365" y="16722"/>
                    <a:pt x="2511" y="16764"/>
                    <a:pt x="2637" y="16785"/>
                  </a:cubicBezTo>
                  <a:cubicBezTo>
                    <a:pt x="2763" y="16827"/>
                    <a:pt x="2888" y="16868"/>
                    <a:pt x="3035" y="16910"/>
                  </a:cubicBezTo>
                  <a:lnTo>
                    <a:pt x="2511" y="17894"/>
                  </a:lnTo>
                  <a:lnTo>
                    <a:pt x="1005" y="17350"/>
                  </a:lnTo>
                  <a:cubicBezTo>
                    <a:pt x="879" y="17308"/>
                    <a:pt x="733" y="17245"/>
                    <a:pt x="607" y="17182"/>
                  </a:cubicBezTo>
                  <a:cubicBezTo>
                    <a:pt x="545" y="17161"/>
                    <a:pt x="482" y="17141"/>
                    <a:pt x="398" y="17141"/>
                  </a:cubicBezTo>
                  <a:cubicBezTo>
                    <a:pt x="383" y="17138"/>
                    <a:pt x="369" y="17137"/>
                    <a:pt x="354" y="17137"/>
                  </a:cubicBezTo>
                  <a:cubicBezTo>
                    <a:pt x="227" y="17137"/>
                    <a:pt x="120" y="17218"/>
                    <a:pt x="63" y="17350"/>
                  </a:cubicBezTo>
                  <a:cubicBezTo>
                    <a:pt x="1" y="17475"/>
                    <a:pt x="22" y="17643"/>
                    <a:pt x="147" y="17747"/>
                  </a:cubicBezTo>
                  <a:cubicBezTo>
                    <a:pt x="189" y="17789"/>
                    <a:pt x="252" y="17831"/>
                    <a:pt x="314" y="17852"/>
                  </a:cubicBezTo>
                  <a:cubicBezTo>
                    <a:pt x="775" y="18040"/>
                    <a:pt x="1235" y="18208"/>
                    <a:pt x="1695" y="18375"/>
                  </a:cubicBezTo>
                  <a:lnTo>
                    <a:pt x="2219" y="18584"/>
                  </a:lnTo>
                  <a:cubicBezTo>
                    <a:pt x="2198" y="18647"/>
                    <a:pt x="2177" y="18710"/>
                    <a:pt x="2156" y="18752"/>
                  </a:cubicBezTo>
                  <a:cubicBezTo>
                    <a:pt x="1988" y="19128"/>
                    <a:pt x="1800" y="19484"/>
                    <a:pt x="1633" y="19861"/>
                  </a:cubicBezTo>
                  <a:cubicBezTo>
                    <a:pt x="1549" y="20070"/>
                    <a:pt x="1465" y="20258"/>
                    <a:pt x="1382" y="20467"/>
                  </a:cubicBezTo>
                  <a:cubicBezTo>
                    <a:pt x="1319" y="20614"/>
                    <a:pt x="1340" y="20781"/>
                    <a:pt x="1465" y="20886"/>
                  </a:cubicBezTo>
                  <a:cubicBezTo>
                    <a:pt x="1518" y="20951"/>
                    <a:pt x="1603" y="20984"/>
                    <a:pt x="1690" y="20984"/>
                  </a:cubicBezTo>
                  <a:cubicBezTo>
                    <a:pt x="1742" y="20984"/>
                    <a:pt x="1795" y="20972"/>
                    <a:pt x="1842" y="20949"/>
                  </a:cubicBezTo>
                  <a:cubicBezTo>
                    <a:pt x="1947" y="20907"/>
                    <a:pt x="2030" y="20823"/>
                    <a:pt x="2072" y="20698"/>
                  </a:cubicBezTo>
                  <a:lnTo>
                    <a:pt x="2888" y="18898"/>
                  </a:lnTo>
                  <a:cubicBezTo>
                    <a:pt x="2909" y="18877"/>
                    <a:pt x="2909" y="18877"/>
                    <a:pt x="2930" y="18856"/>
                  </a:cubicBezTo>
                  <a:lnTo>
                    <a:pt x="3976" y="19170"/>
                  </a:lnTo>
                  <a:cubicBezTo>
                    <a:pt x="3955" y="19212"/>
                    <a:pt x="3934" y="19254"/>
                    <a:pt x="3934" y="19296"/>
                  </a:cubicBezTo>
                  <a:cubicBezTo>
                    <a:pt x="3809" y="19505"/>
                    <a:pt x="3704" y="19714"/>
                    <a:pt x="3579" y="19923"/>
                  </a:cubicBezTo>
                  <a:cubicBezTo>
                    <a:pt x="3474" y="20112"/>
                    <a:pt x="3516" y="20321"/>
                    <a:pt x="3704" y="20446"/>
                  </a:cubicBezTo>
                  <a:cubicBezTo>
                    <a:pt x="3759" y="20481"/>
                    <a:pt x="3820" y="20497"/>
                    <a:pt x="3881" y="20497"/>
                  </a:cubicBezTo>
                  <a:cubicBezTo>
                    <a:pt x="4008" y="20497"/>
                    <a:pt x="4136" y="20427"/>
                    <a:pt x="4206" y="20300"/>
                  </a:cubicBezTo>
                  <a:cubicBezTo>
                    <a:pt x="4227" y="20279"/>
                    <a:pt x="4227" y="20258"/>
                    <a:pt x="4248" y="20237"/>
                  </a:cubicBezTo>
                  <a:lnTo>
                    <a:pt x="5064" y="18710"/>
                  </a:lnTo>
                  <a:cubicBezTo>
                    <a:pt x="5211" y="18417"/>
                    <a:pt x="5378" y="18124"/>
                    <a:pt x="5545" y="17831"/>
                  </a:cubicBezTo>
                  <a:cubicBezTo>
                    <a:pt x="5566" y="17789"/>
                    <a:pt x="5608" y="17726"/>
                    <a:pt x="5650" y="17685"/>
                  </a:cubicBezTo>
                  <a:lnTo>
                    <a:pt x="7094" y="18082"/>
                  </a:lnTo>
                  <a:cubicBezTo>
                    <a:pt x="7701" y="18229"/>
                    <a:pt x="8307" y="18396"/>
                    <a:pt x="8935" y="18542"/>
                  </a:cubicBezTo>
                  <a:cubicBezTo>
                    <a:pt x="9019" y="18563"/>
                    <a:pt x="9040" y="18605"/>
                    <a:pt x="9061" y="18689"/>
                  </a:cubicBezTo>
                  <a:cubicBezTo>
                    <a:pt x="9186" y="19170"/>
                    <a:pt x="9312" y="19672"/>
                    <a:pt x="9437" y="20154"/>
                  </a:cubicBezTo>
                  <a:cubicBezTo>
                    <a:pt x="9500" y="20405"/>
                    <a:pt x="9584" y="20635"/>
                    <a:pt x="9646" y="20886"/>
                  </a:cubicBezTo>
                  <a:cubicBezTo>
                    <a:pt x="9730" y="21200"/>
                    <a:pt x="9814" y="21534"/>
                    <a:pt x="9898" y="21848"/>
                  </a:cubicBezTo>
                  <a:cubicBezTo>
                    <a:pt x="9918" y="21890"/>
                    <a:pt x="9918" y="21932"/>
                    <a:pt x="9918" y="21974"/>
                  </a:cubicBezTo>
                  <a:lnTo>
                    <a:pt x="9709" y="22099"/>
                  </a:lnTo>
                  <a:lnTo>
                    <a:pt x="8454" y="22769"/>
                  </a:lnTo>
                  <a:cubicBezTo>
                    <a:pt x="8224" y="22894"/>
                    <a:pt x="8014" y="23020"/>
                    <a:pt x="7805" y="23146"/>
                  </a:cubicBezTo>
                  <a:cubicBezTo>
                    <a:pt x="7638" y="23208"/>
                    <a:pt x="7470" y="23313"/>
                    <a:pt x="7303" y="23397"/>
                  </a:cubicBezTo>
                  <a:cubicBezTo>
                    <a:pt x="7157" y="23459"/>
                    <a:pt x="7094" y="23606"/>
                    <a:pt x="7115" y="23752"/>
                  </a:cubicBezTo>
                  <a:cubicBezTo>
                    <a:pt x="7136" y="23899"/>
                    <a:pt x="7240" y="24024"/>
                    <a:pt x="7387" y="24066"/>
                  </a:cubicBezTo>
                  <a:cubicBezTo>
                    <a:pt x="7413" y="24071"/>
                    <a:pt x="7440" y="24074"/>
                    <a:pt x="7468" y="24074"/>
                  </a:cubicBezTo>
                  <a:cubicBezTo>
                    <a:pt x="7553" y="24074"/>
                    <a:pt x="7643" y="24051"/>
                    <a:pt x="7721" y="24003"/>
                  </a:cubicBezTo>
                  <a:cubicBezTo>
                    <a:pt x="7952" y="23857"/>
                    <a:pt x="8182" y="23731"/>
                    <a:pt x="8433" y="23627"/>
                  </a:cubicBezTo>
                  <a:cubicBezTo>
                    <a:pt x="8558" y="23983"/>
                    <a:pt x="8663" y="24317"/>
                    <a:pt x="8768" y="24673"/>
                  </a:cubicBezTo>
                  <a:cubicBezTo>
                    <a:pt x="8537" y="24778"/>
                    <a:pt x="8307" y="24882"/>
                    <a:pt x="8098" y="24987"/>
                  </a:cubicBezTo>
                  <a:lnTo>
                    <a:pt x="7219" y="25384"/>
                  </a:lnTo>
                  <a:cubicBezTo>
                    <a:pt x="7073" y="25447"/>
                    <a:pt x="6926" y="25510"/>
                    <a:pt x="6780" y="25594"/>
                  </a:cubicBezTo>
                  <a:cubicBezTo>
                    <a:pt x="6633" y="25677"/>
                    <a:pt x="6592" y="25866"/>
                    <a:pt x="6654" y="26012"/>
                  </a:cubicBezTo>
                  <a:cubicBezTo>
                    <a:pt x="6711" y="26144"/>
                    <a:pt x="6835" y="26225"/>
                    <a:pt x="6980" y="26225"/>
                  </a:cubicBezTo>
                  <a:cubicBezTo>
                    <a:pt x="6997" y="26225"/>
                    <a:pt x="7014" y="26223"/>
                    <a:pt x="7031" y="26221"/>
                  </a:cubicBezTo>
                  <a:cubicBezTo>
                    <a:pt x="7073" y="26221"/>
                    <a:pt x="7115" y="26200"/>
                    <a:pt x="7177" y="26200"/>
                  </a:cubicBezTo>
                  <a:lnTo>
                    <a:pt x="7805" y="25928"/>
                  </a:lnTo>
                  <a:lnTo>
                    <a:pt x="8893" y="25426"/>
                  </a:lnTo>
                  <a:cubicBezTo>
                    <a:pt x="8935" y="25405"/>
                    <a:pt x="8998" y="25384"/>
                    <a:pt x="9040" y="25384"/>
                  </a:cubicBezTo>
                  <a:cubicBezTo>
                    <a:pt x="9061" y="25426"/>
                    <a:pt x="9102" y="25447"/>
                    <a:pt x="9102" y="25489"/>
                  </a:cubicBezTo>
                  <a:lnTo>
                    <a:pt x="9542" y="26682"/>
                  </a:lnTo>
                  <a:cubicBezTo>
                    <a:pt x="9626" y="26891"/>
                    <a:pt x="9709" y="27121"/>
                    <a:pt x="9793" y="27330"/>
                  </a:cubicBezTo>
                  <a:cubicBezTo>
                    <a:pt x="9858" y="27460"/>
                    <a:pt x="9985" y="27539"/>
                    <a:pt x="10117" y="27539"/>
                  </a:cubicBezTo>
                  <a:cubicBezTo>
                    <a:pt x="10156" y="27539"/>
                    <a:pt x="10195" y="27533"/>
                    <a:pt x="10232" y="27519"/>
                  </a:cubicBezTo>
                  <a:cubicBezTo>
                    <a:pt x="10421" y="27477"/>
                    <a:pt x="10525" y="27288"/>
                    <a:pt x="10462" y="27100"/>
                  </a:cubicBezTo>
                  <a:cubicBezTo>
                    <a:pt x="10442" y="26996"/>
                    <a:pt x="10379" y="26891"/>
                    <a:pt x="10358" y="26786"/>
                  </a:cubicBezTo>
                  <a:lnTo>
                    <a:pt x="9751" y="25196"/>
                  </a:lnTo>
                  <a:cubicBezTo>
                    <a:pt x="9730" y="25154"/>
                    <a:pt x="9709" y="25112"/>
                    <a:pt x="9709" y="25071"/>
                  </a:cubicBezTo>
                  <a:lnTo>
                    <a:pt x="10714" y="24547"/>
                  </a:lnTo>
                  <a:cubicBezTo>
                    <a:pt x="10776" y="24799"/>
                    <a:pt x="10860" y="25071"/>
                    <a:pt x="10923" y="25322"/>
                  </a:cubicBezTo>
                  <a:cubicBezTo>
                    <a:pt x="10958" y="25516"/>
                    <a:pt x="11127" y="25650"/>
                    <a:pt x="11304" y="25650"/>
                  </a:cubicBezTo>
                  <a:cubicBezTo>
                    <a:pt x="11338" y="25650"/>
                    <a:pt x="11371" y="25645"/>
                    <a:pt x="11404" y="25635"/>
                  </a:cubicBezTo>
                  <a:cubicBezTo>
                    <a:pt x="11613" y="25573"/>
                    <a:pt x="11718" y="25363"/>
                    <a:pt x="11655" y="25154"/>
                  </a:cubicBezTo>
                  <a:cubicBezTo>
                    <a:pt x="11571" y="24924"/>
                    <a:pt x="11509" y="24694"/>
                    <a:pt x="11446" y="24485"/>
                  </a:cubicBezTo>
                  <a:lnTo>
                    <a:pt x="11090" y="23292"/>
                  </a:lnTo>
                  <a:cubicBezTo>
                    <a:pt x="11006" y="23041"/>
                    <a:pt x="10944" y="22790"/>
                    <a:pt x="10860" y="22518"/>
                  </a:cubicBezTo>
                  <a:cubicBezTo>
                    <a:pt x="10839" y="22455"/>
                    <a:pt x="10818" y="22392"/>
                    <a:pt x="10818" y="22330"/>
                  </a:cubicBezTo>
                  <a:lnTo>
                    <a:pt x="13852" y="20551"/>
                  </a:lnTo>
                  <a:lnTo>
                    <a:pt x="16865" y="22330"/>
                  </a:lnTo>
                  <a:cubicBezTo>
                    <a:pt x="16823" y="22497"/>
                    <a:pt x="16781" y="22643"/>
                    <a:pt x="16740" y="22790"/>
                  </a:cubicBezTo>
                  <a:cubicBezTo>
                    <a:pt x="16656" y="23062"/>
                    <a:pt x="16593" y="23334"/>
                    <a:pt x="16509" y="23585"/>
                  </a:cubicBezTo>
                  <a:cubicBezTo>
                    <a:pt x="16405" y="24003"/>
                    <a:pt x="16258" y="24401"/>
                    <a:pt x="16133" y="24799"/>
                  </a:cubicBezTo>
                  <a:cubicBezTo>
                    <a:pt x="16091" y="24945"/>
                    <a:pt x="16049" y="25071"/>
                    <a:pt x="16028" y="25217"/>
                  </a:cubicBezTo>
                  <a:cubicBezTo>
                    <a:pt x="15965" y="25405"/>
                    <a:pt x="16091" y="25594"/>
                    <a:pt x="16258" y="25635"/>
                  </a:cubicBezTo>
                  <a:cubicBezTo>
                    <a:pt x="16295" y="25647"/>
                    <a:pt x="16332" y="25652"/>
                    <a:pt x="16369" y="25652"/>
                  </a:cubicBezTo>
                  <a:cubicBezTo>
                    <a:pt x="16537" y="25652"/>
                    <a:pt x="16688" y="25539"/>
                    <a:pt x="16740" y="25384"/>
                  </a:cubicBezTo>
                  <a:cubicBezTo>
                    <a:pt x="16781" y="25238"/>
                    <a:pt x="16802" y="25112"/>
                    <a:pt x="16844" y="24966"/>
                  </a:cubicBezTo>
                  <a:cubicBezTo>
                    <a:pt x="16886" y="24840"/>
                    <a:pt x="16928" y="24694"/>
                    <a:pt x="16970" y="24547"/>
                  </a:cubicBezTo>
                  <a:lnTo>
                    <a:pt x="17974" y="25071"/>
                  </a:lnTo>
                  <a:cubicBezTo>
                    <a:pt x="17932" y="25133"/>
                    <a:pt x="17911" y="25196"/>
                    <a:pt x="17890" y="25259"/>
                  </a:cubicBezTo>
                  <a:cubicBezTo>
                    <a:pt x="17765" y="25594"/>
                    <a:pt x="17639" y="25949"/>
                    <a:pt x="17514" y="26284"/>
                  </a:cubicBezTo>
                  <a:lnTo>
                    <a:pt x="17242" y="26975"/>
                  </a:lnTo>
                  <a:cubicBezTo>
                    <a:pt x="17200" y="27079"/>
                    <a:pt x="17179" y="27205"/>
                    <a:pt x="17221" y="27330"/>
                  </a:cubicBezTo>
                  <a:cubicBezTo>
                    <a:pt x="17284" y="27456"/>
                    <a:pt x="17409" y="27540"/>
                    <a:pt x="17556" y="27540"/>
                  </a:cubicBezTo>
                  <a:cubicBezTo>
                    <a:pt x="17568" y="27541"/>
                    <a:pt x="17581" y="27542"/>
                    <a:pt x="17593" y="27542"/>
                  </a:cubicBezTo>
                  <a:cubicBezTo>
                    <a:pt x="17726" y="27542"/>
                    <a:pt x="17852" y="27443"/>
                    <a:pt x="17890" y="27309"/>
                  </a:cubicBezTo>
                  <a:cubicBezTo>
                    <a:pt x="17974" y="27079"/>
                    <a:pt x="18079" y="26870"/>
                    <a:pt x="18162" y="26640"/>
                  </a:cubicBezTo>
                  <a:cubicBezTo>
                    <a:pt x="18267" y="26305"/>
                    <a:pt x="18413" y="25949"/>
                    <a:pt x="18539" y="25615"/>
                  </a:cubicBezTo>
                  <a:cubicBezTo>
                    <a:pt x="18560" y="25531"/>
                    <a:pt x="18602" y="25447"/>
                    <a:pt x="18644" y="25363"/>
                  </a:cubicBezTo>
                  <a:lnTo>
                    <a:pt x="18727" y="25426"/>
                  </a:lnTo>
                  <a:lnTo>
                    <a:pt x="19878" y="25949"/>
                  </a:lnTo>
                  <a:cubicBezTo>
                    <a:pt x="20087" y="26012"/>
                    <a:pt x="20297" y="26117"/>
                    <a:pt x="20506" y="26200"/>
                  </a:cubicBezTo>
                  <a:cubicBezTo>
                    <a:pt x="20557" y="26226"/>
                    <a:pt x="20610" y="26238"/>
                    <a:pt x="20662" y="26238"/>
                  </a:cubicBezTo>
                  <a:cubicBezTo>
                    <a:pt x="20864" y="26238"/>
                    <a:pt x="21046" y="26061"/>
                    <a:pt x="21029" y="25845"/>
                  </a:cubicBezTo>
                  <a:cubicBezTo>
                    <a:pt x="21008" y="25719"/>
                    <a:pt x="20924" y="25594"/>
                    <a:pt x="20820" y="25552"/>
                  </a:cubicBezTo>
                  <a:cubicBezTo>
                    <a:pt x="20715" y="25510"/>
                    <a:pt x="20610" y="25468"/>
                    <a:pt x="20527" y="25426"/>
                  </a:cubicBezTo>
                  <a:lnTo>
                    <a:pt x="19773" y="25071"/>
                  </a:lnTo>
                  <a:lnTo>
                    <a:pt x="18916" y="24694"/>
                  </a:lnTo>
                  <a:cubicBezTo>
                    <a:pt x="18916" y="24673"/>
                    <a:pt x="18895" y="24673"/>
                    <a:pt x="18874" y="24652"/>
                  </a:cubicBezTo>
                  <a:lnTo>
                    <a:pt x="19209" y="23606"/>
                  </a:lnTo>
                  <a:lnTo>
                    <a:pt x="19313" y="23648"/>
                  </a:lnTo>
                  <a:cubicBezTo>
                    <a:pt x="19522" y="23773"/>
                    <a:pt x="19753" y="23878"/>
                    <a:pt x="19962" y="24003"/>
                  </a:cubicBezTo>
                  <a:cubicBezTo>
                    <a:pt x="20018" y="24038"/>
                    <a:pt x="20080" y="24055"/>
                    <a:pt x="20144" y="24055"/>
                  </a:cubicBezTo>
                  <a:cubicBezTo>
                    <a:pt x="20271" y="24055"/>
                    <a:pt x="20401" y="23990"/>
                    <a:pt x="20485" y="23878"/>
                  </a:cubicBezTo>
                  <a:cubicBezTo>
                    <a:pt x="20589" y="23711"/>
                    <a:pt x="20506" y="23480"/>
                    <a:pt x="20338" y="23376"/>
                  </a:cubicBezTo>
                  <a:cubicBezTo>
                    <a:pt x="20317" y="23355"/>
                    <a:pt x="20276" y="23355"/>
                    <a:pt x="20255" y="23334"/>
                  </a:cubicBezTo>
                  <a:cubicBezTo>
                    <a:pt x="19753" y="23062"/>
                    <a:pt x="19250" y="22790"/>
                    <a:pt x="18727" y="22518"/>
                  </a:cubicBezTo>
                  <a:cubicBezTo>
                    <a:pt x="18434" y="22371"/>
                    <a:pt x="18141" y="22204"/>
                    <a:pt x="17848" y="22037"/>
                  </a:cubicBezTo>
                  <a:cubicBezTo>
                    <a:pt x="17807" y="22016"/>
                    <a:pt x="17765" y="21974"/>
                    <a:pt x="17702" y="21932"/>
                  </a:cubicBezTo>
                  <a:cubicBezTo>
                    <a:pt x="17828" y="21514"/>
                    <a:pt x="17953" y="21074"/>
                    <a:pt x="18058" y="20656"/>
                  </a:cubicBezTo>
                  <a:cubicBezTo>
                    <a:pt x="18225" y="19986"/>
                    <a:pt x="18413" y="19317"/>
                    <a:pt x="18581" y="18647"/>
                  </a:cubicBezTo>
                  <a:cubicBezTo>
                    <a:pt x="18602" y="18584"/>
                    <a:pt x="18644" y="18521"/>
                    <a:pt x="18727" y="18521"/>
                  </a:cubicBezTo>
                  <a:cubicBezTo>
                    <a:pt x="19083" y="18438"/>
                    <a:pt x="19418" y="18354"/>
                    <a:pt x="19773" y="18249"/>
                  </a:cubicBezTo>
                  <a:lnTo>
                    <a:pt x="20966" y="17936"/>
                  </a:lnTo>
                  <a:cubicBezTo>
                    <a:pt x="21238" y="17852"/>
                    <a:pt x="21531" y="17789"/>
                    <a:pt x="21803" y="17705"/>
                  </a:cubicBezTo>
                  <a:cubicBezTo>
                    <a:pt x="21866" y="17685"/>
                    <a:pt x="21950" y="17685"/>
                    <a:pt x="22033" y="17664"/>
                  </a:cubicBezTo>
                  <a:cubicBezTo>
                    <a:pt x="22242" y="18061"/>
                    <a:pt x="22452" y="18438"/>
                    <a:pt x="22661" y="18814"/>
                  </a:cubicBezTo>
                  <a:cubicBezTo>
                    <a:pt x="22870" y="19170"/>
                    <a:pt x="23058" y="19547"/>
                    <a:pt x="23247" y="19923"/>
                  </a:cubicBezTo>
                  <a:cubicBezTo>
                    <a:pt x="23330" y="20049"/>
                    <a:pt x="23372" y="20154"/>
                    <a:pt x="23456" y="20279"/>
                  </a:cubicBezTo>
                  <a:cubicBezTo>
                    <a:pt x="23512" y="20406"/>
                    <a:pt x="23635" y="20476"/>
                    <a:pt x="23767" y="20476"/>
                  </a:cubicBezTo>
                  <a:cubicBezTo>
                    <a:pt x="23831" y="20476"/>
                    <a:pt x="23897" y="20460"/>
                    <a:pt x="23958" y="20426"/>
                  </a:cubicBezTo>
                  <a:cubicBezTo>
                    <a:pt x="24126" y="20321"/>
                    <a:pt x="24188" y="20091"/>
                    <a:pt x="24084" y="19902"/>
                  </a:cubicBezTo>
                  <a:cubicBezTo>
                    <a:pt x="24021" y="19798"/>
                    <a:pt x="23958" y="19693"/>
                    <a:pt x="23874" y="19568"/>
                  </a:cubicBezTo>
                  <a:cubicBezTo>
                    <a:pt x="23812" y="19421"/>
                    <a:pt x="23749" y="19296"/>
                    <a:pt x="23686" y="19149"/>
                  </a:cubicBezTo>
                  <a:lnTo>
                    <a:pt x="24732" y="18835"/>
                  </a:lnTo>
                  <a:cubicBezTo>
                    <a:pt x="24732" y="18835"/>
                    <a:pt x="24753" y="18856"/>
                    <a:pt x="24774" y="18877"/>
                  </a:cubicBezTo>
                  <a:cubicBezTo>
                    <a:pt x="25004" y="19379"/>
                    <a:pt x="25214" y="19881"/>
                    <a:pt x="25444" y="20384"/>
                  </a:cubicBezTo>
                  <a:cubicBezTo>
                    <a:pt x="25507" y="20530"/>
                    <a:pt x="25569" y="20677"/>
                    <a:pt x="25653" y="20823"/>
                  </a:cubicBezTo>
                  <a:cubicBezTo>
                    <a:pt x="25722" y="20919"/>
                    <a:pt x="25827" y="20970"/>
                    <a:pt x="25938" y="20970"/>
                  </a:cubicBezTo>
                  <a:cubicBezTo>
                    <a:pt x="25996" y="20970"/>
                    <a:pt x="26056" y="20956"/>
                    <a:pt x="26113" y="20928"/>
                  </a:cubicBezTo>
                  <a:cubicBezTo>
                    <a:pt x="26260" y="20844"/>
                    <a:pt x="26343" y="20677"/>
                    <a:pt x="26281" y="20509"/>
                  </a:cubicBezTo>
                  <a:cubicBezTo>
                    <a:pt x="26281" y="20467"/>
                    <a:pt x="26260" y="20446"/>
                    <a:pt x="26239" y="20405"/>
                  </a:cubicBezTo>
                  <a:cubicBezTo>
                    <a:pt x="26030" y="19944"/>
                    <a:pt x="25820" y="19484"/>
                    <a:pt x="25611" y="19024"/>
                  </a:cubicBezTo>
                  <a:cubicBezTo>
                    <a:pt x="25548" y="18877"/>
                    <a:pt x="25486" y="18710"/>
                    <a:pt x="25423" y="18563"/>
                  </a:cubicBezTo>
                  <a:lnTo>
                    <a:pt x="25507" y="18521"/>
                  </a:lnTo>
                  <a:lnTo>
                    <a:pt x="26741" y="18061"/>
                  </a:lnTo>
                  <a:cubicBezTo>
                    <a:pt x="26950" y="17998"/>
                    <a:pt x="27159" y="17915"/>
                    <a:pt x="27369" y="17831"/>
                  </a:cubicBezTo>
                  <a:cubicBezTo>
                    <a:pt x="27536" y="17726"/>
                    <a:pt x="27599" y="17538"/>
                    <a:pt x="27536" y="17371"/>
                  </a:cubicBezTo>
                  <a:cubicBezTo>
                    <a:pt x="27483" y="17228"/>
                    <a:pt x="27354" y="17131"/>
                    <a:pt x="27200" y="17131"/>
                  </a:cubicBezTo>
                  <a:cubicBezTo>
                    <a:pt x="27173" y="17131"/>
                    <a:pt x="27146" y="17134"/>
                    <a:pt x="27118" y="17141"/>
                  </a:cubicBezTo>
                  <a:cubicBezTo>
                    <a:pt x="27055" y="17161"/>
                    <a:pt x="26992" y="17161"/>
                    <a:pt x="26950" y="17182"/>
                  </a:cubicBezTo>
                  <a:cubicBezTo>
                    <a:pt x="26887" y="17224"/>
                    <a:pt x="26825" y="17245"/>
                    <a:pt x="26762" y="17266"/>
                  </a:cubicBezTo>
                  <a:lnTo>
                    <a:pt x="25883" y="17601"/>
                  </a:lnTo>
                  <a:lnTo>
                    <a:pt x="25067" y="17894"/>
                  </a:lnTo>
                  <a:lnTo>
                    <a:pt x="24565" y="16910"/>
                  </a:lnTo>
                  <a:cubicBezTo>
                    <a:pt x="24628" y="16889"/>
                    <a:pt x="24670" y="16868"/>
                    <a:pt x="24691" y="16868"/>
                  </a:cubicBezTo>
                  <a:cubicBezTo>
                    <a:pt x="24921" y="16806"/>
                    <a:pt x="25151" y="16743"/>
                    <a:pt x="25360" y="16680"/>
                  </a:cubicBezTo>
                  <a:cubicBezTo>
                    <a:pt x="25548" y="16638"/>
                    <a:pt x="25674" y="16471"/>
                    <a:pt x="25674" y="16283"/>
                  </a:cubicBezTo>
                  <a:cubicBezTo>
                    <a:pt x="25674" y="16136"/>
                    <a:pt x="25569" y="15990"/>
                    <a:pt x="25402" y="15948"/>
                  </a:cubicBezTo>
                  <a:cubicBezTo>
                    <a:pt x="25318" y="15948"/>
                    <a:pt x="25235" y="15948"/>
                    <a:pt x="25151" y="15969"/>
                  </a:cubicBezTo>
                  <a:lnTo>
                    <a:pt x="23874" y="16345"/>
                  </a:lnTo>
                  <a:lnTo>
                    <a:pt x="22535" y="16743"/>
                  </a:lnTo>
                  <a:cubicBezTo>
                    <a:pt x="22473" y="16764"/>
                    <a:pt x="22410" y="16785"/>
                    <a:pt x="22347" y="16785"/>
                  </a:cubicBezTo>
                  <a:cubicBezTo>
                    <a:pt x="21761" y="15760"/>
                    <a:pt x="21154" y="14755"/>
                    <a:pt x="20589" y="13772"/>
                  </a:cubicBezTo>
                  <a:cubicBezTo>
                    <a:pt x="21175" y="12747"/>
                    <a:pt x="21761" y="11742"/>
                    <a:pt x="22368" y="10738"/>
                  </a:cubicBezTo>
                  <a:cubicBezTo>
                    <a:pt x="22786" y="10842"/>
                    <a:pt x="23184" y="10989"/>
                    <a:pt x="23602" y="11094"/>
                  </a:cubicBezTo>
                  <a:cubicBezTo>
                    <a:pt x="24000" y="11198"/>
                    <a:pt x="24398" y="11324"/>
                    <a:pt x="24795" y="11449"/>
                  </a:cubicBezTo>
                  <a:cubicBezTo>
                    <a:pt x="24942" y="11491"/>
                    <a:pt x="25088" y="11533"/>
                    <a:pt x="25235" y="11575"/>
                  </a:cubicBezTo>
                  <a:cubicBezTo>
                    <a:pt x="25271" y="11587"/>
                    <a:pt x="25308" y="11593"/>
                    <a:pt x="25344" y="11593"/>
                  </a:cubicBezTo>
                  <a:cubicBezTo>
                    <a:pt x="25491" y="11593"/>
                    <a:pt x="25623" y="11492"/>
                    <a:pt x="25674" y="11324"/>
                  </a:cubicBezTo>
                  <a:cubicBezTo>
                    <a:pt x="25737" y="11135"/>
                    <a:pt x="25611" y="10926"/>
                    <a:pt x="25402" y="10863"/>
                  </a:cubicBezTo>
                  <a:cubicBezTo>
                    <a:pt x="25297" y="10822"/>
                    <a:pt x="25151" y="10801"/>
                    <a:pt x="25025" y="10759"/>
                  </a:cubicBezTo>
                  <a:lnTo>
                    <a:pt x="24586" y="10612"/>
                  </a:lnTo>
                  <a:lnTo>
                    <a:pt x="25109" y="9629"/>
                  </a:lnTo>
                  <a:lnTo>
                    <a:pt x="26699" y="10215"/>
                  </a:lnTo>
                  <a:cubicBezTo>
                    <a:pt x="26846" y="10298"/>
                    <a:pt x="27013" y="10340"/>
                    <a:pt x="27180" y="10382"/>
                  </a:cubicBezTo>
                  <a:cubicBezTo>
                    <a:pt x="27209" y="10389"/>
                    <a:pt x="27237" y="10393"/>
                    <a:pt x="27264" y="10393"/>
                  </a:cubicBezTo>
                  <a:cubicBezTo>
                    <a:pt x="27480" y="10393"/>
                    <a:pt x="27652" y="10186"/>
                    <a:pt x="27578" y="9964"/>
                  </a:cubicBezTo>
                  <a:cubicBezTo>
                    <a:pt x="27557" y="9838"/>
                    <a:pt x="27473" y="9734"/>
                    <a:pt x="27348" y="9692"/>
                  </a:cubicBezTo>
                  <a:cubicBezTo>
                    <a:pt x="27118" y="9608"/>
                    <a:pt x="26887" y="9524"/>
                    <a:pt x="26657" y="9441"/>
                  </a:cubicBezTo>
                  <a:cubicBezTo>
                    <a:pt x="26343" y="9336"/>
                    <a:pt x="26051" y="9210"/>
                    <a:pt x="25737" y="9106"/>
                  </a:cubicBezTo>
                  <a:cubicBezTo>
                    <a:pt x="25632" y="9064"/>
                    <a:pt x="25527" y="9022"/>
                    <a:pt x="25423" y="8980"/>
                  </a:cubicBezTo>
                  <a:cubicBezTo>
                    <a:pt x="25444" y="8918"/>
                    <a:pt x="25465" y="8876"/>
                    <a:pt x="25486" y="8834"/>
                  </a:cubicBezTo>
                  <a:cubicBezTo>
                    <a:pt x="25653" y="8457"/>
                    <a:pt x="25820" y="8060"/>
                    <a:pt x="26009" y="7683"/>
                  </a:cubicBezTo>
                  <a:cubicBezTo>
                    <a:pt x="26092" y="7474"/>
                    <a:pt x="26176" y="7285"/>
                    <a:pt x="26260" y="7076"/>
                  </a:cubicBezTo>
                  <a:cubicBezTo>
                    <a:pt x="26385" y="6797"/>
                    <a:pt x="26148" y="6574"/>
                    <a:pt x="25914" y="6574"/>
                  </a:cubicBezTo>
                  <a:cubicBezTo>
                    <a:pt x="25797" y="6574"/>
                    <a:pt x="25681" y="6630"/>
                    <a:pt x="25611" y="6762"/>
                  </a:cubicBezTo>
                  <a:cubicBezTo>
                    <a:pt x="25569" y="6825"/>
                    <a:pt x="25527" y="6930"/>
                    <a:pt x="25486" y="7013"/>
                  </a:cubicBezTo>
                  <a:lnTo>
                    <a:pt x="24774" y="8583"/>
                  </a:lnTo>
                  <a:cubicBezTo>
                    <a:pt x="24753" y="8625"/>
                    <a:pt x="24732" y="8666"/>
                    <a:pt x="24711" y="8687"/>
                  </a:cubicBezTo>
                  <a:lnTo>
                    <a:pt x="23665" y="8374"/>
                  </a:lnTo>
                  <a:cubicBezTo>
                    <a:pt x="23749" y="8227"/>
                    <a:pt x="23812" y="8081"/>
                    <a:pt x="23874" y="7955"/>
                  </a:cubicBezTo>
                  <a:cubicBezTo>
                    <a:pt x="23958" y="7829"/>
                    <a:pt x="24021" y="7725"/>
                    <a:pt x="24105" y="7599"/>
                  </a:cubicBezTo>
                  <a:cubicBezTo>
                    <a:pt x="24188" y="7411"/>
                    <a:pt x="24126" y="7202"/>
                    <a:pt x="23958" y="7097"/>
                  </a:cubicBezTo>
                  <a:cubicBezTo>
                    <a:pt x="23897" y="7059"/>
                    <a:pt x="23827" y="7040"/>
                    <a:pt x="23759" y="7040"/>
                  </a:cubicBezTo>
                  <a:cubicBezTo>
                    <a:pt x="23642" y="7040"/>
                    <a:pt x="23530" y="7096"/>
                    <a:pt x="23477" y="7202"/>
                  </a:cubicBezTo>
                  <a:cubicBezTo>
                    <a:pt x="23435" y="7265"/>
                    <a:pt x="23414" y="7306"/>
                    <a:pt x="23393" y="7369"/>
                  </a:cubicBezTo>
                  <a:lnTo>
                    <a:pt x="22933" y="8185"/>
                  </a:lnTo>
                  <a:cubicBezTo>
                    <a:pt x="22766" y="8520"/>
                    <a:pt x="22577" y="8876"/>
                    <a:pt x="22389" y="9210"/>
                  </a:cubicBezTo>
                  <a:cubicBezTo>
                    <a:pt x="22263" y="9420"/>
                    <a:pt x="22138" y="9629"/>
                    <a:pt x="22012" y="9859"/>
                  </a:cubicBezTo>
                  <a:cubicBezTo>
                    <a:pt x="21950" y="9838"/>
                    <a:pt x="21866" y="9817"/>
                    <a:pt x="21803" y="9817"/>
                  </a:cubicBezTo>
                  <a:cubicBezTo>
                    <a:pt x="21385" y="9692"/>
                    <a:pt x="20966" y="9587"/>
                    <a:pt x="20548" y="9462"/>
                  </a:cubicBezTo>
                  <a:cubicBezTo>
                    <a:pt x="19941" y="9315"/>
                    <a:pt x="19334" y="9148"/>
                    <a:pt x="18727" y="9001"/>
                  </a:cubicBezTo>
                  <a:cubicBezTo>
                    <a:pt x="18644" y="8980"/>
                    <a:pt x="18602" y="8938"/>
                    <a:pt x="18602" y="8855"/>
                  </a:cubicBezTo>
                  <a:cubicBezTo>
                    <a:pt x="18476" y="8374"/>
                    <a:pt x="18351" y="7892"/>
                    <a:pt x="18225" y="7411"/>
                  </a:cubicBezTo>
                  <a:cubicBezTo>
                    <a:pt x="18141" y="7097"/>
                    <a:pt x="18058" y="6804"/>
                    <a:pt x="17974" y="6490"/>
                  </a:cubicBezTo>
                  <a:cubicBezTo>
                    <a:pt x="17932" y="6281"/>
                    <a:pt x="17869" y="6051"/>
                    <a:pt x="17807" y="5842"/>
                  </a:cubicBezTo>
                  <a:lnTo>
                    <a:pt x="17744" y="5570"/>
                  </a:lnTo>
                  <a:cubicBezTo>
                    <a:pt x="17765" y="5549"/>
                    <a:pt x="17765" y="5549"/>
                    <a:pt x="17807" y="5528"/>
                  </a:cubicBezTo>
                  <a:lnTo>
                    <a:pt x="18874" y="4921"/>
                  </a:lnTo>
                  <a:lnTo>
                    <a:pt x="20004" y="4314"/>
                  </a:lnTo>
                  <a:cubicBezTo>
                    <a:pt x="20129" y="4252"/>
                    <a:pt x="20234" y="4210"/>
                    <a:pt x="20359" y="4147"/>
                  </a:cubicBezTo>
                  <a:cubicBezTo>
                    <a:pt x="20548" y="4042"/>
                    <a:pt x="20610" y="3812"/>
                    <a:pt x="20506" y="3645"/>
                  </a:cubicBezTo>
                  <a:cubicBezTo>
                    <a:pt x="20435" y="3518"/>
                    <a:pt x="20308" y="3448"/>
                    <a:pt x="20174" y="3448"/>
                  </a:cubicBezTo>
                  <a:cubicBezTo>
                    <a:pt x="20110" y="3448"/>
                    <a:pt x="20044" y="3464"/>
                    <a:pt x="19983" y="3498"/>
                  </a:cubicBezTo>
                  <a:cubicBezTo>
                    <a:pt x="19857" y="3582"/>
                    <a:pt x="19732" y="3645"/>
                    <a:pt x="19606" y="3728"/>
                  </a:cubicBezTo>
                  <a:cubicBezTo>
                    <a:pt x="19481" y="3791"/>
                    <a:pt x="19355" y="3854"/>
                    <a:pt x="19229" y="3917"/>
                  </a:cubicBezTo>
                  <a:cubicBezTo>
                    <a:pt x="19104" y="3561"/>
                    <a:pt x="18999" y="3205"/>
                    <a:pt x="18895" y="2871"/>
                  </a:cubicBezTo>
                  <a:cubicBezTo>
                    <a:pt x="18916" y="2850"/>
                    <a:pt x="18937" y="2850"/>
                    <a:pt x="18957" y="2829"/>
                  </a:cubicBezTo>
                  <a:lnTo>
                    <a:pt x="20443" y="2159"/>
                  </a:lnTo>
                  <a:cubicBezTo>
                    <a:pt x="20589" y="2096"/>
                    <a:pt x="20715" y="2034"/>
                    <a:pt x="20861" y="1971"/>
                  </a:cubicBezTo>
                  <a:cubicBezTo>
                    <a:pt x="21008" y="1887"/>
                    <a:pt x="21092" y="1678"/>
                    <a:pt x="21008" y="1511"/>
                  </a:cubicBezTo>
                  <a:cubicBezTo>
                    <a:pt x="20956" y="1372"/>
                    <a:pt x="20832" y="1291"/>
                    <a:pt x="20684" y="1291"/>
                  </a:cubicBezTo>
                  <a:cubicBezTo>
                    <a:pt x="20653" y="1291"/>
                    <a:pt x="20622" y="1294"/>
                    <a:pt x="20589" y="1301"/>
                  </a:cubicBezTo>
                  <a:cubicBezTo>
                    <a:pt x="20548" y="1322"/>
                    <a:pt x="20527" y="1322"/>
                    <a:pt x="20485" y="1343"/>
                  </a:cubicBezTo>
                  <a:lnTo>
                    <a:pt x="19125" y="1971"/>
                  </a:lnTo>
                  <a:lnTo>
                    <a:pt x="18644" y="2180"/>
                  </a:lnTo>
                  <a:cubicBezTo>
                    <a:pt x="18623" y="2138"/>
                    <a:pt x="18602" y="2117"/>
                    <a:pt x="18602" y="2076"/>
                  </a:cubicBezTo>
                  <a:cubicBezTo>
                    <a:pt x="18434" y="1678"/>
                    <a:pt x="18288" y="1259"/>
                    <a:pt x="18141" y="862"/>
                  </a:cubicBezTo>
                  <a:cubicBezTo>
                    <a:pt x="18058" y="653"/>
                    <a:pt x="17974" y="443"/>
                    <a:pt x="17890" y="234"/>
                  </a:cubicBezTo>
                  <a:cubicBezTo>
                    <a:pt x="17852" y="100"/>
                    <a:pt x="17726" y="1"/>
                    <a:pt x="17577" y="1"/>
                  </a:cubicBezTo>
                  <a:cubicBezTo>
                    <a:pt x="17563" y="1"/>
                    <a:pt x="17549" y="2"/>
                    <a:pt x="17535" y="4"/>
                  </a:cubicBezTo>
                  <a:cubicBezTo>
                    <a:pt x="17409" y="4"/>
                    <a:pt x="17284" y="88"/>
                    <a:pt x="17221" y="234"/>
                  </a:cubicBezTo>
                  <a:cubicBezTo>
                    <a:pt x="17200" y="339"/>
                    <a:pt x="17200" y="464"/>
                    <a:pt x="17263" y="590"/>
                  </a:cubicBezTo>
                  <a:cubicBezTo>
                    <a:pt x="17284" y="653"/>
                    <a:pt x="17325" y="715"/>
                    <a:pt x="17346" y="799"/>
                  </a:cubicBezTo>
                  <a:cubicBezTo>
                    <a:pt x="17535" y="1322"/>
                    <a:pt x="17744" y="1845"/>
                    <a:pt x="17932" y="2368"/>
                  </a:cubicBezTo>
                  <a:cubicBezTo>
                    <a:pt x="17953" y="2389"/>
                    <a:pt x="17953" y="2431"/>
                    <a:pt x="17974" y="2473"/>
                  </a:cubicBezTo>
                  <a:lnTo>
                    <a:pt x="16970" y="2996"/>
                  </a:lnTo>
                  <a:cubicBezTo>
                    <a:pt x="16907" y="2703"/>
                    <a:pt x="16823" y="2431"/>
                    <a:pt x="16740" y="2180"/>
                  </a:cubicBezTo>
                  <a:cubicBezTo>
                    <a:pt x="16701" y="2006"/>
                    <a:pt x="16554" y="1885"/>
                    <a:pt x="16399" y="1885"/>
                  </a:cubicBezTo>
                  <a:cubicBezTo>
                    <a:pt x="16387" y="1885"/>
                    <a:pt x="16375" y="1886"/>
                    <a:pt x="16363" y="1887"/>
                  </a:cubicBezTo>
                  <a:cubicBezTo>
                    <a:pt x="16196" y="1887"/>
                    <a:pt x="16049" y="2013"/>
                    <a:pt x="16028" y="2180"/>
                  </a:cubicBezTo>
                  <a:cubicBezTo>
                    <a:pt x="16007" y="2243"/>
                    <a:pt x="16028" y="2327"/>
                    <a:pt x="16049" y="2389"/>
                  </a:cubicBezTo>
                  <a:cubicBezTo>
                    <a:pt x="16112" y="2599"/>
                    <a:pt x="16175" y="2808"/>
                    <a:pt x="16237" y="3038"/>
                  </a:cubicBezTo>
                  <a:cubicBezTo>
                    <a:pt x="16363" y="3415"/>
                    <a:pt x="16468" y="3812"/>
                    <a:pt x="16593" y="4210"/>
                  </a:cubicBezTo>
                  <a:cubicBezTo>
                    <a:pt x="16677" y="4482"/>
                    <a:pt x="16740" y="4754"/>
                    <a:pt x="16823" y="5026"/>
                  </a:cubicBezTo>
                  <a:cubicBezTo>
                    <a:pt x="16844" y="5089"/>
                    <a:pt x="16865" y="5151"/>
                    <a:pt x="16865" y="5214"/>
                  </a:cubicBezTo>
                  <a:lnTo>
                    <a:pt x="13852" y="6993"/>
                  </a:lnTo>
                  <a:lnTo>
                    <a:pt x="10839" y="5235"/>
                  </a:lnTo>
                  <a:cubicBezTo>
                    <a:pt x="10860" y="5151"/>
                    <a:pt x="10860" y="5089"/>
                    <a:pt x="10881" y="5026"/>
                  </a:cubicBezTo>
                  <a:cubicBezTo>
                    <a:pt x="11027" y="4544"/>
                    <a:pt x="11174" y="4084"/>
                    <a:pt x="11320" y="3603"/>
                  </a:cubicBezTo>
                  <a:cubicBezTo>
                    <a:pt x="11383" y="3373"/>
                    <a:pt x="11446" y="3143"/>
                    <a:pt x="11509" y="2912"/>
                  </a:cubicBezTo>
                  <a:cubicBezTo>
                    <a:pt x="11571" y="2745"/>
                    <a:pt x="11634" y="2557"/>
                    <a:pt x="11676" y="2389"/>
                  </a:cubicBezTo>
                  <a:cubicBezTo>
                    <a:pt x="11739" y="2201"/>
                    <a:pt x="11634" y="1971"/>
                    <a:pt x="11446" y="1908"/>
                  </a:cubicBezTo>
                  <a:cubicBezTo>
                    <a:pt x="11416" y="1903"/>
                    <a:pt x="11387" y="1900"/>
                    <a:pt x="11358" y="1900"/>
                  </a:cubicBezTo>
                  <a:cubicBezTo>
                    <a:pt x="11164" y="1900"/>
                    <a:pt x="11001" y="2019"/>
                    <a:pt x="10965" y="2201"/>
                  </a:cubicBezTo>
                  <a:cubicBezTo>
                    <a:pt x="10923" y="2348"/>
                    <a:pt x="10902" y="2473"/>
                    <a:pt x="10860" y="2599"/>
                  </a:cubicBezTo>
                  <a:cubicBezTo>
                    <a:pt x="10818" y="2745"/>
                    <a:pt x="10755" y="2871"/>
                    <a:pt x="10714" y="3017"/>
                  </a:cubicBezTo>
                  <a:lnTo>
                    <a:pt x="9730" y="2494"/>
                  </a:lnTo>
                  <a:cubicBezTo>
                    <a:pt x="9939" y="1950"/>
                    <a:pt x="10128" y="1448"/>
                    <a:pt x="10316" y="925"/>
                  </a:cubicBezTo>
                  <a:cubicBezTo>
                    <a:pt x="10379" y="757"/>
                    <a:pt x="10442" y="611"/>
                    <a:pt x="10483" y="443"/>
                  </a:cubicBezTo>
                  <a:cubicBezTo>
                    <a:pt x="10546" y="255"/>
                    <a:pt x="10442" y="88"/>
                    <a:pt x="10274" y="25"/>
                  </a:cubicBezTo>
                  <a:cubicBezTo>
                    <a:pt x="10230" y="9"/>
                    <a:pt x="10185" y="1"/>
                    <a:pt x="10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2"/>
            <p:cNvSpPr/>
            <p:nvPr/>
          </p:nvSpPr>
          <p:spPr>
            <a:xfrm>
              <a:off x="245650" y="1027297"/>
              <a:ext cx="423119" cy="419731"/>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2"/>
            <p:cNvSpPr/>
            <p:nvPr/>
          </p:nvSpPr>
          <p:spPr>
            <a:xfrm>
              <a:off x="52574" y="2852063"/>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CUSTOM_2_1">
    <p:spTree>
      <p:nvGrpSpPr>
        <p:cNvPr id="1" name="Shape 313"/>
        <p:cNvGrpSpPr/>
        <p:nvPr/>
      </p:nvGrpSpPr>
      <p:grpSpPr>
        <a:xfrm>
          <a:off x="0" y="0"/>
          <a:ext cx="0" cy="0"/>
          <a:chOff x="0" y="0"/>
          <a:chExt cx="0" cy="0"/>
        </a:xfrm>
      </p:grpSpPr>
      <p:grpSp>
        <p:nvGrpSpPr>
          <p:cNvPr id="314" name="Google Shape;314;p23"/>
          <p:cNvGrpSpPr/>
          <p:nvPr/>
        </p:nvGrpSpPr>
        <p:grpSpPr>
          <a:xfrm>
            <a:off x="-4138" y="-1"/>
            <a:ext cx="9152276" cy="5143502"/>
            <a:chOff x="-4138" y="-1"/>
            <a:chExt cx="9152276" cy="5143502"/>
          </a:xfrm>
        </p:grpSpPr>
        <p:grpSp>
          <p:nvGrpSpPr>
            <p:cNvPr id="315" name="Google Shape;315;p23"/>
            <p:cNvGrpSpPr/>
            <p:nvPr/>
          </p:nvGrpSpPr>
          <p:grpSpPr>
            <a:xfrm flipH="1">
              <a:off x="-4138" y="-1"/>
              <a:ext cx="9152276" cy="5143502"/>
              <a:chOff x="-4138" y="-1"/>
              <a:chExt cx="9152276" cy="5143502"/>
            </a:xfrm>
          </p:grpSpPr>
          <p:pic>
            <p:nvPicPr>
              <p:cNvPr id="316" name="Google Shape;316;p23"/>
              <p:cNvPicPr preferRelativeResize="0"/>
              <p:nvPr/>
            </p:nvPicPr>
            <p:blipFill>
              <a:blip r:embed="rId2">
                <a:alphaModFix amt="40000"/>
              </a:blip>
              <a:stretch>
                <a:fillRect/>
              </a:stretch>
            </p:blipFill>
            <p:spPr>
              <a:xfrm flipH="1">
                <a:off x="-4138" y="0"/>
                <a:ext cx="9152276" cy="5143501"/>
              </a:xfrm>
              <a:prstGeom prst="rect">
                <a:avLst/>
              </a:prstGeom>
              <a:noFill/>
              <a:ln>
                <a:noFill/>
              </a:ln>
            </p:spPr>
          </p:pic>
          <p:pic>
            <p:nvPicPr>
              <p:cNvPr id="317" name="Google Shape;317;p23"/>
              <p:cNvPicPr preferRelativeResize="0"/>
              <p:nvPr/>
            </p:nvPicPr>
            <p:blipFill rotWithShape="1">
              <a:blip r:embed="rId3">
                <a:alphaModFix amt="60000"/>
              </a:blip>
              <a:srcRect/>
              <a:stretch/>
            </p:blipFill>
            <p:spPr>
              <a:xfrm rot="10800000">
                <a:off x="-4138" y="-1"/>
                <a:ext cx="9144003" cy="5143501"/>
              </a:xfrm>
              <a:prstGeom prst="rect">
                <a:avLst/>
              </a:prstGeom>
              <a:noFill/>
              <a:ln>
                <a:noFill/>
              </a:ln>
            </p:spPr>
          </p:pic>
        </p:grpSp>
        <p:sp>
          <p:nvSpPr>
            <p:cNvPr id="318" name="Google Shape;318;p23"/>
            <p:cNvSpPr/>
            <p:nvPr/>
          </p:nvSpPr>
          <p:spPr>
            <a:xfrm>
              <a:off x="474600" y="351150"/>
              <a:ext cx="8194800" cy="4445100"/>
            </a:xfrm>
            <a:prstGeom prst="rect">
              <a:avLst/>
            </a:prstGeom>
            <a:solidFill>
              <a:srgbClr val="FFFFFF">
                <a:alpha val="601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319" name="Google Shape;319;p23"/>
          <p:cNvGrpSpPr/>
          <p:nvPr/>
        </p:nvGrpSpPr>
        <p:grpSpPr>
          <a:xfrm>
            <a:off x="71624" y="-203040"/>
            <a:ext cx="8992195" cy="5290694"/>
            <a:chOff x="71624" y="-203040"/>
            <a:chExt cx="8992195" cy="5290694"/>
          </a:xfrm>
        </p:grpSpPr>
        <p:sp>
          <p:nvSpPr>
            <p:cNvPr id="320" name="Google Shape;320;p23"/>
            <p:cNvSpPr/>
            <p:nvPr/>
          </p:nvSpPr>
          <p:spPr>
            <a:xfrm flipH="1">
              <a:off x="216926" y="156532"/>
              <a:ext cx="480541" cy="476693"/>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flipH="1">
              <a:off x="3325513" y="4596300"/>
              <a:ext cx="301807" cy="333188"/>
            </a:xfrm>
            <a:custGeom>
              <a:avLst/>
              <a:gdLst/>
              <a:ahLst/>
              <a:cxnLst/>
              <a:rect l="l" t="t" r="r" b="b"/>
              <a:pathLst>
                <a:path w="26929" h="29729" extrusionOk="0">
                  <a:moveTo>
                    <a:pt x="8809" y="6822"/>
                  </a:moveTo>
                  <a:lnTo>
                    <a:pt x="10002" y="7366"/>
                  </a:lnTo>
                  <a:lnTo>
                    <a:pt x="9855" y="8600"/>
                  </a:lnTo>
                  <a:cubicBezTo>
                    <a:pt x="9458" y="8475"/>
                    <a:pt x="9060" y="8307"/>
                    <a:pt x="8684" y="8098"/>
                  </a:cubicBezTo>
                  <a:cubicBezTo>
                    <a:pt x="8725" y="7680"/>
                    <a:pt x="8767" y="7261"/>
                    <a:pt x="8809" y="6822"/>
                  </a:cubicBezTo>
                  <a:close/>
                  <a:moveTo>
                    <a:pt x="18162" y="6843"/>
                  </a:moveTo>
                  <a:cubicBezTo>
                    <a:pt x="18204" y="7219"/>
                    <a:pt x="18225" y="7575"/>
                    <a:pt x="18267" y="7931"/>
                  </a:cubicBezTo>
                  <a:cubicBezTo>
                    <a:pt x="18308" y="8035"/>
                    <a:pt x="18225" y="8161"/>
                    <a:pt x="18120" y="8182"/>
                  </a:cubicBezTo>
                  <a:cubicBezTo>
                    <a:pt x="17785" y="8328"/>
                    <a:pt x="17471" y="8475"/>
                    <a:pt x="17158" y="8621"/>
                  </a:cubicBezTo>
                  <a:cubicBezTo>
                    <a:pt x="17053" y="8224"/>
                    <a:pt x="16990" y="7805"/>
                    <a:pt x="16990" y="7387"/>
                  </a:cubicBezTo>
                  <a:cubicBezTo>
                    <a:pt x="17367" y="7177"/>
                    <a:pt x="17743" y="6989"/>
                    <a:pt x="18162" y="6843"/>
                  </a:cubicBezTo>
                  <a:close/>
                  <a:moveTo>
                    <a:pt x="10734" y="7324"/>
                  </a:moveTo>
                  <a:cubicBezTo>
                    <a:pt x="11550" y="7721"/>
                    <a:pt x="12345" y="8182"/>
                    <a:pt x="13078" y="8747"/>
                  </a:cubicBezTo>
                  <a:lnTo>
                    <a:pt x="13078" y="10128"/>
                  </a:lnTo>
                  <a:cubicBezTo>
                    <a:pt x="12743" y="9981"/>
                    <a:pt x="12450" y="9835"/>
                    <a:pt x="12136" y="9688"/>
                  </a:cubicBezTo>
                  <a:lnTo>
                    <a:pt x="10713" y="8998"/>
                  </a:lnTo>
                  <a:cubicBezTo>
                    <a:pt x="10567" y="8935"/>
                    <a:pt x="10546" y="8956"/>
                    <a:pt x="10567" y="8747"/>
                  </a:cubicBezTo>
                  <a:cubicBezTo>
                    <a:pt x="10629" y="8286"/>
                    <a:pt x="10671" y="7847"/>
                    <a:pt x="10713" y="7408"/>
                  </a:cubicBezTo>
                  <a:cubicBezTo>
                    <a:pt x="10734" y="7387"/>
                    <a:pt x="10734" y="7345"/>
                    <a:pt x="10734" y="7324"/>
                  </a:cubicBezTo>
                  <a:close/>
                  <a:moveTo>
                    <a:pt x="16237" y="7303"/>
                  </a:moveTo>
                  <a:cubicBezTo>
                    <a:pt x="16300" y="7575"/>
                    <a:pt x="16300" y="7847"/>
                    <a:pt x="16321" y="8098"/>
                  </a:cubicBezTo>
                  <a:cubicBezTo>
                    <a:pt x="16363" y="8370"/>
                    <a:pt x="16404" y="8642"/>
                    <a:pt x="16446" y="8914"/>
                  </a:cubicBezTo>
                  <a:lnTo>
                    <a:pt x="13914" y="10128"/>
                  </a:lnTo>
                  <a:lnTo>
                    <a:pt x="13914" y="9981"/>
                  </a:lnTo>
                  <a:lnTo>
                    <a:pt x="13914" y="8872"/>
                  </a:lnTo>
                  <a:cubicBezTo>
                    <a:pt x="13894" y="8768"/>
                    <a:pt x="13956" y="8684"/>
                    <a:pt x="14019" y="8642"/>
                  </a:cubicBezTo>
                  <a:cubicBezTo>
                    <a:pt x="14124" y="8579"/>
                    <a:pt x="14228" y="8496"/>
                    <a:pt x="14333" y="8412"/>
                  </a:cubicBezTo>
                  <a:cubicBezTo>
                    <a:pt x="14793" y="8119"/>
                    <a:pt x="15254" y="7847"/>
                    <a:pt x="15714" y="7596"/>
                  </a:cubicBezTo>
                  <a:cubicBezTo>
                    <a:pt x="15881" y="7491"/>
                    <a:pt x="16049" y="7408"/>
                    <a:pt x="16237" y="7303"/>
                  </a:cubicBezTo>
                  <a:close/>
                  <a:moveTo>
                    <a:pt x="8265" y="8726"/>
                  </a:moveTo>
                  <a:lnTo>
                    <a:pt x="9791" y="9395"/>
                  </a:lnTo>
                  <a:lnTo>
                    <a:pt x="9791" y="9395"/>
                  </a:lnTo>
                  <a:cubicBezTo>
                    <a:pt x="9708" y="10329"/>
                    <a:pt x="9646" y="11222"/>
                    <a:pt x="9583" y="12136"/>
                  </a:cubicBezTo>
                  <a:cubicBezTo>
                    <a:pt x="9541" y="12136"/>
                    <a:pt x="9520" y="12115"/>
                    <a:pt x="9479" y="12115"/>
                  </a:cubicBezTo>
                  <a:cubicBezTo>
                    <a:pt x="9123" y="11906"/>
                    <a:pt x="8788" y="11718"/>
                    <a:pt x="8432" y="11509"/>
                  </a:cubicBezTo>
                  <a:cubicBezTo>
                    <a:pt x="8370" y="11488"/>
                    <a:pt x="8328" y="11425"/>
                    <a:pt x="8328" y="11341"/>
                  </a:cubicBezTo>
                  <a:cubicBezTo>
                    <a:pt x="8307" y="11090"/>
                    <a:pt x="8286" y="10818"/>
                    <a:pt x="8265" y="10567"/>
                  </a:cubicBezTo>
                  <a:lnTo>
                    <a:pt x="8265" y="10295"/>
                  </a:lnTo>
                  <a:lnTo>
                    <a:pt x="8265" y="8726"/>
                  </a:lnTo>
                  <a:close/>
                  <a:moveTo>
                    <a:pt x="18706" y="8726"/>
                  </a:moveTo>
                  <a:cubicBezTo>
                    <a:pt x="18727" y="9207"/>
                    <a:pt x="18727" y="9688"/>
                    <a:pt x="18706" y="10190"/>
                  </a:cubicBezTo>
                  <a:cubicBezTo>
                    <a:pt x="18685" y="10253"/>
                    <a:pt x="18706" y="10316"/>
                    <a:pt x="18706" y="10379"/>
                  </a:cubicBezTo>
                  <a:cubicBezTo>
                    <a:pt x="18685" y="10714"/>
                    <a:pt x="18664" y="11048"/>
                    <a:pt x="18622" y="11383"/>
                  </a:cubicBezTo>
                  <a:cubicBezTo>
                    <a:pt x="18622" y="11425"/>
                    <a:pt x="18580" y="11467"/>
                    <a:pt x="18539" y="11509"/>
                  </a:cubicBezTo>
                  <a:cubicBezTo>
                    <a:pt x="18183" y="11718"/>
                    <a:pt x="17827" y="11927"/>
                    <a:pt x="17451" y="12136"/>
                  </a:cubicBezTo>
                  <a:lnTo>
                    <a:pt x="17409" y="12136"/>
                  </a:lnTo>
                  <a:cubicBezTo>
                    <a:pt x="17346" y="11216"/>
                    <a:pt x="17262" y="10295"/>
                    <a:pt x="17179" y="9374"/>
                  </a:cubicBezTo>
                  <a:lnTo>
                    <a:pt x="18706" y="8726"/>
                  </a:lnTo>
                  <a:close/>
                  <a:moveTo>
                    <a:pt x="7930" y="12230"/>
                  </a:moveTo>
                  <a:cubicBezTo>
                    <a:pt x="7972" y="12230"/>
                    <a:pt x="8014" y="12241"/>
                    <a:pt x="8056" y="12262"/>
                  </a:cubicBezTo>
                  <a:cubicBezTo>
                    <a:pt x="8370" y="12450"/>
                    <a:pt x="8684" y="12618"/>
                    <a:pt x="8997" y="12806"/>
                  </a:cubicBezTo>
                  <a:lnTo>
                    <a:pt x="9144" y="12890"/>
                  </a:lnTo>
                  <a:lnTo>
                    <a:pt x="6842" y="14459"/>
                  </a:lnTo>
                  <a:lnTo>
                    <a:pt x="5524" y="13517"/>
                  </a:lnTo>
                  <a:cubicBezTo>
                    <a:pt x="5650" y="13434"/>
                    <a:pt x="5733" y="13392"/>
                    <a:pt x="5838" y="13329"/>
                  </a:cubicBezTo>
                  <a:cubicBezTo>
                    <a:pt x="6131" y="13120"/>
                    <a:pt x="6445" y="12973"/>
                    <a:pt x="6759" y="12785"/>
                  </a:cubicBezTo>
                  <a:cubicBezTo>
                    <a:pt x="7093" y="12597"/>
                    <a:pt x="7449" y="12408"/>
                    <a:pt x="7805" y="12262"/>
                  </a:cubicBezTo>
                  <a:cubicBezTo>
                    <a:pt x="7847" y="12241"/>
                    <a:pt x="7888" y="12230"/>
                    <a:pt x="7930" y="12230"/>
                  </a:cubicBezTo>
                  <a:close/>
                  <a:moveTo>
                    <a:pt x="19038" y="12189"/>
                  </a:moveTo>
                  <a:cubicBezTo>
                    <a:pt x="19077" y="12189"/>
                    <a:pt x="19114" y="12199"/>
                    <a:pt x="19145" y="12220"/>
                  </a:cubicBezTo>
                  <a:cubicBezTo>
                    <a:pt x="19376" y="12325"/>
                    <a:pt x="19606" y="12429"/>
                    <a:pt x="19815" y="12534"/>
                  </a:cubicBezTo>
                  <a:cubicBezTo>
                    <a:pt x="19940" y="12597"/>
                    <a:pt x="20087" y="12680"/>
                    <a:pt x="20212" y="12764"/>
                  </a:cubicBezTo>
                  <a:lnTo>
                    <a:pt x="21447" y="13475"/>
                  </a:lnTo>
                  <a:cubicBezTo>
                    <a:pt x="21217" y="13664"/>
                    <a:pt x="20987" y="13789"/>
                    <a:pt x="20777" y="13957"/>
                  </a:cubicBezTo>
                  <a:lnTo>
                    <a:pt x="20129" y="14459"/>
                  </a:lnTo>
                  <a:lnTo>
                    <a:pt x="17848" y="12869"/>
                  </a:lnTo>
                  <a:cubicBezTo>
                    <a:pt x="17869" y="12848"/>
                    <a:pt x="17911" y="12827"/>
                    <a:pt x="17932" y="12806"/>
                  </a:cubicBezTo>
                  <a:cubicBezTo>
                    <a:pt x="18267" y="12618"/>
                    <a:pt x="18601" y="12429"/>
                    <a:pt x="18915" y="12220"/>
                  </a:cubicBezTo>
                  <a:cubicBezTo>
                    <a:pt x="18957" y="12199"/>
                    <a:pt x="18999" y="12189"/>
                    <a:pt x="19038" y="12189"/>
                  </a:cubicBezTo>
                  <a:close/>
                  <a:moveTo>
                    <a:pt x="5210" y="14145"/>
                  </a:moveTo>
                  <a:lnTo>
                    <a:pt x="6235" y="14898"/>
                  </a:lnTo>
                  <a:cubicBezTo>
                    <a:pt x="5901" y="15170"/>
                    <a:pt x="5566" y="15442"/>
                    <a:pt x="5210" y="15672"/>
                  </a:cubicBezTo>
                  <a:lnTo>
                    <a:pt x="4164" y="14919"/>
                  </a:lnTo>
                  <a:lnTo>
                    <a:pt x="5210" y="14145"/>
                  </a:lnTo>
                  <a:close/>
                  <a:moveTo>
                    <a:pt x="21782" y="14145"/>
                  </a:moveTo>
                  <a:lnTo>
                    <a:pt x="22828" y="14919"/>
                  </a:lnTo>
                  <a:lnTo>
                    <a:pt x="21782" y="15672"/>
                  </a:lnTo>
                  <a:cubicBezTo>
                    <a:pt x="21426" y="15442"/>
                    <a:pt x="21091" y="15191"/>
                    <a:pt x="20777" y="14919"/>
                  </a:cubicBezTo>
                  <a:cubicBezTo>
                    <a:pt x="21091" y="14626"/>
                    <a:pt x="21426" y="14375"/>
                    <a:pt x="21782" y="14145"/>
                  </a:cubicBezTo>
                  <a:close/>
                  <a:moveTo>
                    <a:pt x="6842" y="15359"/>
                  </a:moveTo>
                  <a:lnTo>
                    <a:pt x="9144" y="16928"/>
                  </a:lnTo>
                  <a:cubicBezTo>
                    <a:pt x="8746" y="17158"/>
                    <a:pt x="8370" y="17388"/>
                    <a:pt x="7993" y="17597"/>
                  </a:cubicBezTo>
                  <a:cubicBezTo>
                    <a:pt x="7972" y="17608"/>
                    <a:pt x="7951" y="17613"/>
                    <a:pt x="7928" y="17613"/>
                  </a:cubicBezTo>
                  <a:cubicBezTo>
                    <a:pt x="7904" y="17613"/>
                    <a:pt x="7878" y="17608"/>
                    <a:pt x="7847" y="17597"/>
                  </a:cubicBezTo>
                  <a:cubicBezTo>
                    <a:pt x="7512" y="17451"/>
                    <a:pt x="7156" y="17284"/>
                    <a:pt x="6842" y="17095"/>
                  </a:cubicBezTo>
                  <a:cubicBezTo>
                    <a:pt x="6424" y="16844"/>
                    <a:pt x="5984" y="16593"/>
                    <a:pt x="5524" y="16342"/>
                  </a:cubicBezTo>
                  <a:cubicBezTo>
                    <a:pt x="5671" y="16216"/>
                    <a:pt x="5817" y="16112"/>
                    <a:pt x="5963" y="16007"/>
                  </a:cubicBezTo>
                  <a:lnTo>
                    <a:pt x="6403" y="15693"/>
                  </a:lnTo>
                  <a:lnTo>
                    <a:pt x="6842" y="15359"/>
                  </a:lnTo>
                  <a:close/>
                  <a:moveTo>
                    <a:pt x="20150" y="15359"/>
                  </a:moveTo>
                  <a:lnTo>
                    <a:pt x="21447" y="16342"/>
                  </a:lnTo>
                  <a:cubicBezTo>
                    <a:pt x="21070" y="16572"/>
                    <a:pt x="20715" y="16760"/>
                    <a:pt x="20359" y="16991"/>
                  </a:cubicBezTo>
                  <a:cubicBezTo>
                    <a:pt x="19961" y="17221"/>
                    <a:pt x="19564" y="17430"/>
                    <a:pt x="19145" y="17597"/>
                  </a:cubicBezTo>
                  <a:cubicBezTo>
                    <a:pt x="19124" y="17608"/>
                    <a:pt x="19093" y="17613"/>
                    <a:pt x="19062" y="17613"/>
                  </a:cubicBezTo>
                  <a:cubicBezTo>
                    <a:pt x="19030" y="17613"/>
                    <a:pt x="18999" y="17608"/>
                    <a:pt x="18978" y="17597"/>
                  </a:cubicBezTo>
                  <a:lnTo>
                    <a:pt x="17827" y="16928"/>
                  </a:lnTo>
                  <a:lnTo>
                    <a:pt x="20150" y="15359"/>
                  </a:lnTo>
                  <a:close/>
                  <a:moveTo>
                    <a:pt x="13433" y="11697"/>
                  </a:moveTo>
                  <a:cubicBezTo>
                    <a:pt x="13517" y="11697"/>
                    <a:pt x="13601" y="11697"/>
                    <a:pt x="13684" y="11718"/>
                  </a:cubicBezTo>
                  <a:cubicBezTo>
                    <a:pt x="14082" y="11739"/>
                    <a:pt x="14375" y="12011"/>
                    <a:pt x="14689" y="12199"/>
                  </a:cubicBezTo>
                  <a:cubicBezTo>
                    <a:pt x="15002" y="12408"/>
                    <a:pt x="15316" y="12576"/>
                    <a:pt x="15651" y="12722"/>
                  </a:cubicBezTo>
                  <a:cubicBezTo>
                    <a:pt x="15902" y="12848"/>
                    <a:pt x="16111" y="13036"/>
                    <a:pt x="16237" y="13287"/>
                  </a:cubicBezTo>
                  <a:cubicBezTo>
                    <a:pt x="16363" y="13496"/>
                    <a:pt x="16446" y="13727"/>
                    <a:pt x="16446" y="13957"/>
                  </a:cubicBezTo>
                  <a:lnTo>
                    <a:pt x="16446" y="13978"/>
                  </a:lnTo>
                  <a:cubicBezTo>
                    <a:pt x="16425" y="14291"/>
                    <a:pt x="16404" y="14584"/>
                    <a:pt x="16383" y="14856"/>
                  </a:cubicBezTo>
                  <a:cubicBezTo>
                    <a:pt x="16383" y="15003"/>
                    <a:pt x="16404" y="15149"/>
                    <a:pt x="16404" y="15296"/>
                  </a:cubicBezTo>
                  <a:cubicBezTo>
                    <a:pt x="16425" y="15484"/>
                    <a:pt x="16446" y="15672"/>
                    <a:pt x="16446" y="15861"/>
                  </a:cubicBezTo>
                  <a:cubicBezTo>
                    <a:pt x="16404" y="16154"/>
                    <a:pt x="16300" y="16447"/>
                    <a:pt x="16111" y="16698"/>
                  </a:cubicBezTo>
                  <a:cubicBezTo>
                    <a:pt x="15860" y="16949"/>
                    <a:pt x="15546" y="17137"/>
                    <a:pt x="15212" y="17263"/>
                  </a:cubicBezTo>
                  <a:cubicBezTo>
                    <a:pt x="14898" y="17430"/>
                    <a:pt x="14584" y="17618"/>
                    <a:pt x="14291" y="17828"/>
                  </a:cubicBezTo>
                  <a:cubicBezTo>
                    <a:pt x="14082" y="17974"/>
                    <a:pt x="13810" y="18058"/>
                    <a:pt x="13559" y="18100"/>
                  </a:cubicBezTo>
                  <a:cubicBezTo>
                    <a:pt x="13454" y="18100"/>
                    <a:pt x="13370" y="18079"/>
                    <a:pt x="13266" y="18058"/>
                  </a:cubicBezTo>
                  <a:cubicBezTo>
                    <a:pt x="12889" y="18037"/>
                    <a:pt x="12596" y="17786"/>
                    <a:pt x="12303" y="17597"/>
                  </a:cubicBezTo>
                  <a:cubicBezTo>
                    <a:pt x="11969" y="17388"/>
                    <a:pt x="11634" y="17221"/>
                    <a:pt x="11299" y="17053"/>
                  </a:cubicBezTo>
                  <a:cubicBezTo>
                    <a:pt x="11027" y="16907"/>
                    <a:pt x="10818" y="16698"/>
                    <a:pt x="10671" y="16426"/>
                  </a:cubicBezTo>
                  <a:cubicBezTo>
                    <a:pt x="10546" y="16154"/>
                    <a:pt x="10504" y="15882"/>
                    <a:pt x="10546" y="15589"/>
                  </a:cubicBezTo>
                  <a:cubicBezTo>
                    <a:pt x="10567" y="15275"/>
                    <a:pt x="10567" y="14961"/>
                    <a:pt x="10567" y="14647"/>
                  </a:cubicBezTo>
                  <a:cubicBezTo>
                    <a:pt x="10567" y="14417"/>
                    <a:pt x="10525" y="14166"/>
                    <a:pt x="10546" y="13936"/>
                  </a:cubicBezTo>
                  <a:cubicBezTo>
                    <a:pt x="10546" y="13622"/>
                    <a:pt x="10671" y="13329"/>
                    <a:pt x="10881" y="13099"/>
                  </a:cubicBezTo>
                  <a:cubicBezTo>
                    <a:pt x="11048" y="12911"/>
                    <a:pt x="11257" y="12764"/>
                    <a:pt x="11487" y="12659"/>
                  </a:cubicBezTo>
                  <a:cubicBezTo>
                    <a:pt x="11906" y="12450"/>
                    <a:pt x="12303" y="12220"/>
                    <a:pt x="12680" y="11948"/>
                  </a:cubicBezTo>
                  <a:cubicBezTo>
                    <a:pt x="12910" y="11802"/>
                    <a:pt x="13161" y="11718"/>
                    <a:pt x="13433" y="11697"/>
                  </a:cubicBezTo>
                  <a:close/>
                  <a:moveTo>
                    <a:pt x="9562" y="17681"/>
                  </a:moveTo>
                  <a:cubicBezTo>
                    <a:pt x="9625" y="18623"/>
                    <a:pt x="9709" y="19501"/>
                    <a:pt x="9793" y="20443"/>
                  </a:cubicBezTo>
                  <a:lnTo>
                    <a:pt x="8265" y="21092"/>
                  </a:lnTo>
                  <a:lnTo>
                    <a:pt x="8265" y="20548"/>
                  </a:lnTo>
                  <a:cubicBezTo>
                    <a:pt x="8244" y="20045"/>
                    <a:pt x="8244" y="19564"/>
                    <a:pt x="8265" y="19062"/>
                  </a:cubicBezTo>
                  <a:cubicBezTo>
                    <a:pt x="8286" y="18853"/>
                    <a:pt x="8307" y="18644"/>
                    <a:pt x="8349" y="18455"/>
                  </a:cubicBezTo>
                  <a:cubicBezTo>
                    <a:pt x="8349" y="18392"/>
                    <a:pt x="8370" y="18351"/>
                    <a:pt x="8412" y="18330"/>
                  </a:cubicBezTo>
                  <a:cubicBezTo>
                    <a:pt x="8767" y="18100"/>
                    <a:pt x="9144" y="17890"/>
                    <a:pt x="9500" y="17681"/>
                  </a:cubicBezTo>
                  <a:close/>
                  <a:moveTo>
                    <a:pt x="17471" y="17681"/>
                  </a:moveTo>
                  <a:cubicBezTo>
                    <a:pt x="17827" y="17890"/>
                    <a:pt x="18183" y="18079"/>
                    <a:pt x="18539" y="18288"/>
                  </a:cubicBezTo>
                  <a:cubicBezTo>
                    <a:pt x="18580" y="18330"/>
                    <a:pt x="18622" y="18372"/>
                    <a:pt x="18622" y="18413"/>
                  </a:cubicBezTo>
                  <a:cubicBezTo>
                    <a:pt x="18643" y="18539"/>
                    <a:pt x="18664" y="18664"/>
                    <a:pt x="18685" y="18790"/>
                  </a:cubicBezTo>
                  <a:cubicBezTo>
                    <a:pt x="18727" y="19041"/>
                    <a:pt x="18727" y="19313"/>
                    <a:pt x="18706" y="19564"/>
                  </a:cubicBezTo>
                  <a:cubicBezTo>
                    <a:pt x="18706" y="19648"/>
                    <a:pt x="18706" y="19732"/>
                    <a:pt x="18727" y="19815"/>
                  </a:cubicBezTo>
                  <a:cubicBezTo>
                    <a:pt x="18706" y="20108"/>
                    <a:pt x="18706" y="20380"/>
                    <a:pt x="18706" y="20673"/>
                  </a:cubicBezTo>
                  <a:lnTo>
                    <a:pt x="18706" y="21092"/>
                  </a:lnTo>
                  <a:lnTo>
                    <a:pt x="17179" y="20443"/>
                  </a:lnTo>
                  <a:cubicBezTo>
                    <a:pt x="17262" y="19501"/>
                    <a:pt x="17346" y="18602"/>
                    <a:pt x="17409" y="17681"/>
                  </a:cubicBezTo>
                  <a:close/>
                  <a:moveTo>
                    <a:pt x="13057" y="19690"/>
                  </a:moveTo>
                  <a:lnTo>
                    <a:pt x="13057" y="21092"/>
                  </a:lnTo>
                  <a:cubicBezTo>
                    <a:pt x="12764" y="21343"/>
                    <a:pt x="12450" y="21552"/>
                    <a:pt x="12115" y="21740"/>
                  </a:cubicBezTo>
                  <a:lnTo>
                    <a:pt x="12031" y="21782"/>
                  </a:lnTo>
                  <a:lnTo>
                    <a:pt x="10776" y="22494"/>
                  </a:lnTo>
                  <a:lnTo>
                    <a:pt x="10734" y="22494"/>
                  </a:lnTo>
                  <a:cubicBezTo>
                    <a:pt x="10671" y="21950"/>
                    <a:pt x="10609" y="21426"/>
                    <a:pt x="10567" y="20882"/>
                  </a:cubicBezTo>
                  <a:lnTo>
                    <a:pt x="13057" y="19690"/>
                  </a:lnTo>
                  <a:close/>
                  <a:moveTo>
                    <a:pt x="13894" y="19690"/>
                  </a:moveTo>
                  <a:lnTo>
                    <a:pt x="16425" y="20882"/>
                  </a:lnTo>
                  <a:cubicBezTo>
                    <a:pt x="16363" y="21426"/>
                    <a:pt x="16300" y="21970"/>
                    <a:pt x="16237" y="22514"/>
                  </a:cubicBezTo>
                  <a:cubicBezTo>
                    <a:pt x="15421" y="22117"/>
                    <a:pt x="14626" y="21636"/>
                    <a:pt x="13894" y="21092"/>
                  </a:cubicBezTo>
                  <a:lnTo>
                    <a:pt x="13894" y="19690"/>
                  </a:lnTo>
                  <a:close/>
                  <a:moveTo>
                    <a:pt x="9834" y="21196"/>
                  </a:moveTo>
                  <a:cubicBezTo>
                    <a:pt x="9918" y="21615"/>
                    <a:pt x="9981" y="22033"/>
                    <a:pt x="10002" y="22452"/>
                  </a:cubicBezTo>
                  <a:cubicBezTo>
                    <a:pt x="9625" y="22661"/>
                    <a:pt x="9207" y="22786"/>
                    <a:pt x="8809" y="22996"/>
                  </a:cubicBezTo>
                  <a:cubicBezTo>
                    <a:pt x="8767" y="22556"/>
                    <a:pt x="8725" y="22138"/>
                    <a:pt x="8684" y="21719"/>
                  </a:cubicBezTo>
                  <a:cubicBezTo>
                    <a:pt x="8809" y="21657"/>
                    <a:pt x="8914" y="21615"/>
                    <a:pt x="9018" y="21552"/>
                  </a:cubicBezTo>
                  <a:cubicBezTo>
                    <a:pt x="9290" y="21426"/>
                    <a:pt x="9562" y="21322"/>
                    <a:pt x="9834" y="21196"/>
                  </a:cubicBezTo>
                  <a:close/>
                  <a:moveTo>
                    <a:pt x="17137" y="21196"/>
                  </a:moveTo>
                  <a:lnTo>
                    <a:pt x="18267" y="21677"/>
                  </a:lnTo>
                  <a:cubicBezTo>
                    <a:pt x="18246" y="22117"/>
                    <a:pt x="18225" y="22556"/>
                    <a:pt x="18162" y="22996"/>
                  </a:cubicBezTo>
                  <a:lnTo>
                    <a:pt x="16969" y="22473"/>
                  </a:lnTo>
                  <a:cubicBezTo>
                    <a:pt x="16990" y="22033"/>
                    <a:pt x="17053" y="21615"/>
                    <a:pt x="17137" y="21196"/>
                  </a:cubicBezTo>
                  <a:close/>
                  <a:moveTo>
                    <a:pt x="14432" y="0"/>
                  </a:moveTo>
                  <a:cubicBezTo>
                    <a:pt x="14346" y="0"/>
                    <a:pt x="14259" y="33"/>
                    <a:pt x="14186" y="105"/>
                  </a:cubicBezTo>
                  <a:cubicBezTo>
                    <a:pt x="13998" y="273"/>
                    <a:pt x="13831" y="461"/>
                    <a:pt x="13663" y="628"/>
                  </a:cubicBezTo>
                  <a:lnTo>
                    <a:pt x="13475" y="817"/>
                  </a:lnTo>
                  <a:cubicBezTo>
                    <a:pt x="13391" y="733"/>
                    <a:pt x="13329" y="670"/>
                    <a:pt x="13266" y="607"/>
                  </a:cubicBezTo>
                  <a:cubicBezTo>
                    <a:pt x="13098" y="440"/>
                    <a:pt x="12931" y="273"/>
                    <a:pt x="12764" y="105"/>
                  </a:cubicBezTo>
                  <a:cubicBezTo>
                    <a:pt x="12693" y="45"/>
                    <a:pt x="12603" y="14"/>
                    <a:pt x="12515" y="14"/>
                  </a:cubicBezTo>
                  <a:cubicBezTo>
                    <a:pt x="12420" y="14"/>
                    <a:pt x="12327" y="50"/>
                    <a:pt x="12261" y="126"/>
                  </a:cubicBezTo>
                  <a:cubicBezTo>
                    <a:pt x="12115" y="294"/>
                    <a:pt x="12136" y="524"/>
                    <a:pt x="12282" y="649"/>
                  </a:cubicBezTo>
                  <a:cubicBezTo>
                    <a:pt x="12513" y="859"/>
                    <a:pt x="12722" y="1089"/>
                    <a:pt x="12952" y="1298"/>
                  </a:cubicBezTo>
                  <a:cubicBezTo>
                    <a:pt x="13098" y="1403"/>
                    <a:pt x="13161" y="1570"/>
                    <a:pt x="13098" y="1737"/>
                  </a:cubicBezTo>
                  <a:cubicBezTo>
                    <a:pt x="13098" y="1800"/>
                    <a:pt x="13098" y="1863"/>
                    <a:pt x="13098" y="1905"/>
                  </a:cubicBezTo>
                  <a:cubicBezTo>
                    <a:pt x="13078" y="2072"/>
                    <a:pt x="13078" y="2219"/>
                    <a:pt x="13078" y="2386"/>
                  </a:cubicBezTo>
                  <a:lnTo>
                    <a:pt x="13036" y="2386"/>
                  </a:lnTo>
                  <a:cubicBezTo>
                    <a:pt x="12701" y="2030"/>
                    <a:pt x="12282" y="1758"/>
                    <a:pt x="11989" y="1340"/>
                  </a:cubicBezTo>
                  <a:cubicBezTo>
                    <a:pt x="11928" y="1248"/>
                    <a:pt x="11833" y="1190"/>
                    <a:pt x="11729" y="1190"/>
                  </a:cubicBezTo>
                  <a:cubicBezTo>
                    <a:pt x="11691" y="1190"/>
                    <a:pt x="11652" y="1197"/>
                    <a:pt x="11613" y="1214"/>
                  </a:cubicBezTo>
                  <a:cubicBezTo>
                    <a:pt x="11362" y="1277"/>
                    <a:pt x="11257" y="1591"/>
                    <a:pt x="11425" y="1800"/>
                  </a:cubicBezTo>
                  <a:cubicBezTo>
                    <a:pt x="11634" y="2072"/>
                    <a:pt x="11864" y="2302"/>
                    <a:pt x="12115" y="2511"/>
                  </a:cubicBezTo>
                  <a:cubicBezTo>
                    <a:pt x="12408" y="2825"/>
                    <a:pt x="12722" y="3118"/>
                    <a:pt x="13015" y="3411"/>
                  </a:cubicBezTo>
                  <a:cubicBezTo>
                    <a:pt x="13098" y="3474"/>
                    <a:pt x="13119" y="3579"/>
                    <a:pt x="13119" y="3683"/>
                  </a:cubicBezTo>
                  <a:cubicBezTo>
                    <a:pt x="13098" y="3892"/>
                    <a:pt x="13098" y="4102"/>
                    <a:pt x="13078" y="4290"/>
                  </a:cubicBezTo>
                  <a:cubicBezTo>
                    <a:pt x="13057" y="4436"/>
                    <a:pt x="13057" y="4583"/>
                    <a:pt x="13036" y="4729"/>
                  </a:cubicBezTo>
                  <a:cubicBezTo>
                    <a:pt x="13015" y="4729"/>
                    <a:pt x="12994" y="4708"/>
                    <a:pt x="12973" y="4708"/>
                  </a:cubicBezTo>
                  <a:cubicBezTo>
                    <a:pt x="12617" y="4374"/>
                    <a:pt x="12261" y="4039"/>
                    <a:pt x="11906" y="3704"/>
                  </a:cubicBezTo>
                  <a:cubicBezTo>
                    <a:pt x="11592" y="3411"/>
                    <a:pt x="11278" y="3118"/>
                    <a:pt x="10985" y="2825"/>
                  </a:cubicBezTo>
                  <a:cubicBezTo>
                    <a:pt x="10912" y="2752"/>
                    <a:pt x="10813" y="2715"/>
                    <a:pt x="10713" y="2715"/>
                  </a:cubicBezTo>
                  <a:cubicBezTo>
                    <a:pt x="10614" y="2715"/>
                    <a:pt x="10514" y="2752"/>
                    <a:pt x="10441" y="2825"/>
                  </a:cubicBezTo>
                  <a:cubicBezTo>
                    <a:pt x="10295" y="2972"/>
                    <a:pt x="10316" y="3223"/>
                    <a:pt x="10462" y="3348"/>
                  </a:cubicBezTo>
                  <a:cubicBezTo>
                    <a:pt x="10818" y="3683"/>
                    <a:pt x="11153" y="4018"/>
                    <a:pt x="11508" y="4332"/>
                  </a:cubicBezTo>
                  <a:cubicBezTo>
                    <a:pt x="11989" y="4792"/>
                    <a:pt x="12492" y="5232"/>
                    <a:pt x="12994" y="5671"/>
                  </a:cubicBezTo>
                  <a:cubicBezTo>
                    <a:pt x="13057" y="5734"/>
                    <a:pt x="13098" y="5838"/>
                    <a:pt x="13098" y="5943"/>
                  </a:cubicBezTo>
                  <a:lnTo>
                    <a:pt x="13098" y="7701"/>
                  </a:lnTo>
                  <a:lnTo>
                    <a:pt x="13098" y="7847"/>
                  </a:lnTo>
                  <a:lnTo>
                    <a:pt x="12910" y="7742"/>
                  </a:lnTo>
                  <a:cubicBezTo>
                    <a:pt x="12785" y="7638"/>
                    <a:pt x="12638" y="7554"/>
                    <a:pt x="12513" y="7470"/>
                  </a:cubicBezTo>
                  <a:cubicBezTo>
                    <a:pt x="12387" y="7408"/>
                    <a:pt x="12282" y="7345"/>
                    <a:pt x="12157" y="7282"/>
                  </a:cubicBezTo>
                  <a:lnTo>
                    <a:pt x="11613" y="6968"/>
                  </a:lnTo>
                  <a:lnTo>
                    <a:pt x="10797" y="6487"/>
                  </a:lnTo>
                  <a:cubicBezTo>
                    <a:pt x="10818" y="6299"/>
                    <a:pt x="10818" y="6131"/>
                    <a:pt x="10839" y="5943"/>
                  </a:cubicBezTo>
                  <a:cubicBezTo>
                    <a:pt x="10881" y="5692"/>
                    <a:pt x="10901" y="5462"/>
                    <a:pt x="10943" y="5211"/>
                  </a:cubicBezTo>
                  <a:cubicBezTo>
                    <a:pt x="10985" y="5022"/>
                    <a:pt x="10881" y="4834"/>
                    <a:pt x="10692" y="4771"/>
                  </a:cubicBezTo>
                  <a:cubicBezTo>
                    <a:pt x="10650" y="4757"/>
                    <a:pt x="10607" y="4750"/>
                    <a:pt x="10566" y="4750"/>
                  </a:cubicBezTo>
                  <a:cubicBezTo>
                    <a:pt x="10424" y="4750"/>
                    <a:pt x="10297" y="4830"/>
                    <a:pt x="10232" y="4960"/>
                  </a:cubicBezTo>
                  <a:cubicBezTo>
                    <a:pt x="10211" y="5022"/>
                    <a:pt x="10211" y="5064"/>
                    <a:pt x="10211" y="5127"/>
                  </a:cubicBezTo>
                  <a:cubicBezTo>
                    <a:pt x="10169" y="5378"/>
                    <a:pt x="10148" y="5692"/>
                    <a:pt x="10106" y="5901"/>
                  </a:cubicBezTo>
                  <a:cubicBezTo>
                    <a:pt x="10085" y="6131"/>
                    <a:pt x="10065" y="6340"/>
                    <a:pt x="10044" y="6592"/>
                  </a:cubicBezTo>
                  <a:lnTo>
                    <a:pt x="8851" y="6068"/>
                  </a:lnTo>
                  <a:cubicBezTo>
                    <a:pt x="8851" y="6027"/>
                    <a:pt x="8851" y="6006"/>
                    <a:pt x="8851" y="5964"/>
                  </a:cubicBezTo>
                  <a:cubicBezTo>
                    <a:pt x="8935" y="5441"/>
                    <a:pt x="8997" y="4939"/>
                    <a:pt x="9081" y="4416"/>
                  </a:cubicBezTo>
                  <a:cubicBezTo>
                    <a:pt x="9102" y="4164"/>
                    <a:pt x="9165" y="3892"/>
                    <a:pt x="9165" y="3641"/>
                  </a:cubicBezTo>
                  <a:cubicBezTo>
                    <a:pt x="9186" y="3380"/>
                    <a:pt x="8997" y="3249"/>
                    <a:pt x="8809" y="3249"/>
                  </a:cubicBezTo>
                  <a:cubicBezTo>
                    <a:pt x="8621" y="3249"/>
                    <a:pt x="8432" y="3380"/>
                    <a:pt x="8453" y="3641"/>
                  </a:cubicBezTo>
                  <a:cubicBezTo>
                    <a:pt x="8432" y="3767"/>
                    <a:pt x="8432" y="3892"/>
                    <a:pt x="8412" y="4018"/>
                  </a:cubicBezTo>
                  <a:cubicBezTo>
                    <a:pt x="8349" y="4499"/>
                    <a:pt x="8265" y="4980"/>
                    <a:pt x="8202" y="5462"/>
                  </a:cubicBezTo>
                  <a:cubicBezTo>
                    <a:pt x="8181" y="5566"/>
                    <a:pt x="8160" y="5671"/>
                    <a:pt x="8140" y="5776"/>
                  </a:cubicBezTo>
                  <a:lnTo>
                    <a:pt x="8098" y="5776"/>
                  </a:lnTo>
                  <a:lnTo>
                    <a:pt x="6131" y="4960"/>
                  </a:lnTo>
                  <a:cubicBezTo>
                    <a:pt x="6080" y="4934"/>
                    <a:pt x="6027" y="4922"/>
                    <a:pt x="5974" y="4922"/>
                  </a:cubicBezTo>
                  <a:cubicBezTo>
                    <a:pt x="5856" y="4922"/>
                    <a:pt x="5743" y="4983"/>
                    <a:pt x="5671" y="5085"/>
                  </a:cubicBezTo>
                  <a:cubicBezTo>
                    <a:pt x="5566" y="5232"/>
                    <a:pt x="5587" y="5420"/>
                    <a:pt x="5733" y="5545"/>
                  </a:cubicBezTo>
                  <a:cubicBezTo>
                    <a:pt x="5796" y="5608"/>
                    <a:pt x="5859" y="5650"/>
                    <a:pt x="5943" y="5671"/>
                  </a:cubicBezTo>
                  <a:cubicBezTo>
                    <a:pt x="6194" y="5776"/>
                    <a:pt x="6445" y="5880"/>
                    <a:pt x="6717" y="5985"/>
                  </a:cubicBezTo>
                  <a:lnTo>
                    <a:pt x="8056" y="6508"/>
                  </a:lnTo>
                  <a:cubicBezTo>
                    <a:pt x="8014" y="6947"/>
                    <a:pt x="7972" y="7387"/>
                    <a:pt x="7909" y="7826"/>
                  </a:cubicBezTo>
                  <a:lnTo>
                    <a:pt x="7344" y="7554"/>
                  </a:lnTo>
                  <a:cubicBezTo>
                    <a:pt x="7072" y="7449"/>
                    <a:pt x="6800" y="7303"/>
                    <a:pt x="6507" y="7198"/>
                  </a:cubicBezTo>
                  <a:cubicBezTo>
                    <a:pt x="6467" y="7185"/>
                    <a:pt x="6425" y="7178"/>
                    <a:pt x="6383" y="7178"/>
                  </a:cubicBezTo>
                  <a:cubicBezTo>
                    <a:pt x="6235" y="7178"/>
                    <a:pt x="6096" y="7265"/>
                    <a:pt x="6047" y="7429"/>
                  </a:cubicBezTo>
                  <a:cubicBezTo>
                    <a:pt x="5984" y="7617"/>
                    <a:pt x="6068" y="7826"/>
                    <a:pt x="6277" y="7889"/>
                  </a:cubicBezTo>
                  <a:cubicBezTo>
                    <a:pt x="6570" y="8014"/>
                    <a:pt x="6863" y="8140"/>
                    <a:pt x="7156" y="8265"/>
                  </a:cubicBezTo>
                  <a:lnTo>
                    <a:pt x="7470" y="8412"/>
                  </a:lnTo>
                  <a:lnTo>
                    <a:pt x="7470" y="9186"/>
                  </a:lnTo>
                  <a:lnTo>
                    <a:pt x="7470" y="9960"/>
                  </a:lnTo>
                  <a:cubicBezTo>
                    <a:pt x="7470" y="10107"/>
                    <a:pt x="7449" y="10253"/>
                    <a:pt x="7449" y="10379"/>
                  </a:cubicBezTo>
                  <a:cubicBezTo>
                    <a:pt x="7449" y="10462"/>
                    <a:pt x="7449" y="10546"/>
                    <a:pt x="7449" y="10609"/>
                  </a:cubicBezTo>
                  <a:cubicBezTo>
                    <a:pt x="7470" y="10755"/>
                    <a:pt x="7491" y="10881"/>
                    <a:pt x="7491" y="11048"/>
                  </a:cubicBezTo>
                  <a:lnTo>
                    <a:pt x="7303" y="10944"/>
                  </a:lnTo>
                  <a:cubicBezTo>
                    <a:pt x="6821" y="10672"/>
                    <a:pt x="6319" y="10379"/>
                    <a:pt x="5838" y="10107"/>
                  </a:cubicBezTo>
                  <a:cubicBezTo>
                    <a:pt x="5733" y="10044"/>
                    <a:pt x="5671" y="9960"/>
                    <a:pt x="5650" y="9835"/>
                  </a:cubicBezTo>
                  <a:cubicBezTo>
                    <a:pt x="5608" y="9563"/>
                    <a:pt x="5545" y="9291"/>
                    <a:pt x="5482" y="8998"/>
                  </a:cubicBezTo>
                  <a:cubicBezTo>
                    <a:pt x="5378" y="8537"/>
                    <a:pt x="5273" y="8077"/>
                    <a:pt x="5168" y="7617"/>
                  </a:cubicBezTo>
                  <a:cubicBezTo>
                    <a:pt x="5127" y="7449"/>
                    <a:pt x="5085" y="7282"/>
                    <a:pt x="5043" y="7094"/>
                  </a:cubicBezTo>
                  <a:cubicBezTo>
                    <a:pt x="5001" y="6885"/>
                    <a:pt x="4959" y="6696"/>
                    <a:pt x="4896" y="6508"/>
                  </a:cubicBezTo>
                  <a:cubicBezTo>
                    <a:pt x="4860" y="6344"/>
                    <a:pt x="4713" y="6228"/>
                    <a:pt x="4551" y="6228"/>
                  </a:cubicBezTo>
                  <a:cubicBezTo>
                    <a:pt x="4527" y="6228"/>
                    <a:pt x="4502" y="6230"/>
                    <a:pt x="4478" y="6236"/>
                  </a:cubicBezTo>
                  <a:cubicBezTo>
                    <a:pt x="4290" y="6278"/>
                    <a:pt x="4164" y="6445"/>
                    <a:pt x="4185" y="6612"/>
                  </a:cubicBezTo>
                  <a:cubicBezTo>
                    <a:pt x="4206" y="6654"/>
                    <a:pt x="4206" y="6717"/>
                    <a:pt x="4206" y="6759"/>
                  </a:cubicBezTo>
                  <a:cubicBezTo>
                    <a:pt x="4248" y="6905"/>
                    <a:pt x="4290" y="7052"/>
                    <a:pt x="4331" y="7198"/>
                  </a:cubicBezTo>
                  <a:cubicBezTo>
                    <a:pt x="4394" y="7429"/>
                    <a:pt x="4436" y="7659"/>
                    <a:pt x="4478" y="7889"/>
                  </a:cubicBezTo>
                  <a:cubicBezTo>
                    <a:pt x="4603" y="8391"/>
                    <a:pt x="4708" y="8893"/>
                    <a:pt x="4834" y="9374"/>
                  </a:cubicBezTo>
                  <a:cubicBezTo>
                    <a:pt x="4834" y="9395"/>
                    <a:pt x="4834" y="9416"/>
                    <a:pt x="4834" y="9437"/>
                  </a:cubicBezTo>
                  <a:cubicBezTo>
                    <a:pt x="4771" y="9416"/>
                    <a:pt x="4708" y="9374"/>
                    <a:pt x="4645" y="9353"/>
                  </a:cubicBezTo>
                  <a:cubicBezTo>
                    <a:pt x="4478" y="9249"/>
                    <a:pt x="4311" y="9144"/>
                    <a:pt x="4122" y="9081"/>
                  </a:cubicBezTo>
                  <a:cubicBezTo>
                    <a:pt x="3704" y="8893"/>
                    <a:pt x="3767" y="8956"/>
                    <a:pt x="3641" y="8517"/>
                  </a:cubicBezTo>
                  <a:cubicBezTo>
                    <a:pt x="3515" y="8014"/>
                    <a:pt x="3390" y="7491"/>
                    <a:pt x="3264" y="6989"/>
                  </a:cubicBezTo>
                  <a:cubicBezTo>
                    <a:pt x="3222" y="6843"/>
                    <a:pt x="3160" y="6696"/>
                    <a:pt x="3097" y="6550"/>
                  </a:cubicBezTo>
                  <a:cubicBezTo>
                    <a:pt x="3023" y="6416"/>
                    <a:pt x="2896" y="6346"/>
                    <a:pt x="2769" y="6346"/>
                  </a:cubicBezTo>
                  <a:cubicBezTo>
                    <a:pt x="2717" y="6346"/>
                    <a:pt x="2665" y="6358"/>
                    <a:pt x="2616" y="6382"/>
                  </a:cubicBezTo>
                  <a:cubicBezTo>
                    <a:pt x="2427" y="6466"/>
                    <a:pt x="2365" y="6675"/>
                    <a:pt x="2448" y="6864"/>
                  </a:cubicBezTo>
                  <a:cubicBezTo>
                    <a:pt x="2448" y="6905"/>
                    <a:pt x="2490" y="6947"/>
                    <a:pt x="2511" y="7010"/>
                  </a:cubicBezTo>
                  <a:cubicBezTo>
                    <a:pt x="2532" y="7073"/>
                    <a:pt x="2553" y="7136"/>
                    <a:pt x="2574" y="7198"/>
                  </a:cubicBezTo>
                  <a:cubicBezTo>
                    <a:pt x="2658" y="7533"/>
                    <a:pt x="2720" y="7847"/>
                    <a:pt x="2804" y="8182"/>
                  </a:cubicBezTo>
                  <a:cubicBezTo>
                    <a:pt x="2825" y="8224"/>
                    <a:pt x="2825" y="8265"/>
                    <a:pt x="2825" y="8307"/>
                  </a:cubicBezTo>
                  <a:lnTo>
                    <a:pt x="2114" y="7952"/>
                  </a:lnTo>
                  <a:cubicBezTo>
                    <a:pt x="2051" y="7910"/>
                    <a:pt x="1988" y="7847"/>
                    <a:pt x="1967" y="7763"/>
                  </a:cubicBezTo>
                  <a:cubicBezTo>
                    <a:pt x="1883" y="7408"/>
                    <a:pt x="1800" y="7073"/>
                    <a:pt x="1695" y="6738"/>
                  </a:cubicBezTo>
                  <a:cubicBezTo>
                    <a:pt x="1674" y="6675"/>
                    <a:pt x="1632" y="6592"/>
                    <a:pt x="1570" y="6550"/>
                  </a:cubicBezTo>
                  <a:cubicBezTo>
                    <a:pt x="1499" y="6485"/>
                    <a:pt x="1417" y="6457"/>
                    <a:pt x="1338" y="6457"/>
                  </a:cubicBezTo>
                  <a:cubicBezTo>
                    <a:pt x="1133" y="6457"/>
                    <a:pt x="944" y="6644"/>
                    <a:pt x="1005" y="6885"/>
                  </a:cubicBezTo>
                  <a:cubicBezTo>
                    <a:pt x="1046" y="7115"/>
                    <a:pt x="1109" y="7366"/>
                    <a:pt x="1172" y="7596"/>
                  </a:cubicBezTo>
                  <a:cubicBezTo>
                    <a:pt x="1193" y="7659"/>
                    <a:pt x="1214" y="7763"/>
                    <a:pt x="1256" y="7847"/>
                  </a:cubicBezTo>
                  <a:cubicBezTo>
                    <a:pt x="1130" y="7889"/>
                    <a:pt x="1026" y="7910"/>
                    <a:pt x="921" y="7931"/>
                  </a:cubicBezTo>
                  <a:cubicBezTo>
                    <a:pt x="691" y="7993"/>
                    <a:pt x="481" y="8056"/>
                    <a:pt x="272" y="8119"/>
                  </a:cubicBezTo>
                  <a:cubicBezTo>
                    <a:pt x="126" y="8161"/>
                    <a:pt x="21" y="8286"/>
                    <a:pt x="21" y="8433"/>
                  </a:cubicBezTo>
                  <a:cubicBezTo>
                    <a:pt x="21" y="8579"/>
                    <a:pt x="105" y="8705"/>
                    <a:pt x="230" y="8768"/>
                  </a:cubicBezTo>
                  <a:cubicBezTo>
                    <a:pt x="276" y="8802"/>
                    <a:pt x="335" y="8818"/>
                    <a:pt x="396" y="8818"/>
                  </a:cubicBezTo>
                  <a:cubicBezTo>
                    <a:pt x="446" y="8818"/>
                    <a:pt x="497" y="8807"/>
                    <a:pt x="544" y="8789"/>
                  </a:cubicBezTo>
                  <a:cubicBezTo>
                    <a:pt x="879" y="8705"/>
                    <a:pt x="1214" y="8621"/>
                    <a:pt x="1549" y="8537"/>
                  </a:cubicBezTo>
                  <a:cubicBezTo>
                    <a:pt x="1566" y="8529"/>
                    <a:pt x="1587" y="8524"/>
                    <a:pt x="1610" y="8524"/>
                  </a:cubicBezTo>
                  <a:cubicBezTo>
                    <a:pt x="1642" y="8524"/>
                    <a:pt x="1679" y="8534"/>
                    <a:pt x="1716" y="8558"/>
                  </a:cubicBezTo>
                  <a:cubicBezTo>
                    <a:pt x="1946" y="8684"/>
                    <a:pt x="2176" y="8851"/>
                    <a:pt x="2427" y="8998"/>
                  </a:cubicBezTo>
                  <a:cubicBezTo>
                    <a:pt x="2134" y="9102"/>
                    <a:pt x="1883" y="9186"/>
                    <a:pt x="1611" y="9270"/>
                  </a:cubicBezTo>
                  <a:cubicBezTo>
                    <a:pt x="1423" y="9333"/>
                    <a:pt x="1214" y="9395"/>
                    <a:pt x="984" y="9395"/>
                  </a:cubicBezTo>
                  <a:cubicBezTo>
                    <a:pt x="795" y="9416"/>
                    <a:pt x="628" y="9584"/>
                    <a:pt x="649" y="9772"/>
                  </a:cubicBezTo>
                  <a:cubicBezTo>
                    <a:pt x="669" y="9969"/>
                    <a:pt x="819" y="10129"/>
                    <a:pt x="1011" y="10129"/>
                  </a:cubicBezTo>
                  <a:cubicBezTo>
                    <a:pt x="1023" y="10129"/>
                    <a:pt x="1035" y="10129"/>
                    <a:pt x="1046" y="10128"/>
                  </a:cubicBezTo>
                  <a:cubicBezTo>
                    <a:pt x="1193" y="10128"/>
                    <a:pt x="1339" y="10086"/>
                    <a:pt x="1486" y="10065"/>
                  </a:cubicBezTo>
                  <a:cubicBezTo>
                    <a:pt x="1737" y="10002"/>
                    <a:pt x="1967" y="9898"/>
                    <a:pt x="2218" y="9835"/>
                  </a:cubicBezTo>
                  <a:cubicBezTo>
                    <a:pt x="2574" y="9730"/>
                    <a:pt x="2930" y="9646"/>
                    <a:pt x="3285" y="9542"/>
                  </a:cubicBezTo>
                  <a:cubicBezTo>
                    <a:pt x="3308" y="9536"/>
                    <a:pt x="3329" y="9534"/>
                    <a:pt x="3348" y="9534"/>
                  </a:cubicBezTo>
                  <a:cubicBezTo>
                    <a:pt x="3403" y="9534"/>
                    <a:pt x="3449" y="9553"/>
                    <a:pt x="3494" y="9584"/>
                  </a:cubicBezTo>
                  <a:lnTo>
                    <a:pt x="4331" y="10149"/>
                  </a:lnTo>
                  <a:cubicBezTo>
                    <a:pt x="4352" y="10149"/>
                    <a:pt x="4394" y="10190"/>
                    <a:pt x="4415" y="10211"/>
                  </a:cubicBezTo>
                  <a:lnTo>
                    <a:pt x="2950" y="10672"/>
                  </a:lnTo>
                  <a:cubicBezTo>
                    <a:pt x="2553" y="10797"/>
                    <a:pt x="2134" y="10902"/>
                    <a:pt x="1737" y="11027"/>
                  </a:cubicBezTo>
                  <a:cubicBezTo>
                    <a:pt x="1632" y="11048"/>
                    <a:pt x="1549" y="11111"/>
                    <a:pt x="1507" y="11195"/>
                  </a:cubicBezTo>
                  <a:cubicBezTo>
                    <a:pt x="1423" y="11320"/>
                    <a:pt x="1423" y="11488"/>
                    <a:pt x="1528" y="11592"/>
                  </a:cubicBezTo>
                  <a:cubicBezTo>
                    <a:pt x="1586" y="11695"/>
                    <a:pt x="1686" y="11746"/>
                    <a:pt x="1791" y="11746"/>
                  </a:cubicBezTo>
                  <a:cubicBezTo>
                    <a:pt x="1835" y="11746"/>
                    <a:pt x="1881" y="11737"/>
                    <a:pt x="1925" y="11718"/>
                  </a:cubicBezTo>
                  <a:cubicBezTo>
                    <a:pt x="2386" y="11592"/>
                    <a:pt x="2825" y="11467"/>
                    <a:pt x="3285" y="11320"/>
                  </a:cubicBezTo>
                  <a:cubicBezTo>
                    <a:pt x="3913" y="11132"/>
                    <a:pt x="4541" y="10923"/>
                    <a:pt x="5168" y="10714"/>
                  </a:cubicBezTo>
                  <a:lnTo>
                    <a:pt x="5231" y="10693"/>
                  </a:lnTo>
                  <a:cubicBezTo>
                    <a:pt x="5266" y="10684"/>
                    <a:pt x="5297" y="10679"/>
                    <a:pt x="5326" y="10679"/>
                  </a:cubicBezTo>
                  <a:cubicBezTo>
                    <a:pt x="5367" y="10679"/>
                    <a:pt x="5404" y="10689"/>
                    <a:pt x="5440" y="10714"/>
                  </a:cubicBezTo>
                  <a:cubicBezTo>
                    <a:pt x="5984" y="11027"/>
                    <a:pt x="6507" y="11341"/>
                    <a:pt x="7031" y="11634"/>
                  </a:cubicBezTo>
                  <a:cubicBezTo>
                    <a:pt x="7052" y="11655"/>
                    <a:pt x="7072" y="11676"/>
                    <a:pt x="7093" y="11697"/>
                  </a:cubicBezTo>
                  <a:cubicBezTo>
                    <a:pt x="6800" y="11864"/>
                    <a:pt x="6487" y="12053"/>
                    <a:pt x="6235" y="12199"/>
                  </a:cubicBezTo>
                  <a:cubicBezTo>
                    <a:pt x="6005" y="12346"/>
                    <a:pt x="5733" y="12492"/>
                    <a:pt x="5482" y="12638"/>
                  </a:cubicBezTo>
                  <a:cubicBezTo>
                    <a:pt x="5252" y="12764"/>
                    <a:pt x="5043" y="12869"/>
                    <a:pt x="4813" y="12994"/>
                  </a:cubicBezTo>
                  <a:cubicBezTo>
                    <a:pt x="4478" y="12722"/>
                    <a:pt x="4143" y="12471"/>
                    <a:pt x="3808" y="12199"/>
                  </a:cubicBezTo>
                  <a:cubicBezTo>
                    <a:pt x="3731" y="12147"/>
                    <a:pt x="3645" y="12112"/>
                    <a:pt x="3557" y="12112"/>
                  </a:cubicBezTo>
                  <a:cubicBezTo>
                    <a:pt x="3502" y="12112"/>
                    <a:pt x="3446" y="12125"/>
                    <a:pt x="3390" y="12157"/>
                  </a:cubicBezTo>
                  <a:cubicBezTo>
                    <a:pt x="3264" y="12199"/>
                    <a:pt x="3181" y="12346"/>
                    <a:pt x="3181" y="12492"/>
                  </a:cubicBezTo>
                  <a:cubicBezTo>
                    <a:pt x="3181" y="12618"/>
                    <a:pt x="3243" y="12722"/>
                    <a:pt x="3348" y="12785"/>
                  </a:cubicBezTo>
                  <a:lnTo>
                    <a:pt x="4059" y="13308"/>
                  </a:lnTo>
                  <a:lnTo>
                    <a:pt x="4541" y="13685"/>
                  </a:lnTo>
                  <a:lnTo>
                    <a:pt x="3494" y="14438"/>
                  </a:lnTo>
                  <a:cubicBezTo>
                    <a:pt x="3453" y="14417"/>
                    <a:pt x="3411" y="14396"/>
                    <a:pt x="3369" y="14354"/>
                  </a:cubicBezTo>
                  <a:lnTo>
                    <a:pt x="2302" y="13517"/>
                  </a:lnTo>
                  <a:cubicBezTo>
                    <a:pt x="2051" y="13329"/>
                    <a:pt x="1821" y="13141"/>
                    <a:pt x="1570" y="12973"/>
                  </a:cubicBezTo>
                  <a:cubicBezTo>
                    <a:pt x="1505" y="12925"/>
                    <a:pt x="1429" y="12902"/>
                    <a:pt x="1353" y="12902"/>
                  </a:cubicBezTo>
                  <a:cubicBezTo>
                    <a:pt x="1231" y="12902"/>
                    <a:pt x="1111" y="12962"/>
                    <a:pt x="1046" y="13078"/>
                  </a:cubicBezTo>
                  <a:cubicBezTo>
                    <a:pt x="942" y="13266"/>
                    <a:pt x="1005" y="13496"/>
                    <a:pt x="1193" y="13580"/>
                  </a:cubicBezTo>
                  <a:cubicBezTo>
                    <a:pt x="1318" y="13664"/>
                    <a:pt x="1444" y="13747"/>
                    <a:pt x="1570" y="13852"/>
                  </a:cubicBezTo>
                  <a:lnTo>
                    <a:pt x="2762" y="14773"/>
                  </a:lnTo>
                  <a:cubicBezTo>
                    <a:pt x="2804" y="14815"/>
                    <a:pt x="2825" y="14856"/>
                    <a:pt x="2867" y="14877"/>
                  </a:cubicBezTo>
                  <a:cubicBezTo>
                    <a:pt x="2469" y="15191"/>
                    <a:pt x="2093" y="15505"/>
                    <a:pt x="1716" y="15819"/>
                  </a:cubicBezTo>
                  <a:cubicBezTo>
                    <a:pt x="1528" y="15965"/>
                    <a:pt x="1339" y="16091"/>
                    <a:pt x="1151" y="16237"/>
                  </a:cubicBezTo>
                  <a:cubicBezTo>
                    <a:pt x="1005" y="16342"/>
                    <a:pt x="963" y="16530"/>
                    <a:pt x="1026" y="16677"/>
                  </a:cubicBezTo>
                  <a:cubicBezTo>
                    <a:pt x="1095" y="16798"/>
                    <a:pt x="1221" y="16876"/>
                    <a:pt x="1357" y="16876"/>
                  </a:cubicBezTo>
                  <a:cubicBezTo>
                    <a:pt x="1386" y="16876"/>
                    <a:pt x="1415" y="16872"/>
                    <a:pt x="1444" y="16865"/>
                  </a:cubicBezTo>
                  <a:cubicBezTo>
                    <a:pt x="1528" y="16844"/>
                    <a:pt x="1590" y="16802"/>
                    <a:pt x="1632" y="16781"/>
                  </a:cubicBezTo>
                  <a:cubicBezTo>
                    <a:pt x="1758" y="16698"/>
                    <a:pt x="1862" y="16614"/>
                    <a:pt x="1946" y="16530"/>
                  </a:cubicBezTo>
                  <a:lnTo>
                    <a:pt x="3264" y="15526"/>
                  </a:lnTo>
                  <a:lnTo>
                    <a:pt x="3494" y="15338"/>
                  </a:lnTo>
                  <a:cubicBezTo>
                    <a:pt x="3871" y="15589"/>
                    <a:pt x="4206" y="15840"/>
                    <a:pt x="4541" y="16112"/>
                  </a:cubicBezTo>
                  <a:lnTo>
                    <a:pt x="4373" y="16258"/>
                  </a:lnTo>
                  <a:lnTo>
                    <a:pt x="3474" y="16907"/>
                  </a:lnTo>
                  <a:cubicBezTo>
                    <a:pt x="3411" y="16949"/>
                    <a:pt x="3348" y="16991"/>
                    <a:pt x="3306" y="17053"/>
                  </a:cubicBezTo>
                  <a:cubicBezTo>
                    <a:pt x="3160" y="17200"/>
                    <a:pt x="3160" y="17409"/>
                    <a:pt x="3306" y="17556"/>
                  </a:cubicBezTo>
                  <a:cubicBezTo>
                    <a:pt x="3374" y="17635"/>
                    <a:pt x="3467" y="17671"/>
                    <a:pt x="3561" y="17671"/>
                  </a:cubicBezTo>
                  <a:cubicBezTo>
                    <a:pt x="3640" y="17671"/>
                    <a:pt x="3720" y="17645"/>
                    <a:pt x="3787" y="17597"/>
                  </a:cubicBezTo>
                  <a:cubicBezTo>
                    <a:pt x="3955" y="17451"/>
                    <a:pt x="4122" y="17325"/>
                    <a:pt x="4311" y="17200"/>
                  </a:cubicBezTo>
                  <a:cubicBezTo>
                    <a:pt x="4478" y="17053"/>
                    <a:pt x="4666" y="16928"/>
                    <a:pt x="4855" y="16802"/>
                  </a:cubicBezTo>
                  <a:cubicBezTo>
                    <a:pt x="5106" y="16949"/>
                    <a:pt x="5357" y="17095"/>
                    <a:pt x="5608" y="17242"/>
                  </a:cubicBezTo>
                  <a:cubicBezTo>
                    <a:pt x="6089" y="17493"/>
                    <a:pt x="6528" y="17786"/>
                    <a:pt x="7031" y="18016"/>
                  </a:cubicBezTo>
                  <a:cubicBezTo>
                    <a:pt x="7052" y="18037"/>
                    <a:pt x="7093" y="18058"/>
                    <a:pt x="7135" y="18079"/>
                  </a:cubicBezTo>
                  <a:lnTo>
                    <a:pt x="6989" y="18183"/>
                  </a:lnTo>
                  <a:cubicBezTo>
                    <a:pt x="6507" y="18455"/>
                    <a:pt x="6026" y="18727"/>
                    <a:pt x="5524" y="19020"/>
                  </a:cubicBezTo>
                  <a:cubicBezTo>
                    <a:pt x="5463" y="19069"/>
                    <a:pt x="5387" y="19090"/>
                    <a:pt x="5310" y="19090"/>
                  </a:cubicBezTo>
                  <a:cubicBezTo>
                    <a:pt x="5255" y="19090"/>
                    <a:pt x="5199" y="19079"/>
                    <a:pt x="5147" y="19062"/>
                  </a:cubicBezTo>
                  <a:cubicBezTo>
                    <a:pt x="4917" y="18978"/>
                    <a:pt x="4708" y="18895"/>
                    <a:pt x="4478" y="18832"/>
                  </a:cubicBezTo>
                  <a:lnTo>
                    <a:pt x="2469" y="18204"/>
                  </a:lnTo>
                  <a:cubicBezTo>
                    <a:pt x="2281" y="18141"/>
                    <a:pt x="2093" y="18100"/>
                    <a:pt x="1904" y="18058"/>
                  </a:cubicBezTo>
                  <a:cubicBezTo>
                    <a:pt x="1877" y="18052"/>
                    <a:pt x="1849" y="18049"/>
                    <a:pt x="1821" y="18049"/>
                  </a:cubicBezTo>
                  <a:cubicBezTo>
                    <a:pt x="1663" y="18049"/>
                    <a:pt x="1518" y="18148"/>
                    <a:pt x="1465" y="18309"/>
                  </a:cubicBezTo>
                  <a:cubicBezTo>
                    <a:pt x="1423" y="18497"/>
                    <a:pt x="1528" y="18685"/>
                    <a:pt x="1716" y="18769"/>
                  </a:cubicBezTo>
                  <a:cubicBezTo>
                    <a:pt x="1800" y="18790"/>
                    <a:pt x="1904" y="18811"/>
                    <a:pt x="1988" y="18832"/>
                  </a:cubicBezTo>
                  <a:lnTo>
                    <a:pt x="2260" y="18916"/>
                  </a:lnTo>
                  <a:lnTo>
                    <a:pt x="2909" y="19104"/>
                  </a:lnTo>
                  <a:lnTo>
                    <a:pt x="4311" y="19543"/>
                  </a:lnTo>
                  <a:lnTo>
                    <a:pt x="4415" y="19585"/>
                  </a:lnTo>
                  <a:cubicBezTo>
                    <a:pt x="4394" y="19606"/>
                    <a:pt x="4394" y="19627"/>
                    <a:pt x="4394" y="19627"/>
                  </a:cubicBezTo>
                  <a:lnTo>
                    <a:pt x="3494" y="20213"/>
                  </a:lnTo>
                  <a:cubicBezTo>
                    <a:pt x="3464" y="20243"/>
                    <a:pt x="3411" y="20263"/>
                    <a:pt x="3360" y="20263"/>
                  </a:cubicBezTo>
                  <a:cubicBezTo>
                    <a:pt x="3341" y="20263"/>
                    <a:pt x="3323" y="20260"/>
                    <a:pt x="3306" y="20255"/>
                  </a:cubicBezTo>
                  <a:cubicBezTo>
                    <a:pt x="2909" y="20129"/>
                    <a:pt x="2532" y="20045"/>
                    <a:pt x="2134" y="19920"/>
                  </a:cubicBezTo>
                  <a:cubicBezTo>
                    <a:pt x="1821" y="19815"/>
                    <a:pt x="1486" y="19732"/>
                    <a:pt x="1130" y="19669"/>
                  </a:cubicBezTo>
                  <a:cubicBezTo>
                    <a:pt x="1103" y="19663"/>
                    <a:pt x="1076" y="19661"/>
                    <a:pt x="1049" y="19661"/>
                  </a:cubicBezTo>
                  <a:cubicBezTo>
                    <a:pt x="870" y="19661"/>
                    <a:pt x="706" y="19780"/>
                    <a:pt x="670" y="19962"/>
                  </a:cubicBezTo>
                  <a:cubicBezTo>
                    <a:pt x="649" y="20171"/>
                    <a:pt x="774" y="20359"/>
                    <a:pt x="984" y="20380"/>
                  </a:cubicBezTo>
                  <a:cubicBezTo>
                    <a:pt x="1046" y="20401"/>
                    <a:pt x="1088" y="20401"/>
                    <a:pt x="1151" y="20401"/>
                  </a:cubicBezTo>
                  <a:cubicBezTo>
                    <a:pt x="1214" y="20401"/>
                    <a:pt x="1277" y="20422"/>
                    <a:pt x="1339" y="20443"/>
                  </a:cubicBezTo>
                  <a:cubicBezTo>
                    <a:pt x="1674" y="20527"/>
                    <a:pt x="2009" y="20631"/>
                    <a:pt x="2344" y="20736"/>
                  </a:cubicBezTo>
                  <a:lnTo>
                    <a:pt x="2448" y="20778"/>
                  </a:lnTo>
                  <a:cubicBezTo>
                    <a:pt x="2197" y="20924"/>
                    <a:pt x="1988" y="21071"/>
                    <a:pt x="1758" y="21217"/>
                  </a:cubicBezTo>
                  <a:cubicBezTo>
                    <a:pt x="1719" y="21243"/>
                    <a:pt x="1672" y="21261"/>
                    <a:pt x="1622" y="21261"/>
                  </a:cubicBezTo>
                  <a:cubicBezTo>
                    <a:pt x="1592" y="21261"/>
                    <a:pt x="1560" y="21254"/>
                    <a:pt x="1528" y="21238"/>
                  </a:cubicBezTo>
                  <a:cubicBezTo>
                    <a:pt x="1339" y="21196"/>
                    <a:pt x="1130" y="21133"/>
                    <a:pt x="921" y="21092"/>
                  </a:cubicBezTo>
                  <a:cubicBezTo>
                    <a:pt x="774" y="21050"/>
                    <a:pt x="649" y="21008"/>
                    <a:pt x="523" y="20966"/>
                  </a:cubicBezTo>
                  <a:cubicBezTo>
                    <a:pt x="487" y="20955"/>
                    <a:pt x="450" y="20950"/>
                    <a:pt x="414" y="20950"/>
                  </a:cubicBezTo>
                  <a:cubicBezTo>
                    <a:pt x="246" y="20950"/>
                    <a:pt x="98" y="21066"/>
                    <a:pt x="63" y="21238"/>
                  </a:cubicBezTo>
                  <a:cubicBezTo>
                    <a:pt x="0" y="21426"/>
                    <a:pt x="126" y="21615"/>
                    <a:pt x="314" y="21677"/>
                  </a:cubicBezTo>
                  <a:cubicBezTo>
                    <a:pt x="440" y="21719"/>
                    <a:pt x="565" y="21740"/>
                    <a:pt x="691" y="21782"/>
                  </a:cubicBezTo>
                  <a:lnTo>
                    <a:pt x="1277" y="21929"/>
                  </a:lnTo>
                  <a:cubicBezTo>
                    <a:pt x="1235" y="22033"/>
                    <a:pt x="1214" y="22117"/>
                    <a:pt x="1193" y="22222"/>
                  </a:cubicBezTo>
                  <a:cubicBezTo>
                    <a:pt x="1130" y="22452"/>
                    <a:pt x="1067" y="22682"/>
                    <a:pt x="1026" y="22912"/>
                  </a:cubicBezTo>
                  <a:cubicBezTo>
                    <a:pt x="984" y="23121"/>
                    <a:pt x="1109" y="23310"/>
                    <a:pt x="1318" y="23330"/>
                  </a:cubicBezTo>
                  <a:cubicBezTo>
                    <a:pt x="1343" y="23336"/>
                    <a:pt x="1367" y="23339"/>
                    <a:pt x="1391" y="23339"/>
                  </a:cubicBezTo>
                  <a:cubicBezTo>
                    <a:pt x="1549" y="23339"/>
                    <a:pt x="1682" y="23222"/>
                    <a:pt x="1737" y="23058"/>
                  </a:cubicBezTo>
                  <a:cubicBezTo>
                    <a:pt x="1800" y="22786"/>
                    <a:pt x="1862" y="22514"/>
                    <a:pt x="1946" y="22242"/>
                  </a:cubicBezTo>
                  <a:cubicBezTo>
                    <a:pt x="2051" y="21845"/>
                    <a:pt x="1967" y="21950"/>
                    <a:pt x="2323" y="21761"/>
                  </a:cubicBezTo>
                  <a:lnTo>
                    <a:pt x="2406" y="21719"/>
                  </a:lnTo>
                  <a:cubicBezTo>
                    <a:pt x="2553" y="21636"/>
                    <a:pt x="2699" y="21573"/>
                    <a:pt x="2867" y="21489"/>
                  </a:cubicBezTo>
                  <a:lnTo>
                    <a:pt x="2867" y="21489"/>
                  </a:lnTo>
                  <a:cubicBezTo>
                    <a:pt x="2825" y="21657"/>
                    <a:pt x="2783" y="21803"/>
                    <a:pt x="2762" y="21929"/>
                  </a:cubicBezTo>
                  <a:cubicBezTo>
                    <a:pt x="2699" y="22284"/>
                    <a:pt x="2595" y="22619"/>
                    <a:pt x="2469" y="22933"/>
                  </a:cubicBezTo>
                  <a:cubicBezTo>
                    <a:pt x="2448" y="22954"/>
                    <a:pt x="2448" y="22975"/>
                    <a:pt x="2448" y="22996"/>
                  </a:cubicBezTo>
                  <a:cubicBezTo>
                    <a:pt x="2406" y="23142"/>
                    <a:pt x="2448" y="23289"/>
                    <a:pt x="2574" y="23372"/>
                  </a:cubicBezTo>
                  <a:cubicBezTo>
                    <a:pt x="2637" y="23425"/>
                    <a:pt x="2710" y="23451"/>
                    <a:pt x="2783" y="23451"/>
                  </a:cubicBezTo>
                  <a:cubicBezTo>
                    <a:pt x="2856" y="23451"/>
                    <a:pt x="2930" y="23425"/>
                    <a:pt x="2992" y="23372"/>
                  </a:cubicBezTo>
                  <a:cubicBezTo>
                    <a:pt x="3055" y="23330"/>
                    <a:pt x="3118" y="23268"/>
                    <a:pt x="3139" y="23184"/>
                  </a:cubicBezTo>
                  <a:cubicBezTo>
                    <a:pt x="3264" y="22933"/>
                    <a:pt x="3348" y="22640"/>
                    <a:pt x="3411" y="22368"/>
                  </a:cubicBezTo>
                  <a:cubicBezTo>
                    <a:pt x="3515" y="21929"/>
                    <a:pt x="3641" y="21489"/>
                    <a:pt x="3746" y="21050"/>
                  </a:cubicBezTo>
                  <a:cubicBezTo>
                    <a:pt x="3767" y="20966"/>
                    <a:pt x="3829" y="20882"/>
                    <a:pt x="3934" y="20841"/>
                  </a:cubicBezTo>
                  <a:lnTo>
                    <a:pt x="4771" y="20422"/>
                  </a:lnTo>
                  <a:cubicBezTo>
                    <a:pt x="4813" y="20401"/>
                    <a:pt x="4855" y="20380"/>
                    <a:pt x="4875" y="20380"/>
                  </a:cubicBezTo>
                  <a:cubicBezTo>
                    <a:pt x="4771" y="20924"/>
                    <a:pt x="4645" y="21447"/>
                    <a:pt x="4541" y="21970"/>
                  </a:cubicBezTo>
                  <a:cubicBezTo>
                    <a:pt x="4457" y="22347"/>
                    <a:pt x="4352" y="22724"/>
                    <a:pt x="4269" y="23100"/>
                  </a:cubicBezTo>
                  <a:cubicBezTo>
                    <a:pt x="4248" y="23184"/>
                    <a:pt x="4248" y="23310"/>
                    <a:pt x="4311" y="23393"/>
                  </a:cubicBezTo>
                  <a:cubicBezTo>
                    <a:pt x="4367" y="23506"/>
                    <a:pt x="4490" y="23585"/>
                    <a:pt x="4621" y="23585"/>
                  </a:cubicBezTo>
                  <a:cubicBezTo>
                    <a:pt x="4636" y="23585"/>
                    <a:pt x="4651" y="23584"/>
                    <a:pt x="4666" y="23582"/>
                  </a:cubicBezTo>
                  <a:cubicBezTo>
                    <a:pt x="4813" y="23561"/>
                    <a:pt x="4938" y="23435"/>
                    <a:pt x="4959" y="23289"/>
                  </a:cubicBezTo>
                  <a:cubicBezTo>
                    <a:pt x="5085" y="22849"/>
                    <a:pt x="5189" y="22389"/>
                    <a:pt x="5294" y="21929"/>
                  </a:cubicBezTo>
                  <a:cubicBezTo>
                    <a:pt x="5440" y="21259"/>
                    <a:pt x="5587" y="20610"/>
                    <a:pt x="5733" y="19941"/>
                  </a:cubicBezTo>
                  <a:cubicBezTo>
                    <a:pt x="5733" y="19857"/>
                    <a:pt x="5796" y="19773"/>
                    <a:pt x="5880" y="19732"/>
                  </a:cubicBezTo>
                  <a:cubicBezTo>
                    <a:pt x="6382" y="19439"/>
                    <a:pt x="6884" y="19146"/>
                    <a:pt x="7407" y="18853"/>
                  </a:cubicBezTo>
                  <a:cubicBezTo>
                    <a:pt x="7449" y="18832"/>
                    <a:pt x="7491" y="18811"/>
                    <a:pt x="7533" y="18790"/>
                  </a:cubicBezTo>
                  <a:lnTo>
                    <a:pt x="7533" y="19794"/>
                  </a:lnTo>
                  <a:lnTo>
                    <a:pt x="7533" y="19941"/>
                  </a:lnTo>
                  <a:cubicBezTo>
                    <a:pt x="7533" y="20087"/>
                    <a:pt x="7533" y="20213"/>
                    <a:pt x="7533" y="20359"/>
                  </a:cubicBezTo>
                  <a:cubicBezTo>
                    <a:pt x="7575" y="20715"/>
                    <a:pt x="7575" y="21071"/>
                    <a:pt x="7512" y="21405"/>
                  </a:cubicBezTo>
                  <a:cubicBezTo>
                    <a:pt x="7470" y="21426"/>
                    <a:pt x="7428" y="21447"/>
                    <a:pt x="7386" y="21468"/>
                  </a:cubicBezTo>
                  <a:lnTo>
                    <a:pt x="6340" y="21908"/>
                  </a:lnTo>
                  <a:cubicBezTo>
                    <a:pt x="6152" y="21991"/>
                    <a:pt x="6047" y="22201"/>
                    <a:pt x="6110" y="22389"/>
                  </a:cubicBezTo>
                  <a:cubicBezTo>
                    <a:pt x="6175" y="22536"/>
                    <a:pt x="6304" y="22619"/>
                    <a:pt x="6446" y="22619"/>
                  </a:cubicBezTo>
                  <a:cubicBezTo>
                    <a:pt x="6487" y="22619"/>
                    <a:pt x="6529" y="22612"/>
                    <a:pt x="6570" y="22598"/>
                  </a:cubicBezTo>
                  <a:cubicBezTo>
                    <a:pt x="6633" y="22577"/>
                    <a:pt x="6675" y="22556"/>
                    <a:pt x="6738" y="22535"/>
                  </a:cubicBezTo>
                  <a:lnTo>
                    <a:pt x="7428" y="22222"/>
                  </a:lnTo>
                  <a:lnTo>
                    <a:pt x="7972" y="21991"/>
                  </a:lnTo>
                  <a:cubicBezTo>
                    <a:pt x="8035" y="22452"/>
                    <a:pt x="8098" y="22870"/>
                    <a:pt x="8119" y="23289"/>
                  </a:cubicBezTo>
                  <a:lnTo>
                    <a:pt x="7993" y="23351"/>
                  </a:lnTo>
                  <a:cubicBezTo>
                    <a:pt x="7428" y="23561"/>
                    <a:pt x="6863" y="23791"/>
                    <a:pt x="6298" y="24021"/>
                  </a:cubicBezTo>
                  <a:cubicBezTo>
                    <a:pt x="6152" y="24084"/>
                    <a:pt x="6026" y="24146"/>
                    <a:pt x="5901" y="24209"/>
                  </a:cubicBezTo>
                  <a:cubicBezTo>
                    <a:pt x="5775" y="24251"/>
                    <a:pt x="5691" y="24356"/>
                    <a:pt x="5671" y="24481"/>
                  </a:cubicBezTo>
                  <a:cubicBezTo>
                    <a:pt x="5650" y="24628"/>
                    <a:pt x="5712" y="24753"/>
                    <a:pt x="5817" y="24837"/>
                  </a:cubicBezTo>
                  <a:cubicBezTo>
                    <a:pt x="5878" y="24886"/>
                    <a:pt x="5954" y="24906"/>
                    <a:pt x="6027" y="24906"/>
                  </a:cubicBezTo>
                  <a:cubicBezTo>
                    <a:pt x="6079" y="24906"/>
                    <a:pt x="6129" y="24896"/>
                    <a:pt x="6173" y="24879"/>
                  </a:cubicBezTo>
                  <a:cubicBezTo>
                    <a:pt x="6340" y="24816"/>
                    <a:pt x="6487" y="24732"/>
                    <a:pt x="6654" y="24670"/>
                  </a:cubicBezTo>
                  <a:cubicBezTo>
                    <a:pt x="7114" y="24481"/>
                    <a:pt x="7596" y="24293"/>
                    <a:pt x="8077" y="24105"/>
                  </a:cubicBezTo>
                  <a:lnTo>
                    <a:pt x="8202" y="24042"/>
                  </a:lnTo>
                  <a:cubicBezTo>
                    <a:pt x="8244" y="24105"/>
                    <a:pt x="8244" y="24146"/>
                    <a:pt x="8244" y="24188"/>
                  </a:cubicBezTo>
                  <a:cubicBezTo>
                    <a:pt x="8286" y="24502"/>
                    <a:pt x="8328" y="24816"/>
                    <a:pt x="8370" y="25130"/>
                  </a:cubicBezTo>
                  <a:cubicBezTo>
                    <a:pt x="8412" y="25465"/>
                    <a:pt x="8474" y="25820"/>
                    <a:pt x="8495" y="26176"/>
                  </a:cubicBezTo>
                  <a:cubicBezTo>
                    <a:pt x="8537" y="26385"/>
                    <a:pt x="8642" y="26532"/>
                    <a:pt x="8851" y="26532"/>
                  </a:cubicBezTo>
                  <a:cubicBezTo>
                    <a:pt x="9060" y="26532"/>
                    <a:pt x="9228" y="26364"/>
                    <a:pt x="9207" y="26155"/>
                  </a:cubicBezTo>
                  <a:cubicBezTo>
                    <a:pt x="9207" y="25988"/>
                    <a:pt x="9207" y="25841"/>
                    <a:pt x="9186" y="25674"/>
                  </a:cubicBezTo>
                  <a:cubicBezTo>
                    <a:pt x="9081" y="25109"/>
                    <a:pt x="8997" y="24544"/>
                    <a:pt x="8914" y="23958"/>
                  </a:cubicBezTo>
                  <a:cubicBezTo>
                    <a:pt x="8914" y="23895"/>
                    <a:pt x="8893" y="23812"/>
                    <a:pt x="8893" y="23728"/>
                  </a:cubicBezTo>
                  <a:lnTo>
                    <a:pt x="10085" y="23205"/>
                  </a:lnTo>
                  <a:cubicBezTo>
                    <a:pt x="10127" y="23602"/>
                    <a:pt x="10169" y="23979"/>
                    <a:pt x="10211" y="24356"/>
                  </a:cubicBezTo>
                  <a:cubicBezTo>
                    <a:pt x="10232" y="24502"/>
                    <a:pt x="10253" y="24649"/>
                    <a:pt x="10274" y="24795"/>
                  </a:cubicBezTo>
                  <a:cubicBezTo>
                    <a:pt x="10327" y="24938"/>
                    <a:pt x="10471" y="25035"/>
                    <a:pt x="10616" y="25035"/>
                  </a:cubicBezTo>
                  <a:cubicBezTo>
                    <a:pt x="10642" y="25035"/>
                    <a:pt x="10667" y="25032"/>
                    <a:pt x="10692" y="25025"/>
                  </a:cubicBezTo>
                  <a:cubicBezTo>
                    <a:pt x="10881" y="24983"/>
                    <a:pt x="11006" y="24816"/>
                    <a:pt x="10985" y="24628"/>
                  </a:cubicBezTo>
                  <a:cubicBezTo>
                    <a:pt x="10964" y="24418"/>
                    <a:pt x="10922" y="24272"/>
                    <a:pt x="10901" y="24021"/>
                  </a:cubicBezTo>
                  <a:cubicBezTo>
                    <a:pt x="10881" y="23791"/>
                    <a:pt x="10860" y="23561"/>
                    <a:pt x="10839" y="23289"/>
                  </a:cubicBezTo>
                  <a:cubicBezTo>
                    <a:pt x="11090" y="23142"/>
                    <a:pt x="11362" y="22996"/>
                    <a:pt x="11613" y="22849"/>
                  </a:cubicBezTo>
                  <a:cubicBezTo>
                    <a:pt x="12073" y="22577"/>
                    <a:pt x="12533" y="22326"/>
                    <a:pt x="12973" y="22033"/>
                  </a:cubicBezTo>
                  <a:cubicBezTo>
                    <a:pt x="13015" y="22012"/>
                    <a:pt x="13036" y="21991"/>
                    <a:pt x="13098" y="21970"/>
                  </a:cubicBezTo>
                  <a:lnTo>
                    <a:pt x="13098" y="22180"/>
                  </a:lnTo>
                  <a:lnTo>
                    <a:pt x="13098" y="23812"/>
                  </a:lnTo>
                  <a:cubicBezTo>
                    <a:pt x="13119" y="23958"/>
                    <a:pt x="13036" y="24105"/>
                    <a:pt x="12910" y="24188"/>
                  </a:cubicBezTo>
                  <a:cubicBezTo>
                    <a:pt x="12659" y="24418"/>
                    <a:pt x="12408" y="24649"/>
                    <a:pt x="12157" y="24879"/>
                  </a:cubicBezTo>
                  <a:lnTo>
                    <a:pt x="10881" y="26051"/>
                  </a:lnTo>
                  <a:cubicBezTo>
                    <a:pt x="10734" y="26197"/>
                    <a:pt x="10588" y="26323"/>
                    <a:pt x="10441" y="26469"/>
                  </a:cubicBezTo>
                  <a:cubicBezTo>
                    <a:pt x="10232" y="26699"/>
                    <a:pt x="10378" y="27055"/>
                    <a:pt x="10692" y="27076"/>
                  </a:cubicBezTo>
                  <a:cubicBezTo>
                    <a:pt x="10710" y="27079"/>
                    <a:pt x="10728" y="27081"/>
                    <a:pt x="10746" y="27081"/>
                  </a:cubicBezTo>
                  <a:cubicBezTo>
                    <a:pt x="10832" y="27081"/>
                    <a:pt x="10916" y="27041"/>
                    <a:pt x="10985" y="26971"/>
                  </a:cubicBezTo>
                  <a:cubicBezTo>
                    <a:pt x="11090" y="26867"/>
                    <a:pt x="11194" y="26741"/>
                    <a:pt x="11299" y="26636"/>
                  </a:cubicBezTo>
                  <a:lnTo>
                    <a:pt x="12931" y="25130"/>
                  </a:lnTo>
                  <a:cubicBezTo>
                    <a:pt x="12973" y="25109"/>
                    <a:pt x="12994" y="25088"/>
                    <a:pt x="13057" y="25046"/>
                  </a:cubicBezTo>
                  <a:cubicBezTo>
                    <a:pt x="13057" y="25276"/>
                    <a:pt x="13078" y="25486"/>
                    <a:pt x="13078" y="25695"/>
                  </a:cubicBezTo>
                  <a:cubicBezTo>
                    <a:pt x="13098" y="25799"/>
                    <a:pt x="13119" y="25925"/>
                    <a:pt x="13119" y="26030"/>
                  </a:cubicBezTo>
                  <a:cubicBezTo>
                    <a:pt x="13140" y="26155"/>
                    <a:pt x="13098" y="26281"/>
                    <a:pt x="13015" y="26385"/>
                  </a:cubicBezTo>
                  <a:cubicBezTo>
                    <a:pt x="12722" y="26678"/>
                    <a:pt x="12408" y="26971"/>
                    <a:pt x="12115" y="27264"/>
                  </a:cubicBezTo>
                  <a:cubicBezTo>
                    <a:pt x="11864" y="27473"/>
                    <a:pt x="11634" y="27724"/>
                    <a:pt x="11425" y="27996"/>
                  </a:cubicBezTo>
                  <a:cubicBezTo>
                    <a:pt x="11299" y="28164"/>
                    <a:pt x="11341" y="28394"/>
                    <a:pt x="11508" y="28520"/>
                  </a:cubicBezTo>
                  <a:cubicBezTo>
                    <a:pt x="11572" y="28575"/>
                    <a:pt x="11647" y="28600"/>
                    <a:pt x="11722" y="28600"/>
                  </a:cubicBezTo>
                  <a:cubicBezTo>
                    <a:pt x="11845" y="28600"/>
                    <a:pt x="11966" y="28532"/>
                    <a:pt x="12031" y="28415"/>
                  </a:cubicBezTo>
                  <a:cubicBezTo>
                    <a:pt x="12157" y="28248"/>
                    <a:pt x="12282" y="28101"/>
                    <a:pt x="12450" y="27955"/>
                  </a:cubicBezTo>
                  <a:cubicBezTo>
                    <a:pt x="12638" y="27766"/>
                    <a:pt x="12847" y="27578"/>
                    <a:pt x="13078" y="27369"/>
                  </a:cubicBezTo>
                  <a:cubicBezTo>
                    <a:pt x="13091" y="27409"/>
                    <a:pt x="13096" y="27432"/>
                    <a:pt x="13098" y="27432"/>
                  </a:cubicBezTo>
                  <a:cubicBezTo>
                    <a:pt x="13098" y="27432"/>
                    <a:pt x="13098" y="27425"/>
                    <a:pt x="13098" y="27411"/>
                  </a:cubicBezTo>
                  <a:cubicBezTo>
                    <a:pt x="13119" y="27662"/>
                    <a:pt x="13119" y="27892"/>
                    <a:pt x="13140" y="28122"/>
                  </a:cubicBezTo>
                  <a:cubicBezTo>
                    <a:pt x="13140" y="28206"/>
                    <a:pt x="13119" y="28289"/>
                    <a:pt x="13057" y="28331"/>
                  </a:cubicBezTo>
                  <a:cubicBezTo>
                    <a:pt x="12806" y="28582"/>
                    <a:pt x="12575" y="28833"/>
                    <a:pt x="12303" y="29084"/>
                  </a:cubicBezTo>
                  <a:cubicBezTo>
                    <a:pt x="12157" y="29210"/>
                    <a:pt x="12136" y="29440"/>
                    <a:pt x="12261" y="29608"/>
                  </a:cubicBezTo>
                  <a:cubicBezTo>
                    <a:pt x="12340" y="29686"/>
                    <a:pt x="12442" y="29728"/>
                    <a:pt x="12543" y="29728"/>
                  </a:cubicBezTo>
                  <a:cubicBezTo>
                    <a:pt x="12630" y="29728"/>
                    <a:pt x="12717" y="29696"/>
                    <a:pt x="12785" y="29628"/>
                  </a:cubicBezTo>
                  <a:cubicBezTo>
                    <a:pt x="12889" y="29545"/>
                    <a:pt x="12994" y="29461"/>
                    <a:pt x="13078" y="29356"/>
                  </a:cubicBezTo>
                  <a:cubicBezTo>
                    <a:pt x="13224" y="29231"/>
                    <a:pt x="13370" y="29084"/>
                    <a:pt x="13496" y="28938"/>
                  </a:cubicBezTo>
                  <a:lnTo>
                    <a:pt x="13705" y="29126"/>
                  </a:lnTo>
                  <a:cubicBezTo>
                    <a:pt x="13873" y="29294"/>
                    <a:pt x="14040" y="29482"/>
                    <a:pt x="14228" y="29628"/>
                  </a:cubicBezTo>
                  <a:cubicBezTo>
                    <a:pt x="14296" y="29696"/>
                    <a:pt x="14382" y="29728"/>
                    <a:pt x="14468" y="29728"/>
                  </a:cubicBezTo>
                  <a:cubicBezTo>
                    <a:pt x="14566" y="29728"/>
                    <a:pt x="14663" y="29686"/>
                    <a:pt x="14730" y="29608"/>
                  </a:cubicBezTo>
                  <a:cubicBezTo>
                    <a:pt x="14877" y="29461"/>
                    <a:pt x="14856" y="29210"/>
                    <a:pt x="14710" y="29084"/>
                  </a:cubicBezTo>
                  <a:cubicBezTo>
                    <a:pt x="14500" y="28875"/>
                    <a:pt x="14291" y="28645"/>
                    <a:pt x="14061" y="28457"/>
                  </a:cubicBezTo>
                  <a:cubicBezTo>
                    <a:pt x="13894" y="28352"/>
                    <a:pt x="13831" y="28143"/>
                    <a:pt x="13873" y="27955"/>
                  </a:cubicBezTo>
                  <a:cubicBezTo>
                    <a:pt x="13873" y="27913"/>
                    <a:pt x="13873" y="27871"/>
                    <a:pt x="13873" y="27850"/>
                  </a:cubicBezTo>
                  <a:cubicBezTo>
                    <a:pt x="13894" y="27683"/>
                    <a:pt x="13914" y="27515"/>
                    <a:pt x="13914" y="27348"/>
                  </a:cubicBezTo>
                  <a:lnTo>
                    <a:pt x="13956" y="27348"/>
                  </a:lnTo>
                  <a:cubicBezTo>
                    <a:pt x="14291" y="27703"/>
                    <a:pt x="14710" y="27976"/>
                    <a:pt x="14982" y="28394"/>
                  </a:cubicBezTo>
                  <a:cubicBezTo>
                    <a:pt x="15043" y="28486"/>
                    <a:pt x="15138" y="28544"/>
                    <a:pt x="15242" y="28544"/>
                  </a:cubicBezTo>
                  <a:cubicBezTo>
                    <a:pt x="15280" y="28544"/>
                    <a:pt x="15319" y="28536"/>
                    <a:pt x="15358" y="28520"/>
                  </a:cubicBezTo>
                  <a:cubicBezTo>
                    <a:pt x="15609" y="28436"/>
                    <a:pt x="15714" y="28122"/>
                    <a:pt x="15546" y="27913"/>
                  </a:cubicBezTo>
                  <a:cubicBezTo>
                    <a:pt x="15337" y="27662"/>
                    <a:pt x="15107" y="27411"/>
                    <a:pt x="14856" y="27201"/>
                  </a:cubicBezTo>
                  <a:cubicBezTo>
                    <a:pt x="14563" y="26908"/>
                    <a:pt x="14270" y="26636"/>
                    <a:pt x="13977" y="26343"/>
                  </a:cubicBezTo>
                  <a:cubicBezTo>
                    <a:pt x="13873" y="26260"/>
                    <a:pt x="13831" y="26113"/>
                    <a:pt x="13873" y="25988"/>
                  </a:cubicBezTo>
                  <a:cubicBezTo>
                    <a:pt x="13873" y="25820"/>
                    <a:pt x="13894" y="25632"/>
                    <a:pt x="13894" y="25444"/>
                  </a:cubicBezTo>
                  <a:cubicBezTo>
                    <a:pt x="13914" y="25297"/>
                    <a:pt x="13914" y="25151"/>
                    <a:pt x="13935" y="25004"/>
                  </a:cubicBezTo>
                  <a:cubicBezTo>
                    <a:pt x="13956" y="25004"/>
                    <a:pt x="13977" y="25025"/>
                    <a:pt x="13998" y="25025"/>
                  </a:cubicBezTo>
                  <a:cubicBezTo>
                    <a:pt x="14333" y="25360"/>
                    <a:pt x="14730" y="25716"/>
                    <a:pt x="15044" y="26009"/>
                  </a:cubicBezTo>
                  <a:cubicBezTo>
                    <a:pt x="15358" y="26302"/>
                    <a:pt x="15672" y="26615"/>
                    <a:pt x="15986" y="26908"/>
                  </a:cubicBezTo>
                  <a:cubicBezTo>
                    <a:pt x="16059" y="26982"/>
                    <a:pt x="16153" y="27018"/>
                    <a:pt x="16250" y="27018"/>
                  </a:cubicBezTo>
                  <a:cubicBezTo>
                    <a:pt x="16347" y="27018"/>
                    <a:pt x="16446" y="26982"/>
                    <a:pt x="16530" y="26908"/>
                  </a:cubicBezTo>
                  <a:cubicBezTo>
                    <a:pt x="16676" y="26762"/>
                    <a:pt x="16655" y="26511"/>
                    <a:pt x="16488" y="26385"/>
                  </a:cubicBezTo>
                  <a:cubicBezTo>
                    <a:pt x="16153" y="26051"/>
                    <a:pt x="15798" y="25716"/>
                    <a:pt x="15442" y="25381"/>
                  </a:cubicBezTo>
                  <a:cubicBezTo>
                    <a:pt x="14961" y="24942"/>
                    <a:pt x="14479" y="24481"/>
                    <a:pt x="13977" y="24042"/>
                  </a:cubicBezTo>
                  <a:cubicBezTo>
                    <a:pt x="13914" y="23979"/>
                    <a:pt x="13873" y="23895"/>
                    <a:pt x="13873" y="23812"/>
                  </a:cubicBezTo>
                  <a:lnTo>
                    <a:pt x="13873" y="22012"/>
                  </a:lnTo>
                  <a:cubicBezTo>
                    <a:pt x="13873" y="21970"/>
                    <a:pt x="13894" y="21929"/>
                    <a:pt x="13894" y="21887"/>
                  </a:cubicBezTo>
                  <a:cubicBezTo>
                    <a:pt x="13956" y="21929"/>
                    <a:pt x="14019" y="21970"/>
                    <a:pt x="14082" y="22012"/>
                  </a:cubicBezTo>
                  <a:cubicBezTo>
                    <a:pt x="14186" y="22096"/>
                    <a:pt x="14291" y="22159"/>
                    <a:pt x="14438" y="22242"/>
                  </a:cubicBezTo>
                  <a:cubicBezTo>
                    <a:pt x="14605" y="22347"/>
                    <a:pt x="14793" y="22431"/>
                    <a:pt x="14898" y="22514"/>
                  </a:cubicBezTo>
                  <a:cubicBezTo>
                    <a:pt x="15023" y="22577"/>
                    <a:pt x="15149" y="22661"/>
                    <a:pt x="15295" y="22724"/>
                  </a:cubicBezTo>
                  <a:cubicBezTo>
                    <a:pt x="15588" y="22891"/>
                    <a:pt x="15881" y="23058"/>
                    <a:pt x="16153" y="23247"/>
                  </a:cubicBezTo>
                  <a:lnTo>
                    <a:pt x="16070" y="24063"/>
                  </a:lnTo>
                  <a:cubicBezTo>
                    <a:pt x="16049" y="24209"/>
                    <a:pt x="16028" y="24335"/>
                    <a:pt x="16007" y="24481"/>
                  </a:cubicBezTo>
                  <a:cubicBezTo>
                    <a:pt x="15944" y="24690"/>
                    <a:pt x="16049" y="24900"/>
                    <a:pt x="16258" y="24963"/>
                  </a:cubicBezTo>
                  <a:cubicBezTo>
                    <a:pt x="16288" y="24969"/>
                    <a:pt x="16319" y="24972"/>
                    <a:pt x="16348" y="24972"/>
                  </a:cubicBezTo>
                  <a:cubicBezTo>
                    <a:pt x="16519" y="24972"/>
                    <a:pt x="16665" y="24869"/>
                    <a:pt x="16718" y="24690"/>
                  </a:cubicBezTo>
                  <a:cubicBezTo>
                    <a:pt x="16718" y="24628"/>
                    <a:pt x="16739" y="24565"/>
                    <a:pt x="16739" y="24502"/>
                  </a:cubicBezTo>
                  <a:cubicBezTo>
                    <a:pt x="16781" y="24126"/>
                    <a:pt x="16823" y="23728"/>
                    <a:pt x="16865" y="23351"/>
                  </a:cubicBezTo>
                  <a:cubicBezTo>
                    <a:pt x="16865" y="23289"/>
                    <a:pt x="16907" y="23226"/>
                    <a:pt x="16907" y="23142"/>
                  </a:cubicBezTo>
                  <a:lnTo>
                    <a:pt x="18078" y="23665"/>
                  </a:lnTo>
                  <a:lnTo>
                    <a:pt x="18078" y="23812"/>
                  </a:lnTo>
                  <a:cubicBezTo>
                    <a:pt x="18036" y="24063"/>
                    <a:pt x="18015" y="24335"/>
                    <a:pt x="17974" y="24586"/>
                  </a:cubicBezTo>
                  <a:cubicBezTo>
                    <a:pt x="17932" y="24963"/>
                    <a:pt x="17848" y="25318"/>
                    <a:pt x="17806" y="25695"/>
                  </a:cubicBezTo>
                  <a:cubicBezTo>
                    <a:pt x="17785" y="25862"/>
                    <a:pt x="17764" y="26009"/>
                    <a:pt x="17785" y="26176"/>
                  </a:cubicBezTo>
                  <a:cubicBezTo>
                    <a:pt x="17785" y="26239"/>
                    <a:pt x="17806" y="26302"/>
                    <a:pt x="17848" y="26343"/>
                  </a:cubicBezTo>
                  <a:cubicBezTo>
                    <a:pt x="17907" y="26446"/>
                    <a:pt x="18006" y="26497"/>
                    <a:pt x="18111" y="26497"/>
                  </a:cubicBezTo>
                  <a:cubicBezTo>
                    <a:pt x="18156" y="26497"/>
                    <a:pt x="18202" y="26488"/>
                    <a:pt x="18246" y="26469"/>
                  </a:cubicBezTo>
                  <a:cubicBezTo>
                    <a:pt x="18392" y="26427"/>
                    <a:pt x="18476" y="26302"/>
                    <a:pt x="18497" y="26155"/>
                  </a:cubicBezTo>
                  <a:cubicBezTo>
                    <a:pt x="18497" y="26030"/>
                    <a:pt x="18497" y="25904"/>
                    <a:pt x="18518" y="25779"/>
                  </a:cubicBezTo>
                  <a:cubicBezTo>
                    <a:pt x="18580" y="25318"/>
                    <a:pt x="18643" y="24900"/>
                    <a:pt x="18706" y="24460"/>
                  </a:cubicBezTo>
                  <a:cubicBezTo>
                    <a:pt x="18727" y="24314"/>
                    <a:pt x="18748" y="24146"/>
                    <a:pt x="18790" y="23979"/>
                  </a:cubicBezTo>
                  <a:lnTo>
                    <a:pt x="19020" y="24084"/>
                  </a:lnTo>
                  <a:cubicBezTo>
                    <a:pt x="19229" y="24167"/>
                    <a:pt x="19417" y="24251"/>
                    <a:pt x="19627" y="24335"/>
                  </a:cubicBezTo>
                  <a:cubicBezTo>
                    <a:pt x="20024" y="24502"/>
                    <a:pt x="20401" y="24649"/>
                    <a:pt x="20777" y="24816"/>
                  </a:cubicBezTo>
                  <a:cubicBezTo>
                    <a:pt x="20842" y="24852"/>
                    <a:pt x="20906" y="24867"/>
                    <a:pt x="20966" y="24867"/>
                  </a:cubicBezTo>
                  <a:cubicBezTo>
                    <a:pt x="21293" y="24867"/>
                    <a:pt x="21508" y="24401"/>
                    <a:pt x="21154" y="24188"/>
                  </a:cubicBezTo>
                  <a:cubicBezTo>
                    <a:pt x="21091" y="24146"/>
                    <a:pt x="21028" y="24105"/>
                    <a:pt x="20945" y="24084"/>
                  </a:cubicBezTo>
                  <a:cubicBezTo>
                    <a:pt x="20610" y="23937"/>
                    <a:pt x="20254" y="23812"/>
                    <a:pt x="19899" y="23665"/>
                  </a:cubicBezTo>
                  <a:cubicBezTo>
                    <a:pt x="19564" y="23540"/>
                    <a:pt x="19208" y="23393"/>
                    <a:pt x="18852" y="23247"/>
                  </a:cubicBezTo>
                  <a:cubicBezTo>
                    <a:pt x="18915" y="22807"/>
                    <a:pt x="18957" y="22389"/>
                    <a:pt x="18999" y="21950"/>
                  </a:cubicBezTo>
                  <a:cubicBezTo>
                    <a:pt x="19062" y="21970"/>
                    <a:pt x="19104" y="21991"/>
                    <a:pt x="19166" y="22012"/>
                  </a:cubicBezTo>
                  <a:cubicBezTo>
                    <a:pt x="19313" y="22075"/>
                    <a:pt x="19438" y="22138"/>
                    <a:pt x="19585" y="22201"/>
                  </a:cubicBezTo>
                  <a:cubicBezTo>
                    <a:pt x="19857" y="22305"/>
                    <a:pt x="20129" y="22431"/>
                    <a:pt x="20401" y="22535"/>
                  </a:cubicBezTo>
                  <a:cubicBezTo>
                    <a:pt x="20445" y="22555"/>
                    <a:pt x="20491" y="22564"/>
                    <a:pt x="20537" y="22564"/>
                  </a:cubicBezTo>
                  <a:cubicBezTo>
                    <a:pt x="20688" y="22564"/>
                    <a:pt x="20834" y="22465"/>
                    <a:pt x="20882" y="22305"/>
                  </a:cubicBezTo>
                  <a:cubicBezTo>
                    <a:pt x="20945" y="22117"/>
                    <a:pt x="20819" y="21908"/>
                    <a:pt x="20631" y="21845"/>
                  </a:cubicBezTo>
                  <a:cubicBezTo>
                    <a:pt x="20380" y="21740"/>
                    <a:pt x="20129" y="21636"/>
                    <a:pt x="19857" y="21531"/>
                  </a:cubicBezTo>
                  <a:cubicBezTo>
                    <a:pt x="19731" y="21468"/>
                    <a:pt x="19606" y="21405"/>
                    <a:pt x="19438" y="21343"/>
                  </a:cubicBezTo>
                  <a:lnTo>
                    <a:pt x="19438" y="20548"/>
                  </a:lnTo>
                  <a:lnTo>
                    <a:pt x="19438" y="19585"/>
                  </a:lnTo>
                  <a:cubicBezTo>
                    <a:pt x="19438" y="19355"/>
                    <a:pt x="19417" y="19125"/>
                    <a:pt x="19417" y="18874"/>
                  </a:cubicBezTo>
                  <a:lnTo>
                    <a:pt x="19417" y="18727"/>
                  </a:lnTo>
                  <a:cubicBezTo>
                    <a:pt x="19480" y="18769"/>
                    <a:pt x="19522" y="18769"/>
                    <a:pt x="19564" y="18811"/>
                  </a:cubicBezTo>
                  <a:cubicBezTo>
                    <a:pt x="20045" y="19083"/>
                    <a:pt x="20526" y="19376"/>
                    <a:pt x="21028" y="19648"/>
                  </a:cubicBezTo>
                  <a:cubicBezTo>
                    <a:pt x="21154" y="19711"/>
                    <a:pt x="21259" y="19836"/>
                    <a:pt x="21280" y="20004"/>
                  </a:cubicBezTo>
                  <a:cubicBezTo>
                    <a:pt x="21321" y="20317"/>
                    <a:pt x="21405" y="20631"/>
                    <a:pt x="21468" y="20924"/>
                  </a:cubicBezTo>
                  <a:cubicBezTo>
                    <a:pt x="21510" y="21050"/>
                    <a:pt x="21531" y="21154"/>
                    <a:pt x="21552" y="21280"/>
                  </a:cubicBezTo>
                  <a:cubicBezTo>
                    <a:pt x="21677" y="21782"/>
                    <a:pt x="21782" y="22305"/>
                    <a:pt x="21886" y="22807"/>
                  </a:cubicBezTo>
                  <a:cubicBezTo>
                    <a:pt x="21928" y="22954"/>
                    <a:pt x="21970" y="23121"/>
                    <a:pt x="22012" y="23268"/>
                  </a:cubicBezTo>
                  <a:cubicBezTo>
                    <a:pt x="22033" y="23414"/>
                    <a:pt x="22158" y="23519"/>
                    <a:pt x="22326" y="23519"/>
                  </a:cubicBezTo>
                  <a:cubicBezTo>
                    <a:pt x="22344" y="23522"/>
                    <a:pt x="22363" y="23523"/>
                    <a:pt x="22381" y="23523"/>
                  </a:cubicBezTo>
                  <a:cubicBezTo>
                    <a:pt x="22606" y="23523"/>
                    <a:pt x="22780" y="23291"/>
                    <a:pt x="22702" y="23058"/>
                  </a:cubicBezTo>
                  <a:cubicBezTo>
                    <a:pt x="22661" y="22891"/>
                    <a:pt x="22619" y="22745"/>
                    <a:pt x="22577" y="22598"/>
                  </a:cubicBezTo>
                  <a:cubicBezTo>
                    <a:pt x="22409" y="21887"/>
                    <a:pt x="22263" y="21196"/>
                    <a:pt x="22096" y="20506"/>
                  </a:cubicBezTo>
                  <a:cubicBezTo>
                    <a:pt x="22096" y="20443"/>
                    <a:pt x="22096" y="20401"/>
                    <a:pt x="22075" y="20317"/>
                  </a:cubicBezTo>
                  <a:lnTo>
                    <a:pt x="22075" y="20317"/>
                  </a:lnTo>
                  <a:cubicBezTo>
                    <a:pt x="22158" y="20359"/>
                    <a:pt x="22200" y="20380"/>
                    <a:pt x="22263" y="20401"/>
                  </a:cubicBezTo>
                  <a:cubicBezTo>
                    <a:pt x="22493" y="20527"/>
                    <a:pt x="22744" y="20652"/>
                    <a:pt x="22995" y="20757"/>
                  </a:cubicBezTo>
                  <a:cubicBezTo>
                    <a:pt x="23121" y="20799"/>
                    <a:pt x="23205" y="20924"/>
                    <a:pt x="23225" y="21050"/>
                  </a:cubicBezTo>
                  <a:cubicBezTo>
                    <a:pt x="23246" y="21113"/>
                    <a:pt x="23267" y="21196"/>
                    <a:pt x="23288" y="21259"/>
                  </a:cubicBezTo>
                  <a:cubicBezTo>
                    <a:pt x="23414" y="21761"/>
                    <a:pt x="23539" y="22263"/>
                    <a:pt x="23665" y="22766"/>
                  </a:cubicBezTo>
                  <a:cubicBezTo>
                    <a:pt x="23707" y="22912"/>
                    <a:pt x="23769" y="23079"/>
                    <a:pt x="23832" y="23205"/>
                  </a:cubicBezTo>
                  <a:cubicBezTo>
                    <a:pt x="23889" y="23336"/>
                    <a:pt x="24012" y="23417"/>
                    <a:pt x="24158" y="23417"/>
                  </a:cubicBezTo>
                  <a:cubicBezTo>
                    <a:pt x="24175" y="23417"/>
                    <a:pt x="24192" y="23416"/>
                    <a:pt x="24209" y="23414"/>
                  </a:cubicBezTo>
                  <a:cubicBezTo>
                    <a:pt x="24355" y="23393"/>
                    <a:pt x="24481" y="23289"/>
                    <a:pt x="24523" y="23142"/>
                  </a:cubicBezTo>
                  <a:cubicBezTo>
                    <a:pt x="24544" y="23038"/>
                    <a:pt x="24523" y="22954"/>
                    <a:pt x="24481" y="22870"/>
                  </a:cubicBezTo>
                  <a:cubicBezTo>
                    <a:pt x="24397" y="22724"/>
                    <a:pt x="24355" y="22577"/>
                    <a:pt x="24313" y="22431"/>
                  </a:cubicBezTo>
                  <a:cubicBezTo>
                    <a:pt x="24251" y="22138"/>
                    <a:pt x="24188" y="21845"/>
                    <a:pt x="24125" y="21552"/>
                  </a:cubicBezTo>
                  <a:cubicBezTo>
                    <a:pt x="24104" y="21531"/>
                    <a:pt x="24104" y="21510"/>
                    <a:pt x="24125" y="21468"/>
                  </a:cubicBezTo>
                  <a:cubicBezTo>
                    <a:pt x="24355" y="21594"/>
                    <a:pt x="24586" y="21719"/>
                    <a:pt x="24837" y="21845"/>
                  </a:cubicBezTo>
                  <a:cubicBezTo>
                    <a:pt x="24899" y="21866"/>
                    <a:pt x="24941" y="21929"/>
                    <a:pt x="24962" y="22012"/>
                  </a:cubicBezTo>
                  <a:cubicBezTo>
                    <a:pt x="25004" y="22222"/>
                    <a:pt x="25067" y="22431"/>
                    <a:pt x="25130" y="22619"/>
                  </a:cubicBezTo>
                  <a:cubicBezTo>
                    <a:pt x="25171" y="22766"/>
                    <a:pt x="25192" y="22891"/>
                    <a:pt x="25213" y="23017"/>
                  </a:cubicBezTo>
                  <a:cubicBezTo>
                    <a:pt x="25250" y="23199"/>
                    <a:pt x="25413" y="23318"/>
                    <a:pt x="25579" y="23318"/>
                  </a:cubicBezTo>
                  <a:cubicBezTo>
                    <a:pt x="25604" y="23318"/>
                    <a:pt x="25628" y="23315"/>
                    <a:pt x="25653" y="23310"/>
                  </a:cubicBezTo>
                  <a:cubicBezTo>
                    <a:pt x="25862" y="23268"/>
                    <a:pt x="25966" y="23079"/>
                    <a:pt x="25925" y="22870"/>
                  </a:cubicBezTo>
                  <a:cubicBezTo>
                    <a:pt x="25904" y="22745"/>
                    <a:pt x="25862" y="22598"/>
                    <a:pt x="25820" y="22473"/>
                  </a:cubicBezTo>
                  <a:cubicBezTo>
                    <a:pt x="25778" y="22284"/>
                    <a:pt x="25715" y="22096"/>
                    <a:pt x="25674" y="21908"/>
                  </a:cubicBezTo>
                  <a:lnTo>
                    <a:pt x="25925" y="21845"/>
                  </a:lnTo>
                  <a:cubicBezTo>
                    <a:pt x="26176" y="21782"/>
                    <a:pt x="26406" y="21719"/>
                    <a:pt x="26657" y="21636"/>
                  </a:cubicBezTo>
                  <a:cubicBezTo>
                    <a:pt x="26803" y="21594"/>
                    <a:pt x="26908" y="21468"/>
                    <a:pt x="26908" y="21322"/>
                  </a:cubicBezTo>
                  <a:cubicBezTo>
                    <a:pt x="26929" y="21175"/>
                    <a:pt x="26845" y="21050"/>
                    <a:pt x="26720" y="20987"/>
                  </a:cubicBezTo>
                  <a:cubicBezTo>
                    <a:pt x="26657" y="20956"/>
                    <a:pt x="26594" y="20940"/>
                    <a:pt x="26534" y="20940"/>
                  </a:cubicBezTo>
                  <a:cubicBezTo>
                    <a:pt x="26474" y="20940"/>
                    <a:pt x="26416" y="20956"/>
                    <a:pt x="26364" y="20987"/>
                  </a:cubicBezTo>
                  <a:cubicBezTo>
                    <a:pt x="26050" y="21071"/>
                    <a:pt x="25715" y="21154"/>
                    <a:pt x="25402" y="21238"/>
                  </a:cubicBezTo>
                  <a:cubicBezTo>
                    <a:pt x="25376" y="21247"/>
                    <a:pt x="25350" y="21252"/>
                    <a:pt x="25325" y="21252"/>
                  </a:cubicBezTo>
                  <a:cubicBezTo>
                    <a:pt x="25290" y="21252"/>
                    <a:pt x="25259" y="21242"/>
                    <a:pt x="25234" y="21217"/>
                  </a:cubicBezTo>
                  <a:cubicBezTo>
                    <a:pt x="24983" y="21071"/>
                    <a:pt x="24774" y="20924"/>
                    <a:pt x="24502" y="20757"/>
                  </a:cubicBezTo>
                  <a:lnTo>
                    <a:pt x="24941" y="20631"/>
                  </a:lnTo>
                  <a:cubicBezTo>
                    <a:pt x="25255" y="20506"/>
                    <a:pt x="25590" y="20422"/>
                    <a:pt x="25946" y="20380"/>
                  </a:cubicBezTo>
                  <a:lnTo>
                    <a:pt x="25987" y="20380"/>
                  </a:lnTo>
                  <a:cubicBezTo>
                    <a:pt x="26176" y="20359"/>
                    <a:pt x="26322" y="20171"/>
                    <a:pt x="26280" y="19983"/>
                  </a:cubicBezTo>
                  <a:cubicBezTo>
                    <a:pt x="26261" y="19806"/>
                    <a:pt x="26095" y="19667"/>
                    <a:pt x="25919" y="19667"/>
                  </a:cubicBezTo>
                  <a:cubicBezTo>
                    <a:pt x="25907" y="19667"/>
                    <a:pt x="25895" y="19667"/>
                    <a:pt x="25883" y="19669"/>
                  </a:cubicBezTo>
                  <a:cubicBezTo>
                    <a:pt x="25715" y="19669"/>
                    <a:pt x="25569" y="19711"/>
                    <a:pt x="25422" y="19732"/>
                  </a:cubicBezTo>
                  <a:cubicBezTo>
                    <a:pt x="25171" y="19815"/>
                    <a:pt x="24941" y="19899"/>
                    <a:pt x="24690" y="19962"/>
                  </a:cubicBezTo>
                  <a:cubicBezTo>
                    <a:pt x="24355" y="20066"/>
                    <a:pt x="24000" y="20150"/>
                    <a:pt x="23665" y="20234"/>
                  </a:cubicBezTo>
                  <a:cubicBezTo>
                    <a:pt x="23635" y="20249"/>
                    <a:pt x="23603" y="20256"/>
                    <a:pt x="23571" y="20256"/>
                  </a:cubicBezTo>
                  <a:cubicBezTo>
                    <a:pt x="23512" y="20256"/>
                    <a:pt x="23454" y="20232"/>
                    <a:pt x="23414" y="20192"/>
                  </a:cubicBezTo>
                  <a:lnTo>
                    <a:pt x="22598" y="19648"/>
                  </a:lnTo>
                  <a:cubicBezTo>
                    <a:pt x="22556" y="19627"/>
                    <a:pt x="22535" y="19606"/>
                    <a:pt x="22514" y="19564"/>
                  </a:cubicBezTo>
                  <a:cubicBezTo>
                    <a:pt x="22661" y="19543"/>
                    <a:pt x="22786" y="19501"/>
                    <a:pt x="22912" y="19460"/>
                  </a:cubicBezTo>
                  <a:lnTo>
                    <a:pt x="24397" y="18999"/>
                  </a:lnTo>
                  <a:lnTo>
                    <a:pt x="25192" y="18769"/>
                  </a:lnTo>
                  <a:cubicBezTo>
                    <a:pt x="25360" y="18727"/>
                    <a:pt x="25464" y="18581"/>
                    <a:pt x="25485" y="18413"/>
                  </a:cubicBezTo>
                  <a:cubicBezTo>
                    <a:pt x="25485" y="18246"/>
                    <a:pt x="25381" y="18120"/>
                    <a:pt x="25234" y="18079"/>
                  </a:cubicBezTo>
                  <a:cubicBezTo>
                    <a:pt x="25192" y="18068"/>
                    <a:pt x="25150" y="18063"/>
                    <a:pt x="25109" y="18063"/>
                  </a:cubicBezTo>
                  <a:cubicBezTo>
                    <a:pt x="25067" y="18063"/>
                    <a:pt x="25025" y="18068"/>
                    <a:pt x="24983" y="18079"/>
                  </a:cubicBezTo>
                  <a:cubicBezTo>
                    <a:pt x="24376" y="18246"/>
                    <a:pt x="23769" y="18434"/>
                    <a:pt x="23184" y="18623"/>
                  </a:cubicBezTo>
                  <a:cubicBezTo>
                    <a:pt x="22681" y="18790"/>
                    <a:pt x="22200" y="18937"/>
                    <a:pt x="21698" y="19083"/>
                  </a:cubicBezTo>
                  <a:cubicBezTo>
                    <a:pt x="21674" y="19099"/>
                    <a:pt x="21644" y="19106"/>
                    <a:pt x="21612" y="19106"/>
                  </a:cubicBezTo>
                  <a:cubicBezTo>
                    <a:pt x="21561" y="19106"/>
                    <a:pt x="21507" y="19088"/>
                    <a:pt x="21468" y="19062"/>
                  </a:cubicBezTo>
                  <a:cubicBezTo>
                    <a:pt x="20945" y="18748"/>
                    <a:pt x="20422" y="18455"/>
                    <a:pt x="19899" y="18162"/>
                  </a:cubicBezTo>
                  <a:cubicBezTo>
                    <a:pt x="19878" y="18120"/>
                    <a:pt x="19836" y="18100"/>
                    <a:pt x="19815" y="18079"/>
                  </a:cubicBezTo>
                  <a:lnTo>
                    <a:pt x="20401" y="17765"/>
                  </a:lnTo>
                  <a:cubicBezTo>
                    <a:pt x="20526" y="17702"/>
                    <a:pt x="20652" y="17618"/>
                    <a:pt x="20777" y="17556"/>
                  </a:cubicBezTo>
                  <a:cubicBezTo>
                    <a:pt x="20945" y="17451"/>
                    <a:pt x="21112" y="17367"/>
                    <a:pt x="21280" y="17263"/>
                  </a:cubicBezTo>
                  <a:cubicBezTo>
                    <a:pt x="21552" y="17095"/>
                    <a:pt x="21824" y="16928"/>
                    <a:pt x="22117" y="16802"/>
                  </a:cubicBezTo>
                  <a:cubicBezTo>
                    <a:pt x="22451" y="17053"/>
                    <a:pt x="22786" y="17304"/>
                    <a:pt x="23121" y="17576"/>
                  </a:cubicBezTo>
                  <a:cubicBezTo>
                    <a:pt x="23191" y="17637"/>
                    <a:pt x="23281" y="17668"/>
                    <a:pt x="23372" y="17668"/>
                  </a:cubicBezTo>
                  <a:cubicBezTo>
                    <a:pt x="23469" y="17668"/>
                    <a:pt x="23568" y="17632"/>
                    <a:pt x="23644" y="17556"/>
                  </a:cubicBezTo>
                  <a:cubicBezTo>
                    <a:pt x="23769" y="17409"/>
                    <a:pt x="23769" y="17158"/>
                    <a:pt x="23623" y="17032"/>
                  </a:cubicBezTo>
                  <a:cubicBezTo>
                    <a:pt x="23581" y="16991"/>
                    <a:pt x="23518" y="16949"/>
                    <a:pt x="23477" y="16907"/>
                  </a:cubicBezTo>
                  <a:lnTo>
                    <a:pt x="22849" y="16447"/>
                  </a:lnTo>
                  <a:lnTo>
                    <a:pt x="22368" y="16112"/>
                  </a:lnTo>
                  <a:lnTo>
                    <a:pt x="23414" y="15317"/>
                  </a:lnTo>
                  <a:lnTo>
                    <a:pt x="23581" y="15442"/>
                  </a:lnTo>
                  <a:lnTo>
                    <a:pt x="24983" y="16551"/>
                  </a:lnTo>
                  <a:cubicBezTo>
                    <a:pt x="25109" y="16635"/>
                    <a:pt x="25234" y="16719"/>
                    <a:pt x="25360" y="16802"/>
                  </a:cubicBezTo>
                  <a:cubicBezTo>
                    <a:pt x="25427" y="16843"/>
                    <a:pt x="25494" y="16860"/>
                    <a:pt x="25556" y="16860"/>
                  </a:cubicBezTo>
                  <a:cubicBezTo>
                    <a:pt x="25879" y="16860"/>
                    <a:pt x="26084" y="16385"/>
                    <a:pt x="25715" y="16175"/>
                  </a:cubicBezTo>
                  <a:cubicBezTo>
                    <a:pt x="25590" y="16112"/>
                    <a:pt x="25464" y="16007"/>
                    <a:pt x="25360" y="15924"/>
                  </a:cubicBezTo>
                  <a:lnTo>
                    <a:pt x="24146" y="14982"/>
                  </a:lnTo>
                  <a:lnTo>
                    <a:pt x="24041" y="14877"/>
                  </a:lnTo>
                  <a:cubicBezTo>
                    <a:pt x="24083" y="14835"/>
                    <a:pt x="24125" y="14794"/>
                    <a:pt x="24167" y="14752"/>
                  </a:cubicBezTo>
                  <a:cubicBezTo>
                    <a:pt x="24418" y="14563"/>
                    <a:pt x="24669" y="14354"/>
                    <a:pt x="24941" y="14145"/>
                  </a:cubicBezTo>
                  <a:cubicBezTo>
                    <a:pt x="25213" y="13957"/>
                    <a:pt x="25485" y="13747"/>
                    <a:pt x="25757" y="13538"/>
                  </a:cubicBezTo>
                  <a:cubicBezTo>
                    <a:pt x="25904" y="13434"/>
                    <a:pt x="25966" y="13224"/>
                    <a:pt x="25883" y="13078"/>
                  </a:cubicBezTo>
                  <a:cubicBezTo>
                    <a:pt x="25805" y="12953"/>
                    <a:pt x="25681" y="12887"/>
                    <a:pt x="25553" y="12887"/>
                  </a:cubicBezTo>
                  <a:cubicBezTo>
                    <a:pt x="25509" y="12887"/>
                    <a:pt x="25465" y="12894"/>
                    <a:pt x="25422" y="12911"/>
                  </a:cubicBezTo>
                  <a:cubicBezTo>
                    <a:pt x="25360" y="12931"/>
                    <a:pt x="25318" y="12952"/>
                    <a:pt x="25255" y="12994"/>
                  </a:cubicBezTo>
                  <a:cubicBezTo>
                    <a:pt x="25150" y="13057"/>
                    <a:pt x="25067" y="13141"/>
                    <a:pt x="24962" y="13224"/>
                  </a:cubicBezTo>
                  <a:lnTo>
                    <a:pt x="23539" y="14333"/>
                  </a:lnTo>
                  <a:cubicBezTo>
                    <a:pt x="23497" y="14375"/>
                    <a:pt x="23456" y="14396"/>
                    <a:pt x="23414" y="14417"/>
                  </a:cubicBezTo>
                  <a:lnTo>
                    <a:pt x="22368" y="13664"/>
                  </a:lnTo>
                  <a:cubicBezTo>
                    <a:pt x="22409" y="13601"/>
                    <a:pt x="22451" y="13580"/>
                    <a:pt x="22493" y="13559"/>
                  </a:cubicBezTo>
                  <a:cubicBezTo>
                    <a:pt x="22765" y="13350"/>
                    <a:pt x="23058" y="13141"/>
                    <a:pt x="23330" y="12931"/>
                  </a:cubicBezTo>
                  <a:cubicBezTo>
                    <a:pt x="23435" y="12869"/>
                    <a:pt x="23539" y="12785"/>
                    <a:pt x="23623" y="12722"/>
                  </a:cubicBezTo>
                  <a:cubicBezTo>
                    <a:pt x="23749" y="12576"/>
                    <a:pt x="23749" y="12346"/>
                    <a:pt x="23623" y="12220"/>
                  </a:cubicBezTo>
                  <a:cubicBezTo>
                    <a:pt x="23545" y="12130"/>
                    <a:pt x="23442" y="12089"/>
                    <a:pt x="23341" y="12089"/>
                  </a:cubicBezTo>
                  <a:cubicBezTo>
                    <a:pt x="23254" y="12089"/>
                    <a:pt x="23168" y="12120"/>
                    <a:pt x="23100" y="12178"/>
                  </a:cubicBezTo>
                  <a:cubicBezTo>
                    <a:pt x="22933" y="12325"/>
                    <a:pt x="22744" y="12471"/>
                    <a:pt x="22577" y="12597"/>
                  </a:cubicBezTo>
                  <a:cubicBezTo>
                    <a:pt x="22409" y="12701"/>
                    <a:pt x="22242" y="12848"/>
                    <a:pt x="22054" y="12973"/>
                  </a:cubicBezTo>
                  <a:lnTo>
                    <a:pt x="21133" y="12429"/>
                  </a:lnTo>
                  <a:cubicBezTo>
                    <a:pt x="21049" y="12387"/>
                    <a:pt x="20966" y="12325"/>
                    <a:pt x="20882" y="12283"/>
                  </a:cubicBezTo>
                  <a:lnTo>
                    <a:pt x="19794" y="11697"/>
                  </a:lnTo>
                  <a:lnTo>
                    <a:pt x="19794" y="11676"/>
                  </a:lnTo>
                  <a:cubicBezTo>
                    <a:pt x="19836" y="11634"/>
                    <a:pt x="19878" y="11613"/>
                    <a:pt x="19940" y="11571"/>
                  </a:cubicBezTo>
                  <a:cubicBezTo>
                    <a:pt x="20422" y="11299"/>
                    <a:pt x="20924" y="11027"/>
                    <a:pt x="21405" y="10734"/>
                  </a:cubicBezTo>
                  <a:cubicBezTo>
                    <a:pt x="21473" y="10694"/>
                    <a:pt x="21549" y="10671"/>
                    <a:pt x="21623" y="10671"/>
                  </a:cubicBezTo>
                  <a:cubicBezTo>
                    <a:pt x="21663" y="10671"/>
                    <a:pt x="21703" y="10678"/>
                    <a:pt x="21740" y="10693"/>
                  </a:cubicBezTo>
                  <a:cubicBezTo>
                    <a:pt x="21949" y="10776"/>
                    <a:pt x="22137" y="10839"/>
                    <a:pt x="22326" y="10902"/>
                  </a:cubicBezTo>
                  <a:cubicBezTo>
                    <a:pt x="23058" y="11132"/>
                    <a:pt x="23769" y="11362"/>
                    <a:pt x="24502" y="11571"/>
                  </a:cubicBezTo>
                  <a:cubicBezTo>
                    <a:pt x="24669" y="11634"/>
                    <a:pt x="24858" y="11676"/>
                    <a:pt x="25025" y="11718"/>
                  </a:cubicBezTo>
                  <a:cubicBezTo>
                    <a:pt x="25053" y="11724"/>
                    <a:pt x="25080" y="11727"/>
                    <a:pt x="25108" y="11727"/>
                  </a:cubicBezTo>
                  <a:cubicBezTo>
                    <a:pt x="25266" y="11727"/>
                    <a:pt x="25408" y="11627"/>
                    <a:pt x="25443" y="11467"/>
                  </a:cubicBezTo>
                  <a:cubicBezTo>
                    <a:pt x="25506" y="11258"/>
                    <a:pt x="25381" y="11048"/>
                    <a:pt x="25171" y="11006"/>
                  </a:cubicBezTo>
                  <a:cubicBezTo>
                    <a:pt x="25025" y="10944"/>
                    <a:pt x="24858" y="10923"/>
                    <a:pt x="24690" y="10881"/>
                  </a:cubicBezTo>
                  <a:cubicBezTo>
                    <a:pt x="24460" y="10797"/>
                    <a:pt x="24230" y="10734"/>
                    <a:pt x="24000" y="10651"/>
                  </a:cubicBezTo>
                  <a:lnTo>
                    <a:pt x="22744" y="10253"/>
                  </a:lnTo>
                  <a:lnTo>
                    <a:pt x="22472" y="10190"/>
                  </a:lnTo>
                  <a:cubicBezTo>
                    <a:pt x="22535" y="10149"/>
                    <a:pt x="22577" y="10107"/>
                    <a:pt x="22619" y="10086"/>
                  </a:cubicBezTo>
                  <a:cubicBezTo>
                    <a:pt x="22849" y="9918"/>
                    <a:pt x="23100" y="9772"/>
                    <a:pt x="23330" y="9605"/>
                  </a:cubicBezTo>
                  <a:cubicBezTo>
                    <a:pt x="23400" y="9549"/>
                    <a:pt x="23479" y="9521"/>
                    <a:pt x="23561" y="9521"/>
                  </a:cubicBezTo>
                  <a:cubicBezTo>
                    <a:pt x="23602" y="9521"/>
                    <a:pt x="23644" y="9528"/>
                    <a:pt x="23686" y="9542"/>
                  </a:cubicBezTo>
                  <a:cubicBezTo>
                    <a:pt x="23749" y="9563"/>
                    <a:pt x="23811" y="9563"/>
                    <a:pt x="23874" y="9584"/>
                  </a:cubicBezTo>
                  <a:cubicBezTo>
                    <a:pt x="24376" y="9730"/>
                    <a:pt x="24858" y="9877"/>
                    <a:pt x="25360" y="10023"/>
                  </a:cubicBezTo>
                  <a:cubicBezTo>
                    <a:pt x="25527" y="10065"/>
                    <a:pt x="25694" y="10086"/>
                    <a:pt x="25841" y="10107"/>
                  </a:cubicBezTo>
                  <a:cubicBezTo>
                    <a:pt x="26050" y="10107"/>
                    <a:pt x="26238" y="9960"/>
                    <a:pt x="26259" y="9751"/>
                  </a:cubicBezTo>
                  <a:cubicBezTo>
                    <a:pt x="26259" y="9563"/>
                    <a:pt x="26113" y="9395"/>
                    <a:pt x="25904" y="9374"/>
                  </a:cubicBezTo>
                  <a:cubicBezTo>
                    <a:pt x="25757" y="9353"/>
                    <a:pt x="25590" y="9333"/>
                    <a:pt x="25443" y="9291"/>
                  </a:cubicBezTo>
                  <a:cubicBezTo>
                    <a:pt x="25150" y="9207"/>
                    <a:pt x="24858" y="9102"/>
                    <a:pt x="24565" y="9019"/>
                  </a:cubicBezTo>
                  <a:cubicBezTo>
                    <a:pt x="24523" y="9019"/>
                    <a:pt x="24502" y="8998"/>
                    <a:pt x="24481" y="8998"/>
                  </a:cubicBezTo>
                  <a:cubicBezTo>
                    <a:pt x="24711" y="8830"/>
                    <a:pt x="24920" y="8705"/>
                    <a:pt x="25130" y="8558"/>
                  </a:cubicBezTo>
                  <a:cubicBezTo>
                    <a:pt x="25191" y="8528"/>
                    <a:pt x="25252" y="8508"/>
                    <a:pt x="25322" y="8508"/>
                  </a:cubicBezTo>
                  <a:cubicBezTo>
                    <a:pt x="25347" y="8508"/>
                    <a:pt x="25373" y="8511"/>
                    <a:pt x="25402" y="8517"/>
                  </a:cubicBezTo>
                  <a:cubicBezTo>
                    <a:pt x="25715" y="8621"/>
                    <a:pt x="26050" y="8684"/>
                    <a:pt x="26364" y="8789"/>
                  </a:cubicBezTo>
                  <a:cubicBezTo>
                    <a:pt x="26405" y="8801"/>
                    <a:pt x="26445" y="8807"/>
                    <a:pt x="26485" y="8807"/>
                  </a:cubicBezTo>
                  <a:cubicBezTo>
                    <a:pt x="26649" y="8807"/>
                    <a:pt x="26795" y="8706"/>
                    <a:pt x="26845" y="8537"/>
                  </a:cubicBezTo>
                  <a:cubicBezTo>
                    <a:pt x="26908" y="8349"/>
                    <a:pt x="26803" y="8140"/>
                    <a:pt x="26594" y="8098"/>
                  </a:cubicBezTo>
                  <a:cubicBezTo>
                    <a:pt x="26490" y="8056"/>
                    <a:pt x="26364" y="8035"/>
                    <a:pt x="26259" y="7993"/>
                  </a:cubicBezTo>
                  <a:lnTo>
                    <a:pt x="25653" y="7826"/>
                  </a:lnTo>
                  <a:cubicBezTo>
                    <a:pt x="25674" y="7742"/>
                    <a:pt x="25694" y="7659"/>
                    <a:pt x="25715" y="7575"/>
                  </a:cubicBezTo>
                  <a:cubicBezTo>
                    <a:pt x="25778" y="7345"/>
                    <a:pt x="25841" y="7115"/>
                    <a:pt x="25904" y="6864"/>
                  </a:cubicBezTo>
                  <a:cubicBezTo>
                    <a:pt x="25946" y="6675"/>
                    <a:pt x="25820" y="6466"/>
                    <a:pt x="25632" y="6424"/>
                  </a:cubicBezTo>
                  <a:cubicBezTo>
                    <a:pt x="25616" y="6423"/>
                    <a:pt x="25601" y="6422"/>
                    <a:pt x="25587" y="6422"/>
                  </a:cubicBezTo>
                  <a:cubicBezTo>
                    <a:pt x="25396" y="6422"/>
                    <a:pt x="25231" y="6544"/>
                    <a:pt x="25192" y="6738"/>
                  </a:cubicBezTo>
                  <a:cubicBezTo>
                    <a:pt x="25109" y="7073"/>
                    <a:pt x="25004" y="7408"/>
                    <a:pt x="24920" y="7742"/>
                  </a:cubicBezTo>
                  <a:cubicBezTo>
                    <a:pt x="24920" y="7805"/>
                    <a:pt x="24878" y="7868"/>
                    <a:pt x="24816" y="7889"/>
                  </a:cubicBezTo>
                  <a:lnTo>
                    <a:pt x="24083" y="8265"/>
                  </a:lnTo>
                  <a:cubicBezTo>
                    <a:pt x="24083" y="8245"/>
                    <a:pt x="24083" y="8224"/>
                    <a:pt x="24083" y="8203"/>
                  </a:cubicBezTo>
                  <a:cubicBezTo>
                    <a:pt x="24146" y="7931"/>
                    <a:pt x="24188" y="7701"/>
                    <a:pt x="24251" y="7429"/>
                  </a:cubicBezTo>
                  <a:cubicBezTo>
                    <a:pt x="24293" y="7219"/>
                    <a:pt x="24376" y="6989"/>
                    <a:pt x="24460" y="6801"/>
                  </a:cubicBezTo>
                  <a:cubicBezTo>
                    <a:pt x="24523" y="6633"/>
                    <a:pt x="24460" y="6466"/>
                    <a:pt x="24313" y="6382"/>
                  </a:cubicBezTo>
                  <a:cubicBezTo>
                    <a:pt x="24259" y="6337"/>
                    <a:pt x="24193" y="6315"/>
                    <a:pt x="24126" y="6315"/>
                  </a:cubicBezTo>
                  <a:cubicBezTo>
                    <a:pt x="24037" y="6315"/>
                    <a:pt x="23945" y="6353"/>
                    <a:pt x="23874" y="6424"/>
                  </a:cubicBezTo>
                  <a:cubicBezTo>
                    <a:pt x="23832" y="6466"/>
                    <a:pt x="23790" y="6529"/>
                    <a:pt x="23769" y="6592"/>
                  </a:cubicBezTo>
                  <a:cubicBezTo>
                    <a:pt x="23644" y="6885"/>
                    <a:pt x="23560" y="7177"/>
                    <a:pt x="23497" y="7470"/>
                  </a:cubicBezTo>
                  <a:cubicBezTo>
                    <a:pt x="23393" y="7889"/>
                    <a:pt x="23288" y="8286"/>
                    <a:pt x="23184" y="8705"/>
                  </a:cubicBezTo>
                  <a:cubicBezTo>
                    <a:pt x="23163" y="8809"/>
                    <a:pt x="23079" y="8914"/>
                    <a:pt x="22974" y="8956"/>
                  </a:cubicBezTo>
                  <a:lnTo>
                    <a:pt x="22179" y="9353"/>
                  </a:lnTo>
                  <a:cubicBezTo>
                    <a:pt x="22137" y="9374"/>
                    <a:pt x="22096" y="9374"/>
                    <a:pt x="22054" y="9395"/>
                  </a:cubicBezTo>
                  <a:lnTo>
                    <a:pt x="22054" y="9312"/>
                  </a:lnTo>
                  <a:lnTo>
                    <a:pt x="22430" y="7680"/>
                  </a:lnTo>
                  <a:cubicBezTo>
                    <a:pt x="22514" y="7345"/>
                    <a:pt x="22598" y="7010"/>
                    <a:pt x="22681" y="6675"/>
                  </a:cubicBezTo>
                  <a:cubicBezTo>
                    <a:pt x="22723" y="6466"/>
                    <a:pt x="22619" y="6278"/>
                    <a:pt x="22430" y="6215"/>
                  </a:cubicBezTo>
                  <a:cubicBezTo>
                    <a:pt x="22394" y="6204"/>
                    <a:pt x="22357" y="6199"/>
                    <a:pt x="22321" y="6199"/>
                  </a:cubicBezTo>
                  <a:cubicBezTo>
                    <a:pt x="22153" y="6199"/>
                    <a:pt x="22005" y="6314"/>
                    <a:pt x="21970" y="6487"/>
                  </a:cubicBezTo>
                  <a:cubicBezTo>
                    <a:pt x="21928" y="6633"/>
                    <a:pt x="21886" y="6780"/>
                    <a:pt x="21845" y="6947"/>
                  </a:cubicBezTo>
                  <a:cubicBezTo>
                    <a:pt x="21740" y="7429"/>
                    <a:pt x="21635" y="7931"/>
                    <a:pt x="21531" y="8433"/>
                  </a:cubicBezTo>
                  <a:cubicBezTo>
                    <a:pt x="21447" y="8768"/>
                    <a:pt x="21363" y="9102"/>
                    <a:pt x="21280" y="9437"/>
                  </a:cubicBezTo>
                  <a:cubicBezTo>
                    <a:pt x="21259" y="9584"/>
                    <a:pt x="21217" y="9730"/>
                    <a:pt x="21196" y="9877"/>
                  </a:cubicBezTo>
                  <a:cubicBezTo>
                    <a:pt x="21196" y="9939"/>
                    <a:pt x="21133" y="10002"/>
                    <a:pt x="21070" y="10044"/>
                  </a:cubicBezTo>
                  <a:lnTo>
                    <a:pt x="19501" y="10944"/>
                  </a:lnTo>
                  <a:cubicBezTo>
                    <a:pt x="19459" y="10965"/>
                    <a:pt x="19438" y="10986"/>
                    <a:pt x="19396" y="10986"/>
                  </a:cubicBezTo>
                  <a:cubicBezTo>
                    <a:pt x="19396" y="10567"/>
                    <a:pt x="19417" y="10190"/>
                    <a:pt x="19417" y="9793"/>
                  </a:cubicBezTo>
                  <a:lnTo>
                    <a:pt x="19417" y="9395"/>
                  </a:lnTo>
                  <a:cubicBezTo>
                    <a:pt x="19396" y="9102"/>
                    <a:pt x="19396" y="8789"/>
                    <a:pt x="19417" y="8475"/>
                  </a:cubicBezTo>
                  <a:cubicBezTo>
                    <a:pt x="19417" y="8412"/>
                    <a:pt x="19459" y="8349"/>
                    <a:pt x="19522" y="8328"/>
                  </a:cubicBezTo>
                  <a:lnTo>
                    <a:pt x="19668" y="8265"/>
                  </a:lnTo>
                  <a:lnTo>
                    <a:pt x="20631" y="7868"/>
                  </a:lnTo>
                  <a:cubicBezTo>
                    <a:pt x="20819" y="7784"/>
                    <a:pt x="20903" y="7575"/>
                    <a:pt x="20840" y="7387"/>
                  </a:cubicBezTo>
                  <a:cubicBezTo>
                    <a:pt x="20792" y="7243"/>
                    <a:pt x="20659" y="7148"/>
                    <a:pt x="20516" y="7148"/>
                  </a:cubicBezTo>
                  <a:cubicBezTo>
                    <a:pt x="20471" y="7148"/>
                    <a:pt x="20425" y="7158"/>
                    <a:pt x="20380" y="7177"/>
                  </a:cubicBezTo>
                  <a:cubicBezTo>
                    <a:pt x="20296" y="7198"/>
                    <a:pt x="20212" y="7240"/>
                    <a:pt x="20129" y="7282"/>
                  </a:cubicBezTo>
                  <a:lnTo>
                    <a:pt x="19166" y="7701"/>
                  </a:lnTo>
                  <a:cubicBezTo>
                    <a:pt x="19116" y="7717"/>
                    <a:pt x="19065" y="7748"/>
                    <a:pt x="19014" y="7748"/>
                  </a:cubicBezTo>
                  <a:cubicBezTo>
                    <a:pt x="19002" y="7748"/>
                    <a:pt x="18990" y="7746"/>
                    <a:pt x="18978" y="7742"/>
                  </a:cubicBezTo>
                  <a:cubicBezTo>
                    <a:pt x="18915" y="7324"/>
                    <a:pt x="18852" y="6905"/>
                    <a:pt x="18852" y="6487"/>
                  </a:cubicBezTo>
                  <a:cubicBezTo>
                    <a:pt x="18915" y="6445"/>
                    <a:pt x="18957" y="6424"/>
                    <a:pt x="19020" y="6403"/>
                  </a:cubicBezTo>
                  <a:cubicBezTo>
                    <a:pt x="19564" y="6194"/>
                    <a:pt x="20108" y="5964"/>
                    <a:pt x="20673" y="5755"/>
                  </a:cubicBezTo>
                  <a:cubicBezTo>
                    <a:pt x="20819" y="5692"/>
                    <a:pt x="20966" y="5629"/>
                    <a:pt x="21091" y="5545"/>
                  </a:cubicBezTo>
                  <a:cubicBezTo>
                    <a:pt x="21476" y="5353"/>
                    <a:pt x="21276" y="4854"/>
                    <a:pt x="20944" y="4854"/>
                  </a:cubicBezTo>
                  <a:cubicBezTo>
                    <a:pt x="20878" y="4854"/>
                    <a:pt x="20808" y="4873"/>
                    <a:pt x="20736" y="4918"/>
                  </a:cubicBezTo>
                  <a:cubicBezTo>
                    <a:pt x="20631" y="4980"/>
                    <a:pt x="20526" y="5022"/>
                    <a:pt x="20401" y="5085"/>
                  </a:cubicBezTo>
                  <a:cubicBezTo>
                    <a:pt x="19899" y="5294"/>
                    <a:pt x="19376" y="5483"/>
                    <a:pt x="18852" y="5692"/>
                  </a:cubicBezTo>
                  <a:lnTo>
                    <a:pt x="18748" y="5734"/>
                  </a:lnTo>
                  <a:cubicBezTo>
                    <a:pt x="18727" y="5566"/>
                    <a:pt x="18706" y="5441"/>
                    <a:pt x="18685" y="5315"/>
                  </a:cubicBezTo>
                  <a:cubicBezTo>
                    <a:pt x="18643" y="4939"/>
                    <a:pt x="18580" y="4562"/>
                    <a:pt x="18518" y="4185"/>
                  </a:cubicBezTo>
                  <a:cubicBezTo>
                    <a:pt x="18497" y="3997"/>
                    <a:pt x="18476" y="3788"/>
                    <a:pt x="18455" y="3579"/>
                  </a:cubicBezTo>
                  <a:cubicBezTo>
                    <a:pt x="18455" y="3401"/>
                    <a:pt x="18306" y="3242"/>
                    <a:pt x="18131" y="3242"/>
                  </a:cubicBezTo>
                  <a:cubicBezTo>
                    <a:pt x="18121" y="3242"/>
                    <a:pt x="18110" y="3243"/>
                    <a:pt x="18099" y="3244"/>
                  </a:cubicBezTo>
                  <a:cubicBezTo>
                    <a:pt x="18087" y="3243"/>
                    <a:pt x="18076" y="3242"/>
                    <a:pt x="18064" y="3242"/>
                  </a:cubicBezTo>
                  <a:cubicBezTo>
                    <a:pt x="17874" y="3242"/>
                    <a:pt x="17743" y="3401"/>
                    <a:pt x="17743" y="3579"/>
                  </a:cubicBezTo>
                  <a:cubicBezTo>
                    <a:pt x="17743" y="3725"/>
                    <a:pt x="17743" y="3872"/>
                    <a:pt x="17764" y="4018"/>
                  </a:cubicBezTo>
                  <a:cubicBezTo>
                    <a:pt x="17827" y="4478"/>
                    <a:pt x="17911" y="4960"/>
                    <a:pt x="17974" y="5420"/>
                  </a:cubicBezTo>
                  <a:cubicBezTo>
                    <a:pt x="18015" y="5629"/>
                    <a:pt x="18015" y="5817"/>
                    <a:pt x="18057" y="6048"/>
                  </a:cubicBezTo>
                  <a:lnTo>
                    <a:pt x="16865" y="6571"/>
                  </a:lnTo>
                  <a:cubicBezTo>
                    <a:pt x="16844" y="6487"/>
                    <a:pt x="16823" y="6424"/>
                    <a:pt x="16823" y="6382"/>
                  </a:cubicBezTo>
                  <a:cubicBezTo>
                    <a:pt x="16781" y="6006"/>
                    <a:pt x="16760" y="5629"/>
                    <a:pt x="16718" y="5252"/>
                  </a:cubicBezTo>
                  <a:cubicBezTo>
                    <a:pt x="16697" y="5169"/>
                    <a:pt x="16697" y="5085"/>
                    <a:pt x="16676" y="5001"/>
                  </a:cubicBezTo>
                  <a:cubicBezTo>
                    <a:pt x="16622" y="4838"/>
                    <a:pt x="16472" y="4721"/>
                    <a:pt x="16324" y="4721"/>
                  </a:cubicBezTo>
                  <a:cubicBezTo>
                    <a:pt x="16302" y="4721"/>
                    <a:pt x="16280" y="4724"/>
                    <a:pt x="16258" y="4729"/>
                  </a:cubicBezTo>
                  <a:cubicBezTo>
                    <a:pt x="16070" y="4771"/>
                    <a:pt x="15944" y="4939"/>
                    <a:pt x="15944" y="5148"/>
                  </a:cubicBezTo>
                  <a:cubicBezTo>
                    <a:pt x="15965" y="5315"/>
                    <a:pt x="16007" y="5483"/>
                    <a:pt x="16028" y="5650"/>
                  </a:cubicBezTo>
                  <a:cubicBezTo>
                    <a:pt x="16070" y="5901"/>
                    <a:pt x="16091" y="6173"/>
                    <a:pt x="16111" y="6466"/>
                  </a:cubicBezTo>
                  <a:lnTo>
                    <a:pt x="15191" y="6989"/>
                  </a:lnTo>
                  <a:cubicBezTo>
                    <a:pt x="15128" y="7031"/>
                    <a:pt x="15065" y="7052"/>
                    <a:pt x="15002" y="7094"/>
                  </a:cubicBezTo>
                  <a:lnTo>
                    <a:pt x="13914" y="7784"/>
                  </a:lnTo>
                  <a:lnTo>
                    <a:pt x="13852" y="7784"/>
                  </a:lnTo>
                  <a:lnTo>
                    <a:pt x="13852" y="7617"/>
                  </a:lnTo>
                  <a:lnTo>
                    <a:pt x="13852" y="5985"/>
                  </a:lnTo>
                  <a:cubicBezTo>
                    <a:pt x="13831" y="5817"/>
                    <a:pt x="13914" y="5671"/>
                    <a:pt x="14040" y="5566"/>
                  </a:cubicBezTo>
                  <a:cubicBezTo>
                    <a:pt x="14312" y="5336"/>
                    <a:pt x="14584" y="5085"/>
                    <a:pt x="14856" y="4834"/>
                  </a:cubicBezTo>
                  <a:lnTo>
                    <a:pt x="15107" y="4583"/>
                  </a:lnTo>
                  <a:lnTo>
                    <a:pt x="16174" y="3620"/>
                  </a:lnTo>
                  <a:cubicBezTo>
                    <a:pt x="16279" y="3516"/>
                    <a:pt x="16383" y="3411"/>
                    <a:pt x="16467" y="3307"/>
                  </a:cubicBezTo>
                  <a:cubicBezTo>
                    <a:pt x="16572" y="3244"/>
                    <a:pt x="16614" y="3118"/>
                    <a:pt x="16593" y="2972"/>
                  </a:cubicBezTo>
                  <a:cubicBezTo>
                    <a:pt x="16565" y="2794"/>
                    <a:pt x="16404" y="2679"/>
                    <a:pt x="16237" y="2679"/>
                  </a:cubicBezTo>
                  <a:cubicBezTo>
                    <a:pt x="16148" y="2679"/>
                    <a:pt x="16058" y="2711"/>
                    <a:pt x="15986" y="2783"/>
                  </a:cubicBezTo>
                  <a:cubicBezTo>
                    <a:pt x="15881" y="2888"/>
                    <a:pt x="15777" y="3014"/>
                    <a:pt x="15651" y="3118"/>
                  </a:cubicBezTo>
                  <a:cubicBezTo>
                    <a:pt x="15107" y="3620"/>
                    <a:pt x="14563" y="4144"/>
                    <a:pt x="14019" y="4646"/>
                  </a:cubicBezTo>
                  <a:cubicBezTo>
                    <a:pt x="13977" y="4667"/>
                    <a:pt x="13935" y="4688"/>
                    <a:pt x="13914" y="4729"/>
                  </a:cubicBezTo>
                  <a:cubicBezTo>
                    <a:pt x="13873" y="4353"/>
                    <a:pt x="13852" y="3997"/>
                    <a:pt x="13831" y="3641"/>
                  </a:cubicBezTo>
                  <a:cubicBezTo>
                    <a:pt x="13831" y="3558"/>
                    <a:pt x="13852" y="3453"/>
                    <a:pt x="13935" y="3390"/>
                  </a:cubicBezTo>
                  <a:cubicBezTo>
                    <a:pt x="14354" y="2993"/>
                    <a:pt x="14772" y="2595"/>
                    <a:pt x="15170" y="2177"/>
                  </a:cubicBezTo>
                  <a:cubicBezTo>
                    <a:pt x="15295" y="2051"/>
                    <a:pt x="15421" y="1905"/>
                    <a:pt x="15526" y="1758"/>
                  </a:cubicBezTo>
                  <a:cubicBezTo>
                    <a:pt x="15651" y="1591"/>
                    <a:pt x="15609" y="1361"/>
                    <a:pt x="15442" y="1256"/>
                  </a:cubicBezTo>
                  <a:cubicBezTo>
                    <a:pt x="15374" y="1205"/>
                    <a:pt x="15299" y="1182"/>
                    <a:pt x="15227" y="1182"/>
                  </a:cubicBezTo>
                  <a:cubicBezTo>
                    <a:pt x="15122" y="1182"/>
                    <a:pt x="15023" y="1232"/>
                    <a:pt x="14961" y="1319"/>
                  </a:cubicBezTo>
                  <a:cubicBezTo>
                    <a:pt x="14919" y="1361"/>
                    <a:pt x="14898" y="1403"/>
                    <a:pt x="14877" y="1444"/>
                  </a:cubicBezTo>
                  <a:cubicBezTo>
                    <a:pt x="14814" y="1507"/>
                    <a:pt x="14751" y="1591"/>
                    <a:pt x="14689" y="1654"/>
                  </a:cubicBezTo>
                  <a:lnTo>
                    <a:pt x="13998" y="2302"/>
                  </a:lnTo>
                  <a:cubicBezTo>
                    <a:pt x="13956" y="2323"/>
                    <a:pt x="13935" y="2344"/>
                    <a:pt x="13873" y="2386"/>
                  </a:cubicBezTo>
                  <a:cubicBezTo>
                    <a:pt x="13873" y="2093"/>
                    <a:pt x="13852" y="1842"/>
                    <a:pt x="13831" y="1570"/>
                  </a:cubicBezTo>
                  <a:cubicBezTo>
                    <a:pt x="13831" y="1507"/>
                    <a:pt x="13852" y="1444"/>
                    <a:pt x="13914" y="1382"/>
                  </a:cubicBezTo>
                  <a:cubicBezTo>
                    <a:pt x="14166" y="1151"/>
                    <a:pt x="14396" y="900"/>
                    <a:pt x="14668" y="649"/>
                  </a:cubicBezTo>
                  <a:cubicBezTo>
                    <a:pt x="14772" y="566"/>
                    <a:pt x="14814" y="440"/>
                    <a:pt x="14793" y="294"/>
                  </a:cubicBezTo>
                  <a:cubicBezTo>
                    <a:pt x="14752" y="116"/>
                    <a:pt x="14595" y="0"/>
                    <a:pt x="14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flipH="1">
              <a:off x="71624" y="2969244"/>
              <a:ext cx="333647" cy="33165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flipH="1">
              <a:off x="3325518" y="104777"/>
              <a:ext cx="301827" cy="299410"/>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flipH="1">
              <a:off x="1590536" y="4868276"/>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flipH="1">
              <a:off x="8372495" y="4361688"/>
              <a:ext cx="691325" cy="688575"/>
            </a:xfrm>
            <a:custGeom>
              <a:avLst/>
              <a:gdLst/>
              <a:ahLst/>
              <a:cxnLst/>
              <a:rect l="l" t="t" r="r" b="b"/>
              <a:pathLst>
                <a:path w="27653" h="27543" extrusionOk="0">
                  <a:moveTo>
                    <a:pt x="9437" y="3143"/>
                  </a:moveTo>
                  <a:lnTo>
                    <a:pt x="10483" y="3687"/>
                  </a:lnTo>
                  <a:cubicBezTo>
                    <a:pt x="10379" y="4063"/>
                    <a:pt x="10274" y="4461"/>
                    <a:pt x="10170" y="4858"/>
                  </a:cubicBezTo>
                  <a:cubicBezTo>
                    <a:pt x="9793" y="4670"/>
                    <a:pt x="9458" y="4461"/>
                    <a:pt x="9102" y="4272"/>
                  </a:cubicBezTo>
                  <a:lnTo>
                    <a:pt x="9081" y="4272"/>
                  </a:lnTo>
                  <a:cubicBezTo>
                    <a:pt x="9207" y="3896"/>
                    <a:pt x="9312" y="3540"/>
                    <a:pt x="9437" y="3143"/>
                  </a:cubicBezTo>
                  <a:close/>
                  <a:moveTo>
                    <a:pt x="18246" y="3143"/>
                  </a:moveTo>
                  <a:lnTo>
                    <a:pt x="18225" y="3164"/>
                  </a:lnTo>
                  <a:cubicBezTo>
                    <a:pt x="18351" y="3540"/>
                    <a:pt x="18455" y="3896"/>
                    <a:pt x="18581" y="4272"/>
                  </a:cubicBezTo>
                  <a:lnTo>
                    <a:pt x="17556" y="4858"/>
                  </a:lnTo>
                  <a:cubicBezTo>
                    <a:pt x="17388" y="4482"/>
                    <a:pt x="17263" y="4105"/>
                    <a:pt x="17200" y="3708"/>
                  </a:cubicBezTo>
                  <a:lnTo>
                    <a:pt x="18246" y="3143"/>
                  </a:lnTo>
                  <a:close/>
                  <a:moveTo>
                    <a:pt x="10588" y="5925"/>
                  </a:moveTo>
                  <a:lnTo>
                    <a:pt x="13183" y="7432"/>
                  </a:lnTo>
                  <a:cubicBezTo>
                    <a:pt x="12994" y="7557"/>
                    <a:pt x="12848" y="7662"/>
                    <a:pt x="12680" y="7767"/>
                  </a:cubicBezTo>
                  <a:cubicBezTo>
                    <a:pt x="12367" y="7976"/>
                    <a:pt x="12053" y="8185"/>
                    <a:pt x="11760" y="8374"/>
                  </a:cubicBezTo>
                  <a:cubicBezTo>
                    <a:pt x="11697" y="8415"/>
                    <a:pt x="11634" y="8457"/>
                    <a:pt x="11550" y="8457"/>
                  </a:cubicBezTo>
                  <a:cubicBezTo>
                    <a:pt x="11006" y="8583"/>
                    <a:pt x="10442" y="8708"/>
                    <a:pt x="9898" y="8813"/>
                  </a:cubicBezTo>
                  <a:cubicBezTo>
                    <a:pt x="9877" y="8813"/>
                    <a:pt x="9877" y="8792"/>
                    <a:pt x="9835" y="8792"/>
                  </a:cubicBezTo>
                  <a:lnTo>
                    <a:pt x="10588" y="5925"/>
                  </a:lnTo>
                  <a:close/>
                  <a:moveTo>
                    <a:pt x="17074" y="5925"/>
                  </a:moveTo>
                  <a:cubicBezTo>
                    <a:pt x="17346" y="6888"/>
                    <a:pt x="17576" y="7850"/>
                    <a:pt x="17848" y="8813"/>
                  </a:cubicBezTo>
                  <a:cubicBezTo>
                    <a:pt x="17660" y="8792"/>
                    <a:pt x="17472" y="8771"/>
                    <a:pt x="17304" y="8729"/>
                  </a:cubicBezTo>
                  <a:lnTo>
                    <a:pt x="16175" y="8478"/>
                  </a:lnTo>
                  <a:cubicBezTo>
                    <a:pt x="16112" y="8478"/>
                    <a:pt x="16049" y="8457"/>
                    <a:pt x="15986" y="8415"/>
                  </a:cubicBezTo>
                  <a:cubicBezTo>
                    <a:pt x="15484" y="8102"/>
                    <a:pt x="15024" y="7767"/>
                    <a:pt x="14501" y="7432"/>
                  </a:cubicBezTo>
                  <a:lnTo>
                    <a:pt x="17074" y="5925"/>
                  </a:lnTo>
                  <a:close/>
                  <a:moveTo>
                    <a:pt x="4353" y="9022"/>
                  </a:moveTo>
                  <a:cubicBezTo>
                    <a:pt x="4541" y="9378"/>
                    <a:pt x="4729" y="9713"/>
                    <a:pt x="4939" y="10068"/>
                  </a:cubicBezTo>
                  <a:lnTo>
                    <a:pt x="3767" y="10403"/>
                  </a:lnTo>
                  <a:cubicBezTo>
                    <a:pt x="3579" y="10068"/>
                    <a:pt x="3411" y="9713"/>
                    <a:pt x="3223" y="9378"/>
                  </a:cubicBezTo>
                  <a:lnTo>
                    <a:pt x="4353" y="9022"/>
                  </a:lnTo>
                  <a:close/>
                  <a:moveTo>
                    <a:pt x="23351" y="9001"/>
                  </a:moveTo>
                  <a:lnTo>
                    <a:pt x="24460" y="9357"/>
                  </a:lnTo>
                  <a:lnTo>
                    <a:pt x="23916" y="10403"/>
                  </a:lnTo>
                  <a:lnTo>
                    <a:pt x="22766" y="10068"/>
                  </a:lnTo>
                  <a:cubicBezTo>
                    <a:pt x="22954" y="9713"/>
                    <a:pt x="23142" y="9378"/>
                    <a:pt x="23351" y="9001"/>
                  </a:cubicBezTo>
                  <a:close/>
                  <a:moveTo>
                    <a:pt x="14375" y="8227"/>
                  </a:moveTo>
                  <a:cubicBezTo>
                    <a:pt x="14543" y="8332"/>
                    <a:pt x="14668" y="8415"/>
                    <a:pt x="14815" y="8499"/>
                  </a:cubicBezTo>
                  <a:cubicBezTo>
                    <a:pt x="15087" y="8687"/>
                    <a:pt x="15380" y="8876"/>
                    <a:pt x="15652" y="9064"/>
                  </a:cubicBezTo>
                  <a:cubicBezTo>
                    <a:pt x="15735" y="9106"/>
                    <a:pt x="15798" y="9148"/>
                    <a:pt x="15882" y="9169"/>
                  </a:cubicBezTo>
                  <a:cubicBezTo>
                    <a:pt x="16384" y="9252"/>
                    <a:pt x="16865" y="9357"/>
                    <a:pt x="17367" y="9462"/>
                  </a:cubicBezTo>
                  <a:lnTo>
                    <a:pt x="17367" y="9503"/>
                  </a:lnTo>
                  <a:lnTo>
                    <a:pt x="15191" y="10508"/>
                  </a:lnTo>
                  <a:cubicBezTo>
                    <a:pt x="14919" y="9754"/>
                    <a:pt x="14647" y="9022"/>
                    <a:pt x="14375" y="8227"/>
                  </a:cubicBezTo>
                  <a:close/>
                  <a:moveTo>
                    <a:pt x="13329" y="8248"/>
                  </a:moveTo>
                  <a:lnTo>
                    <a:pt x="13329" y="8248"/>
                  </a:lnTo>
                  <a:cubicBezTo>
                    <a:pt x="13036" y="9001"/>
                    <a:pt x="12764" y="9754"/>
                    <a:pt x="12492" y="10529"/>
                  </a:cubicBezTo>
                  <a:lnTo>
                    <a:pt x="10295" y="9503"/>
                  </a:lnTo>
                  <a:cubicBezTo>
                    <a:pt x="10421" y="9462"/>
                    <a:pt x="10483" y="9441"/>
                    <a:pt x="10546" y="9441"/>
                  </a:cubicBezTo>
                  <a:cubicBezTo>
                    <a:pt x="10965" y="9357"/>
                    <a:pt x="11362" y="9273"/>
                    <a:pt x="11781" y="9169"/>
                  </a:cubicBezTo>
                  <a:cubicBezTo>
                    <a:pt x="11885" y="9148"/>
                    <a:pt x="11969" y="9106"/>
                    <a:pt x="12053" y="9064"/>
                  </a:cubicBezTo>
                  <a:cubicBezTo>
                    <a:pt x="12450" y="8792"/>
                    <a:pt x="12848" y="8541"/>
                    <a:pt x="13245" y="8269"/>
                  </a:cubicBezTo>
                  <a:lnTo>
                    <a:pt x="13329" y="8248"/>
                  </a:lnTo>
                  <a:close/>
                  <a:moveTo>
                    <a:pt x="18832" y="9781"/>
                  </a:moveTo>
                  <a:cubicBezTo>
                    <a:pt x="18853" y="9781"/>
                    <a:pt x="18874" y="9786"/>
                    <a:pt x="18895" y="9796"/>
                  </a:cubicBezTo>
                  <a:lnTo>
                    <a:pt x="20527" y="10215"/>
                  </a:lnTo>
                  <a:cubicBezTo>
                    <a:pt x="20861" y="10298"/>
                    <a:pt x="21217" y="10403"/>
                    <a:pt x="21573" y="10487"/>
                  </a:cubicBezTo>
                  <a:lnTo>
                    <a:pt x="21636" y="10508"/>
                  </a:lnTo>
                  <a:cubicBezTo>
                    <a:pt x="21595" y="10672"/>
                    <a:pt x="20348" y="12805"/>
                    <a:pt x="20141" y="13087"/>
                  </a:cubicBezTo>
                  <a:lnTo>
                    <a:pt x="20141" y="13087"/>
                  </a:lnTo>
                  <a:cubicBezTo>
                    <a:pt x="19956" y="12801"/>
                    <a:pt x="19792" y="12554"/>
                    <a:pt x="19627" y="12307"/>
                  </a:cubicBezTo>
                  <a:cubicBezTo>
                    <a:pt x="19501" y="12098"/>
                    <a:pt x="19355" y="11910"/>
                    <a:pt x="19229" y="11721"/>
                  </a:cubicBezTo>
                  <a:cubicBezTo>
                    <a:pt x="19167" y="11617"/>
                    <a:pt x="19125" y="11512"/>
                    <a:pt x="19104" y="11407"/>
                  </a:cubicBezTo>
                  <a:cubicBezTo>
                    <a:pt x="19020" y="10947"/>
                    <a:pt x="18916" y="10508"/>
                    <a:pt x="18811" y="10047"/>
                  </a:cubicBezTo>
                  <a:cubicBezTo>
                    <a:pt x="18790" y="9964"/>
                    <a:pt x="18790" y="9880"/>
                    <a:pt x="18769" y="9796"/>
                  </a:cubicBezTo>
                  <a:cubicBezTo>
                    <a:pt x="18790" y="9786"/>
                    <a:pt x="18811" y="9781"/>
                    <a:pt x="18832" y="9781"/>
                  </a:cubicBezTo>
                  <a:close/>
                  <a:moveTo>
                    <a:pt x="8872" y="9775"/>
                  </a:moveTo>
                  <a:cubicBezTo>
                    <a:pt x="8872" y="9817"/>
                    <a:pt x="8872" y="9880"/>
                    <a:pt x="8872" y="9922"/>
                  </a:cubicBezTo>
                  <a:cubicBezTo>
                    <a:pt x="8809" y="10194"/>
                    <a:pt x="8747" y="10487"/>
                    <a:pt x="8684" y="10738"/>
                  </a:cubicBezTo>
                  <a:cubicBezTo>
                    <a:pt x="8642" y="10968"/>
                    <a:pt x="8600" y="11198"/>
                    <a:pt x="8558" y="11407"/>
                  </a:cubicBezTo>
                  <a:cubicBezTo>
                    <a:pt x="8537" y="11491"/>
                    <a:pt x="8517" y="11575"/>
                    <a:pt x="8475" y="11659"/>
                  </a:cubicBezTo>
                  <a:cubicBezTo>
                    <a:pt x="8182" y="12098"/>
                    <a:pt x="7889" y="12537"/>
                    <a:pt x="7596" y="12977"/>
                  </a:cubicBezTo>
                  <a:lnTo>
                    <a:pt x="7512" y="13123"/>
                  </a:lnTo>
                  <a:lnTo>
                    <a:pt x="6006" y="10529"/>
                  </a:lnTo>
                  <a:lnTo>
                    <a:pt x="8872" y="9775"/>
                  </a:lnTo>
                  <a:close/>
                  <a:moveTo>
                    <a:pt x="9542" y="10236"/>
                  </a:moveTo>
                  <a:cubicBezTo>
                    <a:pt x="9918" y="10968"/>
                    <a:pt x="10232" y="11679"/>
                    <a:pt x="10588" y="12412"/>
                  </a:cubicBezTo>
                  <a:lnTo>
                    <a:pt x="8307" y="13249"/>
                  </a:lnTo>
                  <a:cubicBezTo>
                    <a:pt x="8391" y="13081"/>
                    <a:pt x="8475" y="12956"/>
                    <a:pt x="8537" y="12830"/>
                  </a:cubicBezTo>
                  <a:cubicBezTo>
                    <a:pt x="8705" y="12579"/>
                    <a:pt x="8872" y="12307"/>
                    <a:pt x="9061" y="12056"/>
                  </a:cubicBezTo>
                  <a:cubicBezTo>
                    <a:pt x="9165" y="11910"/>
                    <a:pt x="9228" y="11742"/>
                    <a:pt x="9249" y="11575"/>
                  </a:cubicBezTo>
                  <a:cubicBezTo>
                    <a:pt x="9333" y="11219"/>
                    <a:pt x="9395" y="10863"/>
                    <a:pt x="9479" y="10529"/>
                  </a:cubicBezTo>
                  <a:cubicBezTo>
                    <a:pt x="9479" y="10445"/>
                    <a:pt x="9500" y="10361"/>
                    <a:pt x="9542" y="10236"/>
                  </a:cubicBezTo>
                  <a:close/>
                  <a:moveTo>
                    <a:pt x="18120" y="10215"/>
                  </a:moveTo>
                  <a:cubicBezTo>
                    <a:pt x="18162" y="10403"/>
                    <a:pt x="18204" y="10550"/>
                    <a:pt x="18246" y="10696"/>
                  </a:cubicBezTo>
                  <a:cubicBezTo>
                    <a:pt x="18309" y="11052"/>
                    <a:pt x="18372" y="11387"/>
                    <a:pt x="18455" y="11721"/>
                  </a:cubicBezTo>
                  <a:cubicBezTo>
                    <a:pt x="18455" y="11805"/>
                    <a:pt x="18497" y="11889"/>
                    <a:pt x="18560" y="11972"/>
                  </a:cubicBezTo>
                  <a:cubicBezTo>
                    <a:pt x="18790" y="12370"/>
                    <a:pt x="19062" y="12767"/>
                    <a:pt x="19313" y="13144"/>
                  </a:cubicBezTo>
                  <a:cubicBezTo>
                    <a:pt x="19334" y="13186"/>
                    <a:pt x="19355" y="13207"/>
                    <a:pt x="19355" y="13249"/>
                  </a:cubicBezTo>
                  <a:lnTo>
                    <a:pt x="17095" y="12412"/>
                  </a:lnTo>
                  <a:cubicBezTo>
                    <a:pt x="17430" y="11679"/>
                    <a:pt x="17765" y="10968"/>
                    <a:pt x="18120" y="10215"/>
                  </a:cubicBezTo>
                  <a:close/>
                  <a:moveTo>
                    <a:pt x="8307" y="14295"/>
                  </a:moveTo>
                  <a:lnTo>
                    <a:pt x="10588" y="15111"/>
                  </a:lnTo>
                  <a:cubicBezTo>
                    <a:pt x="10232" y="15843"/>
                    <a:pt x="9898" y="16555"/>
                    <a:pt x="9584" y="17266"/>
                  </a:cubicBezTo>
                  <a:lnTo>
                    <a:pt x="9542" y="17266"/>
                  </a:lnTo>
                  <a:cubicBezTo>
                    <a:pt x="9437" y="16785"/>
                    <a:pt x="9333" y="16324"/>
                    <a:pt x="9249" y="15843"/>
                  </a:cubicBezTo>
                  <a:cubicBezTo>
                    <a:pt x="9228" y="15739"/>
                    <a:pt x="9186" y="15634"/>
                    <a:pt x="9123" y="15550"/>
                  </a:cubicBezTo>
                  <a:cubicBezTo>
                    <a:pt x="8872" y="15153"/>
                    <a:pt x="8600" y="14755"/>
                    <a:pt x="8349" y="14358"/>
                  </a:cubicBezTo>
                  <a:cubicBezTo>
                    <a:pt x="8328" y="14358"/>
                    <a:pt x="8328" y="14337"/>
                    <a:pt x="8307" y="14295"/>
                  </a:cubicBezTo>
                  <a:close/>
                  <a:moveTo>
                    <a:pt x="19334" y="14295"/>
                  </a:moveTo>
                  <a:lnTo>
                    <a:pt x="19355" y="14337"/>
                  </a:lnTo>
                  <a:cubicBezTo>
                    <a:pt x="19125" y="14692"/>
                    <a:pt x="18895" y="15069"/>
                    <a:pt x="18644" y="15425"/>
                  </a:cubicBezTo>
                  <a:cubicBezTo>
                    <a:pt x="18518" y="15592"/>
                    <a:pt x="18434" y="15780"/>
                    <a:pt x="18413" y="15990"/>
                  </a:cubicBezTo>
                  <a:cubicBezTo>
                    <a:pt x="18330" y="16429"/>
                    <a:pt x="18225" y="16848"/>
                    <a:pt x="18141" y="17266"/>
                  </a:cubicBezTo>
                  <a:lnTo>
                    <a:pt x="18100" y="17266"/>
                  </a:lnTo>
                  <a:lnTo>
                    <a:pt x="17095" y="15111"/>
                  </a:lnTo>
                  <a:lnTo>
                    <a:pt x="19334" y="14295"/>
                  </a:lnTo>
                  <a:close/>
                  <a:moveTo>
                    <a:pt x="7512" y="14441"/>
                  </a:moveTo>
                  <a:cubicBezTo>
                    <a:pt x="7617" y="14609"/>
                    <a:pt x="7721" y="14734"/>
                    <a:pt x="7805" y="14902"/>
                  </a:cubicBezTo>
                  <a:cubicBezTo>
                    <a:pt x="8035" y="15216"/>
                    <a:pt x="8245" y="15550"/>
                    <a:pt x="8454" y="15864"/>
                  </a:cubicBezTo>
                  <a:cubicBezTo>
                    <a:pt x="8496" y="15927"/>
                    <a:pt x="8517" y="15990"/>
                    <a:pt x="8537" y="16073"/>
                  </a:cubicBezTo>
                  <a:cubicBezTo>
                    <a:pt x="8663" y="16596"/>
                    <a:pt x="8768" y="17120"/>
                    <a:pt x="8872" y="17643"/>
                  </a:cubicBezTo>
                  <a:cubicBezTo>
                    <a:pt x="8872" y="17664"/>
                    <a:pt x="8872" y="17705"/>
                    <a:pt x="8872" y="17747"/>
                  </a:cubicBezTo>
                  <a:cubicBezTo>
                    <a:pt x="8705" y="17747"/>
                    <a:pt x="6382" y="17141"/>
                    <a:pt x="6027" y="17015"/>
                  </a:cubicBezTo>
                  <a:cubicBezTo>
                    <a:pt x="6068" y="16868"/>
                    <a:pt x="7366" y="14630"/>
                    <a:pt x="7512" y="14441"/>
                  </a:cubicBezTo>
                  <a:close/>
                  <a:moveTo>
                    <a:pt x="20171" y="14420"/>
                  </a:moveTo>
                  <a:lnTo>
                    <a:pt x="21657" y="16994"/>
                  </a:lnTo>
                  <a:cubicBezTo>
                    <a:pt x="20694" y="17287"/>
                    <a:pt x="19732" y="17538"/>
                    <a:pt x="18769" y="17747"/>
                  </a:cubicBezTo>
                  <a:cubicBezTo>
                    <a:pt x="18832" y="17433"/>
                    <a:pt x="18916" y="17141"/>
                    <a:pt x="18957" y="16848"/>
                  </a:cubicBezTo>
                  <a:cubicBezTo>
                    <a:pt x="19020" y="16596"/>
                    <a:pt x="19062" y="16366"/>
                    <a:pt x="19125" y="16115"/>
                  </a:cubicBezTo>
                  <a:cubicBezTo>
                    <a:pt x="19125" y="16032"/>
                    <a:pt x="19167" y="15948"/>
                    <a:pt x="19188" y="15885"/>
                  </a:cubicBezTo>
                  <a:cubicBezTo>
                    <a:pt x="19481" y="15425"/>
                    <a:pt x="19794" y="14985"/>
                    <a:pt x="20087" y="14525"/>
                  </a:cubicBezTo>
                  <a:cubicBezTo>
                    <a:pt x="20108" y="14504"/>
                    <a:pt x="20129" y="14483"/>
                    <a:pt x="20171" y="14420"/>
                  </a:cubicBezTo>
                  <a:close/>
                  <a:moveTo>
                    <a:pt x="3767" y="17141"/>
                  </a:moveTo>
                  <a:lnTo>
                    <a:pt x="4918" y="17454"/>
                  </a:lnTo>
                  <a:cubicBezTo>
                    <a:pt x="4750" y="17810"/>
                    <a:pt x="4541" y="18145"/>
                    <a:pt x="4353" y="18501"/>
                  </a:cubicBezTo>
                  <a:lnTo>
                    <a:pt x="3223" y="18166"/>
                  </a:lnTo>
                  <a:cubicBezTo>
                    <a:pt x="3411" y="17831"/>
                    <a:pt x="3579" y="17475"/>
                    <a:pt x="3767" y="17141"/>
                  </a:cubicBezTo>
                  <a:close/>
                  <a:moveTo>
                    <a:pt x="23895" y="17120"/>
                  </a:moveTo>
                  <a:lnTo>
                    <a:pt x="24439" y="18166"/>
                  </a:lnTo>
                  <a:lnTo>
                    <a:pt x="23330" y="18521"/>
                  </a:lnTo>
                  <a:lnTo>
                    <a:pt x="22745" y="17454"/>
                  </a:lnTo>
                  <a:cubicBezTo>
                    <a:pt x="23121" y="17329"/>
                    <a:pt x="23498" y="17224"/>
                    <a:pt x="23895" y="17120"/>
                  </a:cubicBezTo>
                  <a:close/>
                  <a:moveTo>
                    <a:pt x="15191" y="17015"/>
                  </a:moveTo>
                  <a:lnTo>
                    <a:pt x="17346" y="18040"/>
                  </a:lnTo>
                  <a:lnTo>
                    <a:pt x="17346" y="18082"/>
                  </a:lnTo>
                  <a:cubicBezTo>
                    <a:pt x="16886" y="18166"/>
                    <a:pt x="16405" y="18270"/>
                    <a:pt x="15944" y="18354"/>
                  </a:cubicBezTo>
                  <a:cubicBezTo>
                    <a:pt x="15819" y="18375"/>
                    <a:pt x="15693" y="18417"/>
                    <a:pt x="15589" y="18480"/>
                  </a:cubicBezTo>
                  <a:cubicBezTo>
                    <a:pt x="15212" y="18773"/>
                    <a:pt x="14815" y="19003"/>
                    <a:pt x="14396" y="19275"/>
                  </a:cubicBezTo>
                  <a:cubicBezTo>
                    <a:pt x="14626" y="18521"/>
                    <a:pt x="14919" y="17768"/>
                    <a:pt x="15191" y="17015"/>
                  </a:cubicBezTo>
                  <a:close/>
                  <a:moveTo>
                    <a:pt x="12492" y="17015"/>
                  </a:moveTo>
                  <a:cubicBezTo>
                    <a:pt x="12764" y="17768"/>
                    <a:pt x="13036" y="18521"/>
                    <a:pt x="13308" y="19254"/>
                  </a:cubicBezTo>
                  <a:lnTo>
                    <a:pt x="13266" y="19296"/>
                  </a:lnTo>
                  <a:cubicBezTo>
                    <a:pt x="12869" y="19024"/>
                    <a:pt x="12471" y="18773"/>
                    <a:pt x="12074" y="18501"/>
                  </a:cubicBezTo>
                  <a:cubicBezTo>
                    <a:pt x="11969" y="18417"/>
                    <a:pt x="11864" y="18375"/>
                    <a:pt x="11760" y="18354"/>
                  </a:cubicBezTo>
                  <a:lnTo>
                    <a:pt x="10316" y="18082"/>
                  </a:lnTo>
                  <a:lnTo>
                    <a:pt x="10316" y="18040"/>
                  </a:lnTo>
                  <a:lnTo>
                    <a:pt x="12492" y="17015"/>
                  </a:lnTo>
                  <a:close/>
                  <a:moveTo>
                    <a:pt x="17848" y="18689"/>
                  </a:moveTo>
                  <a:lnTo>
                    <a:pt x="17848" y="18689"/>
                  </a:lnTo>
                  <a:cubicBezTo>
                    <a:pt x="17597" y="19672"/>
                    <a:pt x="17346" y="20635"/>
                    <a:pt x="17095" y="21576"/>
                  </a:cubicBezTo>
                  <a:cubicBezTo>
                    <a:pt x="16907" y="21534"/>
                    <a:pt x="14647" y="20216"/>
                    <a:pt x="14501" y="20070"/>
                  </a:cubicBezTo>
                  <a:lnTo>
                    <a:pt x="15296" y="19568"/>
                  </a:lnTo>
                  <a:cubicBezTo>
                    <a:pt x="15484" y="19442"/>
                    <a:pt x="15693" y="19317"/>
                    <a:pt x="15903" y="19170"/>
                  </a:cubicBezTo>
                  <a:cubicBezTo>
                    <a:pt x="15986" y="19107"/>
                    <a:pt x="16091" y="19065"/>
                    <a:pt x="16196" y="19045"/>
                  </a:cubicBezTo>
                  <a:cubicBezTo>
                    <a:pt x="16530" y="18982"/>
                    <a:pt x="16865" y="18919"/>
                    <a:pt x="17200" y="18835"/>
                  </a:cubicBezTo>
                  <a:lnTo>
                    <a:pt x="17848" y="18689"/>
                  </a:lnTo>
                  <a:close/>
                  <a:moveTo>
                    <a:pt x="9835" y="18710"/>
                  </a:moveTo>
                  <a:lnTo>
                    <a:pt x="10379" y="18814"/>
                  </a:lnTo>
                  <a:lnTo>
                    <a:pt x="11509" y="19065"/>
                  </a:lnTo>
                  <a:cubicBezTo>
                    <a:pt x="11571" y="19065"/>
                    <a:pt x="11634" y="19086"/>
                    <a:pt x="11697" y="19128"/>
                  </a:cubicBezTo>
                  <a:cubicBezTo>
                    <a:pt x="12157" y="19421"/>
                    <a:pt x="12618" y="19714"/>
                    <a:pt x="13057" y="20007"/>
                  </a:cubicBezTo>
                  <a:cubicBezTo>
                    <a:pt x="13099" y="20028"/>
                    <a:pt x="13120" y="20049"/>
                    <a:pt x="13162" y="20091"/>
                  </a:cubicBezTo>
                  <a:cubicBezTo>
                    <a:pt x="12325" y="20614"/>
                    <a:pt x="11446" y="21095"/>
                    <a:pt x="10588" y="21618"/>
                  </a:cubicBezTo>
                  <a:cubicBezTo>
                    <a:pt x="10337" y="20635"/>
                    <a:pt x="10065" y="19693"/>
                    <a:pt x="9835" y="18710"/>
                  </a:cubicBezTo>
                  <a:close/>
                  <a:moveTo>
                    <a:pt x="10149" y="22664"/>
                  </a:moveTo>
                  <a:cubicBezTo>
                    <a:pt x="10274" y="23041"/>
                    <a:pt x="10379" y="23439"/>
                    <a:pt x="10483" y="23836"/>
                  </a:cubicBezTo>
                  <a:lnTo>
                    <a:pt x="9437" y="24380"/>
                  </a:lnTo>
                  <a:cubicBezTo>
                    <a:pt x="9333" y="24003"/>
                    <a:pt x="9207" y="23648"/>
                    <a:pt x="9081" y="23250"/>
                  </a:cubicBezTo>
                  <a:lnTo>
                    <a:pt x="10149" y="22664"/>
                  </a:lnTo>
                  <a:close/>
                  <a:moveTo>
                    <a:pt x="17556" y="22664"/>
                  </a:moveTo>
                  <a:lnTo>
                    <a:pt x="18602" y="23250"/>
                  </a:lnTo>
                  <a:cubicBezTo>
                    <a:pt x="18476" y="23627"/>
                    <a:pt x="18372" y="23983"/>
                    <a:pt x="18246" y="24380"/>
                  </a:cubicBezTo>
                  <a:lnTo>
                    <a:pt x="17221" y="23836"/>
                  </a:lnTo>
                  <a:cubicBezTo>
                    <a:pt x="17325" y="23459"/>
                    <a:pt x="17430" y="23062"/>
                    <a:pt x="17556" y="22664"/>
                  </a:cubicBezTo>
                  <a:close/>
                  <a:moveTo>
                    <a:pt x="10141" y="1"/>
                  </a:moveTo>
                  <a:cubicBezTo>
                    <a:pt x="10015" y="1"/>
                    <a:pt x="9897" y="63"/>
                    <a:pt x="9835" y="171"/>
                  </a:cubicBezTo>
                  <a:cubicBezTo>
                    <a:pt x="9814" y="213"/>
                    <a:pt x="9793" y="255"/>
                    <a:pt x="9793" y="297"/>
                  </a:cubicBezTo>
                  <a:lnTo>
                    <a:pt x="9270" y="1678"/>
                  </a:lnTo>
                  <a:cubicBezTo>
                    <a:pt x="9207" y="1845"/>
                    <a:pt x="9123" y="2013"/>
                    <a:pt x="9061" y="2201"/>
                  </a:cubicBezTo>
                  <a:lnTo>
                    <a:pt x="7826" y="1636"/>
                  </a:lnTo>
                  <a:cubicBezTo>
                    <a:pt x="7617" y="1531"/>
                    <a:pt x="7408" y="1427"/>
                    <a:pt x="7177" y="1343"/>
                  </a:cubicBezTo>
                  <a:cubicBezTo>
                    <a:pt x="7119" y="1312"/>
                    <a:pt x="7059" y="1298"/>
                    <a:pt x="7002" y="1298"/>
                  </a:cubicBezTo>
                  <a:cubicBezTo>
                    <a:pt x="6789" y="1298"/>
                    <a:pt x="6605" y="1489"/>
                    <a:pt x="6654" y="1720"/>
                  </a:cubicBezTo>
                  <a:cubicBezTo>
                    <a:pt x="6696" y="1866"/>
                    <a:pt x="6801" y="1992"/>
                    <a:pt x="6947" y="2034"/>
                  </a:cubicBezTo>
                  <a:cubicBezTo>
                    <a:pt x="7115" y="2096"/>
                    <a:pt x="7282" y="2180"/>
                    <a:pt x="7449" y="2243"/>
                  </a:cubicBezTo>
                  <a:cubicBezTo>
                    <a:pt x="7826" y="2410"/>
                    <a:pt x="8224" y="2599"/>
                    <a:pt x="8621" y="2766"/>
                  </a:cubicBezTo>
                  <a:lnTo>
                    <a:pt x="8789" y="2850"/>
                  </a:lnTo>
                  <a:cubicBezTo>
                    <a:pt x="8684" y="3205"/>
                    <a:pt x="8579" y="3561"/>
                    <a:pt x="8454" y="3938"/>
                  </a:cubicBezTo>
                  <a:lnTo>
                    <a:pt x="7742" y="3519"/>
                  </a:lnTo>
                  <a:cubicBezTo>
                    <a:pt x="7680" y="3472"/>
                    <a:pt x="7605" y="3449"/>
                    <a:pt x="7528" y="3449"/>
                  </a:cubicBezTo>
                  <a:cubicBezTo>
                    <a:pt x="7502" y="3449"/>
                    <a:pt x="7476" y="3451"/>
                    <a:pt x="7449" y="3456"/>
                  </a:cubicBezTo>
                  <a:cubicBezTo>
                    <a:pt x="7282" y="3477"/>
                    <a:pt x="7157" y="3603"/>
                    <a:pt x="7136" y="3770"/>
                  </a:cubicBezTo>
                  <a:cubicBezTo>
                    <a:pt x="7115" y="3938"/>
                    <a:pt x="7198" y="4084"/>
                    <a:pt x="7345" y="4147"/>
                  </a:cubicBezTo>
                  <a:cubicBezTo>
                    <a:pt x="7575" y="4272"/>
                    <a:pt x="7805" y="4398"/>
                    <a:pt x="8035" y="4524"/>
                  </a:cubicBezTo>
                  <a:cubicBezTo>
                    <a:pt x="8370" y="4691"/>
                    <a:pt x="8705" y="4879"/>
                    <a:pt x="9040" y="5068"/>
                  </a:cubicBezTo>
                  <a:cubicBezTo>
                    <a:pt x="9291" y="5193"/>
                    <a:pt x="9521" y="5319"/>
                    <a:pt x="9772" y="5465"/>
                  </a:cubicBezTo>
                  <a:lnTo>
                    <a:pt x="9960" y="5570"/>
                  </a:lnTo>
                  <a:cubicBezTo>
                    <a:pt x="9646" y="6700"/>
                    <a:pt x="9354" y="7850"/>
                    <a:pt x="9061" y="8959"/>
                  </a:cubicBezTo>
                  <a:lnTo>
                    <a:pt x="5671" y="9859"/>
                  </a:lnTo>
                  <a:cubicBezTo>
                    <a:pt x="5650" y="9838"/>
                    <a:pt x="5629" y="9817"/>
                    <a:pt x="5608" y="9796"/>
                  </a:cubicBezTo>
                  <a:cubicBezTo>
                    <a:pt x="5420" y="9441"/>
                    <a:pt x="5232" y="9085"/>
                    <a:pt x="5022" y="8729"/>
                  </a:cubicBezTo>
                  <a:cubicBezTo>
                    <a:pt x="4813" y="8353"/>
                    <a:pt x="4625" y="7976"/>
                    <a:pt x="4436" y="7620"/>
                  </a:cubicBezTo>
                  <a:cubicBezTo>
                    <a:pt x="4353" y="7495"/>
                    <a:pt x="4290" y="7348"/>
                    <a:pt x="4227" y="7244"/>
                  </a:cubicBezTo>
                  <a:cubicBezTo>
                    <a:pt x="4157" y="7117"/>
                    <a:pt x="4029" y="7047"/>
                    <a:pt x="3902" y="7047"/>
                  </a:cubicBezTo>
                  <a:cubicBezTo>
                    <a:pt x="3841" y="7047"/>
                    <a:pt x="3780" y="7063"/>
                    <a:pt x="3725" y="7097"/>
                  </a:cubicBezTo>
                  <a:cubicBezTo>
                    <a:pt x="3537" y="7202"/>
                    <a:pt x="3495" y="7432"/>
                    <a:pt x="3600" y="7620"/>
                  </a:cubicBezTo>
                  <a:cubicBezTo>
                    <a:pt x="3662" y="7746"/>
                    <a:pt x="3746" y="7850"/>
                    <a:pt x="3809" y="7976"/>
                  </a:cubicBezTo>
                  <a:cubicBezTo>
                    <a:pt x="3892" y="8102"/>
                    <a:pt x="3934" y="8227"/>
                    <a:pt x="3976" y="8374"/>
                  </a:cubicBezTo>
                  <a:lnTo>
                    <a:pt x="2930" y="8687"/>
                  </a:lnTo>
                  <a:lnTo>
                    <a:pt x="2909" y="8646"/>
                  </a:lnTo>
                  <a:cubicBezTo>
                    <a:pt x="2679" y="8164"/>
                    <a:pt x="2470" y="7704"/>
                    <a:pt x="2260" y="7244"/>
                  </a:cubicBezTo>
                  <a:cubicBezTo>
                    <a:pt x="2198" y="7118"/>
                    <a:pt x="2156" y="6993"/>
                    <a:pt x="2093" y="6846"/>
                  </a:cubicBezTo>
                  <a:cubicBezTo>
                    <a:pt x="2072" y="6783"/>
                    <a:pt x="2030" y="6721"/>
                    <a:pt x="1988" y="6679"/>
                  </a:cubicBezTo>
                  <a:cubicBezTo>
                    <a:pt x="1916" y="6592"/>
                    <a:pt x="1814" y="6545"/>
                    <a:pt x="1716" y="6545"/>
                  </a:cubicBezTo>
                  <a:cubicBezTo>
                    <a:pt x="1673" y="6545"/>
                    <a:pt x="1630" y="6555"/>
                    <a:pt x="1591" y="6574"/>
                  </a:cubicBezTo>
                  <a:cubicBezTo>
                    <a:pt x="1444" y="6637"/>
                    <a:pt x="1361" y="6762"/>
                    <a:pt x="1382" y="6888"/>
                  </a:cubicBezTo>
                  <a:cubicBezTo>
                    <a:pt x="1382" y="6972"/>
                    <a:pt x="1382" y="7034"/>
                    <a:pt x="1423" y="7097"/>
                  </a:cubicBezTo>
                  <a:cubicBezTo>
                    <a:pt x="1612" y="7557"/>
                    <a:pt x="1842" y="8018"/>
                    <a:pt x="2051" y="8478"/>
                  </a:cubicBezTo>
                  <a:cubicBezTo>
                    <a:pt x="2114" y="8625"/>
                    <a:pt x="2177" y="8792"/>
                    <a:pt x="2239" y="8959"/>
                  </a:cubicBezTo>
                  <a:lnTo>
                    <a:pt x="2135" y="9001"/>
                  </a:lnTo>
                  <a:lnTo>
                    <a:pt x="942" y="9462"/>
                  </a:lnTo>
                  <a:cubicBezTo>
                    <a:pt x="733" y="9545"/>
                    <a:pt x="503" y="9629"/>
                    <a:pt x="294" y="9713"/>
                  </a:cubicBezTo>
                  <a:cubicBezTo>
                    <a:pt x="105" y="9775"/>
                    <a:pt x="22" y="9985"/>
                    <a:pt x="84" y="10152"/>
                  </a:cubicBezTo>
                  <a:cubicBezTo>
                    <a:pt x="120" y="10313"/>
                    <a:pt x="262" y="10412"/>
                    <a:pt x="420" y="10412"/>
                  </a:cubicBezTo>
                  <a:cubicBezTo>
                    <a:pt x="447" y="10412"/>
                    <a:pt x="475" y="10409"/>
                    <a:pt x="503" y="10403"/>
                  </a:cubicBezTo>
                  <a:cubicBezTo>
                    <a:pt x="545" y="10382"/>
                    <a:pt x="607" y="10382"/>
                    <a:pt x="649" y="10361"/>
                  </a:cubicBezTo>
                  <a:lnTo>
                    <a:pt x="2511" y="9650"/>
                  </a:lnTo>
                  <a:lnTo>
                    <a:pt x="2553" y="9650"/>
                  </a:lnTo>
                  <a:lnTo>
                    <a:pt x="3055" y="10612"/>
                  </a:lnTo>
                  <a:cubicBezTo>
                    <a:pt x="2993" y="10633"/>
                    <a:pt x="2951" y="10675"/>
                    <a:pt x="2909" y="10675"/>
                  </a:cubicBezTo>
                  <a:lnTo>
                    <a:pt x="2239" y="10863"/>
                  </a:lnTo>
                  <a:cubicBezTo>
                    <a:pt x="2072" y="10905"/>
                    <a:pt x="1947" y="11073"/>
                    <a:pt x="1947" y="11240"/>
                  </a:cubicBezTo>
                  <a:cubicBezTo>
                    <a:pt x="1947" y="11407"/>
                    <a:pt x="2072" y="11554"/>
                    <a:pt x="2239" y="11575"/>
                  </a:cubicBezTo>
                  <a:cubicBezTo>
                    <a:pt x="2264" y="11581"/>
                    <a:pt x="2288" y="11583"/>
                    <a:pt x="2313" y="11583"/>
                  </a:cubicBezTo>
                  <a:cubicBezTo>
                    <a:pt x="2372" y="11583"/>
                    <a:pt x="2431" y="11569"/>
                    <a:pt x="2491" y="11554"/>
                  </a:cubicBezTo>
                  <a:cubicBezTo>
                    <a:pt x="2909" y="11449"/>
                    <a:pt x="3327" y="11303"/>
                    <a:pt x="3746" y="11177"/>
                  </a:cubicBezTo>
                  <a:lnTo>
                    <a:pt x="5085" y="10780"/>
                  </a:lnTo>
                  <a:lnTo>
                    <a:pt x="5273" y="10738"/>
                  </a:lnTo>
                  <a:lnTo>
                    <a:pt x="7052" y="13772"/>
                  </a:lnTo>
                  <a:lnTo>
                    <a:pt x="5252" y="16806"/>
                  </a:lnTo>
                  <a:cubicBezTo>
                    <a:pt x="5169" y="16785"/>
                    <a:pt x="5106" y="16764"/>
                    <a:pt x="5022" y="16743"/>
                  </a:cubicBezTo>
                  <a:lnTo>
                    <a:pt x="3600" y="16324"/>
                  </a:lnTo>
                  <a:lnTo>
                    <a:pt x="2930" y="16115"/>
                  </a:lnTo>
                  <a:cubicBezTo>
                    <a:pt x="2763" y="16073"/>
                    <a:pt x="2574" y="16011"/>
                    <a:pt x="2386" y="15969"/>
                  </a:cubicBezTo>
                  <a:cubicBezTo>
                    <a:pt x="2349" y="15956"/>
                    <a:pt x="2311" y="15951"/>
                    <a:pt x="2273" y="15951"/>
                  </a:cubicBezTo>
                  <a:cubicBezTo>
                    <a:pt x="2121" y="15951"/>
                    <a:pt x="1976" y="16048"/>
                    <a:pt x="1926" y="16199"/>
                  </a:cubicBezTo>
                  <a:cubicBezTo>
                    <a:pt x="1884" y="16408"/>
                    <a:pt x="2009" y="16617"/>
                    <a:pt x="2219" y="16680"/>
                  </a:cubicBezTo>
                  <a:cubicBezTo>
                    <a:pt x="2365" y="16722"/>
                    <a:pt x="2511" y="16764"/>
                    <a:pt x="2637" y="16785"/>
                  </a:cubicBezTo>
                  <a:cubicBezTo>
                    <a:pt x="2763" y="16827"/>
                    <a:pt x="2888" y="16868"/>
                    <a:pt x="3035" y="16910"/>
                  </a:cubicBezTo>
                  <a:lnTo>
                    <a:pt x="2511" y="17894"/>
                  </a:lnTo>
                  <a:lnTo>
                    <a:pt x="1005" y="17350"/>
                  </a:lnTo>
                  <a:cubicBezTo>
                    <a:pt x="879" y="17308"/>
                    <a:pt x="733" y="17245"/>
                    <a:pt x="607" y="17182"/>
                  </a:cubicBezTo>
                  <a:cubicBezTo>
                    <a:pt x="545" y="17161"/>
                    <a:pt x="482" y="17141"/>
                    <a:pt x="398" y="17141"/>
                  </a:cubicBezTo>
                  <a:cubicBezTo>
                    <a:pt x="383" y="17138"/>
                    <a:pt x="369" y="17137"/>
                    <a:pt x="354" y="17137"/>
                  </a:cubicBezTo>
                  <a:cubicBezTo>
                    <a:pt x="227" y="17137"/>
                    <a:pt x="120" y="17218"/>
                    <a:pt x="63" y="17350"/>
                  </a:cubicBezTo>
                  <a:cubicBezTo>
                    <a:pt x="1" y="17475"/>
                    <a:pt x="22" y="17643"/>
                    <a:pt x="147" y="17747"/>
                  </a:cubicBezTo>
                  <a:cubicBezTo>
                    <a:pt x="189" y="17789"/>
                    <a:pt x="252" y="17831"/>
                    <a:pt x="314" y="17852"/>
                  </a:cubicBezTo>
                  <a:cubicBezTo>
                    <a:pt x="775" y="18040"/>
                    <a:pt x="1235" y="18208"/>
                    <a:pt x="1695" y="18375"/>
                  </a:cubicBezTo>
                  <a:lnTo>
                    <a:pt x="2219" y="18584"/>
                  </a:lnTo>
                  <a:cubicBezTo>
                    <a:pt x="2198" y="18647"/>
                    <a:pt x="2177" y="18710"/>
                    <a:pt x="2156" y="18752"/>
                  </a:cubicBezTo>
                  <a:cubicBezTo>
                    <a:pt x="1988" y="19128"/>
                    <a:pt x="1800" y="19484"/>
                    <a:pt x="1633" y="19861"/>
                  </a:cubicBezTo>
                  <a:cubicBezTo>
                    <a:pt x="1549" y="20070"/>
                    <a:pt x="1465" y="20258"/>
                    <a:pt x="1382" y="20467"/>
                  </a:cubicBezTo>
                  <a:cubicBezTo>
                    <a:pt x="1319" y="20614"/>
                    <a:pt x="1340" y="20781"/>
                    <a:pt x="1465" y="20886"/>
                  </a:cubicBezTo>
                  <a:cubicBezTo>
                    <a:pt x="1518" y="20951"/>
                    <a:pt x="1603" y="20984"/>
                    <a:pt x="1690" y="20984"/>
                  </a:cubicBezTo>
                  <a:cubicBezTo>
                    <a:pt x="1742" y="20984"/>
                    <a:pt x="1795" y="20972"/>
                    <a:pt x="1842" y="20949"/>
                  </a:cubicBezTo>
                  <a:cubicBezTo>
                    <a:pt x="1947" y="20907"/>
                    <a:pt x="2030" y="20823"/>
                    <a:pt x="2072" y="20698"/>
                  </a:cubicBezTo>
                  <a:lnTo>
                    <a:pt x="2888" y="18898"/>
                  </a:lnTo>
                  <a:cubicBezTo>
                    <a:pt x="2909" y="18877"/>
                    <a:pt x="2909" y="18877"/>
                    <a:pt x="2930" y="18856"/>
                  </a:cubicBezTo>
                  <a:lnTo>
                    <a:pt x="3976" y="19170"/>
                  </a:lnTo>
                  <a:cubicBezTo>
                    <a:pt x="3955" y="19212"/>
                    <a:pt x="3934" y="19254"/>
                    <a:pt x="3934" y="19296"/>
                  </a:cubicBezTo>
                  <a:cubicBezTo>
                    <a:pt x="3809" y="19505"/>
                    <a:pt x="3704" y="19714"/>
                    <a:pt x="3579" y="19923"/>
                  </a:cubicBezTo>
                  <a:cubicBezTo>
                    <a:pt x="3474" y="20112"/>
                    <a:pt x="3516" y="20321"/>
                    <a:pt x="3704" y="20446"/>
                  </a:cubicBezTo>
                  <a:cubicBezTo>
                    <a:pt x="3759" y="20481"/>
                    <a:pt x="3820" y="20497"/>
                    <a:pt x="3881" y="20497"/>
                  </a:cubicBezTo>
                  <a:cubicBezTo>
                    <a:pt x="4008" y="20497"/>
                    <a:pt x="4136" y="20427"/>
                    <a:pt x="4206" y="20300"/>
                  </a:cubicBezTo>
                  <a:cubicBezTo>
                    <a:pt x="4227" y="20279"/>
                    <a:pt x="4227" y="20258"/>
                    <a:pt x="4248" y="20237"/>
                  </a:cubicBezTo>
                  <a:lnTo>
                    <a:pt x="5064" y="18710"/>
                  </a:lnTo>
                  <a:cubicBezTo>
                    <a:pt x="5211" y="18417"/>
                    <a:pt x="5378" y="18124"/>
                    <a:pt x="5545" y="17831"/>
                  </a:cubicBezTo>
                  <a:cubicBezTo>
                    <a:pt x="5566" y="17789"/>
                    <a:pt x="5608" y="17726"/>
                    <a:pt x="5650" y="17685"/>
                  </a:cubicBezTo>
                  <a:lnTo>
                    <a:pt x="7094" y="18082"/>
                  </a:lnTo>
                  <a:cubicBezTo>
                    <a:pt x="7701" y="18229"/>
                    <a:pt x="8307" y="18396"/>
                    <a:pt x="8935" y="18542"/>
                  </a:cubicBezTo>
                  <a:cubicBezTo>
                    <a:pt x="9019" y="18563"/>
                    <a:pt x="9040" y="18605"/>
                    <a:pt x="9061" y="18689"/>
                  </a:cubicBezTo>
                  <a:cubicBezTo>
                    <a:pt x="9186" y="19170"/>
                    <a:pt x="9312" y="19672"/>
                    <a:pt x="9437" y="20154"/>
                  </a:cubicBezTo>
                  <a:cubicBezTo>
                    <a:pt x="9500" y="20405"/>
                    <a:pt x="9584" y="20635"/>
                    <a:pt x="9646" y="20886"/>
                  </a:cubicBezTo>
                  <a:cubicBezTo>
                    <a:pt x="9730" y="21200"/>
                    <a:pt x="9814" y="21534"/>
                    <a:pt x="9898" y="21848"/>
                  </a:cubicBezTo>
                  <a:cubicBezTo>
                    <a:pt x="9918" y="21890"/>
                    <a:pt x="9918" y="21932"/>
                    <a:pt x="9918" y="21974"/>
                  </a:cubicBezTo>
                  <a:lnTo>
                    <a:pt x="9709" y="22099"/>
                  </a:lnTo>
                  <a:lnTo>
                    <a:pt x="8454" y="22769"/>
                  </a:lnTo>
                  <a:cubicBezTo>
                    <a:pt x="8224" y="22894"/>
                    <a:pt x="8014" y="23020"/>
                    <a:pt x="7805" y="23146"/>
                  </a:cubicBezTo>
                  <a:cubicBezTo>
                    <a:pt x="7638" y="23208"/>
                    <a:pt x="7470" y="23313"/>
                    <a:pt x="7303" y="23397"/>
                  </a:cubicBezTo>
                  <a:cubicBezTo>
                    <a:pt x="7157" y="23459"/>
                    <a:pt x="7094" y="23606"/>
                    <a:pt x="7115" y="23752"/>
                  </a:cubicBezTo>
                  <a:cubicBezTo>
                    <a:pt x="7136" y="23899"/>
                    <a:pt x="7240" y="24024"/>
                    <a:pt x="7387" y="24066"/>
                  </a:cubicBezTo>
                  <a:cubicBezTo>
                    <a:pt x="7413" y="24071"/>
                    <a:pt x="7440" y="24074"/>
                    <a:pt x="7468" y="24074"/>
                  </a:cubicBezTo>
                  <a:cubicBezTo>
                    <a:pt x="7553" y="24074"/>
                    <a:pt x="7643" y="24051"/>
                    <a:pt x="7721" y="24003"/>
                  </a:cubicBezTo>
                  <a:cubicBezTo>
                    <a:pt x="7952" y="23857"/>
                    <a:pt x="8182" y="23731"/>
                    <a:pt x="8433" y="23627"/>
                  </a:cubicBezTo>
                  <a:cubicBezTo>
                    <a:pt x="8558" y="23983"/>
                    <a:pt x="8663" y="24317"/>
                    <a:pt x="8768" y="24673"/>
                  </a:cubicBezTo>
                  <a:cubicBezTo>
                    <a:pt x="8537" y="24778"/>
                    <a:pt x="8307" y="24882"/>
                    <a:pt x="8098" y="24987"/>
                  </a:cubicBezTo>
                  <a:lnTo>
                    <a:pt x="7219" y="25384"/>
                  </a:lnTo>
                  <a:cubicBezTo>
                    <a:pt x="7073" y="25447"/>
                    <a:pt x="6926" y="25510"/>
                    <a:pt x="6780" y="25594"/>
                  </a:cubicBezTo>
                  <a:cubicBezTo>
                    <a:pt x="6633" y="25677"/>
                    <a:pt x="6592" y="25866"/>
                    <a:pt x="6654" y="26012"/>
                  </a:cubicBezTo>
                  <a:cubicBezTo>
                    <a:pt x="6711" y="26144"/>
                    <a:pt x="6835" y="26225"/>
                    <a:pt x="6980" y="26225"/>
                  </a:cubicBezTo>
                  <a:cubicBezTo>
                    <a:pt x="6997" y="26225"/>
                    <a:pt x="7014" y="26223"/>
                    <a:pt x="7031" y="26221"/>
                  </a:cubicBezTo>
                  <a:cubicBezTo>
                    <a:pt x="7073" y="26221"/>
                    <a:pt x="7115" y="26200"/>
                    <a:pt x="7177" y="26200"/>
                  </a:cubicBezTo>
                  <a:lnTo>
                    <a:pt x="7805" y="25928"/>
                  </a:lnTo>
                  <a:lnTo>
                    <a:pt x="8893" y="25426"/>
                  </a:lnTo>
                  <a:cubicBezTo>
                    <a:pt x="8935" y="25405"/>
                    <a:pt x="8998" y="25384"/>
                    <a:pt x="9040" y="25384"/>
                  </a:cubicBezTo>
                  <a:cubicBezTo>
                    <a:pt x="9061" y="25426"/>
                    <a:pt x="9102" y="25447"/>
                    <a:pt x="9102" y="25489"/>
                  </a:cubicBezTo>
                  <a:lnTo>
                    <a:pt x="9542" y="26682"/>
                  </a:lnTo>
                  <a:cubicBezTo>
                    <a:pt x="9626" y="26891"/>
                    <a:pt x="9709" y="27121"/>
                    <a:pt x="9793" y="27330"/>
                  </a:cubicBezTo>
                  <a:cubicBezTo>
                    <a:pt x="9858" y="27460"/>
                    <a:pt x="9985" y="27539"/>
                    <a:pt x="10117" y="27539"/>
                  </a:cubicBezTo>
                  <a:cubicBezTo>
                    <a:pt x="10156" y="27539"/>
                    <a:pt x="10195" y="27533"/>
                    <a:pt x="10232" y="27519"/>
                  </a:cubicBezTo>
                  <a:cubicBezTo>
                    <a:pt x="10421" y="27477"/>
                    <a:pt x="10525" y="27288"/>
                    <a:pt x="10462" y="27100"/>
                  </a:cubicBezTo>
                  <a:cubicBezTo>
                    <a:pt x="10442" y="26996"/>
                    <a:pt x="10379" y="26891"/>
                    <a:pt x="10358" y="26786"/>
                  </a:cubicBezTo>
                  <a:lnTo>
                    <a:pt x="9751" y="25196"/>
                  </a:lnTo>
                  <a:cubicBezTo>
                    <a:pt x="9730" y="25154"/>
                    <a:pt x="9709" y="25112"/>
                    <a:pt x="9709" y="25071"/>
                  </a:cubicBezTo>
                  <a:lnTo>
                    <a:pt x="10714" y="24547"/>
                  </a:lnTo>
                  <a:cubicBezTo>
                    <a:pt x="10776" y="24799"/>
                    <a:pt x="10860" y="25071"/>
                    <a:pt x="10923" y="25322"/>
                  </a:cubicBezTo>
                  <a:cubicBezTo>
                    <a:pt x="10958" y="25516"/>
                    <a:pt x="11127" y="25650"/>
                    <a:pt x="11304" y="25650"/>
                  </a:cubicBezTo>
                  <a:cubicBezTo>
                    <a:pt x="11338" y="25650"/>
                    <a:pt x="11371" y="25645"/>
                    <a:pt x="11404" y="25635"/>
                  </a:cubicBezTo>
                  <a:cubicBezTo>
                    <a:pt x="11613" y="25573"/>
                    <a:pt x="11718" y="25363"/>
                    <a:pt x="11655" y="25154"/>
                  </a:cubicBezTo>
                  <a:cubicBezTo>
                    <a:pt x="11571" y="24924"/>
                    <a:pt x="11509" y="24694"/>
                    <a:pt x="11446" y="24485"/>
                  </a:cubicBezTo>
                  <a:lnTo>
                    <a:pt x="11090" y="23292"/>
                  </a:lnTo>
                  <a:cubicBezTo>
                    <a:pt x="11006" y="23041"/>
                    <a:pt x="10944" y="22790"/>
                    <a:pt x="10860" y="22518"/>
                  </a:cubicBezTo>
                  <a:cubicBezTo>
                    <a:pt x="10839" y="22455"/>
                    <a:pt x="10818" y="22392"/>
                    <a:pt x="10818" y="22330"/>
                  </a:cubicBezTo>
                  <a:lnTo>
                    <a:pt x="13852" y="20551"/>
                  </a:lnTo>
                  <a:lnTo>
                    <a:pt x="16865" y="22330"/>
                  </a:lnTo>
                  <a:cubicBezTo>
                    <a:pt x="16823" y="22497"/>
                    <a:pt x="16781" y="22643"/>
                    <a:pt x="16740" y="22790"/>
                  </a:cubicBezTo>
                  <a:cubicBezTo>
                    <a:pt x="16656" y="23062"/>
                    <a:pt x="16593" y="23334"/>
                    <a:pt x="16509" y="23585"/>
                  </a:cubicBezTo>
                  <a:cubicBezTo>
                    <a:pt x="16405" y="24003"/>
                    <a:pt x="16258" y="24401"/>
                    <a:pt x="16133" y="24799"/>
                  </a:cubicBezTo>
                  <a:cubicBezTo>
                    <a:pt x="16091" y="24945"/>
                    <a:pt x="16049" y="25071"/>
                    <a:pt x="16028" y="25217"/>
                  </a:cubicBezTo>
                  <a:cubicBezTo>
                    <a:pt x="15965" y="25405"/>
                    <a:pt x="16091" y="25594"/>
                    <a:pt x="16258" y="25635"/>
                  </a:cubicBezTo>
                  <a:cubicBezTo>
                    <a:pt x="16295" y="25647"/>
                    <a:pt x="16332" y="25652"/>
                    <a:pt x="16369" y="25652"/>
                  </a:cubicBezTo>
                  <a:cubicBezTo>
                    <a:pt x="16537" y="25652"/>
                    <a:pt x="16688" y="25539"/>
                    <a:pt x="16740" y="25384"/>
                  </a:cubicBezTo>
                  <a:cubicBezTo>
                    <a:pt x="16781" y="25238"/>
                    <a:pt x="16802" y="25112"/>
                    <a:pt x="16844" y="24966"/>
                  </a:cubicBezTo>
                  <a:cubicBezTo>
                    <a:pt x="16886" y="24840"/>
                    <a:pt x="16928" y="24694"/>
                    <a:pt x="16970" y="24547"/>
                  </a:cubicBezTo>
                  <a:lnTo>
                    <a:pt x="17974" y="25071"/>
                  </a:lnTo>
                  <a:cubicBezTo>
                    <a:pt x="17932" y="25133"/>
                    <a:pt x="17911" y="25196"/>
                    <a:pt x="17890" y="25259"/>
                  </a:cubicBezTo>
                  <a:cubicBezTo>
                    <a:pt x="17765" y="25594"/>
                    <a:pt x="17639" y="25949"/>
                    <a:pt x="17514" y="26284"/>
                  </a:cubicBezTo>
                  <a:lnTo>
                    <a:pt x="17242" y="26975"/>
                  </a:lnTo>
                  <a:cubicBezTo>
                    <a:pt x="17200" y="27079"/>
                    <a:pt x="17179" y="27205"/>
                    <a:pt x="17221" y="27330"/>
                  </a:cubicBezTo>
                  <a:cubicBezTo>
                    <a:pt x="17284" y="27456"/>
                    <a:pt x="17409" y="27540"/>
                    <a:pt x="17556" y="27540"/>
                  </a:cubicBezTo>
                  <a:cubicBezTo>
                    <a:pt x="17568" y="27541"/>
                    <a:pt x="17581" y="27542"/>
                    <a:pt x="17593" y="27542"/>
                  </a:cubicBezTo>
                  <a:cubicBezTo>
                    <a:pt x="17726" y="27542"/>
                    <a:pt x="17852" y="27443"/>
                    <a:pt x="17890" y="27309"/>
                  </a:cubicBezTo>
                  <a:cubicBezTo>
                    <a:pt x="17974" y="27079"/>
                    <a:pt x="18079" y="26870"/>
                    <a:pt x="18162" y="26640"/>
                  </a:cubicBezTo>
                  <a:cubicBezTo>
                    <a:pt x="18267" y="26305"/>
                    <a:pt x="18413" y="25949"/>
                    <a:pt x="18539" y="25615"/>
                  </a:cubicBezTo>
                  <a:cubicBezTo>
                    <a:pt x="18560" y="25531"/>
                    <a:pt x="18602" y="25447"/>
                    <a:pt x="18644" y="25363"/>
                  </a:cubicBezTo>
                  <a:lnTo>
                    <a:pt x="18727" y="25426"/>
                  </a:lnTo>
                  <a:lnTo>
                    <a:pt x="19878" y="25949"/>
                  </a:lnTo>
                  <a:cubicBezTo>
                    <a:pt x="20087" y="26012"/>
                    <a:pt x="20297" y="26117"/>
                    <a:pt x="20506" y="26200"/>
                  </a:cubicBezTo>
                  <a:cubicBezTo>
                    <a:pt x="20557" y="26226"/>
                    <a:pt x="20610" y="26238"/>
                    <a:pt x="20662" y="26238"/>
                  </a:cubicBezTo>
                  <a:cubicBezTo>
                    <a:pt x="20864" y="26238"/>
                    <a:pt x="21046" y="26061"/>
                    <a:pt x="21029" y="25845"/>
                  </a:cubicBezTo>
                  <a:cubicBezTo>
                    <a:pt x="21008" y="25719"/>
                    <a:pt x="20924" y="25594"/>
                    <a:pt x="20820" y="25552"/>
                  </a:cubicBezTo>
                  <a:cubicBezTo>
                    <a:pt x="20715" y="25510"/>
                    <a:pt x="20610" y="25468"/>
                    <a:pt x="20527" y="25426"/>
                  </a:cubicBezTo>
                  <a:lnTo>
                    <a:pt x="19773" y="25071"/>
                  </a:lnTo>
                  <a:lnTo>
                    <a:pt x="18916" y="24694"/>
                  </a:lnTo>
                  <a:cubicBezTo>
                    <a:pt x="18916" y="24673"/>
                    <a:pt x="18895" y="24673"/>
                    <a:pt x="18874" y="24652"/>
                  </a:cubicBezTo>
                  <a:lnTo>
                    <a:pt x="19209" y="23606"/>
                  </a:lnTo>
                  <a:lnTo>
                    <a:pt x="19313" y="23648"/>
                  </a:lnTo>
                  <a:cubicBezTo>
                    <a:pt x="19522" y="23773"/>
                    <a:pt x="19753" y="23878"/>
                    <a:pt x="19962" y="24003"/>
                  </a:cubicBezTo>
                  <a:cubicBezTo>
                    <a:pt x="20018" y="24038"/>
                    <a:pt x="20080" y="24055"/>
                    <a:pt x="20144" y="24055"/>
                  </a:cubicBezTo>
                  <a:cubicBezTo>
                    <a:pt x="20271" y="24055"/>
                    <a:pt x="20401" y="23990"/>
                    <a:pt x="20485" y="23878"/>
                  </a:cubicBezTo>
                  <a:cubicBezTo>
                    <a:pt x="20589" y="23711"/>
                    <a:pt x="20506" y="23480"/>
                    <a:pt x="20338" y="23376"/>
                  </a:cubicBezTo>
                  <a:cubicBezTo>
                    <a:pt x="20317" y="23355"/>
                    <a:pt x="20276" y="23355"/>
                    <a:pt x="20255" y="23334"/>
                  </a:cubicBezTo>
                  <a:cubicBezTo>
                    <a:pt x="19753" y="23062"/>
                    <a:pt x="19250" y="22790"/>
                    <a:pt x="18727" y="22518"/>
                  </a:cubicBezTo>
                  <a:cubicBezTo>
                    <a:pt x="18434" y="22371"/>
                    <a:pt x="18141" y="22204"/>
                    <a:pt x="17848" y="22037"/>
                  </a:cubicBezTo>
                  <a:cubicBezTo>
                    <a:pt x="17807" y="22016"/>
                    <a:pt x="17765" y="21974"/>
                    <a:pt x="17702" y="21932"/>
                  </a:cubicBezTo>
                  <a:cubicBezTo>
                    <a:pt x="17828" y="21514"/>
                    <a:pt x="17953" y="21074"/>
                    <a:pt x="18058" y="20656"/>
                  </a:cubicBezTo>
                  <a:cubicBezTo>
                    <a:pt x="18225" y="19986"/>
                    <a:pt x="18413" y="19317"/>
                    <a:pt x="18581" y="18647"/>
                  </a:cubicBezTo>
                  <a:cubicBezTo>
                    <a:pt x="18602" y="18584"/>
                    <a:pt x="18644" y="18521"/>
                    <a:pt x="18727" y="18521"/>
                  </a:cubicBezTo>
                  <a:cubicBezTo>
                    <a:pt x="19083" y="18438"/>
                    <a:pt x="19418" y="18354"/>
                    <a:pt x="19773" y="18249"/>
                  </a:cubicBezTo>
                  <a:lnTo>
                    <a:pt x="20966" y="17936"/>
                  </a:lnTo>
                  <a:cubicBezTo>
                    <a:pt x="21238" y="17852"/>
                    <a:pt x="21531" y="17789"/>
                    <a:pt x="21803" y="17705"/>
                  </a:cubicBezTo>
                  <a:cubicBezTo>
                    <a:pt x="21866" y="17685"/>
                    <a:pt x="21950" y="17685"/>
                    <a:pt x="22033" y="17664"/>
                  </a:cubicBezTo>
                  <a:cubicBezTo>
                    <a:pt x="22242" y="18061"/>
                    <a:pt x="22452" y="18438"/>
                    <a:pt x="22661" y="18814"/>
                  </a:cubicBezTo>
                  <a:cubicBezTo>
                    <a:pt x="22870" y="19170"/>
                    <a:pt x="23058" y="19547"/>
                    <a:pt x="23247" y="19923"/>
                  </a:cubicBezTo>
                  <a:cubicBezTo>
                    <a:pt x="23330" y="20049"/>
                    <a:pt x="23372" y="20154"/>
                    <a:pt x="23456" y="20279"/>
                  </a:cubicBezTo>
                  <a:cubicBezTo>
                    <a:pt x="23512" y="20406"/>
                    <a:pt x="23635" y="20476"/>
                    <a:pt x="23767" y="20476"/>
                  </a:cubicBezTo>
                  <a:cubicBezTo>
                    <a:pt x="23831" y="20476"/>
                    <a:pt x="23897" y="20460"/>
                    <a:pt x="23958" y="20426"/>
                  </a:cubicBezTo>
                  <a:cubicBezTo>
                    <a:pt x="24126" y="20321"/>
                    <a:pt x="24188" y="20091"/>
                    <a:pt x="24084" y="19902"/>
                  </a:cubicBezTo>
                  <a:cubicBezTo>
                    <a:pt x="24021" y="19798"/>
                    <a:pt x="23958" y="19693"/>
                    <a:pt x="23874" y="19568"/>
                  </a:cubicBezTo>
                  <a:cubicBezTo>
                    <a:pt x="23812" y="19421"/>
                    <a:pt x="23749" y="19296"/>
                    <a:pt x="23686" y="19149"/>
                  </a:cubicBezTo>
                  <a:lnTo>
                    <a:pt x="24732" y="18835"/>
                  </a:lnTo>
                  <a:cubicBezTo>
                    <a:pt x="24732" y="18835"/>
                    <a:pt x="24753" y="18856"/>
                    <a:pt x="24774" y="18877"/>
                  </a:cubicBezTo>
                  <a:cubicBezTo>
                    <a:pt x="25004" y="19379"/>
                    <a:pt x="25214" y="19881"/>
                    <a:pt x="25444" y="20384"/>
                  </a:cubicBezTo>
                  <a:cubicBezTo>
                    <a:pt x="25507" y="20530"/>
                    <a:pt x="25569" y="20677"/>
                    <a:pt x="25653" y="20823"/>
                  </a:cubicBezTo>
                  <a:cubicBezTo>
                    <a:pt x="25722" y="20919"/>
                    <a:pt x="25827" y="20970"/>
                    <a:pt x="25938" y="20970"/>
                  </a:cubicBezTo>
                  <a:cubicBezTo>
                    <a:pt x="25996" y="20970"/>
                    <a:pt x="26056" y="20956"/>
                    <a:pt x="26113" y="20928"/>
                  </a:cubicBezTo>
                  <a:cubicBezTo>
                    <a:pt x="26260" y="20844"/>
                    <a:pt x="26343" y="20677"/>
                    <a:pt x="26281" y="20509"/>
                  </a:cubicBezTo>
                  <a:cubicBezTo>
                    <a:pt x="26281" y="20467"/>
                    <a:pt x="26260" y="20446"/>
                    <a:pt x="26239" y="20405"/>
                  </a:cubicBezTo>
                  <a:cubicBezTo>
                    <a:pt x="26030" y="19944"/>
                    <a:pt x="25820" y="19484"/>
                    <a:pt x="25611" y="19024"/>
                  </a:cubicBezTo>
                  <a:cubicBezTo>
                    <a:pt x="25548" y="18877"/>
                    <a:pt x="25486" y="18710"/>
                    <a:pt x="25423" y="18563"/>
                  </a:cubicBezTo>
                  <a:lnTo>
                    <a:pt x="25507" y="18521"/>
                  </a:lnTo>
                  <a:lnTo>
                    <a:pt x="26741" y="18061"/>
                  </a:lnTo>
                  <a:cubicBezTo>
                    <a:pt x="26950" y="17998"/>
                    <a:pt x="27159" y="17915"/>
                    <a:pt x="27369" y="17831"/>
                  </a:cubicBezTo>
                  <a:cubicBezTo>
                    <a:pt x="27536" y="17726"/>
                    <a:pt x="27599" y="17538"/>
                    <a:pt x="27536" y="17371"/>
                  </a:cubicBezTo>
                  <a:cubicBezTo>
                    <a:pt x="27483" y="17228"/>
                    <a:pt x="27354" y="17131"/>
                    <a:pt x="27200" y="17131"/>
                  </a:cubicBezTo>
                  <a:cubicBezTo>
                    <a:pt x="27173" y="17131"/>
                    <a:pt x="27146" y="17134"/>
                    <a:pt x="27118" y="17141"/>
                  </a:cubicBezTo>
                  <a:cubicBezTo>
                    <a:pt x="27055" y="17161"/>
                    <a:pt x="26992" y="17161"/>
                    <a:pt x="26950" y="17182"/>
                  </a:cubicBezTo>
                  <a:cubicBezTo>
                    <a:pt x="26887" y="17224"/>
                    <a:pt x="26825" y="17245"/>
                    <a:pt x="26762" y="17266"/>
                  </a:cubicBezTo>
                  <a:lnTo>
                    <a:pt x="25883" y="17601"/>
                  </a:lnTo>
                  <a:lnTo>
                    <a:pt x="25067" y="17894"/>
                  </a:lnTo>
                  <a:lnTo>
                    <a:pt x="24565" y="16910"/>
                  </a:lnTo>
                  <a:cubicBezTo>
                    <a:pt x="24628" y="16889"/>
                    <a:pt x="24670" y="16868"/>
                    <a:pt x="24691" y="16868"/>
                  </a:cubicBezTo>
                  <a:cubicBezTo>
                    <a:pt x="24921" y="16806"/>
                    <a:pt x="25151" y="16743"/>
                    <a:pt x="25360" y="16680"/>
                  </a:cubicBezTo>
                  <a:cubicBezTo>
                    <a:pt x="25548" y="16638"/>
                    <a:pt x="25674" y="16471"/>
                    <a:pt x="25674" y="16283"/>
                  </a:cubicBezTo>
                  <a:cubicBezTo>
                    <a:pt x="25674" y="16136"/>
                    <a:pt x="25569" y="15990"/>
                    <a:pt x="25402" y="15948"/>
                  </a:cubicBezTo>
                  <a:cubicBezTo>
                    <a:pt x="25318" y="15948"/>
                    <a:pt x="25235" y="15948"/>
                    <a:pt x="25151" y="15969"/>
                  </a:cubicBezTo>
                  <a:lnTo>
                    <a:pt x="23874" y="16345"/>
                  </a:lnTo>
                  <a:lnTo>
                    <a:pt x="22535" y="16743"/>
                  </a:lnTo>
                  <a:cubicBezTo>
                    <a:pt x="22473" y="16764"/>
                    <a:pt x="22410" y="16785"/>
                    <a:pt x="22347" y="16785"/>
                  </a:cubicBezTo>
                  <a:cubicBezTo>
                    <a:pt x="21761" y="15760"/>
                    <a:pt x="21154" y="14755"/>
                    <a:pt x="20589" y="13772"/>
                  </a:cubicBezTo>
                  <a:cubicBezTo>
                    <a:pt x="21175" y="12747"/>
                    <a:pt x="21761" y="11742"/>
                    <a:pt x="22368" y="10738"/>
                  </a:cubicBezTo>
                  <a:cubicBezTo>
                    <a:pt x="22786" y="10842"/>
                    <a:pt x="23184" y="10989"/>
                    <a:pt x="23602" y="11094"/>
                  </a:cubicBezTo>
                  <a:cubicBezTo>
                    <a:pt x="24000" y="11198"/>
                    <a:pt x="24398" y="11324"/>
                    <a:pt x="24795" y="11449"/>
                  </a:cubicBezTo>
                  <a:cubicBezTo>
                    <a:pt x="24942" y="11491"/>
                    <a:pt x="25088" y="11533"/>
                    <a:pt x="25235" y="11575"/>
                  </a:cubicBezTo>
                  <a:cubicBezTo>
                    <a:pt x="25271" y="11587"/>
                    <a:pt x="25308" y="11593"/>
                    <a:pt x="25344" y="11593"/>
                  </a:cubicBezTo>
                  <a:cubicBezTo>
                    <a:pt x="25491" y="11593"/>
                    <a:pt x="25623" y="11492"/>
                    <a:pt x="25674" y="11324"/>
                  </a:cubicBezTo>
                  <a:cubicBezTo>
                    <a:pt x="25737" y="11135"/>
                    <a:pt x="25611" y="10926"/>
                    <a:pt x="25402" y="10863"/>
                  </a:cubicBezTo>
                  <a:cubicBezTo>
                    <a:pt x="25297" y="10822"/>
                    <a:pt x="25151" y="10801"/>
                    <a:pt x="25025" y="10759"/>
                  </a:cubicBezTo>
                  <a:lnTo>
                    <a:pt x="24586" y="10612"/>
                  </a:lnTo>
                  <a:lnTo>
                    <a:pt x="25109" y="9629"/>
                  </a:lnTo>
                  <a:lnTo>
                    <a:pt x="26699" y="10215"/>
                  </a:lnTo>
                  <a:cubicBezTo>
                    <a:pt x="26846" y="10298"/>
                    <a:pt x="27013" y="10340"/>
                    <a:pt x="27180" y="10382"/>
                  </a:cubicBezTo>
                  <a:cubicBezTo>
                    <a:pt x="27209" y="10389"/>
                    <a:pt x="27237" y="10393"/>
                    <a:pt x="27264" y="10393"/>
                  </a:cubicBezTo>
                  <a:cubicBezTo>
                    <a:pt x="27480" y="10393"/>
                    <a:pt x="27652" y="10186"/>
                    <a:pt x="27578" y="9964"/>
                  </a:cubicBezTo>
                  <a:cubicBezTo>
                    <a:pt x="27557" y="9838"/>
                    <a:pt x="27473" y="9734"/>
                    <a:pt x="27348" y="9692"/>
                  </a:cubicBezTo>
                  <a:cubicBezTo>
                    <a:pt x="27118" y="9608"/>
                    <a:pt x="26887" y="9524"/>
                    <a:pt x="26657" y="9441"/>
                  </a:cubicBezTo>
                  <a:cubicBezTo>
                    <a:pt x="26343" y="9336"/>
                    <a:pt x="26051" y="9210"/>
                    <a:pt x="25737" y="9106"/>
                  </a:cubicBezTo>
                  <a:cubicBezTo>
                    <a:pt x="25632" y="9064"/>
                    <a:pt x="25527" y="9022"/>
                    <a:pt x="25423" y="8980"/>
                  </a:cubicBezTo>
                  <a:cubicBezTo>
                    <a:pt x="25444" y="8918"/>
                    <a:pt x="25465" y="8876"/>
                    <a:pt x="25486" y="8834"/>
                  </a:cubicBezTo>
                  <a:cubicBezTo>
                    <a:pt x="25653" y="8457"/>
                    <a:pt x="25820" y="8060"/>
                    <a:pt x="26009" y="7683"/>
                  </a:cubicBezTo>
                  <a:cubicBezTo>
                    <a:pt x="26092" y="7474"/>
                    <a:pt x="26176" y="7285"/>
                    <a:pt x="26260" y="7076"/>
                  </a:cubicBezTo>
                  <a:cubicBezTo>
                    <a:pt x="26385" y="6797"/>
                    <a:pt x="26148" y="6574"/>
                    <a:pt x="25914" y="6574"/>
                  </a:cubicBezTo>
                  <a:cubicBezTo>
                    <a:pt x="25797" y="6574"/>
                    <a:pt x="25681" y="6630"/>
                    <a:pt x="25611" y="6762"/>
                  </a:cubicBezTo>
                  <a:cubicBezTo>
                    <a:pt x="25569" y="6825"/>
                    <a:pt x="25527" y="6930"/>
                    <a:pt x="25486" y="7013"/>
                  </a:cubicBezTo>
                  <a:lnTo>
                    <a:pt x="24774" y="8583"/>
                  </a:lnTo>
                  <a:cubicBezTo>
                    <a:pt x="24753" y="8625"/>
                    <a:pt x="24732" y="8666"/>
                    <a:pt x="24711" y="8687"/>
                  </a:cubicBezTo>
                  <a:lnTo>
                    <a:pt x="23665" y="8374"/>
                  </a:lnTo>
                  <a:cubicBezTo>
                    <a:pt x="23749" y="8227"/>
                    <a:pt x="23812" y="8081"/>
                    <a:pt x="23874" y="7955"/>
                  </a:cubicBezTo>
                  <a:cubicBezTo>
                    <a:pt x="23958" y="7829"/>
                    <a:pt x="24021" y="7725"/>
                    <a:pt x="24105" y="7599"/>
                  </a:cubicBezTo>
                  <a:cubicBezTo>
                    <a:pt x="24188" y="7411"/>
                    <a:pt x="24126" y="7202"/>
                    <a:pt x="23958" y="7097"/>
                  </a:cubicBezTo>
                  <a:cubicBezTo>
                    <a:pt x="23897" y="7059"/>
                    <a:pt x="23827" y="7040"/>
                    <a:pt x="23759" y="7040"/>
                  </a:cubicBezTo>
                  <a:cubicBezTo>
                    <a:pt x="23642" y="7040"/>
                    <a:pt x="23530" y="7096"/>
                    <a:pt x="23477" y="7202"/>
                  </a:cubicBezTo>
                  <a:cubicBezTo>
                    <a:pt x="23435" y="7265"/>
                    <a:pt x="23414" y="7306"/>
                    <a:pt x="23393" y="7369"/>
                  </a:cubicBezTo>
                  <a:lnTo>
                    <a:pt x="22933" y="8185"/>
                  </a:lnTo>
                  <a:cubicBezTo>
                    <a:pt x="22766" y="8520"/>
                    <a:pt x="22577" y="8876"/>
                    <a:pt x="22389" y="9210"/>
                  </a:cubicBezTo>
                  <a:cubicBezTo>
                    <a:pt x="22263" y="9420"/>
                    <a:pt x="22138" y="9629"/>
                    <a:pt x="22012" y="9859"/>
                  </a:cubicBezTo>
                  <a:cubicBezTo>
                    <a:pt x="21950" y="9838"/>
                    <a:pt x="21866" y="9817"/>
                    <a:pt x="21803" y="9817"/>
                  </a:cubicBezTo>
                  <a:cubicBezTo>
                    <a:pt x="21385" y="9692"/>
                    <a:pt x="20966" y="9587"/>
                    <a:pt x="20548" y="9462"/>
                  </a:cubicBezTo>
                  <a:cubicBezTo>
                    <a:pt x="19941" y="9315"/>
                    <a:pt x="19334" y="9148"/>
                    <a:pt x="18727" y="9001"/>
                  </a:cubicBezTo>
                  <a:cubicBezTo>
                    <a:pt x="18644" y="8980"/>
                    <a:pt x="18602" y="8938"/>
                    <a:pt x="18602" y="8855"/>
                  </a:cubicBezTo>
                  <a:cubicBezTo>
                    <a:pt x="18476" y="8374"/>
                    <a:pt x="18351" y="7892"/>
                    <a:pt x="18225" y="7411"/>
                  </a:cubicBezTo>
                  <a:cubicBezTo>
                    <a:pt x="18141" y="7097"/>
                    <a:pt x="18058" y="6804"/>
                    <a:pt x="17974" y="6490"/>
                  </a:cubicBezTo>
                  <a:cubicBezTo>
                    <a:pt x="17932" y="6281"/>
                    <a:pt x="17869" y="6051"/>
                    <a:pt x="17807" y="5842"/>
                  </a:cubicBezTo>
                  <a:lnTo>
                    <a:pt x="17744" y="5570"/>
                  </a:lnTo>
                  <a:cubicBezTo>
                    <a:pt x="17765" y="5549"/>
                    <a:pt x="17765" y="5549"/>
                    <a:pt x="17807" y="5528"/>
                  </a:cubicBezTo>
                  <a:lnTo>
                    <a:pt x="18874" y="4921"/>
                  </a:lnTo>
                  <a:lnTo>
                    <a:pt x="20004" y="4314"/>
                  </a:lnTo>
                  <a:cubicBezTo>
                    <a:pt x="20129" y="4252"/>
                    <a:pt x="20234" y="4210"/>
                    <a:pt x="20359" y="4147"/>
                  </a:cubicBezTo>
                  <a:cubicBezTo>
                    <a:pt x="20548" y="4042"/>
                    <a:pt x="20610" y="3812"/>
                    <a:pt x="20506" y="3645"/>
                  </a:cubicBezTo>
                  <a:cubicBezTo>
                    <a:pt x="20435" y="3518"/>
                    <a:pt x="20308" y="3448"/>
                    <a:pt x="20174" y="3448"/>
                  </a:cubicBezTo>
                  <a:cubicBezTo>
                    <a:pt x="20110" y="3448"/>
                    <a:pt x="20044" y="3464"/>
                    <a:pt x="19983" y="3498"/>
                  </a:cubicBezTo>
                  <a:cubicBezTo>
                    <a:pt x="19857" y="3582"/>
                    <a:pt x="19732" y="3645"/>
                    <a:pt x="19606" y="3728"/>
                  </a:cubicBezTo>
                  <a:cubicBezTo>
                    <a:pt x="19481" y="3791"/>
                    <a:pt x="19355" y="3854"/>
                    <a:pt x="19229" y="3917"/>
                  </a:cubicBezTo>
                  <a:cubicBezTo>
                    <a:pt x="19104" y="3561"/>
                    <a:pt x="18999" y="3205"/>
                    <a:pt x="18895" y="2871"/>
                  </a:cubicBezTo>
                  <a:cubicBezTo>
                    <a:pt x="18916" y="2850"/>
                    <a:pt x="18937" y="2850"/>
                    <a:pt x="18957" y="2829"/>
                  </a:cubicBezTo>
                  <a:lnTo>
                    <a:pt x="20443" y="2159"/>
                  </a:lnTo>
                  <a:cubicBezTo>
                    <a:pt x="20589" y="2096"/>
                    <a:pt x="20715" y="2034"/>
                    <a:pt x="20861" y="1971"/>
                  </a:cubicBezTo>
                  <a:cubicBezTo>
                    <a:pt x="21008" y="1887"/>
                    <a:pt x="21092" y="1678"/>
                    <a:pt x="21008" y="1511"/>
                  </a:cubicBezTo>
                  <a:cubicBezTo>
                    <a:pt x="20956" y="1372"/>
                    <a:pt x="20832" y="1291"/>
                    <a:pt x="20684" y="1291"/>
                  </a:cubicBezTo>
                  <a:cubicBezTo>
                    <a:pt x="20653" y="1291"/>
                    <a:pt x="20622" y="1294"/>
                    <a:pt x="20589" y="1301"/>
                  </a:cubicBezTo>
                  <a:cubicBezTo>
                    <a:pt x="20548" y="1322"/>
                    <a:pt x="20527" y="1322"/>
                    <a:pt x="20485" y="1343"/>
                  </a:cubicBezTo>
                  <a:lnTo>
                    <a:pt x="19125" y="1971"/>
                  </a:lnTo>
                  <a:lnTo>
                    <a:pt x="18644" y="2180"/>
                  </a:lnTo>
                  <a:cubicBezTo>
                    <a:pt x="18623" y="2138"/>
                    <a:pt x="18602" y="2117"/>
                    <a:pt x="18602" y="2076"/>
                  </a:cubicBezTo>
                  <a:cubicBezTo>
                    <a:pt x="18434" y="1678"/>
                    <a:pt x="18288" y="1259"/>
                    <a:pt x="18141" y="862"/>
                  </a:cubicBezTo>
                  <a:cubicBezTo>
                    <a:pt x="18058" y="653"/>
                    <a:pt x="17974" y="443"/>
                    <a:pt x="17890" y="234"/>
                  </a:cubicBezTo>
                  <a:cubicBezTo>
                    <a:pt x="17852" y="100"/>
                    <a:pt x="17726" y="1"/>
                    <a:pt x="17577" y="1"/>
                  </a:cubicBezTo>
                  <a:cubicBezTo>
                    <a:pt x="17563" y="1"/>
                    <a:pt x="17549" y="2"/>
                    <a:pt x="17535" y="4"/>
                  </a:cubicBezTo>
                  <a:cubicBezTo>
                    <a:pt x="17409" y="4"/>
                    <a:pt x="17284" y="88"/>
                    <a:pt x="17221" y="234"/>
                  </a:cubicBezTo>
                  <a:cubicBezTo>
                    <a:pt x="17200" y="339"/>
                    <a:pt x="17200" y="464"/>
                    <a:pt x="17263" y="590"/>
                  </a:cubicBezTo>
                  <a:cubicBezTo>
                    <a:pt x="17284" y="653"/>
                    <a:pt x="17325" y="715"/>
                    <a:pt x="17346" y="799"/>
                  </a:cubicBezTo>
                  <a:cubicBezTo>
                    <a:pt x="17535" y="1322"/>
                    <a:pt x="17744" y="1845"/>
                    <a:pt x="17932" y="2368"/>
                  </a:cubicBezTo>
                  <a:cubicBezTo>
                    <a:pt x="17953" y="2389"/>
                    <a:pt x="17953" y="2431"/>
                    <a:pt x="17974" y="2473"/>
                  </a:cubicBezTo>
                  <a:lnTo>
                    <a:pt x="16970" y="2996"/>
                  </a:lnTo>
                  <a:cubicBezTo>
                    <a:pt x="16907" y="2703"/>
                    <a:pt x="16823" y="2431"/>
                    <a:pt x="16740" y="2180"/>
                  </a:cubicBezTo>
                  <a:cubicBezTo>
                    <a:pt x="16701" y="2006"/>
                    <a:pt x="16554" y="1885"/>
                    <a:pt x="16399" y="1885"/>
                  </a:cubicBezTo>
                  <a:cubicBezTo>
                    <a:pt x="16387" y="1885"/>
                    <a:pt x="16375" y="1886"/>
                    <a:pt x="16363" y="1887"/>
                  </a:cubicBezTo>
                  <a:cubicBezTo>
                    <a:pt x="16196" y="1887"/>
                    <a:pt x="16049" y="2013"/>
                    <a:pt x="16028" y="2180"/>
                  </a:cubicBezTo>
                  <a:cubicBezTo>
                    <a:pt x="16007" y="2243"/>
                    <a:pt x="16028" y="2327"/>
                    <a:pt x="16049" y="2389"/>
                  </a:cubicBezTo>
                  <a:cubicBezTo>
                    <a:pt x="16112" y="2599"/>
                    <a:pt x="16175" y="2808"/>
                    <a:pt x="16237" y="3038"/>
                  </a:cubicBezTo>
                  <a:cubicBezTo>
                    <a:pt x="16363" y="3415"/>
                    <a:pt x="16468" y="3812"/>
                    <a:pt x="16593" y="4210"/>
                  </a:cubicBezTo>
                  <a:cubicBezTo>
                    <a:pt x="16677" y="4482"/>
                    <a:pt x="16740" y="4754"/>
                    <a:pt x="16823" y="5026"/>
                  </a:cubicBezTo>
                  <a:cubicBezTo>
                    <a:pt x="16844" y="5089"/>
                    <a:pt x="16865" y="5151"/>
                    <a:pt x="16865" y="5214"/>
                  </a:cubicBezTo>
                  <a:lnTo>
                    <a:pt x="13852" y="6993"/>
                  </a:lnTo>
                  <a:lnTo>
                    <a:pt x="10839" y="5235"/>
                  </a:lnTo>
                  <a:cubicBezTo>
                    <a:pt x="10860" y="5151"/>
                    <a:pt x="10860" y="5089"/>
                    <a:pt x="10881" y="5026"/>
                  </a:cubicBezTo>
                  <a:cubicBezTo>
                    <a:pt x="11027" y="4544"/>
                    <a:pt x="11174" y="4084"/>
                    <a:pt x="11320" y="3603"/>
                  </a:cubicBezTo>
                  <a:cubicBezTo>
                    <a:pt x="11383" y="3373"/>
                    <a:pt x="11446" y="3143"/>
                    <a:pt x="11509" y="2912"/>
                  </a:cubicBezTo>
                  <a:cubicBezTo>
                    <a:pt x="11571" y="2745"/>
                    <a:pt x="11634" y="2557"/>
                    <a:pt x="11676" y="2389"/>
                  </a:cubicBezTo>
                  <a:cubicBezTo>
                    <a:pt x="11739" y="2201"/>
                    <a:pt x="11634" y="1971"/>
                    <a:pt x="11446" y="1908"/>
                  </a:cubicBezTo>
                  <a:cubicBezTo>
                    <a:pt x="11416" y="1903"/>
                    <a:pt x="11387" y="1900"/>
                    <a:pt x="11358" y="1900"/>
                  </a:cubicBezTo>
                  <a:cubicBezTo>
                    <a:pt x="11164" y="1900"/>
                    <a:pt x="11001" y="2019"/>
                    <a:pt x="10965" y="2201"/>
                  </a:cubicBezTo>
                  <a:cubicBezTo>
                    <a:pt x="10923" y="2348"/>
                    <a:pt x="10902" y="2473"/>
                    <a:pt x="10860" y="2599"/>
                  </a:cubicBezTo>
                  <a:cubicBezTo>
                    <a:pt x="10818" y="2745"/>
                    <a:pt x="10755" y="2871"/>
                    <a:pt x="10714" y="3017"/>
                  </a:cubicBezTo>
                  <a:lnTo>
                    <a:pt x="9730" y="2494"/>
                  </a:lnTo>
                  <a:cubicBezTo>
                    <a:pt x="9939" y="1950"/>
                    <a:pt x="10128" y="1448"/>
                    <a:pt x="10316" y="925"/>
                  </a:cubicBezTo>
                  <a:cubicBezTo>
                    <a:pt x="10379" y="757"/>
                    <a:pt x="10442" y="611"/>
                    <a:pt x="10483" y="443"/>
                  </a:cubicBezTo>
                  <a:cubicBezTo>
                    <a:pt x="10546" y="255"/>
                    <a:pt x="10442" y="88"/>
                    <a:pt x="10274" y="25"/>
                  </a:cubicBezTo>
                  <a:cubicBezTo>
                    <a:pt x="10230" y="9"/>
                    <a:pt x="10185" y="1"/>
                    <a:pt x="10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flipH="1">
              <a:off x="7687438" y="-203040"/>
              <a:ext cx="423119" cy="419731"/>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flipH="1">
              <a:off x="8796761" y="2404388"/>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9" name="Google Shape;329;p23"/>
          <p:cNvSpPr txBox="1">
            <a:spLocks noGrp="1"/>
          </p:cNvSpPr>
          <p:nvPr>
            <p:ph type="subTitle" idx="1"/>
          </p:nvPr>
        </p:nvSpPr>
        <p:spPr>
          <a:xfrm>
            <a:off x="3533399" y="3057025"/>
            <a:ext cx="20772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0" name="Google Shape;330;p23"/>
          <p:cNvSpPr txBox="1">
            <a:spLocks noGrp="1"/>
          </p:cNvSpPr>
          <p:nvPr>
            <p:ph type="subTitle" idx="2"/>
          </p:nvPr>
        </p:nvSpPr>
        <p:spPr>
          <a:xfrm>
            <a:off x="1233253" y="3057025"/>
            <a:ext cx="20772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1" name="Google Shape;331;p23"/>
          <p:cNvSpPr txBox="1">
            <a:spLocks noGrp="1"/>
          </p:cNvSpPr>
          <p:nvPr>
            <p:ph type="subTitle" idx="3"/>
          </p:nvPr>
        </p:nvSpPr>
        <p:spPr>
          <a:xfrm>
            <a:off x="1233253" y="2493200"/>
            <a:ext cx="20772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Berkshire Swash"/>
                <a:ea typeface="Berkshire Swash"/>
                <a:cs typeface="Berkshire Swash"/>
                <a:sym typeface="Berkshire Swa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2" name="Google Shape;332;p23"/>
          <p:cNvSpPr txBox="1">
            <a:spLocks noGrp="1"/>
          </p:cNvSpPr>
          <p:nvPr>
            <p:ph type="subTitle" idx="4"/>
          </p:nvPr>
        </p:nvSpPr>
        <p:spPr>
          <a:xfrm>
            <a:off x="3533401" y="2493200"/>
            <a:ext cx="20772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Berkshire Swash"/>
                <a:ea typeface="Berkshire Swash"/>
                <a:cs typeface="Berkshire Swash"/>
                <a:sym typeface="Berkshire Swa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3" name="Google Shape;333;p23"/>
          <p:cNvSpPr txBox="1">
            <a:spLocks noGrp="1"/>
          </p:cNvSpPr>
          <p:nvPr>
            <p:ph type="subTitle" idx="5"/>
          </p:nvPr>
        </p:nvSpPr>
        <p:spPr>
          <a:xfrm>
            <a:off x="5833544" y="3057025"/>
            <a:ext cx="20772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23"/>
          <p:cNvSpPr txBox="1">
            <a:spLocks noGrp="1"/>
          </p:cNvSpPr>
          <p:nvPr>
            <p:ph type="subTitle" idx="6"/>
          </p:nvPr>
        </p:nvSpPr>
        <p:spPr>
          <a:xfrm>
            <a:off x="5833547" y="2493200"/>
            <a:ext cx="20772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Berkshire Swash"/>
                <a:ea typeface="Berkshire Swash"/>
                <a:cs typeface="Berkshire Swash"/>
                <a:sym typeface="Berkshire Swa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Berkshire Swash"/>
              <a:buNone/>
              <a:defRPr sz="2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8" r:id="rId5"/>
    <p:sldLayoutId id="2147483659" r:id="rId6"/>
    <p:sldLayoutId id="2147483661" r:id="rId7"/>
    <p:sldLayoutId id="2147483668" r:id="rId8"/>
    <p:sldLayoutId id="2147483669" r:id="rId9"/>
    <p:sldLayoutId id="2147483674" r:id="rId10"/>
    <p:sldLayoutId id="2147483675" r:id="rId11"/>
    <p:sldLayoutId id="2147483676"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4"/>
        <p:cNvGrpSpPr/>
        <p:nvPr/>
      </p:nvGrpSpPr>
      <p:grpSpPr>
        <a:xfrm>
          <a:off x="0" y="0"/>
          <a:ext cx="0" cy="0"/>
          <a:chOff x="0" y="0"/>
          <a:chExt cx="0" cy="0"/>
        </a:xfrm>
      </p:grpSpPr>
      <p:sp>
        <p:nvSpPr>
          <p:cNvPr id="485" name="Google Shape;485;p35"/>
          <p:cNvSpPr txBox="1">
            <a:spLocks noGrp="1"/>
          </p:cNvSpPr>
          <p:nvPr>
            <p:ph type="ctrTitle"/>
          </p:nvPr>
        </p:nvSpPr>
        <p:spPr>
          <a:xfrm>
            <a:off x="1331325" y="1296030"/>
            <a:ext cx="6481200" cy="195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Absentee Voting</a:t>
            </a:r>
            <a:br>
              <a:rPr lang="en" dirty="0"/>
            </a:br>
            <a:r>
              <a:rPr lang="en" dirty="0"/>
              <a:t>Overview</a:t>
            </a:r>
            <a:endParaRPr dirty="0"/>
          </a:p>
        </p:txBody>
      </p:sp>
      <p:sp>
        <p:nvSpPr>
          <p:cNvPr id="486" name="Google Shape;486;p35"/>
          <p:cNvSpPr txBox="1">
            <a:spLocks noGrp="1"/>
          </p:cNvSpPr>
          <p:nvPr>
            <p:ph type="subTitle" idx="1"/>
          </p:nvPr>
        </p:nvSpPr>
        <p:spPr>
          <a:xfrm>
            <a:off x="1331475" y="3283473"/>
            <a:ext cx="6481200" cy="55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Valerie Warycha Co-Counsel</a:t>
            </a:r>
            <a:endParaRPr dirty="0"/>
          </a:p>
        </p:txBody>
      </p:sp>
      <p:grpSp>
        <p:nvGrpSpPr>
          <p:cNvPr id="487" name="Google Shape;487;p35">
            <a:extLst>
              <a:ext uri="{C183D7F6-B498-43B3-948B-1728B52AA6E4}">
                <adec:decorative xmlns:adec="http://schemas.microsoft.com/office/drawing/2017/decorative" val="1"/>
              </a:ext>
            </a:extLst>
          </p:cNvPr>
          <p:cNvGrpSpPr/>
          <p:nvPr/>
        </p:nvGrpSpPr>
        <p:grpSpPr>
          <a:xfrm>
            <a:off x="1065175" y="627623"/>
            <a:ext cx="7184769" cy="3968669"/>
            <a:chOff x="1065175" y="627623"/>
            <a:chExt cx="7184769" cy="3968669"/>
          </a:xfrm>
        </p:grpSpPr>
        <p:sp>
          <p:nvSpPr>
            <p:cNvPr id="488" name="Google Shape;488;p35"/>
            <p:cNvSpPr/>
            <p:nvPr/>
          </p:nvSpPr>
          <p:spPr>
            <a:xfrm>
              <a:off x="7769402" y="2333407"/>
              <a:ext cx="480541" cy="476693"/>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4193795" y="4118664"/>
              <a:ext cx="480492" cy="47762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7205600" y="3633375"/>
              <a:ext cx="301807" cy="333188"/>
            </a:xfrm>
            <a:custGeom>
              <a:avLst/>
              <a:gdLst/>
              <a:ahLst/>
              <a:cxnLst/>
              <a:rect l="l" t="t" r="r" b="b"/>
              <a:pathLst>
                <a:path w="26929" h="29729" extrusionOk="0">
                  <a:moveTo>
                    <a:pt x="8809" y="6822"/>
                  </a:moveTo>
                  <a:lnTo>
                    <a:pt x="10002" y="7366"/>
                  </a:lnTo>
                  <a:lnTo>
                    <a:pt x="9855" y="8600"/>
                  </a:lnTo>
                  <a:cubicBezTo>
                    <a:pt x="9458" y="8475"/>
                    <a:pt x="9060" y="8307"/>
                    <a:pt x="8684" y="8098"/>
                  </a:cubicBezTo>
                  <a:cubicBezTo>
                    <a:pt x="8725" y="7680"/>
                    <a:pt x="8767" y="7261"/>
                    <a:pt x="8809" y="6822"/>
                  </a:cubicBezTo>
                  <a:close/>
                  <a:moveTo>
                    <a:pt x="18162" y="6843"/>
                  </a:moveTo>
                  <a:cubicBezTo>
                    <a:pt x="18204" y="7219"/>
                    <a:pt x="18225" y="7575"/>
                    <a:pt x="18267" y="7931"/>
                  </a:cubicBezTo>
                  <a:cubicBezTo>
                    <a:pt x="18308" y="8035"/>
                    <a:pt x="18225" y="8161"/>
                    <a:pt x="18120" y="8182"/>
                  </a:cubicBezTo>
                  <a:cubicBezTo>
                    <a:pt x="17785" y="8328"/>
                    <a:pt x="17471" y="8475"/>
                    <a:pt x="17158" y="8621"/>
                  </a:cubicBezTo>
                  <a:cubicBezTo>
                    <a:pt x="17053" y="8224"/>
                    <a:pt x="16990" y="7805"/>
                    <a:pt x="16990" y="7387"/>
                  </a:cubicBezTo>
                  <a:cubicBezTo>
                    <a:pt x="17367" y="7177"/>
                    <a:pt x="17743" y="6989"/>
                    <a:pt x="18162" y="6843"/>
                  </a:cubicBezTo>
                  <a:close/>
                  <a:moveTo>
                    <a:pt x="10734" y="7324"/>
                  </a:moveTo>
                  <a:cubicBezTo>
                    <a:pt x="11550" y="7721"/>
                    <a:pt x="12345" y="8182"/>
                    <a:pt x="13078" y="8747"/>
                  </a:cubicBezTo>
                  <a:lnTo>
                    <a:pt x="13078" y="10128"/>
                  </a:lnTo>
                  <a:cubicBezTo>
                    <a:pt x="12743" y="9981"/>
                    <a:pt x="12450" y="9835"/>
                    <a:pt x="12136" y="9688"/>
                  </a:cubicBezTo>
                  <a:lnTo>
                    <a:pt x="10713" y="8998"/>
                  </a:lnTo>
                  <a:cubicBezTo>
                    <a:pt x="10567" y="8935"/>
                    <a:pt x="10546" y="8956"/>
                    <a:pt x="10567" y="8747"/>
                  </a:cubicBezTo>
                  <a:cubicBezTo>
                    <a:pt x="10629" y="8286"/>
                    <a:pt x="10671" y="7847"/>
                    <a:pt x="10713" y="7408"/>
                  </a:cubicBezTo>
                  <a:cubicBezTo>
                    <a:pt x="10734" y="7387"/>
                    <a:pt x="10734" y="7345"/>
                    <a:pt x="10734" y="7324"/>
                  </a:cubicBezTo>
                  <a:close/>
                  <a:moveTo>
                    <a:pt x="16237" y="7303"/>
                  </a:moveTo>
                  <a:cubicBezTo>
                    <a:pt x="16300" y="7575"/>
                    <a:pt x="16300" y="7847"/>
                    <a:pt x="16321" y="8098"/>
                  </a:cubicBezTo>
                  <a:cubicBezTo>
                    <a:pt x="16363" y="8370"/>
                    <a:pt x="16404" y="8642"/>
                    <a:pt x="16446" y="8914"/>
                  </a:cubicBezTo>
                  <a:lnTo>
                    <a:pt x="13914" y="10128"/>
                  </a:lnTo>
                  <a:lnTo>
                    <a:pt x="13914" y="9981"/>
                  </a:lnTo>
                  <a:lnTo>
                    <a:pt x="13914" y="8872"/>
                  </a:lnTo>
                  <a:cubicBezTo>
                    <a:pt x="13894" y="8768"/>
                    <a:pt x="13956" y="8684"/>
                    <a:pt x="14019" y="8642"/>
                  </a:cubicBezTo>
                  <a:cubicBezTo>
                    <a:pt x="14124" y="8579"/>
                    <a:pt x="14228" y="8496"/>
                    <a:pt x="14333" y="8412"/>
                  </a:cubicBezTo>
                  <a:cubicBezTo>
                    <a:pt x="14793" y="8119"/>
                    <a:pt x="15254" y="7847"/>
                    <a:pt x="15714" y="7596"/>
                  </a:cubicBezTo>
                  <a:cubicBezTo>
                    <a:pt x="15881" y="7491"/>
                    <a:pt x="16049" y="7408"/>
                    <a:pt x="16237" y="7303"/>
                  </a:cubicBezTo>
                  <a:close/>
                  <a:moveTo>
                    <a:pt x="8265" y="8726"/>
                  </a:moveTo>
                  <a:lnTo>
                    <a:pt x="9791" y="9395"/>
                  </a:lnTo>
                  <a:lnTo>
                    <a:pt x="9791" y="9395"/>
                  </a:lnTo>
                  <a:cubicBezTo>
                    <a:pt x="9708" y="10329"/>
                    <a:pt x="9646" y="11222"/>
                    <a:pt x="9583" y="12136"/>
                  </a:cubicBezTo>
                  <a:cubicBezTo>
                    <a:pt x="9541" y="12136"/>
                    <a:pt x="9520" y="12115"/>
                    <a:pt x="9479" y="12115"/>
                  </a:cubicBezTo>
                  <a:cubicBezTo>
                    <a:pt x="9123" y="11906"/>
                    <a:pt x="8788" y="11718"/>
                    <a:pt x="8432" y="11509"/>
                  </a:cubicBezTo>
                  <a:cubicBezTo>
                    <a:pt x="8370" y="11488"/>
                    <a:pt x="8328" y="11425"/>
                    <a:pt x="8328" y="11341"/>
                  </a:cubicBezTo>
                  <a:cubicBezTo>
                    <a:pt x="8307" y="11090"/>
                    <a:pt x="8286" y="10818"/>
                    <a:pt x="8265" y="10567"/>
                  </a:cubicBezTo>
                  <a:lnTo>
                    <a:pt x="8265" y="10295"/>
                  </a:lnTo>
                  <a:lnTo>
                    <a:pt x="8265" y="8726"/>
                  </a:lnTo>
                  <a:close/>
                  <a:moveTo>
                    <a:pt x="18706" y="8726"/>
                  </a:moveTo>
                  <a:cubicBezTo>
                    <a:pt x="18727" y="9207"/>
                    <a:pt x="18727" y="9688"/>
                    <a:pt x="18706" y="10190"/>
                  </a:cubicBezTo>
                  <a:cubicBezTo>
                    <a:pt x="18685" y="10253"/>
                    <a:pt x="18706" y="10316"/>
                    <a:pt x="18706" y="10379"/>
                  </a:cubicBezTo>
                  <a:cubicBezTo>
                    <a:pt x="18685" y="10714"/>
                    <a:pt x="18664" y="11048"/>
                    <a:pt x="18622" y="11383"/>
                  </a:cubicBezTo>
                  <a:cubicBezTo>
                    <a:pt x="18622" y="11425"/>
                    <a:pt x="18580" y="11467"/>
                    <a:pt x="18539" y="11509"/>
                  </a:cubicBezTo>
                  <a:cubicBezTo>
                    <a:pt x="18183" y="11718"/>
                    <a:pt x="17827" y="11927"/>
                    <a:pt x="17451" y="12136"/>
                  </a:cubicBezTo>
                  <a:lnTo>
                    <a:pt x="17409" y="12136"/>
                  </a:lnTo>
                  <a:cubicBezTo>
                    <a:pt x="17346" y="11216"/>
                    <a:pt x="17262" y="10295"/>
                    <a:pt x="17179" y="9374"/>
                  </a:cubicBezTo>
                  <a:lnTo>
                    <a:pt x="18706" y="8726"/>
                  </a:lnTo>
                  <a:close/>
                  <a:moveTo>
                    <a:pt x="7930" y="12230"/>
                  </a:moveTo>
                  <a:cubicBezTo>
                    <a:pt x="7972" y="12230"/>
                    <a:pt x="8014" y="12241"/>
                    <a:pt x="8056" y="12262"/>
                  </a:cubicBezTo>
                  <a:cubicBezTo>
                    <a:pt x="8370" y="12450"/>
                    <a:pt x="8684" y="12618"/>
                    <a:pt x="8997" y="12806"/>
                  </a:cubicBezTo>
                  <a:lnTo>
                    <a:pt x="9144" y="12890"/>
                  </a:lnTo>
                  <a:lnTo>
                    <a:pt x="6842" y="14459"/>
                  </a:lnTo>
                  <a:lnTo>
                    <a:pt x="5524" y="13517"/>
                  </a:lnTo>
                  <a:cubicBezTo>
                    <a:pt x="5650" y="13434"/>
                    <a:pt x="5733" y="13392"/>
                    <a:pt x="5838" y="13329"/>
                  </a:cubicBezTo>
                  <a:cubicBezTo>
                    <a:pt x="6131" y="13120"/>
                    <a:pt x="6445" y="12973"/>
                    <a:pt x="6759" y="12785"/>
                  </a:cubicBezTo>
                  <a:cubicBezTo>
                    <a:pt x="7093" y="12597"/>
                    <a:pt x="7449" y="12408"/>
                    <a:pt x="7805" y="12262"/>
                  </a:cubicBezTo>
                  <a:cubicBezTo>
                    <a:pt x="7847" y="12241"/>
                    <a:pt x="7888" y="12230"/>
                    <a:pt x="7930" y="12230"/>
                  </a:cubicBezTo>
                  <a:close/>
                  <a:moveTo>
                    <a:pt x="19038" y="12189"/>
                  </a:moveTo>
                  <a:cubicBezTo>
                    <a:pt x="19077" y="12189"/>
                    <a:pt x="19114" y="12199"/>
                    <a:pt x="19145" y="12220"/>
                  </a:cubicBezTo>
                  <a:cubicBezTo>
                    <a:pt x="19376" y="12325"/>
                    <a:pt x="19606" y="12429"/>
                    <a:pt x="19815" y="12534"/>
                  </a:cubicBezTo>
                  <a:cubicBezTo>
                    <a:pt x="19940" y="12597"/>
                    <a:pt x="20087" y="12680"/>
                    <a:pt x="20212" y="12764"/>
                  </a:cubicBezTo>
                  <a:lnTo>
                    <a:pt x="21447" y="13475"/>
                  </a:lnTo>
                  <a:cubicBezTo>
                    <a:pt x="21217" y="13664"/>
                    <a:pt x="20987" y="13789"/>
                    <a:pt x="20777" y="13957"/>
                  </a:cubicBezTo>
                  <a:lnTo>
                    <a:pt x="20129" y="14459"/>
                  </a:lnTo>
                  <a:lnTo>
                    <a:pt x="17848" y="12869"/>
                  </a:lnTo>
                  <a:cubicBezTo>
                    <a:pt x="17869" y="12848"/>
                    <a:pt x="17911" y="12827"/>
                    <a:pt x="17932" y="12806"/>
                  </a:cubicBezTo>
                  <a:cubicBezTo>
                    <a:pt x="18267" y="12618"/>
                    <a:pt x="18601" y="12429"/>
                    <a:pt x="18915" y="12220"/>
                  </a:cubicBezTo>
                  <a:cubicBezTo>
                    <a:pt x="18957" y="12199"/>
                    <a:pt x="18999" y="12189"/>
                    <a:pt x="19038" y="12189"/>
                  </a:cubicBezTo>
                  <a:close/>
                  <a:moveTo>
                    <a:pt x="5210" y="14145"/>
                  </a:moveTo>
                  <a:lnTo>
                    <a:pt x="6235" y="14898"/>
                  </a:lnTo>
                  <a:cubicBezTo>
                    <a:pt x="5901" y="15170"/>
                    <a:pt x="5566" y="15442"/>
                    <a:pt x="5210" y="15672"/>
                  </a:cubicBezTo>
                  <a:lnTo>
                    <a:pt x="4164" y="14919"/>
                  </a:lnTo>
                  <a:lnTo>
                    <a:pt x="5210" y="14145"/>
                  </a:lnTo>
                  <a:close/>
                  <a:moveTo>
                    <a:pt x="21782" y="14145"/>
                  </a:moveTo>
                  <a:lnTo>
                    <a:pt x="22828" y="14919"/>
                  </a:lnTo>
                  <a:lnTo>
                    <a:pt x="21782" y="15672"/>
                  </a:lnTo>
                  <a:cubicBezTo>
                    <a:pt x="21426" y="15442"/>
                    <a:pt x="21091" y="15191"/>
                    <a:pt x="20777" y="14919"/>
                  </a:cubicBezTo>
                  <a:cubicBezTo>
                    <a:pt x="21091" y="14626"/>
                    <a:pt x="21426" y="14375"/>
                    <a:pt x="21782" y="14145"/>
                  </a:cubicBezTo>
                  <a:close/>
                  <a:moveTo>
                    <a:pt x="6842" y="15359"/>
                  </a:moveTo>
                  <a:lnTo>
                    <a:pt x="9144" y="16928"/>
                  </a:lnTo>
                  <a:cubicBezTo>
                    <a:pt x="8746" y="17158"/>
                    <a:pt x="8370" y="17388"/>
                    <a:pt x="7993" y="17597"/>
                  </a:cubicBezTo>
                  <a:cubicBezTo>
                    <a:pt x="7972" y="17608"/>
                    <a:pt x="7951" y="17613"/>
                    <a:pt x="7928" y="17613"/>
                  </a:cubicBezTo>
                  <a:cubicBezTo>
                    <a:pt x="7904" y="17613"/>
                    <a:pt x="7878" y="17608"/>
                    <a:pt x="7847" y="17597"/>
                  </a:cubicBezTo>
                  <a:cubicBezTo>
                    <a:pt x="7512" y="17451"/>
                    <a:pt x="7156" y="17284"/>
                    <a:pt x="6842" y="17095"/>
                  </a:cubicBezTo>
                  <a:cubicBezTo>
                    <a:pt x="6424" y="16844"/>
                    <a:pt x="5984" y="16593"/>
                    <a:pt x="5524" y="16342"/>
                  </a:cubicBezTo>
                  <a:cubicBezTo>
                    <a:pt x="5671" y="16216"/>
                    <a:pt x="5817" y="16112"/>
                    <a:pt x="5963" y="16007"/>
                  </a:cubicBezTo>
                  <a:lnTo>
                    <a:pt x="6403" y="15693"/>
                  </a:lnTo>
                  <a:lnTo>
                    <a:pt x="6842" y="15359"/>
                  </a:lnTo>
                  <a:close/>
                  <a:moveTo>
                    <a:pt x="20150" y="15359"/>
                  </a:moveTo>
                  <a:lnTo>
                    <a:pt x="21447" y="16342"/>
                  </a:lnTo>
                  <a:cubicBezTo>
                    <a:pt x="21070" y="16572"/>
                    <a:pt x="20715" y="16760"/>
                    <a:pt x="20359" y="16991"/>
                  </a:cubicBezTo>
                  <a:cubicBezTo>
                    <a:pt x="19961" y="17221"/>
                    <a:pt x="19564" y="17430"/>
                    <a:pt x="19145" y="17597"/>
                  </a:cubicBezTo>
                  <a:cubicBezTo>
                    <a:pt x="19124" y="17608"/>
                    <a:pt x="19093" y="17613"/>
                    <a:pt x="19062" y="17613"/>
                  </a:cubicBezTo>
                  <a:cubicBezTo>
                    <a:pt x="19030" y="17613"/>
                    <a:pt x="18999" y="17608"/>
                    <a:pt x="18978" y="17597"/>
                  </a:cubicBezTo>
                  <a:lnTo>
                    <a:pt x="17827" y="16928"/>
                  </a:lnTo>
                  <a:lnTo>
                    <a:pt x="20150" y="15359"/>
                  </a:lnTo>
                  <a:close/>
                  <a:moveTo>
                    <a:pt x="13433" y="11697"/>
                  </a:moveTo>
                  <a:cubicBezTo>
                    <a:pt x="13517" y="11697"/>
                    <a:pt x="13601" y="11697"/>
                    <a:pt x="13684" y="11718"/>
                  </a:cubicBezTo>
                  <a:cubicBezTo>
                    <a:pt x="14082" y="11739"/>
                    <a:pt x="14375" y="12011"/>
                    <a:pt x="14689" y="12199"/>
                  </a:cubicBezTo>
                  <a:cubicBezTo>
                    <a:pt x="15002" y="12408"/>
                    <a:pt x="15316" y="12576"/>
                    <a:pt x="15651" y="12722"/>
                  </a:cubicBezTo>
                  <a:cubicBezTo>
                    <a:pt x="15902" y="12848"/>
                    <a:pt x="16111" y="13036"/>
                    <a:pt x="16237" y="13287"/>
                  </a:cubicBezTo>
                  <a:cubicBezTo>
                    <a:pt x="16363" y="13496"/>
                    <a:pt x="16446" y="13727"/>
                    <a:pt x="16446" y="13957"/>
                  </a:cubicBezTo>
                  <a:lnTo>
                    <a:pt x="16446" y="13978"/>
                  </a:lnTo>
                  <a:cubicBezTo>
                    <a:pt x="16425" y="14291"/>
                    <a:pt x="16404" y="14584"/>
                    <a:pt x="16383" y="14856"/>
                  </a:cubicBezTo>
                  <a:cubicBezTo>
                    <a:pt x="16383" y="15003"/>
                    <a:pt x="16404" y="15149"/>
                    <a:pt x="16404" y="15296"/>
                  </a:cubicBezTo>
                  <a:cubicBezTo>
                    <a:pt x="16425" y="15484"/>
                    <a:pt x="16446" y="15672"/>
                    <a:pt x="16446" y="15861"/>
                  </a:cubicBezTo>
                  <a:cubicBezTo>
                    <a:pt x="16404" y="16154"/>
                    <a:pt x="16300" y="16447"/>
                    <a:pt x="16111" y="16698"/>
                  </a:cubicBezTo>
                  <a:cubicBezTo>
                    <a:pt x="15860" y="16949"/>
                    <a:pt x="15546" y="17137"/>
                    <a:pt x="15212" y="17263"/>
                  </a:cubicBezTo>
                  <a:cubicBezTo>
                    <a:pt x="14898" y="17430"/>
                    <a:pt x="14584" y="17618"/>
                    <a:pt x="14291" y="17828"/>
                  </a:cubicBezTo>
                  <a:cubicBezTo>
                    <a:pt x="14082" y="17974"/>
                    <a:pt x="13810" y="18058"/>
                    <a:pt x="13559" y="18100"/>
                  </a:cubicBezTo>
                  <a:cubicBezTo>
                    <a:pt x="13454" y="18100"/>
                    <a:pt x="13370" y="18079"/>
                    <a:pt x="13266" y="18058"/>
                  </a:cubicBezTo>
                  <a:cubicBezTo>
                    <a:pt x="12889" y="18037"/>
                    <a:pt x="12596" y="17786"/>
                    <a:pt x="12303" y="17597"/>
                  </a:cubicBezTo>
                  <a:cubicBezTo>
                    <a:pt x="11969" y="17388"/>
                    <a:pt x="11634" y="17221"/>
                    <a:pt x="11299" y="17053"/>
                  </a:cubicBezTo>
                  <a:cubicBezTo>
                    <a:pt x="11027" y="16907"/>
                    <a:pt x="10818" y="16698"/>
                    <a:pt x="10671" y="16426"/>
                  </a:cubicBezTo>
                  <a:cubicBezTo>
                    <a:pt x="10546" y="16154"/>
                    <a:pt x="10504" y="15882"/>
                    <a:pt x="10546" y="15589"/>
                  </a:cubicBezTo>
                  <a:cubicBezTo>
                    <a:pt x="10567" y="15275"/>
                    <a:pt x="10567" y="14961"/>
                    <a:pt x="10567" y="14647"/>
                  </a:cubicBezTo>
                  <a:cubicBezTo>
                    <a:pt x="10567" y="14417"/>
                    <a:pt x="10525" y="14166"/>
                    <a:pt x="10546" y="13936"/>
                  </a:cubicBezTo>
                  <a:cubicBezTo>
                    <a:pt x="10546" y="13622"/>
                    <a:pt x="10671" y="13329"/>
                    <a:pt x="10881" y="13099"/>
                  </a:cubicBezTo>
                  <a:cubicBezTo>
                    <a:pt x="11048" y="12911"/>
                    <a:pt x="11257" y="12764"/>
                    <a:pt x="11487" y="12659"/>
                  </a:cubicBezTo>
                  <a:cubicBezTo>
                    <a:pt x="11906" y="12450"/>
                    <a:pt x="12303" y="12220"/>
                    <a:pt x="12680" y="11948"/>
                  </a:cubicBezTo>
                  <a:cubicBezTo>
                    <a:pt x="12910" y="11802"/>
                    <a:pt x="13161" y="11718"/>
                    <a:pt x="13433" y="11697"/>
                  </a:cubicBezTo>
                  <a:close/>
                  <a:moveTo>
                    <a:pt x="9562" y="17681"/>
                  </a:moveTo>
                  <a:cubicBezTo>
                    <a:pt x="9625" y="18623"/>
                    <a:pt x="9709" y="19501"/>
                    <a:pt x="9793" y="20443"/>
                  </a:cubicBezTo>
                  <a:lnTo>
                    <a:pt x="8265" y="21092"/>
                  </a:lnTo>
                  <a:lnTo>
                    <a:pt x="8265" y="20548"/>
                  </a:lnTo>
                  <a:cubicBezTo>
                    <a:pt x="8244" y="20045"/>
                    <a:pt x="8244" y="19564"/>
                    <a:pt x="8265" y="19062"/>
                  </a:cubicBezTo>
                  <a:cubicBezTo>
                    <a:pt x="8286" y="18853"/>
                    <a:pt x="8307" y="18644"/>
                    <a:pt x="8349" y="18455"/>
                  </a:cubicBezTo>
                  <a:cubicBezTo>
                    <a:pt x="8349" y="18392"/>
                    <a:pt x="8370" y="18351"/>
                    <a:pt x="8412" y="18330"/>
                  </a:cubicBezTo>
                  <a:cubicBezTo>
                    <a:pt x="8767" y="18100"/>
                    <a:pt x="9144" y="17890"/>
                    <a:pt x="9500" y="17681"/>
                  </a:cubicBezTo>
                  <a:close/>
                  <a:moveTo>
                    <a:pt x="17471" y="17681"/>
                  </a:moveTo>
                  <a:cubicBezTo>
                    <a:pt x="17827" y="17890"/>
                    <a:pt x="18183" y="18079"/>
                    <a:pt x="18539" y="18288"/>
                  </a:cubicBezTo>
                  <a:cubicBezTo>
                    <a:pt x="18580" y="18330"/>
                    <a:pt x="18622" y="18372"/>
                    <a:pt x="18622" y="18413"/>
                  </a:cubicBezTo>
                  <a:cubicBezTo>
                    <a:pt x="18643" y="18539"/>
                    <a:pt x="18664" y="18664"/>
                    <a:pt x="18685" y="18790"/>
                  </a:cubicBezTo>
                  <a:cubicBezTo>
                    <a:pt x="18727" y="19041"/>
                    <a:pt x="18727" y="19313"/>
                    <a:pt x="18706" y="19564"/>
                  </a:cubicBezTo>
                  <a:cubicBezTo>
                    <a:pt x="18706" y="19648"/>
                    <a:pt x="18706" y="19732"/>
                    <a:pt x="18727" y="19815"/>
                  </a:cubicBezTo>
                  <a:cubicBezTo>
                    <a:pt x="18706" y="20108"/>
                    <a:pt x="18706" y="20380"/>
                    <a:pt x="18706" y="20673"/>
                  </a:cubicBezTo>
                  <a:lnTo>
                    <a:pt x="18706" y="21092"/>
                  </a:lnTo>
                  <a:lnTo>
                    <a:pt x="17179" y="20443"/>
                  </a:lnTo>
                  <a:cubicBezTo>
                    <a:pt x="17262" y="19501"/>
                    <a:pt x="17346" y="18602"/>
                    <a:pt x="17409" y="17681"/>
                  </a:cubicBezTo>
                  <a:close/>
                  <a:moveTo>
                    <a:pt x="13057" y="19690"/>
                  </a:moveTo>
                  <a:lnTo>
                    <a:pt x="13057" y="21092"/>
                  </a:lnTo>
                  <a:cubicBezTo>
                    <a:pt x="12764" y="21343"/>
                    <a:pt x="12450" y="21552"/>
                    <a:pt x="12115" y="21740"/>
                  </a:cubicBezTo>
                  <a:lnTo>
                    <a:pt x="12031" y="21782"/>
                  </a:lnTo>
                  <a:lnTo>
                    <a:pt x="10776" y="22494"/>
                  </a:lnTo>
                  <a:lnTo>
                    <a:pt x="10734" y="22494"/>
                  </a:lnTo>
                  <a:cubicBezTo>
                    <a:pt x="10671" y="21950"/>
                    <a:pt x="10609" y="21426"/>
                    <a:pt x="10567" y="20882"/>
                  </a:cubicBezTo>
                  <a:lnTo>
                    <a:pt x="13057" y="19690"/>
                  </a:lnTo>
                  <a:close/>
                  <a:moveTo>
                    <a:pt x="13894" y="19690"/>
                  </a:moveTo>
                  <a:lnTo>
                    <a:pt x="16425" y="20882"/>
                  </a:lnTo>
                  <a:cubicBezTo>
                    <a:pt x="16363" y="21426"/>
                    <a:pt x="16300" y="21970"/>
                    <a:pt x="16237" y="22514"/>
                  </a:cubicBezTo>
                  <a:cubicBezTo>
                    <a:pt x="15421" y="22117"/>
                    <a:pt x="14626" y="21636"/>
                    <a:pt x="13894" y="21092"/>
                  </a:cubicBezTo>
                  <a:lnTo>
                    <a:pt x="13894" y="19690"/>
                  </a:lnTo>
                  <a:close/>
                  <a:moveTo>
                    <a:pt x="9834" y="21196"/>
                  </a:moveTo>
                  <a:cubicBezTo>
                    <a:pt x="9918" y="21615"/>
                    <a:pt x="9981" y="22033"/>
                    <a:pt x="10002" y="22452"/>
                  </a:cubicBezTo>
                  <a:cubicBezTo>
                    <a:pt x="9625" y="22661"/>
                    <a:pt x="9207" y="22786"/>
                    <a:pt x="8809" y="22996"/>
                  </a:cubicBezTo>
                  <a:cubicBezTo>
                    <a:pt x="8767" y="22556"/>
                    <a:pt x="8725" y="22138"/>
                    <a:pt x="8684" y="21719"/>
                  </a:cubicBezTo>
                  <a:cubicBezTo>
                    <a:pt x="8809" y="21657"/>
                    <a:pt x="8914" y="21615"/>
                    <a:pt x="9018" y="21552"/>
                  </a:cubicBezTo>
                  <a:cubicBezTo>
                    <a:pt x="9290" y="21426"/>
                    <a:pt x="9562" y="21322"/>
                    <a:pt x="9834" y="21196"/>
                  </a:cubicBezTo>
                  <a:close/>
                  <a:moveTo>
                    <a:pt x="17137" y="21196"/>
                  </a:moveTo>
                  <a:lnTo>
                    <a:pt x="18267" y="21677"/>
                  </a:lnTo>
                  <a:cubicBezTo>
                    <a:pt x="18246" y="22117"/>
                    <a:pt x="18225" y="22556"/>
                    <a:pt x="18162" y="22996"/>
                  </a:cubicBezTo>
                  <a:lnTo>
                    <a:pt x="16969" y="22473"/>
                  </a:lnTo>
                  <a:cubicBezTo>
                    <a:pt x="16990" y="22033"/>
                    <a:pt x="17053" y="21615"/>
                    <a:pt x="17137" y="21196"/>
                  </a:cubicBezTo>
                  <a:close/>
                  <a:moveTo>
                    <a:pt x="14432" y="0"/>
                  </a:moveTo>
                  <a:cubicBezTo>
                    <a:pt x="14346" y="0"/>
                    <a:pt x="14259" y="33"/>
                    <a:pt x="14186" y="105"/>
                  </a:cubicBezTo>
                  <a:cubicBezTo>
                    <a:pt x="13998" y="273"/>
                    <a:pt x="13831" y="461"/>
                    <a:pt x="13663" y="628"/>
                  </a:cubicBezTo>
                  <a:lnTo>
                    <a:pt x="13475" y="817"/>
                  </a:lnTo>
                  <a:cubicBezTo>
                    <a:pt x="13391" y="733"/>
                    <a:pt x="13329" y="670"/>
                    <a:pt x="13266" y="607"/>
                  </a:cubicBezTo>
                  <a:cubicBezTo>
                    <a:pt x="13098" y="440"/>
                    <a:pt x="12931" y="273"/>
                    <a:pt x="12764" y="105"/>
                  </a:cubicBezTo>
                  <a:cubicBezTo>
                    <a:pt x="12693" y="45"/>
                    <a:pt x="12603" y="14"/>
                    <a:pt x="12515" y="14"/>
                  </a:cubicBezTo>
                  <a:cubicBezTo>
                    <a:pt x="12420" y="14"/>
                    <a:pt x="12327" y="50"/>
                    <a:pt x="12261" y="126"/>
                  </a:cubicBezTo>
                  <a:cubicBezTo>
                    <a:pt x="12115" y="294"/>
                    <a:pt x="12136" y="524"/>
                    <a:pt x="12282" y="649"/>
                  </a:cubicBezTo>
                  <a:cubicBezTo>
                    <a:pt x="12513" y="859"/>
                    <a:pt x="12722" y="1089"/>
                    <a:pt x="12952" y="1298"/>
                  </a:cubicBezTo>
                  <a:cubicBezTo>
                    <a:pt x="13098" y="1403"/>
                    <a:pt x="13161" y="1570"/>
                    <a:pt x="13098" y="1737"/>
                  </a:cubicBezTo>
                  <a:cubicBezTo>
                    <a:pt x="13098" y="1800"/>
                    <a:pt x="13098" y="1863"/>
                    <a:pt x="13098" y="1905"/>
                  </a:cubicBezTo>
                  <a:cubicBezTo>
                    <a:pt x="13078" y="2072"/>
                    <a:pt x="13078" y="2219"/>
                    <a:pt x="13078" y="2386"/>
                  </a:cubicBezTo>
                  <a:lnTo>
                    <a:pt x="13036" y="2386"/>
                  </a:lnTo>
                  <a:cubicBezTo>
                    <a:pt x="12701" y="2030"/>
                    <a:pt x="12282" y="1758"/>
                    <a:pt x="11989" y="1340"/>
                  </a:cubicBezTo>
                  <a:cubicBezTo>
                    <a:pt x="11928" y="1248"/>
                    <a:pt x="11833" y="1190"/>
                    <a:pt x="11729" y="1190"/>
                  </a:cubicBezTo>
                  <a:cubicBezTo>
                    <a:pt x="11691" y="1190"/>
                    <a:pt x="11652" y="1197"/>
                    <a:pt x="11613" y="1214"/>
                  </a:cubicBezTo>
                  <a:cubicBezTo>
                    <a:pt x="11362" y="1277"/>
                    <a:pt x="11257" y="1591"/>
                    <a:pt x="11425" y="1800"/>
                  </a:cubicBezTo>
                  <a:cubicBezTo>
                    <a:pt x="11634" y="2072"/>
                    <a:pt x="11864" y="2302"/>
                    <a:pt x="12115" y="2511"/>
                  </a:cubicBezTo>
                  <a:cubicBezTo>
                    <a:pt x="12408" y="2825"/>
                    <a:pt x="12722" y="3118"/>
                    <a:pt x="13015" y="3411"/>
                  </a:cubicBezTo>
                  <a:cubicBezTo>
                    <a:pt x="13098" y="3474"/>
                    <a:pt x="13119" y="3579"/>
                    <a:pt x="13119" y="3683"/>
                  </a:cubicBezTo>
                  <a:cubicBezTo>
                    <a:pt x="13098" y="3892"/>
                    <a:pt x="13098" y="4102"/>
                    <a:pt x="13078" y="4290"/>
                  </a:cubicBezTo>
                  <a:cubicBezTo>
                    <a:pt x="13057" y="4436"/>
                    <a:pt x="13057" y="4583"/>
                    <a:pt x="13036" y="4729"/>
                  </a:cubicBezTo>
                  <a:cubicBezTo>
                    <a:pt x="13015" y="4729"/>
                    <a:pt x="12994" y="4708"/>
                    <a:pt x="12973" y="4708"/>
                  </a:cubicBezTo>
                  <a:cubicBezTo>
                    <a:pt x="12617" y="4374"/>
                    <a:pt x="12261" y="4039"/>
                    <a:pt x="11906" y="3704"/>
                  </a:cubicBezTo>
                  <a:cubicBezTo>
                    <a:pt x="11592" y="3411"/>
                    <a:pt x="11278" y="3118"/>
                    <a:pt x="10985" y="2825"/>
                  </a:cubicBezTo>
                  <a:cubicBezTo>
                    <a:pt x="10912" y="2752"/>
                    <a:pt x="10813" y="2715"/>
                    <a:pt x="10713" y="2715"/>
                  </a:cubicBezTo>
                  <a:cubicBezTo>
                    <a:pt x="10614" y="2715"/>
                    <a:pt x="10514" y="2752"/>
                    <a:pt x="10441" y="2825"/>
                  </a:cubicBezTo>
                  <a:cubicBezTo>
                    <a:pt x="10295" y="2972"/>
                    <a:pt x="10316" y="3223"/>
                    <a:pt x="10462" y="3348"/>
                  </a:cubicBezTo>
                  <a:cubicBezTo>
                    <a:pt x="10818" y="3683"/>
                    <a:pt x="11153" y="4018"/>
                    <a:pt x="11508" y="4332"/>
                  </a:cubicBezTo>
                  <a:cubicBezTo>
                    <a:pt x="11989" y="4792"/>
                    <a:pt x="12492" y="5232"/>
                    <a:pt x="12994" y="5671"/>
                  </a:cubicBezTo>
                  <a:cubicBezTo>
                    <a:pt x="13057" y="5734"/>
                    <a:pt x="13098" y="5838"/>
                    <a:pt x="13098" y="5943"/>
                  </a:cubicBezTo>
                  <a:lnTo>
                    <a:pt x="13098" y="7701"/>
                  </a:lnTo>
                  <a:lnTo>
                    <a:pt x="13098" y="7847"/>
                  </a:lnTo>
                  <a:lnTo>
                    <a:pt x="12910" y="7742"/>
                  </a:lnTo>
                  <a:cubicBezTo>
                    <a:pt x="12785" y="7638"/>
                    <a:pt x="12638" y="7554"/>
                    <a:pt x="12513" y="7470"/>
                  </a:cubicBezTo>
                  <a:cubicBezTo>
                    <a:pt x="12387" y="7408"/>
                    <a:pt x="12282" y="7345"/>
                    <a:pt x="12157" y="7282"/>
                  </a:cubicBezTo>
                  <a:lnTo>
                    <a:pt x="11613" y="6968"/>
                  </a:lnTo>
                  <a:lnTo>
                    <a:pt x="10797" y="6487"/>
                  </a:lnTo>
                  <a:cubicBezTo>
                    <a:pt x="10818" y="6299"/>
                    <a:pt x="10818" y="6131"/>
                    <a:pt x="10839" y="5943"/>
                  </a:cubicBezTo>
                  <a:cubicBezTo>
                    <a:pt x="10881" y="5692"/>
                    <a:pt x="10901" y="5462"/>
                    <a:pt x="10943" y="5211"/>
                  </a:cubicBezTo>
                  <a:cubicBezTo>
                    <a:pt x="10985" y="5022"/>
                    <a:pt x="10881" y="4834"/>
                    <a:pt x="10692" y="4771"/>
                  </a:cubicBezTo>
                  <a:cubicBezTo>
                    <a:pt x="10650" y="4757"/>
                    <a:pt x="10607" y="4750"/>
                    <a:pt x="10566" y="4750"/>
                  </a:cubicBezTo>
                  <a:cubicBezTo>
                    <a:pt x="10424" y="4750"/>
                    <a:pt x="10297" y="4830"/>
                    <a:pt x="10232" y="4960"/>
                  </a:cubicBezTo>
                  <a:cubicBezTo>
                    <a:pt x="10211" y="5022"/>
                    <a:pt x="10211" y="5064"/>
                    <a:pt x="10211" y="5127"/>
                  </a:cubicBezTo>
                  <a:cubicBezTo>
                    <a:pt x="10169" y="5378"/>
                    <a:pt x="10148" y="5692"/>
                    <a:pt x="10106" y="5901"/>
                  </a:cubicBezTo>
                  <a:cubicBezTo>
                    <a:pt x="10085" y="6131"/>
                    <a:pt x="10065" y="6340"/>
                    <a:pt x="10044" y="6592"/>
                  </a:cubicBezTo>
                  <a:lnTo>
                    <a:pt x="8851" y="6068"/>
                  </a:lnTo>
                  <a:cubicBezTo>
                    <a:pt x="8851" y="6027"/>
                    <a:pt x="8851" y="6006"/>
                    <a:pt x="8851" y="5964"/>
                  </a:cubicBezTo>
                  <a:cubicBezTo>
                    <a:pt x="8935" y="5441"/>
                    <a:pt x="8997" y="4939"/>
                    <a:pt x="9081" y="4416"/>
                  </a:cubicBezTo>
                  <a:cubicBezTo>
                    <a:pt x="9102" y="4164"/>
                    <a:pt x="9165" y="3892"/>
                    <a:pt x="9165" y="3641"/>
                  </a:cubicBezTo>
                  <a:cubicBezTo>
                    <a:pt x="9186" y="3380"/>
                    <a:pt x="8997" y="3249"/>
                    <a:pt x="8809" y="3249"/>
                  </a:cubicBezTo>
                  <a:cubicBezTo>
                    <a:pt x="8621" y="3249"/>
                    <a:pt x="8432" y="3380"/>
                    <a:pt x="8453" y="3641"/>
                  </a:cubicBezTo>
                  <a:cubicBezTo>
                    <a:pt x="8432" y="3767"/>
                    <a:pt x="8432" y="3892"/>
                    <a:pt x="8412" y="4018"/>
                  </a:cubicBezTo>
                  <a:cubicBezTo>
                    <a:pt x="8349" y="4499"/>
                    <a:pt x="8265" y="4980"/>
                    <a:pt x="8202" y="5462"/>
                  </a:cubicBezTo>
                  <a:cubicBezTo>
                    <a:pt x="8181" y="5566"/>
                    <a:pt x="8160" y="5671"/>
                    <a:pt x="8140" y="5776"/>
                  </a:cubicBezTo>
                  <a:lnTo>
                    <a:pt x="8098" y="5776"/>
                  </a:lnTo>
                  <a:lnTo>
                    <a:pt x="6131" y="4960"/>
                  </a:lnTo>
                  <a:cubicBezTo>
                    <a:pt x="6080" y="4934"/>
                    <a:pt x="6027" y="4922"/>
                    <a:pt x="5974" y="4922"/>
                  </a:cubicBezTo>
                  <a:cubicBezTo>
                    <a:pt x="5856" y="4922"/>
                    <a:pt x="5743" y="4983"/>
                    <a:pt x="5671" y="5085"/>
                  </a:cubicBezTo>
                  <a:cubicBezTo>
                    <a:pt x="5566" y="5232"/>
                    <a:pt x="5587" y="5420"/>
                    <a:pt x="5733" y="5545"/>
                  </a:cubicBezTo>
                  <a:cubicBezTo>
                    <a:pt x="5796" y="5608"/>
                    <a:pt x="5859" y="5650"/>
                    <a:pt x="5943" y="5671"/>
                  </a:cubicBezTo>
                  <a:cubicBezTo>
                    <a:pt x="6194" y="5776"/>
                    <a:pt x="6445" y="5880"/>
                    <a:pt x="6717" y="5985"/>
                  </a:cubicBezTo>
                  <a:lnTo>
                    <a:pt x="8056" y="6508"/>
                  </a:lnTo>
                  <a:cubicBezTo>
                    <a:pt x="8014" y="6947"/>
                    <a:pt x="7972" y="7387"/>
                    <a:pt x="7909" y="7826"/>
                  </a:cubicBezTo>
                  <a:lnTo>
                    <a:pt x="7344" y="7554"/>
                  </a:lnTo>
                  <a:cubicBezTo>
                    <a:pt x="7072" y="7449"/>
                    <a:pt x="6800" y="7303"/>
                    <a:pt x="6507" y="7198"/>
                  </a:cubicBezTo>
                  <a:cubicBezTo>
                    <a:pt x="6467" y="7185"/>
                    <a:pt x="6425" y="7178"/>
                    <a:pt x="6383" y="7178"/>
                  </a:cubicBezTo>
                  <a:cubicBezTo>
                    <a:pt x="6235" y="7178"/>
                    <a:pt x="6096" y="7265"/>
                    <a:pt x="6047" y="7429"/>
                  </a:cubicBezTo>
                  <a:cubicBezTo>
                    <a:pt x="5984" y="7617"/>
                    <a:pt x="6068" y="7826"/>
                    <a:pt x="6277" y="7889"/>
                  </a:cubicBezTo>
                  <a:cubicBezTo>
                    <a:pt x="6570" y="8014"/>
                    <a:pt x="6863" y="8140"/>
                    <a:pt x="7156" y="8265"/>
                  </a:cubicBezTo>
                  <a:lnTo>
                    <a:pt x="7470" y="8412"/>
                  </a:lnTo>
                  <a:lnTo>
                    <a:pt x="7470" y="9186"/>
                  </a:lnTo>
                  <a:lnTo>
                    <a:pt x="7470" y="9960"/>
                  </a:lnTo>
                  <a:cubicBezTo>
                    <a:pt x="7470" y="10107"/>
                    <a:pt x="7449" y="10253"/>
                    <a:pt x="7449" y="10379"/>
                  </a:cubicBezTo>
                  <a:cubicBezTo>
                    <a:pt x="7449" y="10462"/>
                    <a:pt x="7449" y="10546"/>
                    <a:pt x="7449" y="10609"/>
                  </a:cubicBezTo>
                  <a:cubicBezTo>
                    <a:pt x="7470" y="10755"/>
                    <a:pt x="7491" y="10881"/>
                    <a:pt x="7491" y="11048"/>
                  </a:cubicBezTo>
                  <a:lnTo>
                    <a:pt x="7303" y="10944"/>
                  </a:lnTo>
                  <a:cubicBezTo>
                    <a:pt x="6821" y="10672"/>
                    <a:pt x="6319" y="10379"/>
                    <a:pt x="5838" y="10107"/>
                  </a:cubicBezTo>
                  <a:cubicBezTo>
                    <a:pt x="5733" y="10044"/>
                    <a:pt x="5671" y="9960"/>
                    <a:pt x="5650" y="9835"/>
                  </a:cubicBezTo>
                  <a:cubicBezTo>
                    <a:pt x="5608" y="9563"/>
                    <a:pt x="5545" y="9291"/>
                    <a:pt x="5482" y="8998"/>
                  </a:cubicBezTo>
                  <a:cubicBezTo>
                    <a:pt x="5378" y="8537"/>
                    <a:pt x="5273" y="8077"/>
                    <a:pt x="5168" y="7617"/>
                  </a:cubicBezTo>
                  <a:cubicBezTo>
                    <a:pt x="5127" y="7449"/>
                    <a:pt x="5085" y="7282"/>
                    <a:pt x="5043" y="7094"/>
                  </a:cubicBezTo>
                  <a:cubicBezTo>
                    <a:pt x="5001" y="6885"/>
                    <a:pt x="4959" y="6696"/>
                    <a:pt x="4896" y="6508"/>
                  </a:cubicBezTo>
                  <a:cubicBezTo>
                    <a:pt x="4860" y="6344"/>
                    <a:pt x="4713" y="6228"/>
                    <a:pt x="4551" y="6228"/>
                  </a:cubicBezTo>
                  <a:cubicBezTo>
                    <a:pt x="4527" y="6228"/>
                    <a:pt x="4502" y="6230"/>
                    <a:pt x="4478" y="6236"/>
                  </a:cubicBezTo>
                  <a:cubicBezTo>
                    <a:pt x="4290" y="6278"/>
                    <a:pt x="4164" y="6445"/>
                    <a:pt x="4185" y="6612"/>
                  </a:cubicBezTo>
                  <a:cubicBezTo>
                    <a:pt x="4206" y="6654"/>
                    <a:pt x="4206" y="6717"/>
                    <a:pt x="4206" y="6759"/>
                  </a:cubicBezTo>
                  <a:cubicBezTo>
                    <a:pt x="4248" y="6905"/>
                    <a:pt x="4290" y="7052"/>
                    <a:pt x="4331" y="7198"/>
                  </a:cubicBezTo>
                  <a:cubicBezTo>
                    <a:pt x="4394" y="7429"/>
                    <a:pt x="4436" y="7659"/>
                    <a:pt x="4478" y="7889"/>
                  </a:cubicBezTo>
                  <a:cubicBezTo>
                    <a:pt x="4603" y="8391"/>
                    <a:pt x="4708" y="8893"/>
                    <a:pt x="4834" y="9374"/>
                  </a:cubicBezTo>
                  <a:cubicBezTo>
                    <a:pt x="4834" y="9395"/>
                    <a:pt x="4834" y="9416"/>
                    <a:pt x="4834" y="9437"/>
                  </a:cubicBezTo>
                  <a:cubicBezTo>
                    <a:pt x="4771" y="9416"/>
                    <a:pt x="4708" y="9374"/>
                    <a:pt x="4645" y="9353"/>
                  </a:cubicBezTo>
                  <a:cubicBezTo>
                    <a:pt x="4478" y="9249"/>
                    <a:pt x="4311" y="9144"/>
                    <a:pt x="4122" y="9081"/>
                  </a:cubicBezTo>
                  <a:cubicBezTo>
                    <a:pt x="3704" y="8893"/>
                    <a:pt x="3767" y="8956"/>
                    <a:pt x="3641" y="8517"/>
                  </a:cubicBezTo>
                  <a:cubicBezTo>
                    <a:pt x="3515" y="8014"/>
                    <a:pt x="3390" y="7491"/>
                    <a:pt x="3264" y="6989"/>
                  </a:cubicBezTo>
                  <a:cubicBezTo>
                    <a:pt x="3222" y="6843"/>
                    <a:pt x="3160" y="6696"/>
                    <a:pt x="3097" y="6550"/>
                  </a:cubicBezTo>
                  <a:cubicBezTo>
                    <a:pt x="3023" y="6416"/>
                    <a:pt x="2896" y="6346"/>
                    <a:pt x="2769" y="6346"/>
                  </a:cubicBezTo>
                  <a:cubicBezTo>
                    <a:pt x="2717" y="6346"/>
                    <a:pt x="2665" y="6358"/>
                    <a:pt x="2616" y="6382"/>
                  </a:cubicBezTo>
                  <a:cubicBezTo>
                    <a:pt x="2427" y="6466"/>
                    <a:pt x="2365" y="6675"/>
                    <a:pt x="2448" y="6864"/>
                  </a:cubicBezTo>
                  <a:cubicBezTo>
                    <a:pt x="2448" y="6905"/>
                    <a:pt x="2490" y="6947"/>
                    <a:pt x="2511" y="7010"/>
                  </a:cubicBezTo>
                  <a:cubicBezTo>
                    <a:pt x="2532" y="7073"/>
                    <a:pt x="2553" y="7136"/>
                    <a:pt x="2574" y="7198"/>
                  </a:cubicBezTo>
                  <a:cubicBezTo>
                    <a:pt x="2658" y="7533"/>
                    <a:pt x="2720" y="7847"/>
                    <a:pt x="2804" y="8182"/>
                  </a:cubicBezTo>
                  <a:cubicBezTo>
                    <a:pt x="2825" y="8224"/>
                    <a:pt x="2825" y="8265"/>
                    <a:pt x="2825" y="8307"/>
                  </a:cubicBezTo>
                  <a:lnTo>
                    <a:pt x="2114" y="7952"/>
                  </a:lnTo>
                  <a:cubicBezTo>
                    <a:pt x="2051" y="7910"/>
                    <a:pt x="1988" y="7847"/>
                    <a:pt x="1967" y="7763"/>
                  </a:cubicBezTo>
                  <a:cubicBezTo>
                    <a:pt x="1883" y="7408"/>
                    <a:pt x="1800" y="7073"/>
                    <a:pt x="1695" y="6738"/>
                  </a:cubicBezTo>
                  <a:cubicBezTo>
                    <a:pt x="1674" y="6675"/>
                    <a:pt x="1632" y="6592"/>
                    <a:pt x="1570" y="6550"/>
                  </a:cubicBezTo>
                  <a:cubicBezTo>
                    <a:pt x="1499" y="6485"/>
                    <a:pt x="1417" y="6457"/>
                    <a:pt x="1338" y="6457"/>
                  </a:cubicBezTo>
                  <a:cubicBezTo>
                    <a:pt x="1133" y="6457"/>
                    <a:pt x="944" y="6644"/>
                    <a:pt x="1005" y="6885"/>
                  </a:cubicBezTo>
                  <a:cubicBezTo>
                    <a:pt x="1046" y="7115"/>
                    <a:pt x="1109" y="7366"/>
                    <a:pt x="1172" y="7596"/>
                  </a:cubicBezTo>
                  <a:cubicBezTo>
                    <a:pt x="1193" y="7659"/>
                    <a:pt x="1214" y="7763"/>
                    <a:pt x="1256" y="7847"/>
                  </a:cubicBezTo>
                  <a:cubicBezTo>
                    <a:pt x="1130" y="7889"/>
                    <a:pt x="1026" y="7910"/>
                    <a:pt x="921" y="7931"/>
                  </a:cubicBezTo>
                  <a:cubicBezTo>
                    <a:pt x="691" y="7993"/>
                    <a:pt x="481" y="8056"/>
                    <a:pt x="272" y="8119"/>
                  </a:cubicBezTo>
                  <a:cubicBezTo>
                    <a:pt x="126" y="8161"/>
                    <a:pt x="21" y="8286"/>
                    <a:pt x="21" y="8433"/>
                  </a:cubicBezTo>
                  <a:cubicBezTo>
                    <a:pt x="21" y="8579"/>
                    <a:pt x="105" y="8705"/>
                    <a:pt x="230" y="8768"/>
                  </a:cubicBezTo>
                  <a:cubicBezTo>
                    <a:pt x="276" y="8802"/>
                    <a:pt x="335" y="8818"/>
                    <a:pt x="396" y="8818"/>
                  </a:cubicBezTo>
                  <a:cubicBezTo>
                    <a:pt x="446" y="8818"/>
                    <a:pt x="497" y="8807"/>
                    <a:pt x="544" y="8789"/>
                  </a:cubicBezTo>
                  <a:cubicBezTo>
                    <a:pt x="879" y="8705"/>
                    <a:pt x="1214" y="8621"/>
                    <a:pt x="1549" y="8537"/>
                  </a:cubicBezTo>
                  <a:cubicBezTo>
                    <a:pt x="1566" y="8529"/>
                    <a:pt x="1587" y="8524"/>
                    <a:pt x="1610" y="8524"/>
                  </a:cubicBezTo>
                  <a:cubicBezTo>
                    <a:pt x="1642" y="8524"/>
                    <a:pt x="1679" y="8534"/>
                    <a:pt x="1716" y="8558"/>
                  </a:cubicBezTo>
                  <a:cubicBezTo>
                    <a:pt x="1946" y="8684"/>
                    <a:pt x="2176" y="8851"/>
                    <a:pt x="2427" y="8998"/>
                  </a:cubicBezTo>
                  <a:cubicBezTo>
                    <a:pt x="2134" y="9102"/>
                    <a:pt x="1883" y="9186"/>
                    <a:pt x="1611" y="9270"/>
                  </a:cubicBezTo>
                  <a:cubicBezTo>
                    <a:pt x="1423" y="9333"/>
                    <a:pt x="1214" y="9395"/>
                    <a:pt x="984" y="9395"/>
                  </a:cubicBezTo>
                  <a:cubicBezTo>
                    <a:pt x="795" y="9416"/>
                    <a:pt x="628" y="9584"/>
                    <a:pt x="649" y="9772"/>
                  </a:cubicBezTo>
                  <a:cubicBezTo>
                    <a:pt x="669" y="9969"/>
                    <a:pt x="819" y="10129"/>
                    <a:pt x="1011" y="10129"/>
                  </a:cubicBezTo>
                  <a:cubicBezTo>
                    <a:pt x="1023" y="10129"/>
                    <a:pt x="1035" y="10129"/>
                    <a:pt x="1046" y="10128"/>
                  </a:cubicBezTo>
                  <a:cubicBezTo>
                    <a:pt x="1193" y="10128"/>
                    <a:pt x="1339" y="10086"/>
                    <a:pt x="1486" y="10065"/>
                  </a:cubicBezTo>
                  <a:cubicBezTo>
                    <a:pt x="1737" y="10002"/>
                    <a:pt x="1967" y="9898"/>
                    <a:pt x="2218" y="9835"/>
                  </a:cubicBezTo>
                  <a:cubicBezTo>
                    <a:pt x="2574" y="9730"/>
                    <a:pt x="2930" y="9646"/>
                    <a:pt x="3285" y="9542"/>
                  </a:cubicBezTo>
                  <a:cubicBezTo>
                    <a:pt x="3308" y="9536"/>
                    <a:pt x="3329" y="9534"/>
                    <a:pt x="3348" y="9534"/>
                  </a:cubicBezTo>
                  <a:cubicBezTo>
                    <a:pt x="3403" y="9534"/>
                    <a:pt x="3449" y="9553"/>
                    <a:pt x="3494" y="9584"/>
                  </a:cubicBezTo>
                  <a:lnTo>
                    <a:pt x="4331" y="10149"/>
                  </a:lnTo>
                  <a:cubicBezTo>
                    <a:pt x="4352" y="10149"/>
                    <a:pt x="4394" y="10190"/>
                    <a:pt x="4415" y="10211"/>
                  </a:cubicBezTo>
                  <a:lnTo>
                    <a:pt x="2950" y="10672"/>
                  </a:lnTo>
                  <a:cubicBezTo>
                    <a:pt x="2553" y="10797"/>
                    <a:pt x="2134" y="10902"/>
                    <a:pt x="1737" y="11027"/>
                  </a:cubicBezTo>
                  <a:cubicBezTo>
                    <a:pt x="1632" y="11048"/>
                    <a:pt x="1549" y="11111"/>
                    <a:pt x="1507" y="11195"/>
                  </a:cubicBezTo>
                  <a:cubicBezTo>
                    <a:pt x="1423" y="11320"/>
                    <a:pt x="1423" y="11488"/>
                    <a:pt x="1528" y="11592"/>
                  </a:cubicBezTo>
                  <a:cubicBezTo>
                    <a:pt x="1586" y="11695"/>
                    <a:pt x="1686" y="11746"/>
                    <a:pt x="1791" y="11746"/>
                  </a:cubicBezTo>
                  <a:cubicBezTo>
                    <a:pt x="1835" y="11746"/>
                    <a:pt x="1881" y="11737"/>
                    <a:pt x="1925" y="11718"/>
                  </a:cubicBezTo>
                  <a:cubicBezTo>
                    <a:pt x="2386" y="11592"/>
                    <a:pt x="2825" y="11467"/>
                    <a:pt x="3285" y="11320"/>
                  </a:cubicBezTo>
                  <a:cubicBezTo>
                    <a:pt x="3913" y="11132"/>
                    <a:pt x="4541" y="10923"/>
                    <a:pt x="5168" y="10714"/>
                  </a:cubicBezTo>
                  <a:lnTo>
                    <a:pt x="5231" y="10693"/>
                  </a:lnTo>
                  <a:cubicBezTo>
                    <a:pt x="5266" y="10684"/>
                    <a:pt x="5297" y="10679"/>
                    <a:pt x="5326" y="10679"/>
                  </a:cubicBezTo>
                  <a:cubicBezTo>
                    <a:pt x="5367" y="10679"/>
                    <a:pt x="5404" y="10689"/>
                    <a:pt x="5440" y="10714"/>
                  </a:cubicBezTo>
                  <a:cubicBezTo>
                    <a:pt x="5984" y="11027"/>
                    <a:pt x="6507" y="11341"/>
                    <a:pt x="7031" y="11634"/>
                  </a:cubicBezTo>
                  <a:cubicBezTo>
                    <a:pt x="7052" y="11655"/>
                    <a:pt x="7072" y="11676"/>
                    <a:pt x="7093" y="11697"/>
                  </a:cubicBezTo>
                  <a:cubicBezTo>
                    <a:pt x="6800" y="11864"/>
                    <a:pt x="6487" y="12053"/>
                    <a:pt x="6235" y="12199"/>
                  </a:cubicBezTo>
                  <a:cubicBezTo>
                    <a:pt x="6005" y="12346"/>
                    <a:pt x="5733" y="12492"/>
                    <a:pt x="5482" y="12638"/>
                  </a:cubicBezTo>
                  <a:cubicBezTo>
                    <a:pt x="5252" y="12764"/>
                    <a:pt x="5043" y="12869"/>
                    <a:pt x="4813" y="12994"/>
                  </a:cubicBezTo>
                  <a:cubicBezTo>
                    <a:pt x="4478" y="12722"/>
                    <a:pt x="4143" y="12471"/>
                    <a:pt x="3808" y="12199"/>
                  </a:cubicBezTo>
                  <a:cubicBezTo>
                    <a:pt x="3731" y="12147"/>
                    <a:pt x="3645" y="12112"/>
                    <a:pt x="3557" y="12112"/>
                  </a:cubicBezTo>
                  <a:cubicBezTo>
                    <a:pt x="3502" y="12112"/>
                    <a:pt x="3446" y="12125"/>
                    <a:pt x="3390" y="12157"/>
                  </a:cubicBezTo>
                  <a:cubicBezTo>
                    <a:pt x="3264" y="12199"/>
                    <a:pt x="3181" y="12346"/>
                    <a:pt x="3181" y="12492"/>
                  </a:cubicBezTo>
                  <a:cubicBezTo>
                    <a:pt x="3181" y="12618"/>
                    <a:pt x="3243" y="12722"/>
                    <a:pt x="3348" y="12785"/>
                  </a:cubicBezTo>
                  <a:lnTo>
                    <a:pt x="4059" y="13308"/>
                  </a:lnTo>
                  <a:lnTo>
                    <a:pt x="4541" y="13685"/>
                  </a:lnTo>
                  <a:lnTo>
                    <a:pt x="3494" y="14438"/>
                  </a:lnTo>
                  <a:cubicBezTo>
                    <a:pt x="3453" y="14417"/>
                    <a:pt x="3411" y="14396"/>
                    <a:pt x="3369" y="14354"/>
                  </a:cubicBezTo>
                  <a:lnTo>
                    <a:pt x="2302" y="13517"/>
                  </a:lnTo>
                  <a:cubicBezTo>
                    <a:pt x="2051" y="13329"/>
                    <a:pt x="1821" y="13141"/>
                    <a:pt x="1570" y="12973"/>
                  </a:cubicBezTo>
                  <a:cubicBezTo>
                    <a:pt x="1505" y="12925"/>
                    <a:pt x="1429" y="12902"/>
                    <a:pt x="1353" y="12902"/>
                  </a:cubicBezTo>
                  <a:cubicBezTo>
                    <a:pt x="1231" y="12902"/>
                    <a:pt x="1111" y="12962"/>
                    <a:pt x="1046" y="13078"/>
                  </a:cubicBezTo>
                  <a:cubicBezTo>
                    <a:pt x="942" y="13266"/>
                    <a:pt x="1005" y="13496"/>
                    <a:pt x="1193" y="13580"/>
                  </a:cubicBezTo>
                  <a:cubicBezTo>
                    <a:pt x="1318" y="13664"/>
                    <a:pt x="1444" y="13747"/>
                    <a:pt x="1570" y="13852"/>
                  </a:cubicBezTo>
                  <a:lnTo>
                    <a:pt x="2762" y="14773"/>
                  </a:lnTo>
                  <a:cubicBezTo>
                    <a:pt x="2804" y="14815"/>
                    <a:pt x="2825" y="14856"/>
                    <a:pt x="2867" y="14877"/>
                  </a:cubicBezTo>
                  <a:cubicBezTo>
                    <a:pt x="2469" y="15191"/>
                    <a:pt x="2093" y="15505"/>
                    <a:pt x="1716" y="15819"/>
                  </a:cubicBezTo>
                  <a:cubicBezTo>
                    <a:pt x="1528" y="15965"/>
                    <a:pt x="1339" y="16091"/>
                    <a:pt x="1151" y="16237"/>
                  </a:cubicBezTo>
                  <a:cubicBezTo>
                    <a:pt x="1005" y="16342"/>
                    <a:pt x="963" y="16530"/>
                    <a:pt x="1026" y="16677"/>
                  </a:cubicBezTo>
                  <a:cubicBezTo>
                    <a:pt x="1095" y="16798"/>
                    <a:pt x="1221" y="16876"/>
                    <a:pt x="1357" y="16876"/>
                  </a:cubicBezTo>
                  <a:cubicBezTo>
                    <a:pt x="1386" y="16876"/>
                    <a:pt x="1415" y="16872"/>
                    <a:pt x="1444" y="16865"/>
                  </a:cubicBezTo>
                  <a:cubicBezTo>
                    <a:pt x="1528" y="16844"/>
                    <a:pt x="1590" y="16802"/>
                    <a:pt x="1632" y="16781"/>
                  </a:cubicBezTo>
                  <a:cubicBezTo>
                    <a:pt x="1758" y="16698"/>
                    <a:pt x="1862" y="16614"/>
                    <a:pt x="1946" y="16530"/>
                  </a:cubicBezTo>
                  <a:lnTo>
                    <a:pt x="3264" y="15526"/>
                  </a:lnTo>
                  <a:lnTo>
                    <a:pt x="3494" y="15338"/>
                  </a:lnTo>
                  <a:cubicBezTo>
                    <a:pt x="3871" y="15589"/>
                    <a:pt x="4206" y="15840"/>
                    <a:pt x="4541" y="16112"/>
                  </a:cubicBezTo>
                  <a:lnTo>
                    <a:pt x="4373" y="16258"/>
                  </a:lnTo>
                  <a:lnTo>
                    <a:pt x="3474" y="16907"/>
                  </a:lnTo>
                  <a:cubicBezTo>
                    <a:pt x="3411" y="16949"/>
                    <a:pt x="3348" y="16991"/>
                    <a:pt x="3306" y="17053"/>
                  </a:cubicBezTo>
                  <a:cubicBezTo>
                    <a:pt x="3160" y="17200"/>
                    <a:pt x="3160" y="17409"/>
                    <a:pt x="3306" y="17556"/>
                  </a:cubicBezTo>
                  <a:cubicBezTo>
                    <a:pt x="3374" y="17635"/>
                    <a:pt x="3467" y="17671"/>
                    <a:pt x="3561" y="17671"/>
                  </a:cubicBezTo>
                  <a:cubicBezTo>
                    <a:pt x="3640" y="17671"/>
                    <a:pt x="3720" y="17645"/>
                    <a:pt x="3787" y="17597"/>
                  </a:cubicBezTo>
                  <a:cubicBezTo>
                    <a:pt x="3955" y="17451"/>
                    <a:pt x="4122" y="17325"/>
                    <a:pt x="4311" y="17200"/>
                  </a:cubicBezTo>
                  <a:cubicBezTo>
                    <a:pt x="4478" y="17053"/>
                    <a:pt x="4666" y="16928"/>
                    <a:pt x="4855" y="16802"/>
                  </a:cubicBezTo>
                  <a:cubicBezTo>
                    <a:pt x="5106" y="16949"/>
                    <a:pt x="5357" y="17095"/>
                    <a:pt x="5608" y="17242"/>
                  </a:cubicBezTo>
                  <a:cubicBezTo>
                    <a:pt x="6089" y="17493"/>
                    <a:pt x="6528" y="17786"/>
                    <a:pt x="7031" y="18016"/>
                  </a:cubicBezTo>
                  <a:cubicBezTo>
                    <a:pt x="7052" y="18037"/>
                    <a:pt x="7093" y="18058"/>
                    <a:pt x="7135" y="18079"/>
                  </a:cubicBezTo>
                  <a:lnTo>
                    <a:pt x="6989" y="18183"/>
                  </a:lnTo>
                  <a:cubicBezTo>
                    <a:pt x="6507" y="18455"/>
                    <a:pt x="6026" y="18727"/>
                    <a:pt x="5524" y="19020"/>
                  </a:cubicBezTo>
                  <a:cubicBezTo>
                    <a:pt x="5463" y="19069"/>
                    <a:pt x="5387" y="19090"/>
                    <a:pt x="5310" y="19090"/>
                  </a:cubicBezTo>
                  <a:cubicBezTo>
                    <a:pt x="5255" y="19090"/>
                    <a:pt x="5199" y="19079"/>
                    <a:pt x="5147" y="19062"/>
                  </a:cubicBezTo>
                  <a:cubicBezTo>
                    <a:pt x="4917" y="18978"/>
                    <a:pt x="4708" y="18895"/>
                    <a:pt x="4478" y="18832"/>
                  </a:cubicBezTo>
                  <a:lnTo>
                    <a:pt x="2469" y="18204"/>
                  </a:lnTo>
                  <a:cubicBezTo>
                    <a:pt x="2281" y="18141"/>
                    <a:pt x="2093" y="18100"/>
                    <a:pt x="1904" y="18058"/>
                  </a:cubicBezTo>
                  <a:cubicBezTo>
                    <a:pt x="1877" y="18052"/>
                    <a:pt x="1849" y="18049"/>
                    <a:pt x="1821" y="18049"/>
                  </a:cubicBezTo>
                  <a:cubicBezTo>
                    <a:pt x="1663" y="18049"/>
                    <a:pt x="1518" y="18148"/>
                    <a:pt x="1465" y="18309"/>
                  </a:cubicBezTo>
                  <a:cubicBezTo>
                    <a:pt x="1423" y="18497"/>
                    <a:pt x="1528" y="18685"/>
                    <a:pt x="1716" y="18769"/>
                  </a:cubicBezTo>
                  <a:cubicBezTo>
                    <a:pt x="1800" y="18790"/>
                    <a:pt x="1904" y="18811"/>
                    <a:pt x="1988" y="18832"/>
                  </a:cubicBezTo>
                  <a:lnTo>
                    <a:pt x="2260" y="18916"/>
                  </a:lnTo>
                  <a:lnTo>
                    <a:pt x="2909" y="19104"/>
                  </a:lnTo>
                  <a:lnTo>
                    <a:pt x="4311" y="19543"/>
                  </a:lnTo>
                  <a:lnTo>
                    <a:pt x="4415" y="19585"/>
                  </a:lnTo>
                  <a:cubicBezTo>
                    <a:pt x="4394" y="19606"/>
                    <a:pt x="4394" y="19627"/>
                    <a:pt x="4394" y="19627"/>
                  </a:cubicBezTo>
                  <a:lnTo>
                    <a:pt x="3494" y="20213"/>
                  </a:lnTo>
                  <a:cubicBezTo>
                    <a:pt x="3464" y="20243"/>
                    <a:pt x="3411" y="20263"/>
                    <a:pt x="3360" y="20263"/>
                  </a:cubicBezTo>
                  <a:cubicBezTo>
                    <a:pt x="3341" y="20263"/>
                    <a:pt x="3323" y="20260"/>
                    <a:pt x="3306" y="20255"/>
                  </a:cubicBezTo>
                  <a:cubicBezTo>
                    <a:pt x="2909" y="20129"/>
                    <a:pt x="2532" y="20045"/>
                    <a:pt x="2134" y="19920"/>
                  </a:cubicBezTo>
                  <a:cubicBezTo>
                    <a:pt x="1821" y="19815"/>
                    <a:pt x="1486" y="19732"/>
                    <a:pt x="1130" y="19669"/>
                  </a:cubicBezTo>
                  <a:cubicBezTo>
                    <a:pt x="1103" y="19663"/>
                    <a:pt x="1076" y="19661"/>
                    <a:pt x="1049" y="19661"/>
                  </a:cubicBezTo>
                  <a:cubicBezTo>
                    <a:pt x="870" y="19661"/>
                    <a:pt x="706" y="19780"/>
                    <a:pt x="670" y="19962"/>
                  </a:cubicBezTo>
                  <a:cubicBezTo>
                    <a:pt x="649" y="20171"/>
                    <a:pt x="774" y="20359"/>
                    <a:pt x="984" y="20380"/>
                  </a:cubicBezTo>
                  <a:cubicBezTo>
                    <a:pt x="1046" y="20401"/>
                    <a:pt x="1088" y="20401"/>
                    <a:pt x="1151" y="20401"/>
                  </a:cubicBezTo>
                  <a:cubicBezTo>
                    <a:pt x="1214" y="20401"/>
                    <a:pt x="1277" y="20422"/>
                    <a:pt x="1339" y="20443"/>
                  </a:cubicBezTo>
                  <a:cubicBezTo>
                    <a:pt x="1674" y="20527"/>
                    <a:pt x="2009" y="20631"/>
                    <a:pt x="2344" y="20736"/>
                  </a:cubicBezTo>
                  <a:lnTo>
                    <a:pt x="2448" y="20778"/>
                  </a:lnTo>
                  <a:cubicBezTo>
                    <a:pt x="2197" y="20924"/>
                    <a:pt x="1988" y="21071"/>
                    <a:pt x="1758" y="21217"/>
                  </a:cubicBezTo>
                  <a:cubicBezTo>
                    <a:pt x="1719" y="21243"/>
                    <a:pt x="1672" y="21261"/>
                    <a:pt x="1622" y="21261"/>
                  </a:cubicBezTo>
                  <a:cubicBezTo>
                    <a:pt x="1592" y="21261"/>
                    <a:pt x="1560" y="21254"/>
                    <a:pt x="1528" y="21238"/>
                  </a:cubicBezTo>
                  <a:cubicBezTo>
                    <a:pt x="1339" y="21196"/>
                    <a:pt x="1130" y="21133"/>
                    <a:pt x="921" y="21092"/>
                  </a:cubicBezTo>
                  <a:cubicBezTo>
                    <a:pt x="774" y="21050"/>
                    <a:pt x="649" y="21008"/>
                    <a:pt x="523" y="20966"/>
                  </a:cubicBezTo>
                  <a:cubicBezTo>
                    <a:pt x="487" y="20955"/>
                    <a:pt x="450" y="20950"/>
                    <a:pt x="414" y="20950"/>
                  </a:cubicBezTo>
                  <a:cubicBezTo>
                    <a:pt x="246" y="20950"/>
                    <a:pt x="98" y="21066"/>
                    <a:pt x="63" y="21238"/>
                  </a:cubicBezTo>
                  <a:cubicBezTo>
                    <a:pt x="0" y="21426"/>
                    <a:pt x="126" y="21615"/>
                    <a:pt x="314" y="21677"/>
                  </a:cubicBezTo>
                  <a:cubicBezTo>
                    <a:pt x="440" y="21719"/>
                    <a:pt x="565" y="21740"/>
                    <a:pt x="691" y="21782"/>
                  </a:cubicBezTo>
                  <a:lnTo>
                    <a:pt x="1277" y="21929"/>
                  </a:lnTo>
                  <a:cubicBezTo>
                    <a:pt x="1235" y="22033"/>
                    <a:pt x="1214" y="22117"/>
                    <a:pt x="1193" y="22222"/>
                  </a:cubicBezTo>
                  <a:cubicBezTo>
                    <a:pt x="1130" y="22452"/>
                    <a:pt x="1067" y="22682"/>
                    <a:pt x="1026" y="22912"/>
                  </a:cubicBezTo>
                  <a:cubicBezTo>
                    <a:pt x="984" y="23121"/>
                    <a:pt x="1109" y="23310"/>
                    <a:pt x="1318" y="23330"/>
                  </a:cubicBezTo>
                  <a:cubicBezTo>
                    <a:pt x="1343" y="23336"/>
                    <a:pt x="1367" y="23339"/>
                    <a:pt x="1391" y="23339"/>
                  </a:cubicBezTo>
                  <a:cubicBezTo>
                    <a:pt x="1549" y="23339"/>
                    <a:pt x="1682" y="23222"/>
                    <a:pt x="1737" y="23058"/>
                  </a:cubicBezTo>
                  <a:cubicBezTo>
                    <a:pt x="1800" y="22786"/>
                    <a:pt x="1862" y="22514"/>
                    <a:pt x="1946" y="22242"/>
                  </a:cubicBezTo>
                  <a:cubicBezTo>
                    <a:pt x="2051" y="21845"/>
                    <a:pt x="1967" y="21950"/>
                    <a:pt x="2323" y="21761"/>
                  </a:cubicBezTo>
                  <a:lnTo>
                    <a:pt x="2406" y="21719"/>
                  </a:lnTo>
                  <a:cubicBezTo>
                    <a:pt x="2553" y="21636"/>
                    <a:pt x="2699" y="21573"/>
                    <a:pt x="2867" y="21489"/>
                  </a:cubicBezTo>
                  <a:lnTo>
                    <a:pt x="2867" y="21489"/>
                  </a:lnTo>
                  <a:cubicBezTo>
                    <a:pt x="2825" y="21657"/>
                    <a:pt x="2783" y="21803"/>
                    <a:pt x="2762" y="21929"/>
                  </a:cubicBezTo>
                  <a:cubicBezTo>
                    <a:pt x="2699" y="22284"/>
                    <a:pt x="2595" y="22619"/>
                    <a:pt x="2469" y="22933"/>
                  </a:cubicBezTo>
                  <a:cubicBezTo>
                    <a:pt x="2448" y="22954"/>
                    <a:pt x="2448" y="22975"/>
                    <a:pt x="2448" y="22996"/>
                  </a:cubicBezTo>
                  <a:cubicBezTo>
                    <a:pt x="2406" y="23142"/>
                    <a:pt x="2448" y="23289"/>
                    <a:pt x="2574" y="23372"/>
                  </a:cubicBezTo>
                  <a:cubicBezTo>
                    <a:pt x="2637" y="23425"/>
                    <a:pt x="2710" y="23451"/>
                    <a:pt x="2783" y="23451"/>
                  </a:cubicBezTo>
                  <a:cubicBezTo>
                    <a:pt x="2856" y="23451"/>
                    <a:pt x="2930" y="23425"/>
                    <a:pt x="2992" y="23372"/>
                  </a:cubicBezTo>
                  <a:cubicBezTo>
                    <a:pt x="3055" y="23330"/>
                    <a:pt x="3118" y="23268"/>
                    <a:pt x="3139" y="23184"/>
                  </a:cubicBezTo>
                  <a:cubicBezTo>
                    <a:pt x="3264" y="22933"/>
                    <a:pt x="3348" y="22640"/>
                    <a:pt x="3411" y="22368"/>
                  </a:cubicBezTo>
                  <a:cubicBezTo>
                    <a:pt x="3515" y="21929"/>
                    <a:pt x="3641" y="21489"/>
                    <a:pt x="3746" y="21050"/>
                  </a:cubicBezTo>
                  <a:cubicBezTo>
                    <a:pt x="3767" y="20966"/>
                    <a:pt x="3829" y="20882"/>
                    <a:pt x="3934" y="20841"/>
                  </a:cubicBezTo>
                  <a:lnTo>
                    <a:pt x="4771" y="20422"/>
                  </a:lnTo>
                  <a:cubicBezTo>
                    <a:pt x="4813" y="20401"/>
                    <a:pt x="4855" y="20380"/>
                    <a:pt x="4875" y="20380"/>
                  </a:cubicBezTo>
                  <a:cubicBezTo>
                    <a:pt x="4771" y="20924"/>
                    <a:pt x="4645" y="21447"/>
                    <a:pt x="4541" y="21970"/>
                  </a:cubicBezTo>
                  <a:cubicBezTo>
                    <a:pt x="4457" y="22347"/>
                    <a:pt x="4352" y="22724"/>
                    <a:pt x="4269" y="23100"/>
                  </a:cubicBezTo>
                  <a:cubicBezTo>
                    <a:pt x="4248" y="23184"/>
                    <a:pt x="4248" y="23310"/>
                    <a:pt x="4311" y="23393"/>
                  </a:cubicBezTo>
                  <a:cubicBezTo>
                    <a:pt x="4367" y="23506"/>
                    <a:pt x="4490" y="23585"/>
                    <a:pt x="4621" y="23585"/>
                  </a:cubicBezTo>
                  <a:cubicBezTo>
                    <a:pt x="4636" y="23585"/>
                    <a:pt x="4651" y="23584"/>
                    <a:pt x="4666" y="23582"/>
                  </a:cubicBezTo>
                  <a:cubicBezTo>
                    <a:pt x="4813" y="23561"/>
                    <a:pt x="4938" y="23435"/>
                    <a:pt x="4959" y="23289"/>
                  </a:cubicBezTo>
                  <a:cubicBezTo>
                    <a:pt x="5085" y="22849"/>
                    <a:pt x="5189" y="22389"/>
                    <a:pt x="5294" y="21929"/>
                  </a:cubicBezTo>
                  <a:cubicBezTo>
                    <a:pt x="5440" y="21259"/>
                    <a:pt x="5587" y="20610"/>
                    <a:pt x="5733" y="19941"/>
                  </a:cubicBezTo>
                  <a:cubicBezTo>
                    <a:pt x="5733" y="19857"/>
                    <a:pt x="5796" y="19773"/>
                    <a:pt x="5880" y="19732"/>
                  </a:cubicBezTo>
                  <a:cubicBezTo>
                    <a:pt x="6382" y="19439"/>
                    <a:pt x="6884" y="19146"/>
                    <a:pt x="7407" y="18853"/>
                  </a:cubicBezTo>
                  <a:cubicBezTo>
                    <a:pt x="7449" y="18832"/>
                    <a:pt x="7491" y="18811"/>
                    <a:pt x="7533" y="18790"/>
                  </a:cubicBezTo>
                  <a:lnTo>
                    <a:pt x="7533" y="19794"/>
                  </a:lnTo>
                  <a:lnTo>
                    <a:pt x="7533" y="19941"/>
                  </a:lnTo>
                  <a:cubicBezTo>
                    <a:pt x="7533" y="20087"/>
                    <a:pt x="7533" y="20213"/>
                    <a:pt x="7533" y="20359"/>
                  </a:cubicBezTo>
                  <a:cubicBezTo>
                    <a:pt x="7575" y="20715"/>
                    <a:pt x="7575" y="21071"/>
                    <a:pt x="7512" y="21405"/>
                  </a:cubicBezTo>
                  <a:cubicBezTo>
                    <a:pt x="7470" y="21426"/>
                    <a:pt x="7428" y="21447"/>
                    <a:pt x="7386" y="21468"/>
                  </a:cubicBezTo>
                  <a:lnTo>
                    <a:pt x="6340" y="21908"/>
                  </a:lnTo>
                  <a:cubicBezTo>
                    <a:pt x="6152" y="21991"/>
                    <a:pt x="6047" y="22201"/>
                    <a:pt x="6110" y="22389"/>
                  </a:cubicBezTo>
                  <a:cubicBezTo>
                    <a:pt x="6175" y="22536"/>
                    <a:pt x="6304" y="22619"/>
                    <a:pt x="6446" y="22619"/>
                  </a:cubicBezTo>
                  <a:cubicBezTo>
                    <a:pt x="6487" y="22619"/>
                    <a:pt x="6529" y="22612"/>
                    <a:pt x="6570" y="22598"/>
                  </a:cubicBezTo>
                  <a:cubicBezTo>
                    <a:pt x="6633" y="22577"/>
                    <a:pt x="6675" y="22556"/>
                    <a:pt x="6738" y="22535"/>
                  </a:cubicBezTo>
                  <a:lnTo>
                    <a:pt x="7428" y="22222"/>
                  </a:lnTo>
                  <a:lnTo>
                    <a:pt x="7972" y="21991"/>
                  </a:lnTo>
                  <a:cubicBezTo>
                    <a:pt x="8035" y="22452"/>
                    <a:pt x="8098" y="22870"/>
                    <a:pt x="8119" y="23289"/>
                  </a:cubicBezTo>
                  <a:lnTo>
                    <a:pt x="7993" y="23351"/>
                  </a:lnTo>
                  <a:cubicBezTo>
                    <a:pt x="7428" y="23561"/>
                    <a:pt x="6863" y="23791"/>
                    <a:pt x="6298" y="24021"/>
                  </a:cubicBezTo>
                  <a:cubicBezTo>
                    <a:pt x="6152" y="24084"/>
                    <a:pt x="6026" y="24146"/>
                    <a:pt x="5901" y="24209"/>
                  </a:cubicBezTo>
                  <a:cubicBezTo>
                    <a:pt x="5775" y="24251"/>
                    <a:pt x="5691" y="24356"/>
                    <a:pt x="5671" y="24481"/>
                  </a:cubicBezTo>
                  <a:cubicBezTo>
                    <a:pt x="5650" y="24628"/>
                    <a:pt x="5712" y="24753"/>
                    <a:pt x="5817" y="24837"/>
                  </a:cubicBezTo>
                  <a:cubicBezTo>
                    <a:pt x="5878" y="24886"/>
                    <a:pt x="5954" y="24906"/>
                    <a:pt x="6027" y="24906"/>
                  </a:cubicBezTo>
                  <a:cubicBezTo>
                    <a:pt x="6079" y="24906"/>
                    <a:pt x="6129" y="24896"/>
                    <a:pt x="6173" y="24879"/>
                  </a:cubicBezTo>
                  <a:cubicBezTo>
                    <a:pt x="6340" y="24816"/>
                    <a:pt x="6487" y="24732"/>
                    <a:pt x="6654" y="24670"/>
                  </a:cubicBezTo>
                  <a:cubicBezTo>
                    <a:pt x="7114" y="24481"/>
                    <a:pt x="7596" y="24293"/>
                    <a:pt x="8077" y="24105"/>
                  </a:cubicBezTo>
                  <a:lnTo>
                    <a:pt x="8202" y="24042"/>
                  </a:lnTo>
                  <a:cubicBezTo>
                    <a:pt x="8244" y="24105"/>
                    <a:pt x="8244" y="24146"/>
                    <a:pt x="8244" y="24188"/>
                  </a:cubicBezTo>
                  <a:cubicBezTo>
                    <a:pt x="8286" y="24502"/>
                    <a:pt x="8328" y="24816"/>
                    <a:pt x="8370" y="25130"/>
                  </a:cubicBezTo>
                  <a:cubicBezTo>
                    <a:pt x="8412" y="25465"/>
                    <a:pt x="8474" y="25820"/>
                    <a:pt x="8495" y="26176"/>
                  </a:cubicBezTo>
                  <a:cubicBezTo>
                    <a:pt x="8537" y="26385"/>
                    <a:pt x="8642" y="26532"/>
                    <a:pt x="8851" y="26532"/>
                  </a:cubicBezTo>
                  <a:cubicBezTo>
                    <a:pt x="9060" y="26532"/>
                    <a:pt x="9228" y="26364"/>
                    <a:pt x="9207" y="26155"/>
                  </a:cubicBezTo>
                  <a:cubicBezTo>
                    <a:pt x="9207" y="25988"/>
                    <a:pt x="9207" y="25841"/>
                    <a:pt x="9186" y="25674"/>
                  </a:cubicBezTo>
                  <a:cubicBezTo>
                    <a:pt x="9081" y="25109"/>
                    <a:pt x="8997" y="24544"/>
                    <a:pt x="8914" y="23958"/>
                  </a:cubicBezTo>
                  <a:cubicBezTo>
                    <a:pt x="8914" y="23895"/>
                    <a:pt x="8893" y="23812"/>
                    <a:pt x="8893" y="23728"/>
                  </a:cubicBezTo>
                  <a:lnTo>
                    <a:pt x="10085" y="23205"/>
                  </a:lnTo>
                  <a:cubicBezTo>
                    <a:pt x="10127" y="23602"/>
                    <a:pt x="10169" y="23979"/>
                    <a:pt x="10211" y="24356"/>
                  </a:cubicBezTo>
                  <a:cubicBezTo>
                    <a:pt x="10232" y="24502"/>
                    <a:pt x="10253" y="24649"/>
                    <a:pt x="10274" y="24795"/>
                  </a:cubicBezTo>
                  <a:cubicBezTo>
                    <a:pt x="10327" y="24938"/>
                    <a:pt x="10471" y="25035"/>
                    <a:pt x="10616" y="25035"/>
                  </a:cubicBezTo>
                  <a:cubicBezTo>
                    <a:pt x="10642" y="25035"/>
                    <a:pt x="10667" y="25032"/>
                    <a:pt x="10692" y="25025"/>
                  </a:cubicBezTo>
                  <a:cubicBezTo>
                    <a:pt x="10881" y="24983"/>
                    <a:pt x="11006" y="24816"/>
                    <a:pt x="10985" y="24628"/>
                  </a:cubicBezTo>
                  <a:cubicBezTo>
                    <a:pt x="10964" y="24418"/>
                    <a:pt x="10922" y="24272"/>
                    <a:pt x="10901" y="24021"/>
                  </a:cubicBezTo>
                  <a:cubicBezTo>
                    <a:pt x="10881" y="23791"/>
                    <a:pt x="10860" y="23561"/>
                    <a:pt x="10839" y="23289"/>
                  </a:cubicBezTo>
                  <a:cubicBezTo>
                    <a:pt x="11090" y="23142"/>
                    <a:pt x="11362" y="22996"/>
                    <a:pt x="11613" y="22849"/>
                  </a:cubicBezTo>
                  <a:cubicBezTo>
                    <a:pt x="12073" y="22577"/>
                    <a:pt x="12533" y="22326"/>
                    <a:pt x="12973" y="22033"/>
                  </a:cubicBezTo>
                  <a:cubicBezTo>
                    <a:pt x="13015" y="22012"/>
                    <a:pt x="13036" y="21991"/>
                    <a:pt x="13098" y="21970"/>
                  </a:cubicBezTo>
                  <a:lnTo>
                    <a:pt x="13098" y="22180"/>
                  </a:lnTo>
                  <a:lnTo>
                    <a:pt x="13098" y="23812"/>
                  </a:lnTo>
                  <a:cubicBezTo>
                    <a:pt x="13119" y="23958"/>
                    <a:pt x="13036" y="24105"/>
                    <a:pt x="12910" y="24188"/>
                  </a:cubicBezTo>
                  <a:cubicBezTo>
                    <a:pt x="12659" y="24418"/>
                    <a:pt x="12408" y="24649"/>
                    <a:pt x="12157" y="24879"/>
                  </a:cubicBezTo>
                  <a:lnTo>
                    <a:pt x="10881" y="26051"/>
                  </a:lnTo>
                  <a:cubicBezTo>
                    <a:pt x="10734" y="26197"/>
                    <a:pt x="10588" y="26323"/>
                    <a:pt x="10441" y="26469"/>
                  </a:cubicBezTo>
                  <a:cubicBezTo>
                    <a:pt x="10232" y="26699"/>
                    <a:pt x="10378" y="27055"/>
                    <a:pt x="10692" y="27076"/>
                  </a:cubicBezTo>
                  <a:cubicBezTo>
                    <a:pt x="10710" y="27079"/>
                    <a:pt x="10728" y="27081"/>
                    <a:pt x="10746" y="27081"/>
                  </a:cubicBezTo>
                  <a:cubicBezTo>
                    <a:pt x="10832" y="27081"/>
                    <a:pt x="10916" y="27041"/>
                    <a:pt x="10985" y="26971"/>
                  </a:cubicBezTo>
                  <a:cubicBezTo>
                    <a:pt x="11090" y="26867"/>
                    <a:pt x="11194" y="26741"/>
                    <a:pt x="11299" y="26636"/>
                  </a:cubicBezTo>
                  <a:lnTo>
                    <a:pt x="12931" y="25130"/>
                  </a:lnTo>
                  <a:cubicBezTo>
                    <a:pt x="12973" y="25109"/>
                    <a:pt x="12994" y="25088"/>
                    <a:pt x="13057" y="25046"/>
                  </a:cubicBezTo>
                  <a:cubicBezTo>
                    <a:pt x="13057" y="25276"/>
                    <a:pt x="13078" y="25486"/>
                    <a:pt x="13078" y="25695"/>
                  </a:cubicBezTo>
                  <a:cubicBezTo>
                    <a:pt x="13098" y="25799"/>
                    <a:pt x="13119" y="25925"/>
                    <a:pt x="13119" y="26030"/>
                  </a:cubicBezTo>
                  <a:cubicBezTo>
                    <a:pt x="13140" y="26155"/>
                    <a:pt x="13098" y="26281"/>
                    <a:pt x="13015" y="26385"/>
                  </a:cubicBezTo>
                  <a:cubicBezTo>
                    <a:pt x="12722" y="26678"/>
                    <a:pt x="12408" y="26971"/>
                    <a:pt x="12115" y="27264"/>
                  </a:cubicBezTo>
                  <a:cubicBezTo>
                    <a:pt x="11864" y="27473"/>
                    <a:pt x="11634" y="27724"/>
                    <a:pt x="11425" y="27996"/>
                  </a:cubicBezTo>
                  <a:cubicBezTo>
                    <a:pt x="11299" y="28164"/>
                    <a:pt x="11341" y="28394"/>
                    <a:pt x="11508" y="28520"/>
                  </a:cubicBezTo>
                  <a:cubicBezTo>
                    <a:pt x="11572" y="28575"/>
                    <a:pt x="11647" y="28600"/>
                    <a:pt x="11722" y="28600"/>
                  </a:cubicBezTo>
                  <a:cubicBezTo>
                    <a:pt x="11845" y="28600"/>
                    <a:pt x="11966" y="28532"/>
                    <a:pt x="12031" y="28415"/>
                  </a:cubicBezTo>
                  <a:cubicBezTo>
                    <a:pt x="12157" y="28248"/>
                    <a:pt x="12282" y="28101"/>
                    <a:pt x="12450" y="27955"/>
                  </a:cubicBezTo>
                  <a:cubicBezTo>
                    <a:pt x="12638" y="27766"/>
                    <a:pt x="12847" y="27578"/>
                    <a:pt x="13078" y="27369"/>
                  </a:cubicBezTo>
                  <a:cubicBezTo>
                    <a:pt x="13091" y="27409"/>
                    <a:pt x="13096" y="27432"/>
                    <a:pt x="13098" y="27432"/>
                  </a:cubicBezTo>
                  <a:cubicBezTo>
                    <a:pt x="13098" y="27432"/>
                    <a:pt x="13098" y="27425"/>
                    <a:pt x="13098" y="27411"/>
                  </a:cubicBezTo>
                  <a:cubicBezTo>
                    <a:pt x="13119" y="27662"/>
                    <a:pt x="13119" y="27892"/>
                    <a:pt x="13140" y="28122"/>
                  </a:cubicBezTo>
                  <a:cubicBezTo>
                    <a:pt x="13140" y="28206"/>
                    <a:pt x="13119" y="28289"/>
                    <a:pt x="13057" y="28331"/>
                  </a:cubicBezTo>
                  <a:cubicBezTo>
                    <a:pt x="12806" y="28582"/>
                    <a:pt x="12575" y="28833"/>
                    <a:pt x="12303" y="29084"/>
                  </a:cubicBezTo>
                  <a:cubicBezTo>
                    <a:pt x="12157" y="29210"/>
                    <a:pt x="12136" y="29440"/>
                    <a:pt x="12261" y="29608"/>
                  </a:cubicBezTo>
                  <a:cubicBezTo>
                    <a:pt x="12340" y="29686"/>
                    <a:pt x="12442" y="29728"/>
                    <a:pt x="12543" y="29728"/>
                  </a:cubicBezTo>
                  <a:cubicBezTo>
                    <a:pt x="12630" y="29728"/>
                    <a:pt x="12717" y="29696"/>
                    <a:pt x="12785" y="29628"/>
                  </a:cubicBezTo>
                  <a:cubicBezTo>
                    <a:pt x="12889" y="29545"/>
                    <a:pt x="12994" y="29461"/>
                    <a:pt x="13078" y="29356"/>
                  </a:cubicBezTo>
                  <a:cubicBezTo>
                    <a:pt x="13224" y="29231"/>
                    <a:pt x="13370" y="29084"/>
                    <a:pt x="13496" y="28938"/>
                  </a:cubicBezTo>
                  <a:lnTo>
                    <a:pt x="13705" y="29126"/>
                  </a:lnTo>
                  <a:cubicBezTo>
                    <a:pt x="13873" y="29294"/>
                    <a:pt x="14040" y="29482"/>
                    <a:pt x="14228" y="29628"/>
                  </a:cubicBezTo>
                  <a:cubicBezTo>
                    <a:pt x="14296" y="29696"/>
                    <a:pt x="14382" y="29728"/>
                    <a:pt x="14468" y="29728"/>
                  </a:cubicBezTo>
                  <a:cubicBezTo>
                    <a:pt x="14566" y="29728"/>
                    <a:pt x="14663" y="29686"/>
                    <a:pt x="14730" y="29608"/>
                  </a:cubicBezTo>
                  <a:cubicBezTo>
                    <a:pt x="14877" y="29461"/>
                    <a:pt x="14856" y="29210"/>
                    <a:pt x="14710" y="29084"/>
                  </a:cubicBezTo>
                  <a:cubicBezTo>
                    <a:pt x="14500" y="28875"/>
                    <a:pt x="14291" y="28645"/>
                    <a:pt x="14061" y="28457"/>
                  </a:cubicBezTo>
                  <a:cubicBezTo>
                    <a:pt x="13894" y="28352"/>
                    <a:pt x="13831" y="28143"/>
                    <a:pt x="13873" y="27955"/>
                  </a:cubicBezTo>
                  <a:cubicBezTo>
                    <a:pt x="13873" y="27913"/>
                    <a:pt x="13873" y="27871"/>
                    <a:pt x="13873" y="27850"/>
                  </a:cubicBezTo>
                  <a:cubicBezTo>
                    <a:pt x="13894" y="27683"/>
                    <a:pt x="13914" y="27515"/>
                    <a:pt x="13914" y="27348"/>
                  </a:cubicBezTo>
                  <a:lnTo>
                    <a:pt x="13956" y="27348"/>
                  </a:lnTo>
                  <a:cubicBezTo>
                    <a:pt x="14291" y="27703"/>
                    <a:pt x="14710" y="27976"/>
                    <a:pt x="14982" y="28394"/>
                  </a:cubicBezTo>
                  <a:cubicBezTo>
                    <a:pt x="15043" y="28486"/>
                    <a:pt x="15138" y="28544"/>
                    <a:pt x="15242" y="28544"/>
                  </a:cubicBezTo>
                  <a:cubicBezTo>
                    <a:pt x="15280" y="28544"/>
                    <a:pt x="15319" y="28536"/>
                    <a:pt x="15358" y="28520"/>
                  </a:cubicBezTo>
                  <a:cubicBezTo>
                    <a:pt x="15609" y="28436"/>
                    <a:pt x="15714" y="28122"/>
                    <a:pt x="15546" y="27913"/>
                  </a:cubicBezTo>
                  <a:cubicBezTo>
                    <a:pt x="15337" y="27662"/>
                    <a:pt x="15107" y="27411"/>
                    <a:pt x="14856" y="27201"/>
                  </a:cubicBezTo>
                  <a:cubicBezTo>
                    <a:pt x="14563" y="26908"/>
                    <a:pt x="14270" y="26636"/>
                    <a:pt x="13977" y="26343"/>
                  </a:cubicBezTo>
                  <a:cubicBezTo>
                    <a:pt x="13873" y="26260"/>
                    <a:pt x="13831" y="26113"/>
                    <a:pt x="13873" y="25988"/>
                  </a:cubicBezTo>
                  <a:cubicBezTo>
                    <a:pt x="13873" y="25820"/>
                    <a:pt x="13894" y="25632"/>
                    <a:pt x="13894" y="25444"/>
                  </a:cubicBezTo>
                  <a:cubicBezTo>
                    <a:pt x="13914" y="25297"/>
                    <a:pt x="13914" y="25151"/>
                    <a:pt x="13935" y="25004"/>
                  </a:cubicBezTo>
                  <a:cubicBezTo>
                    <a:pt x="13956" y="25004"/>
                    <a:pt x="13977" y="25025"/>
                    <a:pt x="13998" y="25025"/>
                  </a:cubicBezTo>
                  <a:cubicBezTo>
                    <a:pt x="14333" y="25360"/>
                    <a:pt x="14730" y="25716"/>
                    <a:pt x="15044" y="26009"/>
                  </a:cubicBezTo>
                  <a:cubicBezTo>
                    <a:pt x="15358" y="26302"/>
                    <a:pt x="15672" y="26615"/>
                    <a:pt x="15986" y="26908"/>
                  </a:cubicBezTo>
                  <a:cubicBezTo>
                    <a:pt x="16059" y="26982"/>
                    <a:pt x="16153" y="27018"/>
                    <a:pt x="16250" y="27018"/>
                  </a:cubicBezTo>
                  <a:cubicBezTo>
                    <a:pt x="16347" y="27018"/>
                    <a:pt x="16446" y="26982"/>
                    <a:pt x="16530" y="26908"/>
                  </a:cubicBezTo>
                  <a:cubicBezTo>
                    <a:pt x="16676" y="26762"/>
                    <a:pt x="16655" y="26511"/>
                    <a:pt x="16488" y="26385"/>
                  </a:cubicBezTo>
                  <a:cubicBezTo>
                    <a:pt x="16153" y="26051"/>
                    <a:pt x="15798" y="25716"/>
                    <a:pt x="15442" y="25381"/>
                  </a:cubicBezTo>
                  <a:cubicBezTo>
                    <a:pt x="14961" y="24942"/>
                    <a:pt x="14479" y="24481"/>
                    <a:pt x="13977" y="24042"/>
                  </a:cubicBezTo>
                  <a:cubicBezTo>
                    <a:pt x="13914" y="23979"/>
                    <a:pt x="13873" y="23895"/>
                    <a:pt x="13873" y="23812"/>
                  </a:cubicBezTo>
                  <a:lnTo>
                    <a:pt x="13873" y="22012"/>
                  </a:lnTo>
                  <a:cubicBezTo>
                    <a:pt x="13873" y="21970"/>
                    <a:pt x="13894" y="21929"/>
                    <a:pt x="13894" y="21887"/>
                  </a:cubicBezTo>
                  <a:cubicBezTo>
                    <a:pt x="13956" y="21929"/>
                    <a:pt x="14019" y="21970"/>
                    <a:pt x="14082" y="22012"/>
                  </a:cubicBezTo>
                  <a:cubicBezTo>
                    <a:pt x="14186" y="22096"/>
                    <a:pt x="14291" y="22159"/>
                    <a:pt x="14438" y="22242"/>
                  </a:cubicBezTo>
                  <a:cubicBezTo>
                    <a:pt x="14605" y="22347"/>
                    <a:pt x="14793" y="22431"/>
                    <a:pt x="14898" y="22514"/>
                  </a:cubicBezTo>
                  <a:cubicBezTo>
                    <a:pt x="15023" y="22577"/>
                    <a:pt x="15149" y="22661"/>
                    <a:pt x="15295" y="22724"/>
                  </a:cubicBezTo>
                  <a:cubicBezTo>
                    <a:pt x="15588" y="22891"/>
                    <a:pt x="15881" y="23058"/>
                    <a:pt x="16153" y="23247"/>
                  </a:cubicBezTo>
                  <a:lnTo>
                    <a:pt x="16070" y="24063"/>
                  </a:lnTo>
                  <a:cubicBezTo>
                    <a:pt x="16049" y="24209"/>
                    <a:pt x="16028" y="24335"/>
                    <a:pt x="16007" y="24481"/>
                  </a:cubicBezTo>
                  <a:cubicBezTo>
                    <a:pt x="15944" y="24690"/>
                    <a:pt x="16049" y="24900"/>
                    <a:pt x="16258" y="24963"/>
                  </a:cubicBezTo>
                  <a:cubicBezTo>
                    <a:pt x="16288" y="24969"/>
                    <a:pt x="16319" y="24972"/>
                    <a:pt x="16348" y="24972"/>
                  </a:cubicBezTo>
                  <a:cubicBezTo>
                    <a:pt x="16519" y="24972"/>
                    <a:pt x="16665" y="24869"/>
                    <a:pt x="16718" y="24690"/>
                  </a:cubicBezTo>
                  <a:cubicBezTo>
                    <a:pt x="16718" y="24628"/>
                    <a:pt x="16739" y="24565"/>
                    <a:pt x="16739" y="24502"/>
                  </a:cubicBezTo>
                  <a:cubicBezTo>
                    <a:pt x="16781" y="24126"/>
                    <a:pt x="16823" y="23728"/>
                    <a:pt x="16865" y="23351"/>
                  </a:cubicBezTo>
                  <a:cubicBezTo>
                    <a:pt x="16865" y="23289"/>
                    <a:pt x="16907" y="23226"/>
                    <a:pt x="16907" y="23142"/>
                  </a:cubicBezTo>
                  <a:lnTo>
                    <a:pt x="18078" y="23665"/>
                  </a:lnTo>
                  <a:lnTo>
                    <a:pt x="18078" y="23812"/>
                  </a:lnTo>
                  <a:cubicBezTo>
                    <a:pt x="18036" y="24063"/>
                    <a:pt x="18015" y="24335"/>
                    <a:pt x="17974" y="24586"/>
                  </a:cubicBezTo>
                  <a:cubicBezTo>
                    <a:pt x="17932" y="24963"/>
                    <a:pt x="17848" y="25318"/>
                    <a:pt x="17806" y="25695"/>
                  </a:cubicBezTo>
                  <a:cubicBezTo>
                    <a:pt x="17785" y="25862"/>
                    <a:pt x="17764" y="26009"/>
                    <a:pt x="17785" y="26176"/>
                  </a:cubicBezTo>
                  <a:cubicBezTo>
                    <a:pt x="17785" y="26239"/>
                    <a:pt x="17806" y="26302"/>
                    <a:pt x="17848" y="26343"/>
                  </a:cubicBezTo>
                  <a:cubicBezTo>
                    <a:pt x="17907" y="26446"/>
                    <a:pt x="18006" y="26497"/>
                    <a:pt x="18111" y="26497"/>
                  </a:cubicBezTo>
                  <a:cubicBezTo>
                    <a:pt x="18156" y="26497"/>
                    <a:pt x="18202" y="26488"/>
                    <a:pt x="18246" y="26469"/>
                  </a:cubicBezTo>
                  <a:cubicBezTo>
                    <a:pt x="18392" y="26427"/>
                    <a:pt x="18476" y="26302"/>
                    <a:pt x="18497" y="26155"/>
                  </a:cubicBezTo>
                  <a:cubicBezTo>
                    <a:pt x="18497" y="26030"/>
                    <a:pt x="18497" y="25904"/>
                    <a:pt x="18518" y="25779"/>
                  </a:cubicBezTo>
                  <a:cubicBezTo>
                    <a:pt x="18580" y="25318"/>
                    <a:pt x="18643" y="24900"/>
                    <a:pt x="18706" y="24460"/>
                  </a:cubicBezTo>
                  <a:cubicBezTo>
                    <a:pt x="18727" y="24314"/>
                    <a:pt x="18748" y="24146"/>
                    <a:pt x="18790" y="23979"/>
                  </a:cubicBezTo>
                  <a:lnTo>
                    <a:pt x="19020" y="24084"/>
                  </a:lnTo>
                  <a:cubicBezTo>
                    <a:pt x="19229" y="24167"/>
                    <a:pt x="19417" y="24251"/>
                    <a:pt x="19627" y="24335"/>
                  </a:cubicBezTo>
                  <a:cubicBezTo>
                    <a:pt x="20024" y="24502"/>
                    <a:pt x="20401" y="24649"/>
                    <a:pt x="20777" y="24816"/>
                  </a:cubicBezTo>
                  <a:cubicBezTo>
                    <a:pt x="20842" y="24852"/>
                    <a:pt x="20906" y="24867"/>
                    <a:pt x="20966" y="24867"/>
                  </a:cubicBezTo>
                  <a:cubicBezTo>
                    <a:pt x="21293" y="24867"/>
                    <a:pt x="21508" y="24401"/>
                    <a:pt x="21154" y="24188"/>
                  </a:cubicBezTo>
                  <a:cubicBezTo>
                    <a:pt x="21091" y="24146"/>
                    <a:pt x="21028" y="24105"/>
                    <a:pt x="20945" y="24084"/>
                  </a:cubicBezTo>
                  <a:cubicBezTo>
                    <a:pt x="20610" y="23937"/>
                    <a:pt x="20254" y="23812"/>
                    <a:pt x="19899" y="23665"/>
                  </a:cubicBezTo>
                  <a:cubicBezTo>
                    <a:pt x="19564" y="23540"/>
                    <a:pt x="19208" y="23393"/>
                    <a:pt x="18852" y="23247"/>
                  </a:cubicBezTo>
                  <a:cubicBezTo>
                    <a:pt x="18915" y="22807"/>
                    <a:pt x="18957" y="22389"/>
                    <a:pt x="18999" y="21950"/>
                  </a:cubicBezTo>
                  <a:cubicBezTo>
                    <a:pt x="19062" y="21970"/>
                    <a:pt x="19104" y="21991"/>
                    <a:pt x="19166" y="22012"/>
                  </a:cubicBezTo>
                  <a:cubicBezTo>
                    <a:pt x="19313" y="22075"/>
                    <a:pt x="19438" y="22138"/>
                    <a:pt x="19585" y="22201"/>
                  </a:cubicBezTo>
                  <a:cubicBezTo>
                    <a:pt x="19857" y="22305"/>
                    <a:pt x="20129" y="22431"/>
                    <a:pt x="20401" y="22535"/>
                  </a:cubicBezTo>
                  <a:cubicBezTo>
                    <a:pt x="20445" y="22555"/>
                    <a:pt x="20491" y="22564"/>
                    <a:pt x="20537" y="22564"/>
                  </a:cubicBezTo>
                  <a:cubicBezTo>
                    <a:pt x="20688" y="22564"/>
                    <a:pt x="20834" y="22465"/>
                    <a:pt x="20882" y="22305"/>
                  </a:cubicBezTo>
                  <a:cubicBezTo>
                    <a:pt x="20945" y="22117"/>
                    <a:pt x="20819" y="21908"/>
                    <a:pt x="20631" y="21845"/>
                  </a:cubicBezTo>
                  <a:cubicBezTo>
                    <a:pt x="20380" y="21740"/>
                    <a:pt x="20129" y="21636"/>
                    <a:pt x="19857" y="21531"/>
                  </a:cubicBezTo>
                  <a:cubicBezTo>
                    <a:pt x="19731" y="21468"/>
                    <a:pt x="19606" y="21405"/>
                    <a:pt x="19438" y="21343"/>
                  </a:cubicBezTo>
                  <a:lnTo>
                    <a:pt x="19438" y="20548"/>
                  </a:lnTo>
                  <a:lnTo>
                    <a:pt x="19438" y="19585"/>
                  </a:lnTo>
                  <a:cubicBezTo>
                    <a:pt x="19438" y="19355"/>
                    <a:pt x="19417" y="19125"/>
                    <a:pt x="19417" y="18874"/>
                  </a:cubicBezTo>
                  <a:lnTo>
                    <a:pt x="19417" y="18727"/>
                  </a:lnTo>
                  <a:cubicBezTo>
                    <a:pt x="19480" y="18769"/>
                    <a:pt x="19522" y="18769"/>
                    <a:pt x="19564" y="18811"/>
                  </a:cubicBezTo>
                  <a:cubicBezTo>
                    <a:pt x="20045" y="19083"/>
                    <a:pt x="20526" y="19376"/>
                    <a:pt x="21028" y="19648"/>
                  </a:cubicBezTo>
                  <a:cubicBezTo>
                    <a:pt x="21154" y="19711"/>
                    <a:pt x="21259" y="19836"/>
                    <a:pt x="21280" y="20004"/>
                  </a:cubicBezTo>
                  <a:cubicBezTo>
                    <a:pt x="21321" y="20317"/>
                    <a:pt x="21405" y="20631"/>
                    <a:pt x="21468" y="20924"/>
                  </a:cubicBezTo>
                  <a:cubicBezTo>
                    <a:pt x="21510" y="21050"/>
                    <a:pt x="21531" y="21154"/>
                    <a:pt x="21552" y="21280"/>
                  </a:cubicBezTo>
                  <a:cubicBezTo>
                    <a:pt x="21677" y="21782"/>
                    <a:pt x="21782" y="22305"/>
                    <a:pt x="21886" y="22807"/>
                  </a:cubicBezTo>
                  <a:cubicBezTo>
                    <a:pt x="21928" y="22954"/>
                    <a:pt x="21970" y="23121"/>
                    <a:pt x="22012" y="23268"/>
                  </a:cubicBezTo>
                  <a:cubicBezTo>
                    <a:pt x="22033" y="23414"/>
                    <a:pt x="22158" y="23519"/>
                    <a:pt x="22326" y="23519"/>
                  </a:cubicBezTo>
                  <a:cubicBezTo>
                    <a:pt x="22344" y="23522"/>
                    <a:pt x="22363" y="23523"/>
                    <a:pt x="22381" y="23523"/>
                  </a:cubicBezTo>
                  <a:cubicBezTo>
                    <a:pt x="22606" y="23523"/>
                    <a:pt x="22780" y="23291"/>
                    <a:pt x="22702" y="23058"/>
                  </a:cubicBezTo>
                  <a:cubicBezTo>
                    <a:pt x="22661" y="22891"/>
                    <a:pt x="22619" y="22745"/>
                    <a:pt x="22577" y="22598"/>
                  </a:cubicBezTo>
                  <a:cubicBezTo>
                    <a:pt x="22409" y="21887"/>
                    <a:pt x="22263" y="21196"/>
                    <a:pt x="22096" y="20506"/>
                  </a:cubicBezTo>
                  <a:cubicBezTo>
                    <a:pt x="22096" y="20443"/>
                    <a:pt x="22096" y="20401"/>
                    <a:pt x="22075" y="20317"/>
                  </a:cubicBezTo>
                  <a:lnTo>
                    <a:pt x="22075" y="20317"/>
                  </a:lnTo>
                  <a:cubicBezTo>
                    <a:pt x="22158" y="20359"/>
                    <a:pt x="22200" y="20380"/>
                    <a:pt x="22263" y="20401"/>
                  </a:cubicBezTo>
                  <a:cubicBezTo>
                    <a:pt x="22493" y="20527"/>
                    <a:pt x="22744" y="20652"/>
                    <a:pt x="22995" y="20757"/>
                  </a:cubicBezTo>
                  <a:cubicBezTo>
                    <a:pt x="23121" y="20799"/>
                    <a:pt x="23205" y="20924"/>
                    <a:pt x="23225" y="21050"/>
                  </a:cubicBezTo>
                  <a:cubicBezTo>
                    <a:pt x="23246" y="21113"/>
                    <a:pt x="23267" y="21196"/>
                    <a:pt x="23288" y="21259"/>
                  </a:cubicBezTo>
                  <a:cubicBezTo>
                    <a:pt x="23414" y="21761"/>
                    <a:pt x="23539" y="22263"/>
                    <a:pt x="23665" y="22766"/>
                  </a:cubicBezTo>
                  <a:cubicBezTo>
                    <a:pt x="23707" y="22912"/>
                    <a:pt x="23769" y="23079"/>
                    <a:pt x="23832" y="23205"/>
                  </a:cubicBezTo>
                  <a:cubicBezTo>
                    <a:pt x="23889" y="23336"/>
                    <a:pt x="24012" y="23417"/>
                    <a:pt x="24158" y="23417"/>
                  </a:cubicBezTo>
                  <a:cubicBezTo>
                    <a:pt x="24175" y="23417"/>
                    <a:pt x="24192" y="23416"/>
                    <a:pt x="24209" y="23414"/>
                  </a:cubicBezTo>
                  <a:cubicBezTo>
                    <a:pt x="24355" y="23393"/>
                    <a:pt x="24481" y="23289"/>
                    <a:pt x="24523" y="23142"/>
                  </a:cubicBezTo>
                  <a:cubicBezTo>
                    <a:pt x="24544" y="23038"/>
                    <a:pt x="24523" y="22954"/>
                    <a:pt x="24481" y="22870"/>
                  </a:cubicBezTo>
                  <a:cubicBezTo>
                    <a:pt x="24397" y="22724"/>
                    <a:pt x="24355" y="22577"/>
                    <a:pt x="24313" y="22431"/>
                  </a:cubicBezTo>
                  <a:cubicBezTo>
                    <a:pt x="24251" y="22138"/>
                    <a:pt x="24188" y="21845"/>
                    <a:pt x="24125" y="21552"/>
                  </a:cubicBezTo>
                  <a:cubicBezTo>
                    <a:pt x="24104" y="21531"/>
                    <a:pt x="24104" y="21510"/>
                    <a:pt x="24125" y="21468"/>
                  </a:cubicBezTo>
                  <a:cubicBezTo>
                    <a:pt x="24355" y="21594"/>
                    <a:pt x="24586" y="21719"/>
                    <a:pt x="24837" y="21845"/>
                  </a:cubicBezTo>
                  <a:cubicBezTo>
                    <a:pt x="24899" y="21866"/>
                    <a:pt x="24941" y="21929"/>
                    <a:pt x="24962" y="22012"/>
                  </a:cubicBezTo>
                  <a:cubicBezTo>
                    <a:pt x="25004" y="22222"/>
                    <a:pt x="25067" y="22431"/>
                    <a:pt x="25130" y="22619"/>
                  </a:cubicBezTo>
                  <a:cubicBezTo>
                    <a:pt x="25171" y="22766"/>
                    <a:pt x="25192" y="22891"/>
                    <a:pt x="25213" y="23017"/>
                  </a:cubicBezTo>
                  <a:cubicBezTo>
                    <a:pt x="25250" y="23199"/>
                    <a:pt x="25413" y="23318"/>
                    <a:pt x="25579" y="23318"/>
                  </a:cubicBezTo>
                  <a:cubicBezTo>
                    <a:pt x="25604" y="23318"/>
                    <a:pt x="25628" y="23315"/>
                    <a:pt x="25653" y="23310"/>
                  </a:cubicBezTo>
                  <a:cubicBezTo>
                    <a:pt x="25862" y="23268"/>
                    <a:pt x="25966" y="23079"/>
                    <a:pt x="25925" y="22870"/>
                  </a:cubicBezTo>
                  <a:cubicBezTo>
                    <a:pt x="25904" y="22745"/>
                    <a:pt x="25862" y="22598"/>
                    <a:pt x="25820" y="22473"/>
                  </a:cubicBezTo>
                  <a:cubicBezTo>
                    <a:pt x="25778" y="22284"/>
                    <a:pt x="25715" y="22096"/>
                    <a:pt x="25674" y="21908"/>
                  </a:cubicBezTo>
                  <a:lnTo>
                    <a:pt x="25925" y="21845"/>
                  </a:lnTo>
                  <a:cubicBezTo>
                    <a:pt x="26176" y="21782"/>
                    <a:pt x="26406" y="21719"/>
                    <a:pt x="26657" y="21636"/>
                  </a:cubicBezTo>
                  <a:cubicBezTo>
                    <a:pt x="26803" y="21594"/>
                    <a:pt x="26908" y="21468"/>
                    <a:pt x="26908" y="21322"/>
                  </a:cubicBezTo>
                  <a:cubicBezTo>
                    <a:pt x="26929" y="21175"/>
                    <a:pt x="26845" y="21050"/>
                    <a:pt x="26720" y="20987"/>
                  </a:cubicBezTo>
                  <a:cubicBezTo>
                    <a:pt x="26657" y="20956"/>
                    <a:pt x="26594" y="20940"/>
                    <a:pt x="26534" y="20940"/>
                  </a:cubicBezTo>
                  <a:cubicBezTo>
                    <a:pt x="26474" y="20940"/>
                    <a:pt x="26416" y="20956"/>
                    <a:pt x="26364" y="20987"/>
                  </a:cubicBezTo>
                  <a:cubicBezTo>
                    <a:pt x="26050" y="21071"/>
                    <a:pt x="25715" y="21154"/>
                    <a:pt x="25402" y="21238"/>
                  </a:cubicBezTo>
                  <a:cubicBezTo>
                    <a:pt x="25376" y="21247"/>
                    <a:pt x="25350" y="21252"/>
                    <a:pt x="25325" y="21252"/>
                  </a:cubicBezTo>
                  <a:cubicBezTo>
                    <a:pt x="25290" y="21252"/>
                    <a:pt x="25259" y="21242"/>
                    <a:pt x="25234" y="21217"/>
                  </a:cubicBezTo>
                  <a:cubicBezTo>
                    <a:pt x="24983" y="21071"/>
                    <a:pt x="24774" y="20924"/>
                    <a:pt x="24502" y="20757"/>
                  </a:cubicBezTo>
                  <a:lnTo>
                    <a:pt x="24941" y="20631"/>
                  </a:lnTo>
                  <a:cubicBezTo>
                    <a:pt x="25255" y="20506"/>
                    <a:pt x="25590" y="20422"/>
                    <a:pt x="25946" y="20380"/>
                  </a:cubicBezTo>
                  <a:lnTo>
                    <a:pt x="25987" y="20380"/>
                  </a:lnTo>
                  <a:cubicBezTo>
                    <a:pt x="26176" y="20359"/>
                    <a:pt x="26322" y="20171"/>
                    <a:pt x="26280" y="19983"/>
                  </a:cubicBezTo>
                  <a:cubicBezTo>
                    <a:pt x="26261" y="19806"/>
                    <a:pt x="26095" y="19667"/>
                    <a:pt x="25919" y="19667"/>
                  </a:cubicBezTo>
                  <a:cubicBezTo>
                    <a:pt x="25907" y="19667"/>
                    <a:pt x="25895" y="19667"/>
                    <a:pt x="25883" y="19669"/>
                  </a:cubicBezTo>
                  <a:cubicBezTo>
                    <a:pt x="25715" y="19669"/>
                    <a:pt x="25569" y="19711"/>
                    <a:pt x="25422" y="19732"/>
                  </a:cubicBezTo>
                  <a:cubicBezTo>
                    <a:pt x="25171" y="19815"/>
                    <a:pt x="24941" y="19899"/>
                    <a:pt x="24690" y="19962"/>
                  </a:cubicBezTo>
                  <a:cubicBezTo>
                    <a:pt x="24355" y="20066"/>
                    <a:pt x="24000" y="20150"/>
                    <a:pt x="23665" y="20234"/>
                  </a:cubicBezTo>
                  <a:cubicBezTo>
                    <a:pt x="23635" y="20249"/>
                    <a:pt x="23603" y="20256"/>
                    <a:pt x="23571" y="20256"/>
                  </a:cubicBezTo>
                  <a:cubicBezTo>
                    <a:pt x="23512" y="20256"/>
                    <a:pt x="23454" y="20232"/>
                    <a:pt x="23414" y="20192"/>
                  </a:cubicBezTo>
                  <a:lnTo>
                    <a:pt x="22598" y="19648"/>
                  </a:lnTo>
                  <a:cubicBezTo>
                    <a:pt x="22556" y="19627"/>
                    <a:pt x="22535" y="19606"/>
                    <a:pt x="22514" y="19564"/>
                  </a:cubicBezTo>
                  <a:cubicBezTo>
                    <a:pt x="22661" y="19543"/>
                    <a:pt x="22786" y="19501"/>
                    <a:pt x="22912" y="19460"/>
                  </a:cubicBezTo>
                  <a:lnTo>
                    <a:pt x="24397" y="18999"/>
                  </a:lnTo>
                  <a:lnTo>
                    <a:pt x="25192" y="18769"/>
                  </a:lnTo>
                  <a:cubicBezTo>
                    <a:pt x="25360" y="18727"/>
                    <a:pt x="25464" y="18581"/>
                    <a:pt x="25485" y="18413"/>
                  </a:cubicBezTo>
                  <a:cubicBezTo>
                    <a:pt x="25485" y="18246"/>
                    <a:pt x="25381" y="18120"/>
                    <a:pt x="25234" y="18079"/>
                  </a:cubicBezTo>
                  <a:cubicBezTo>
                    <a:pt x="25192" y="18068"/>
                    <a:pt x="25150" y="18063"/>
                    <a:pt x="25109" y="18063"/>
                  </a:cubicBezTo>
                  <a:cubicBezTo>
                    <a:pt x="25067" y="18063"/>
                    <a:pt x="25025" y="18068"/>
                    <a:pt x="24983" y="18079"/>
                  </a:cubicBezTo>
                  <a:cubicBezTo>
                    <a:pt x="24376" y="18246"/>
                    <a:pt x="23769" y="18434"/>
                    <a:pt x="23184" y="18623"/>
                  </a:cubicBezTo>
                  <a:cubicBezTo>
                    <a:pt x="22681" y="18790"/>
                    <a:pt x="22200" y="18937"/>
                    <a:pt x="21698" y="19083"/>
                  </a:cubicBezTo>
                  <a:cubicBezTo>
                    <a:pt x="21674" y="19099"/>
                    <a:pt x="21644" y="19106"/>
                    <a:pt x="21612" y="19106"/>
                  </a:cubicBezTo>
                  <a:cubicBezTo>
                    <a:pt x="21561" y="19106"/>
                    <a:pt x="21507" y="19088"/>
                    <a:pt x="21468" y="19062"/>
                  </a:cubicBezTo>
                  <a:cubicBezTo>
                    <a:pt x="20945" y="18748"/>
                    <a:pt x="20422" y="18455"/>
                    <a:pt x="19899" y="18162"/>
                  </a:cubicBezTo>
                  <a:cubicBezTo>
                    <a:pt x="19878" y="18120"/>
                    <a:pt x="19836" y="18100"/>
                    <a:pt x="19815" y="18079"/>
                  </a:cubicBezTo>
                  <a:lnTo>
                    <a:pt x="20401" y="17765"/>
                  </a:lnTo>
                  <a:cubicBezTo>
                    <a:pt x="20526" y="17702"/>
                    <a:pt x="20652" y="17618"/>
                    <a:pt x="20777" y="17556"/>
                  </a:cubicBezTo>
                  <a:cubicBezTo>
                    <a:pt x="20945" y="17451"/>
                    <a:pt x="21112" y="17367"/>
                    <a:pt x="21280" y="17263"/>
                  </a:cubicBezTo>
                  <a:cubicBezTo>
                    <a:pt x="21552" y="17095"/>
                    <a:pt x="21824" y="16928"/>
                    <a:pt x="22117" y="16802"/>
                  </a:cubicBezTo>
                  <a:cubicBezTo>
                    <a:pt x="22451" y="17053"/>
                    <a:pt x="22786" y="17304"/>
                    <a:pt x="23121" y="17576"/>
                  </a:cubicBezTo>
                  <a:cubicBezTo>
                    <a:pt x="23191" y="17637"/>
                    <a:pt x="23281" y="17668"/>
                    <a:pt x="23372" y="17668"/>
                  </a:cubicBezTo>
                  <a:cubicBezTo>
                    <a:pt x="23469" y="17668"/>
                    <a:pt x="23568" y="17632"/>
                    <a:pt x="23644" y="17556"/>
                  </a:cubicBezTo>
                  <a:cubicBezTo>
                    <a:pt x="23769" y="17409"/>
                    <a:pt x="23769" y="17158"/>
                    <a:pt x="23623" y="17032"/>
                  </a:cubicBezTo>
                  <a:cubicBezTo>
                    <a:pt x="23581" y="16991"/>
                    <a:pt x="23518" y="16949"/>
                    <a:pt x="23477" y="16907"/>
                  </a:cubicBezTo>
                  <a:lnTo>
                    <a:pt x="22849" y="16447"/>
                  </a:lnTo>
                  <a:lnTo>
                    <a:pt x="22368" y="16112"/>
                  </a:lnTo>
                  <a:lnTo>
                    <a:pt x="23414" y="15317"/>
                  </a:lnTo>
                  <a:lnTo>
                    <a:pt x="23581" y="15442"/>
                  </a:lnTo>
                  <a:lnTo>
                    <a:pt x="24983" y="16551"/>
                  </a:lnTo>
                  <a:cubicBezTo>
                    <a:pt x="25109" y="16635"/>
                    <a:pt x="25234" y="16719"/>
                    <a:pt x="25360" y="16802"/>
                  </a:cubicBezTo>
                  <a:cubicBezTo>
                    <a:pt x="25427" y="16843"/>
                    <a:pt x="25494" y="16860"/>
                    <a:pt x="25556" y="16860"/>
                  </a:cubicBezTo>
                  <a:cubicBezTo>
                    <a:pt x="25879" y="16860"/>
                    <a:pt x="26084" y="16385"/>
                    <a:pt x="25715" y="16175"/>
                  </a:cubicBezTo>
                  <a:cubicBezTo>
                    <a:pt x="25590" y="16112"/>
                    <a:pt x="25464" y="16007"/>
                    <a:pt x="25360" y="15924"/>
                  </a:cubicBezTo>
                  <a:lnTo>
                    <a:pt x="24146" y="14982"/>
                  </a:lnTo>
                  <a:lnTo>
                    <a:pt x="24041" y="14877"/>
                  </a:lnTo>
                  <a:cubicBezTo>
                    <a:pt x="24083" y="14835"/>
                    <a:pt x="24125" y="14794"/>
                    <a:pt x="24167" y="14752"/>
                  </a:cubicBezTo>
                  <a:cubicBezTo>
                    <a:pt x="24418" y="14563"/>
                    <a:pt x="24669" y="14354"/>
                    <a:pt x="24941" y="14145"/>
                  </a:cubicBezTo>
                  <a:cubicBezTo>
                    <a:pt x="25213" y="13957"/>
                    <a:pt x="25485" y="13747"/>
                    <a:pt x="25757" y="13538"/>
                  </a:cubicBezTo>
                  <a:cubicBezTo>
                    <a:pt x="25904" y="13434"/>
                    <a:pt x="25966" y="13224"/>
                    <a:pt x="25883" y="13078"/>
                  </a:cubicBezTo>
                  <a:cubicBezTo>
                    <a:pt x="25805" y="12953"/>
                    <a:pt x="25681" y="12887"/>
                    <a:pt x="25553" y="12887"/>
                  </a:cubicBezTo>
                  <a:cubicBezTo>
                    <a:pt x="25509" y="12887"/>
                    <a:pt x="25465" y="12894"/>
                    <a:pt x="25422" y="12911"/>
                  </a:cubicBezTo>
                  <a:cubicBezTo>
                    <a:pt x="25360" y="12931"/>
                    <a:pt x="25318" y="12952"/>
                    <a:pt x="25255" y="12994"/>
                  </a:cubicBezTo>
                  <a:cubicBezTo>
                    <a:pt x="25150" y="13057"/>
                    <a:pt x="25067" y="13141"/>
                    <a:pt x="24962" y="13224"/>
                  </a:cubicBezTo>
                  <a:lnTo>
                    <a:pt x="23539" y="14333"/>
                  </a:lnTo>
                  <a:cubicBezTo>
                    <a:pt x="23497" y="14375"/>
                    <a:pt x="23456" y="14396"/>
                    <a:pt x="23414" y="14417"/>
                  </a:cubicBezTo>
                  <a:lnTo>
                    <a:pt x="22368" y="13664"/>
                  </a:lnTo>
                  <a:cubicBezTo>
                    <a:pt x="22409" y="13601"/>
                    <a:pt x="22451" y="13580"/>
                    <a:pt x="22493" y="13559"/>
                  </a:cubicBezTo>
                  <a:cubicBezTo>
                    <a:pt x="22765" y="13350"/>
                    <a:pt x="23058" y="13141"/>
                    <a:pt x="23330" y="12931"/>
                  </a:cubicBezTo>
                  <a:cubicBezTo>
                    <a:pt x="23435" y="12869"/>
                    <a:pt x="23539" y="12785"/>
                    <a:pt x="23623" y="12722"/>
                  </a:cubicBezTo>
                  <a:cubicBezTo>
                    <a:pt x="23749" y="12576"/>
                    <a:pt x="23749" y="12346"/>
                    <a:pt x="23623" y="12220"/>
                  </a:cubicBezTo>
                  <a:cubicBezTo>
                    <a:pt x="23545" y="12130"/>
                    <a:pt x="23442" y="12089"/>
                    <a:pt x="23341" y="12089"/>
                  </a:cubicBezTo>
                  <a:cubicBezTo>
                    <a:pt x="23254" y="12089"/>
                    <a:pt x="23168" y="12120"/>
                    <a:pt x="23100" y="12178"/>
                  </a:cubicBezTo>
                  <a:cubicBezTo>
                    <a:pt x="22933" y="12325"/>
                    <a:pt x="22744" y="12471"/>
                    <a:pt x="22577" y="12597"/>
                  </a:cubicBezTo>
                  <a:cubicBezTo>
                    <a:pt x="22409" y="12701"/>
                    <a:pt x="22242" y="12848"/>
                    <a:pt x="22054" y="12973"/>
                  </a:cubicBezTo>
                  <a:lnTo>
                    <a:pt x="21133" y="12429"/>
                  </a:lnTo>
                  <a:cubicBezTo>
                    <a:pt x="21049" y="12387"/>
                    <a:pt x="20966" y="12325"/>
                    <a:pt x="20882" y="12283"/>
                  </a:cubicBezTo>
                  <a:lnTo>
                    <a:pt x="19794" y="11697"/>
                  </a:lnTo>
                  <a:lnTo>
                    <a:pt x="19794" y="11676"/>
                  </a:lnTo>
                  <a:cubicBezTo>
                    <a:pt x="19836" y="11634"/>
                    <a:pt x="19878" y="11613"/>
                    <a:pt x="19940" y="11571"/>
                  </a:cubicBezTo>
                  <a:cubicBezTo>
                    <a:pt x="20422" y="11299"/>
                    <a:pt x="20924" y="11027"/>
                    <a:pt x="21405" y="10734"/>
                  </a:cubicBezTo>
                  <a:cubicBezTo>
                    <a:pt x="21473" y="10694"/>
                    <a:pt x="21549" y="10671"/>
                    <a:pt x="21623" y="10671"/>
                  </a:cubicBezTo>
                  <a:cubicBezTo>
                    <a:pt x="21663" y="10671"/>
                    <a:pt x="21703" y="10678"/>
                    <a:pt x="21740" y="10693"/>
                  </a:cubicBezTo>
                  <a:cubicBezTo>
                    <a:pt x="21949" y="10776"/>
                    <a:pt x="22137" y="10839"/>
                    <a:pt x="22326" y="10902"/>
                  </a:cubicBezTo>
                  <a:cubicBezTo>
                    <a:pt x="23058" y="11132"/>
                    <a:pt x="23769" y="11362"/>
                    <a:pt x="24502" y="11571"/>
                  </a:cubicBezTo>
                  <a:cubicBezTo>
                    <a:pt x="24669" y="11634"/>
                    <a:pt x="24858" y="11676"/>
                    <a:pt x="25025" y="11718"/>
                  </a:cubicBezTo>
                  <a:cubicBezTo>
                    <a:pt x="25053" y="11724"/>
                    <a:pt x="25080" y="11727"/>
                    <a:pt x="25108" y="11727"/>
                  </a:cubicBezTo>
                  <a:cubicBezTo>
                    <a:pt x="25266" y="11727"/>
                    <a:pt x="25408" y="11627"/>
                    <a:pt x="25443" y="11467"/>
                  </a:cubicBezTo>
                  <a:cubicBezTo>
                    <a:pt x="25506" y="11258"/>
                    <a:pt x="25381" y="11048"/>
                    <a:pt x="25171" y="11006"/>
                  </a:cubicBezTo>
                  <a:cubicBezTo>
                    <a:pt x="25025" y="10944"/>
                    <a:pt x="24858" y="10923"/>
                    <a:pt x="24690" y="10881"/>
                  </a:cubicBezTo>
                  <a:cubicBezTo>
                    <a:pt x="24460" y="10797"/>
                    <a:pt x="24230" y="10734"/>
                    <a:pt x="24000" y="10651"/>
                  </a:cubicBezTo>
                  <a:lnTo>
                    <a:pt x="22744" y="10253"/>
                  </a:lnTo>
                  <a:lnTo>
                    <a:pt x="22472" y="10190"/>
                  </a:lnTo>
                  <a:cubicBezTo>
                    <a:pt x="22535" y="10149"/>
                    <a:pt x="22577" y="10107"/>
                    <a:pt x="22619" y="10086"/>
                  </a:cubicBezTo>
                  <a:cubicBezTo>
                    <a:pt x="22849" y="9918"/>
                    <a:pt x="23100" y="9772"/>
                    <a:pt x="23330" y="9605"/>
                  </a:cubicBezTo>
                  <a:cubicBezTo>
                    <a:pt x="23400" y="9549"/>
                    <a:pt x="23479" y="9521"/>
                    <a:pt x="23561" y="9521"/>
                  </a:cubicBezTo>
                  <a:cubicBezTo>
                    <a:pt x="23602" y="9521"/>
                    <a:pt x="23644" y="9528"/>
                    <a:pt x="23686" y="9542"/>
                  </a:cubicBezTo>
                  <a:cubicBezTo>
                    <a:pt x="23749" y="9563"/>
                    <a:pt x="23811" y="9563"/>
                    <a:pt x="23874" y="9584"/>
                  </a:cubicBezTo>
                  <a:cubicBezTo>
                    <a:pt x="24376" y="9730"/>
                    <a:pt x="24858" y="9877"/>
                    <a:pt x="25360" y="10023"/>
                  </a:cubicBezTo>
                  <a:cubicBezTo>
                    <a:pt x="25527" y="10065"/>
                    <a:pt x="25694" y="10086"/>
                    <a:pt x="25841" y="10107"/>
                  </a:cubicBezTo>
                  <a:cubicBezTo>
                    <a:pt x="26050" y="10107"/>
                    <a:pt x="26238" y="9960"/>
                    <a:pt x="26259" y="9751"/>
                  </a:cubicBezTo>
                  <a:cubicBezTo>
                    <a:pt x="26259" y="9563"/>
                    <a:pt x="26113" y="9395"/>
                    <a:pt x="25904" y="9374"/>
                  </a:cubicBezTo>
                  <a:cubicBezTo>
                    <a:pt x="25757" y="9353"/>
                    <a:pt x="25590" y="9333"/>
                    <a:pt x="25443" y="9291"/>
                  </a:cubicBezTo>
                  <a:cubicBezTo>
                    <a:pt x="25150" y="9207"/>
                    <a:pt x="24858" y="9102"/>
                    <a:pt x="24565" y="9019"/>
                  </a:cubicBezTo>
                  <a:cubicBezTo>
                    <a:pt x="24523" y="9019"/>
                    <a:pt x="24502" y="8998"/>
                    <a:pt x="24481" y="8998"/>
                  </a:cubicBezTo>
                  <a:cubicBezTo>
                    <a:pt x="24711" y="8830"/>
                    <a:pt x="24920" y="8705"/>
                    <a:pt x="25130" y="8558"/>
                  </a:cubicBezTo>
                  <a:cubicBezTo>
                    <a:pt x="25191" y="8528"/>
                    <a:pt x="25252" y="8508"/>
                    <a:pt x="25322" y="8508"/>
                  </a:cubicBezTo>
                  <a:cubicBezTo>
                    <a:pt x="25347" y="8508"/>
                    <a:pt x="25373" y="8511"/>
                    <a:pt x="25402" y="8517"/>
                  </a:cubicBezTo>
                  <a:cubicBezTo>
                    <a:pt x="25715" y="8621"/>
                    <a:pt x="26050" y="8684"/>
                    <a:pt x="26364" y="8789"/>
                  </a:cubicBezTo>
                  <a:cubicBezTo>
                    <a:pt x="26405" y="8801"/>
                    <a:pt x="26445" y="8807"/>
                    <a:pt x="26485" y="8807"/>
                  </a:cubicBezTo>
                  <a:cubicBezTo>
                    <a:pt x="26649" y="8807"/>
                    <a:pt x="26795" y="8706"/>
                    <a:pt x="26845" y="8537"/>
                  </a:cubicBezTo>
                  <a:cubicBezTo>
                    <a:pt x="26908" y="8349"/>
                    <a:pt x="26803" y="8140"/>
                    <a:pt x="26594" y="8098"/>
                  </a:cubicBezTo>
                  <a:cubicBezTo>
                    <a:pt x="26490" y="8056"/>
                    <a:pt x="26364" y="8035"/>
                    <a:pt x="26259" y="7993"/>
                  </a:cubicBezTo>
                  <a:lnTo>
                    <a:pt x="25653" y="7826"/>
                  </a:lnTo>
                  <a:cubicBezTo>
                    <a:pt x="25674" y="7742"/>
                    <a:pt x="25694" y="7659"/>
                    <a:pt x="25715" y="7575"/>
                  </a:cubicBezTo>
                  <a:cubicBezTo>
                    <a:pt x="25778" y="7345"/>
                    <a:pt x="25841" y="7115"/>
                    <a:pt x="25904" y="6864"/>
                  </a:cubicBezTo>
                  <a:cubicBezTo>
                    <a:pt x="25946" y="6675"/>
                    <a:pt x="25820" y="6466"/>
                    <a:pt x="25632" y="6424"/>
                  </a:cubicBezTo>
                  <a:cubicBezTo>
                    <a:pt x="25616" y="6423"/>
                    <a:pt x="25601" y="6422"/>
                    <a:pt x="25587" y="6422"/>
                  </a:cubicBezTo>
                  <a:cubicBezTo>
                    <a:pt x="25396" y="6422"/>
                    <a:pt x="25231" y="6544"/>
                    <a:pt x="25192" y="6738"/>
                  </a:cubicBezTo>
                  <a:cubicBezTo>
                    <a:pt x="25109" y="7073"/>
                    <a:pt x="25004" y="7408"/>
                    <a:pt x="24920" y="7742"/>
                  </a:cubicBezTo>
                  <a:cubicBezTo>
                    <a:pt x="24920" y="7805"/>
                    <a:pt x="24878" y="7868"/>
                    <a:pt x="24816" y="7889"/>
                  </a:cubicBezTo>
                  <a:lnTo>
                    <a:pt x="24083" y="8265"/>
                  </a:lnTo>
                  <a:cubicBezTo>
                    <a:pt x="24083" y="8245"/>
                    <a:pt x="24083" y="8224"/>
                    <a:pt x="24083" y="8203"/>
                  </a:cubicBezTo>
                  <a:cubicBezTo>
                    <a:pt x="24146" y="7931"/>
                    <a:pt x="24188" y="7701"/>
                    <a:pt x="24251" y="7429"/>
                  </a:cubicBezTo>
                  <a:cubicBezTo>
                    <a:pt x="24293" y="7219"/>
                    <a:pt x="24376" y="6989"/>
                    <a:pt x="24460" y="6801"/>
                  </a:cubicBezTo>
                  <a:cubicBezTo>
                    <a:pt x="24523" y="6633"/>
                    <a:pt x="24460" y="6466"/>
                    <a:pt x="24313" y="6382"/>
                  </a:cubicBezTo>
                  <a:cubicBezTo>
                    <a:pt x="24259" y="6337"/>
                    <a:pt x="24193" y="6315"/>
                    <a:pt x="24126" y="6315"/>
                  </a:cubicBezTo>
                  <a:cubicBezTo>
                    <a:pt x="24037" y="6315"/>
                    <a:pt x="23945" y="6353"/>
                    <a:pt x="23874" y="6424"/>
                  </a:cubicBezTo>
                  <a:cubicBezTo>
                    <a:pt x="23832" y="6466"/>
                    <a:pt x="23790" y="6529"/>
                    <a:pt x="23769" y="6592"/>
                  </a:cubicBezTo>
                  <a:cubicBezTo>
                    <a:pt x="23644" y="6885"/>
                    <a:pt x="23560" y="7177"/>
                    <a:pt x="23497" y="7470"/>
                  </a:cubicBezTo>
                  <a:cubicBezTo>
                    <a:pt x="23393" y="7889"/>
                    <a:pt x="23288" y="8286"/>
                    <a:pt x="23184" y="8705"/>
                  </a:cubicBezTo>
                  <a:cubicBezTo>
                    <a:pt x="23163" y="8809"/>
                    <a:pt x="23079" y="8914"/>
                    <a:pt x="22974" y="8956"/>
                  </a:cubicBezTo>
                  <a:lnTo>
                    <a:pt x="22179" y="9353"/>
                  </a:lnTo>
                  <a:cubicBezTo>
                    <a:pt x="22137" y="9374"/>
                    <a:pt x="22096" y="9374"/>
                    <a:pt x="22054" y="9395"/>
                  </a:cubicBezTo>
                  <a:lnTo>
                    <a:pt x="22054" y="9312"/>
                  </a:lnTo>
                  <a:lnTo>
                    <a:pt x="22430" y="7680"/>
                  </a:lnTo>
                  <a:cubicBezTo>
                    <a:pt x="22514" y="7345"/>
                    <a:pt x="22598" y="7010"/>
                    <a:pt x="22681" y="6675"/>
                  </a:cubicBezTo>
                  <a:cubicBezTo>
                    <a:pt x="22723" y="6466"/>
                    <a:pt x="22619" y="6278"/>
                    <a:pt x="22430" y="6215"/>
                  </a:cubicBezTo>
                  <a:cubicBezTo>
                    <a:pt x="22394" y="6204"/>
                    <a:pt x="22357" y="6199"/>
                    <a:pt x="22321" y="6199"/>
                  </a:cubicBezTo>
                  <a:cubicBezTo>
                    <a:pt x="22153" y="6199"/>
                    <a:pt x="22005" y="6314"/>
                    <a:pt x="21970" y="6487"/>
                  </a:cubicBezTo>
                  <a:cubicBezTo>
                    <a:pt x="21928" y="6633"/>
                    <a:pt x="21886" y="6780"/>
                    <a:pt x="21845" y="6947"/>
                  </a:cubicBezTo>
                  <a:cubicBezTo>
                    <a:pt x="21740" y="7429"/>
                    <a:pt x="21635" y="7931"/>
                    <a:pt x="21531" y="8433"/>
                  </a:cubicBezTo>
                  <a:cubicBezTo>
                    <a:pt x="21447" y="8768"/>
                    <a:pt x="21363" y="9102"/>
                    <a:pt x="21280" y="9437"/>
                  </a:cubicBezTo>
                  <a:cubicBezTo>
                    <a:pt x="21259" y="9584"/>
                    <a:pt x="21217" y="9730"/>
                    <a:pt x="21196" y="9877"/>
                  </a:cubicBezTo>
                  <a:cubicBezTo>
                    <a:pt x="21196" y="9939"/>
                    <a:pt x="21133" y="10002"/>
                    <a:pt x="21070" y="10044"/>
                  </a:cubicBezTo>
                  <a:lnTo>
                    <a:pt x="19501" y="10944"/>
                  </a:lnTo>
                  <a:cubicBezTo>
                    <a:pt x="19459" y="10965"/>
                    <a:pt x="19438" y="10986"/>
                    <a:pt x="19396" y="10986"/>
                  </a:cubicBezTo>
                  <a:cubicBezTo>
                    <a:pt x="19396" y="10567"/>
                    <a:pt x="19417" y="10190"/>
                    <a:pt x="19417" y="9793"/>
                  </a:cubicBezTo>
                  <a:lnTo>
                    <a:pt x="19417" y="9395"/>
                  </a:lnTo>
                  <a:cubicBezTo>
                    <a:pt x="19396" y="9102"/>
                    <a:pt x="19396" y="8789"/>
                    <a:pt x="19417" y="8475"/>
                  </a:cubicBezTo>
                  <a:cubicBezTo>
                    <a:pt x="19417" y="8412"/>
                    <a:pt x="19459" y="8349"/>
                    <a:pt x="19522" y="8328"/>
                  </a:cubicBezTo>
                  <a:lnTo>
                    <a:pt x="19668" y="8265"/>
                  </a:lnTo>
                  <a:lnTo>
                    <a:pt x="20631" y="7868"/>
                  </a:lnTo>
                  <a:cubicBezTo>
                    <a:pt x="20819" y="7784"/>
                    <a:pt x="20903" y="7575"/>
                    <a:pt x="20840" y="7387"/>
                  </a:cubicBezTo>
                  <a:cubicBezTo>
                    <a:pt x="20792" y="7243"/>
                    <a:pt x="20659" y="7148"/>
                    <a:pt x="20516" y="7148"/>
                  </a:cubicBezTo>
                  <a:cubicBezTo>
                    <a:pt x="20471" y="7148"/>
                    <a:pt x="20425" y="7158"/>
                    <a:pt x="20380" y="7177"/>
                  </a:cubicBezTo>
                  <a:cubicBezTo>
                    <a:pt x="20296" y="7198"/>
                    <a:pt x="20212" y="7240"/>
                    <a:pt x="20129" y="7282"/>
                  </a:cubicBezTo>
                  <a:lnTo>
                    <a:pt x="19166" y="7701"/>
                  </a:lnTo>
                  <a:cubicBezTo>
                    <a:pt x="19116" y="7717"/>
                    <a:pt x="19065" y="7748"/>
                    <a:pt x="19014" y="7748"/>
                  </a:cubicBezTo>
                  <a:cubicBezTo>
                    <a:pt x="19002" y="7748"/>
                    <a:pt x="18990" y="7746"/>
                    <a:pt x="18978" y="7742"/>
                  </a:cubicBezTo>
                  <a:cubicBezTo>
                    <a:pt x="18915" y="7324"/>
                    <a:pt x="18852" y="6905"/>
                    <a:pt x="18852" y="6487"/>
                  </a:cubicBezTo>
                  <a:cubicBezTo>
                    <a:pt x="18915" y="6445"/>
                    <a:pt x="18957" y="6424"/>
                    <a:pt x="19020" y="6403"/>
                  </a:cubicBezTo>
                  <a:cubicBezTo>
                    <a:pt x="19564" y="6194"/>
                    <a:pt x="20108" y="5964"/>
                    <a:pt x="20673" y="5755"/>
                  </a:cubicBezTo>
                  <a:cubicBezTo>
                    <a:pt x="20819" y="5692"/>
                    <a:pt x="20966" y="5629"/>
                    <a:pt x="21091" y="5545"/>
                  </a:cubicBezTo>
                  <a:cubicBezTo>
                    <a:pt x="21476" y="5353"/>
                    <a:pt x="21276" y="4854"/>
                    <a:pt x="20944" y="4854"/>
                  </a:cubicBezTo>
                  <a:cubicBezTo>
                    <a:pt x="20878" y="4854"/>
                    <a:pt x="20808" y="4873"/>
                    <a:pt x="20736" y="4918"/>
                  </a:cubicBezTo>
                  <a:cubicBezTo>
                    <a:pt x="20631" y="4980"/>
                    <a:pt x="20526" y="5022"/>
                    <a:pt x="20401" y="5085"/>
                  </a:cubicBezTo>
                  <a:cubicBezTo>
                    <a:pt x="19899" y="5294"/>
                    <a:pt x="19376" y="5483"/>
                    <a:pt x="18852" y="5692"/>
                  </a:cubicBezTo>
                  <a:lnTo>
                    <a:pt x="18748" y="5734"/>
                  </a:lnTo>
                  <a:cubicBezTo>
                    <a:pt x="18727" y="5566"/>
                    <a:pt x="18706" y="5441"/>
                    <a:pt x="18685" y="5315"/>
                  </a:cubicBezTo>
                  <a:cubicBezTo>
                    <a:pt x="18643" y="4939"/>
                    <a:pt x="18580" y="4562"/>
                    <a:pt x="18518" y="4185"/>
                  </a:cubicBezTo>
                  <a:cubicBezTo>
                    <a:pt x="18497" y="3997"/>
                    <a:pt x="18476" y="3788"/>
                    <a:pt x="18455" y="3579"/>
                  </a:cubicBezTo>
                  <a:cubicBezTo>
                    <a:pt x="18455" y="3401"/>
                    <a:pt x="18306" y="3242"/>
                    <a:pt x="18131" y="3242"/>
                  </a:cubicBezTo>
                  <a:cubicBezTo>
                    <a:pt x="18121" y="3242"/>
                    <a:pt x="18110" y="3243"/>
                    <a:pt x="18099" y="3244"/>
                  </a:cubicBezTo>
                  <a:cubicBezTo>
                    <a:pt x="18087" y="3243"/>
                    <a:pt x="18076" y="3242"/>
                    <a:pt x="18064" y="3242"/>
                  </a:cubicBezTo>
                  <a:cubicBezTo>
                    <a:pt x="17874" y="3242"/>
                    <a:pt x="17743" y="3401"/>
                    <a:pt x="17743" y="3579"/>
                  </a:cubicBezTo>
                  <a:cubicBezTo>
                    <a:pt x="17743" y="3725"/>
                    <a:pt x="17743" y="3872"/>
                    <a:pt x="17764" y="4018"/>
                  </a:cubicBezTo>
                  <a:cubicBezTo>
                    <a:pt x="17827" y="4478"/>
                    <a:pt x="17911" y="4960"/>
                    <a:pt x="17974" y="5420"/>
                  </a:cubicBezTo>
                  <a:cubicBezTo>
                    <a:pt x="18015" y="5629"/>
                    <a:pt x="18015" y="5817"/>
                    <a:pt x="18057" y="6048"/>
                  </a:cubicBezTo>
                  <a:lnTo>
                    <a:pt x="16865" y="6571"/>
                  </a:lnTo>
                  <a:cubicBezTo>
                    <a:pt x="16844" y="6487"/>
                    <a:pt x="16823" y="6424"/>
                    <a:pt x="16823" y="6382"/>
                  </a:cubicBezTo>
                  <a:cubicBezTo>
                    <a:pt x="16781" y="6006"/>
                    <a:pt x="16760" y="5629"/>
                    <a:pt x="16718" y="5252"/>
                  </a:cubicBezTo>
                  <a:cubicBezTo>
                    <a:pt x="16697" y="5169"/>
                    <a:pt x="16697" y="5085"/>
                    <a:pt x="16676" y="5001"/>
                  </a:cubicBezTo>
                  <a:cubicBezTo>
                    <a:pt x="16622" y="4838"/>
                    <a:pt x="16472" y="4721"/>
                    <a:pt x="16324" y="4721"/>
                  </a:cubicBezTo>
                  <a:cubicBezTo>
                    <a:pt x="16302" y="4721"/>
                    <a:pt x="16280" y="4724"/>
                    <a:pt x="16258" y="4729"/>
                  </a:cubicBezTo>
                  <a:cubicBezTo>
                    <a:pt x="16070" y="4771"/>
                    <a:pt x="15944" y="4939"/>
                    <a:pt x="15944" y="5148"/>
                  </a:cubicBezTo>
                  <a:cubicBezTo>
                    <a:pt x="15965" y="5315"/>
                    <a:pt x="16007" y="5483"/>
                    <a:pt x="16028" y="5650"/>
                  </a:cubicBezTo>
                  <a:cubicBezTo>
                    <a:pt x="16070" y="5901"/>
                    <a:pt x="16091" y="6173"/>
                    <a:pt x="16111" y="6466"/>
                  </a:cubicBezTo>
                  <a:lnTo>
                    <a:pt x="15191" y="6989"/>
                  </a:lnTo>
                  <a:cubicBezTo>
                    <a:pt x="15128" y="7031"/>
                    <a:pt x="15065" y="7052"/>
                    <a:pt x="15002" y="7094"/>
                  </a:cubicBezTo>
                  <a:lnTo>
                    <a:pt x="13914" y="7784"/>
                  </a:lnTo>
                  <a:lnTo>
                    <a:pt x="13852" y="7784"/>
                  </a:lnTo>
                  <a:lnTo>
                    <a:pt x="13852" y="7617"/>
                  </a:lnTo>
                  <a:lnTo>
                    <a:pt x="13852" y="5985"/>
                  </a:lnTo>
                  <a:cubicBezTo>
                    <a:pt x="13831" y="5817"/>
                    <a:pt x="13914" y="5671"/>
                    <a:pt x="14040" y="5566"/>
                  </a:cubicBezTo>
                  <a:cubicBezTo>
                    <a:pt x="14312" y="5336"/>
                    <a:pt x="14584" y="5085"/>
                    <a:pt x="14856" y="4834"/>
                  </a:cubicBezTo>
                  <a:lnTo>
                    <a:pt x="15107" y="4583"/>
                  </a:lnTo>
                  <a:lnTo>
                    <a:pt x="16174" y="3620"/>
                  </a:lnTo>
                  <a:cubicBezTo>
                    <a:pt x="16279" y="3516"/>
                    <a:pt x="16383" y="3411"/>
                    <a:pt x="16467" y="3307"/>
                  </a:cubicBezTo>
                  <a:cubicBezTo>
                    <a:pt x="16572" y="3244"/>
                    <a:pt x="16614" y="3118"/>
                    <a:pt x="16593" y="2972"/>
                  </a:cubicBezTo>
                  <a:cubicBezTo>
                    <a:pt x="16565" y="2794"/>
                    <a:pt x="16404" y="2679"/>
                    <a:pt x="16237" y="2679"/>
                  </a:cubicBezTo>
                  <a:cubicBezTo>
                    <a:pt x="16148" y="2679"/>
                    <a:pt x="16058" y="2711"/>
                    <a:pt x="15986" y="2783"/>
                  </a:cubicBezTo>
                  <a:cubicBezTo>
                    <a:pt x="15881" y="2888"/>
                    <a:pt x="15777" y="3014"/>
                    <a:pt x="15651" y="3118"/>
                  </a:cubicBezTo>
                  <a:cubicBezTo>
                    <a:pt x="15107" y="3620"/>
                    <a:pt x="14563" y="4144"/>
                    <a:pt x="14019" y="4646"/>
                  </a:cubicBezTo>
                  <a:cubicBezTo>
                    <a:pt x="13977" y="4667"/>
                    <a:pt x="13935" y="4688"/>
                    <a:pt x="13914" y="4729"/>
                  </a:cubicBezTo>
                  <a:cubicBezTo>
                    <a:pt x="13873" y="4353"/>
                    <a:pt x="13852" y="3997"/>
                    <a:pt x="13831" y="3641"/>
                  </a:cubicBezTo>
                  <a:cubicBezTo>
                    <a:pt x="13831" y="3558"/>
                    <a:pt x="13852" y="3453"/>
                    <a:pt x="13935" y="3390"/>
                  </a:cubicBezTo>
                  <a:cubicBezTo>
                    <a:pt x="14354" y="2993"/>
                    <a:pt x="14772" y="2595"/>
                    <a:pt x="15170" y="2177"/>
                  </a:cubicBezTo>
                  <a:cubicBezTo>
                    <a:pt x="15295" y="2051"/>
                    <a:pt x="15421" y="1905"/>
                    <a:pt x="15526" y="1758"/>
                  </a:cubicBezTo>
                  <a:cubicBezTo>
                    <a:pt x="15651" y="1591"/>
                    <a:pt x="15609" y="1361"/>
                    <a:pt x="15442" y="1256"/>
                  </a:cubicBezTo>
                  <a:cubicBezTo>
                    <a:pt x="15374" y="1205"/>
                    <a:pt x="15299" y="1182"/>
                    <a:pt x="15227" y="1182"/>
                  </a:cubicBezTo>
                  <a:cubicBezTo>
                    <a:pt x="15122" y="1182"/>
                    <a:pt x="15023" y="1232"/>
                    <a:pt x="14961" y="1319"/>
                  </a:cubicBezTo>
                  <a:cubicBezTo>
                    <a:pt x="14919" y="1361"/>
                    <a:pt x="14898" y="1403"/>
                    <a:pt x="14877" y="1444"/>
                  </a:cubicBezTo>
                  <a:cubicBezTo>
                    <a:pt x="14814" y="1507"/>
                    <a:pt x="14751" y="1591"/>
                    <a:pt x="14689" y="1654"/>
                  </a:cubicBezTo>
                  <a:lnTo>
                    <a:pt x="13998" y="2302"/>
                  </a:lnTo>
                  <a:cubicBezTo>
                    <a:pt x="13956" y="2323"/>
                    <a:pt x="13935" y="2344"/>
                    <a:pt x="13873" y="2386"/>
                  </a:cubicBezTo>
                  <a:cubicBezTo>
                    <a:pt x="13873" y="2093"/>
                    <a:pt x="13852" y="1842"/>
                    <a:pt x="13831" y="1570"/>
                  </a:cubicBezTo>
                  <a:cubicBezTo>
                    <a:pt x="13831" y="1507"/>
                    <a:pt x="13852" y="1444"/>
                    <a:pt x="13914" y="1382"/>
                  </a:cubicBezTo>
                  <a:cubicBezTo>
                    <a:pt x="14166" y="1151"/>
                    <a:pt x="14396" y="900"/>
                    <a:pt x="14668" y="649"/>
                  </a:cubicBezTo>
                  <a:cubicBezTo>
                    <a:pt x="14772" y="566"/>
                    <a:pt x="14814" y="440"/>
                    <a:pt x="14793" y="294"/>
                  </a:cubicBezTo>
                  <a:cubicBezTo>
                    <a:pt x="14752" y="116"/>
                    <a:pt x="14595" y="0"/>
                    <a:pt x="14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1065175" y="2810100"/>
              <a:ext cx="660700" cy="644300"/>
            </a:xfrm>
            <a:custGeom>
              <a:avLst/>
              <a:gdLst/>
              <a:ahLst/>
              <a:cxnLst/>
              <a:rect l="l" t="t" r="r" b="b"/>
              <a:pathLst>
                <a:path w="26428" h="25772" extrusionOk="0">
                  <a:moveTo>
                    <a:pt x="8621" y="4962"/>
                  </a:moveTo>
                  <a:lnTo>
                    <a:pt x="8621" y="4962"/>
                  </a:lnTo>
                  <a:cubicBezTo>
                    <a:pt x="8789" y="5025"/>
                    <a:pt x="8914" y="5067"/>
                    <a:pt x="9061" y="5129"/>
                  </a:cubicBezTo>
                  <a:cubicBezTo>
                    <a:pt x="9416" y="5297"/>
                    <a:pt x="9793" y="5443"/>
                    <a:pt x="10170" y="5611"/>
                  </a:cubicBezTo>
                  <a:cubicBezTo>
                    <a:pt x="10379" y="5694"/>
                    <a:pt x="10567" y="5820"/>
                    <a:pt x="10756" y="5904"/>
                  </a:cubicBezTo>
                  <a:cubicBezTo>
                    <a:pt x="10818" y="5945"/>
                    <a:pt x="10860" y="5987"/>
                    <a:pt x="10881" y="6050"/>
                  </a:cubicBezTo>
                  <a:cubicBezTo>
                    <a:pt x="11174" y="7096"/>
                    <a:pt x="11488" y="8142"/>
                    <a:pt x="11781" y="9189"/>
                  </a:cubicBezTo>
                  <a:cubicBezTo>
                    <a:pt x="11948" y="9837"/>
                    <a:pt x="12116" y="10507"/>
                    <a:pt x="12283" y="11176"/>
                  </a:cubicBezTo>
                  <a:cubicBezTo>
                    <a:pt x="12283" y="11218"/>
                    <a:pt x="12283" y="11260"/>
                    <a:pt x="12304" y="11344"/>
                  </a:cubicBezTo>
                  <a:cubicBezTo>
                    <a:pt x="12199" y="11239"/>
                    <a:pt x="12116" y="11176"/>
                    <a:pt x="12053" y="11114"/>
                  </a:cubicBezTo>
                  <a:cubicBezTo>
                    <a:pt x="11467" y="10549"/>
                    <a:pt x="10881" y="9984"/>
                    <a:pt x="10295" y="9398"/>
                  </a:cubicBezTo>
                  <a:cubicBezTo>
                    <a:pt x="9793" y="8896"/>
                    <a:pt x="9333" y="8373"/>
                    <a:pt x="8831" y="7850"/>
                  </a:cubicBezTo>
                  <a:cubicBezTo>
                    <a:pt x="8726" y="7724"/>
                    <a:pt x="8580" y="7598"/>
                    <a:pt x="8454" y="7473"/>
                  </a:cubicBezTo>
                  <a:cubicBezTo>
                    <a:pt x="8391" y="7431"/>
                    <a:pt x="8370" y="7347"/>
                    <a:pt x="8370" y="7264"/>
                  </a:cubicBezTo>
                  <a:cubicBezTo>
                    <a:pt x="8370" y="6950"/>
                    <a:pt x="8391" y="6615"/>
                    <a:pt x="8454" y="6301"/>
                  </a:cubicBezTo>
                  <a:cubicBezTo>
                    <a:pt x="8496" y="6008"/>
                    <a:pt x="8517" y="5715"/>
                    <a:pt x="8559" y="5422"/>
                  </a:cubicBezTo>
                  <a:cubicBezTo>
                    <a:pt x="8580" y="5276"/>
                    <a:pt x="8600" y="5129"/>
                    <a:pt x="8642" y="4983"/>
                  </a:cubicBezTo>
                  <a:lnTo>
                    <a:pt x="8621" y="4962"/>
                  </a:lnTo>
                  <a:close/>
                  <a:moveTo>
                    <a:pt x="17786" y="4983"/>
                  </a:moveTo>
                  <a:cubicBezTo>
                    <a:pt x="17828" y="5255"/>
                    <a:pt x="17870" y="5506"/>
                    <a:pt x="17911" y="5757"/>
                  </a:cubicBezTo>
                  <a:cubicBezTo>
                    <a:pt x="17953" y="6134"/>
                    <a:pt x="18016" y="6489"/>
                    <a:pt x="18037" y="6845"/>
                  </a:cubicBezTo>
                  <a:cubicBezTo>
                    <a:pt x="18058" y="7013"/>
                    <a:pt x="18058" y="7159"/>
                    <a:pt x="18037" y="7306"/>
                  </a:cubicBezTo>
                  <a:cubicBezTo>
                    <a:pt x="18037" y="7368"/>
                    <a:pt x="17995" y="7431"/>
                    <a:pt x="17953" y="7473"/>
                  </a:cubicBezTo>
                  <a:cubicBezTo>
                    <a:pt x="17430" y="8017"/>
                    <a:pt x="16928" y="8561"/>
                    <a:pt x="16405" y="9084"/>
                  </a:cubicBezTo>
                  <a:cubicBezTo>
                    <a:pt x="15882" y="9607"/>
                    <a:pt x="15359" y="10130"/>
                    <a:pt x="14836" y="10653"/>
                  </a:cubicBezTo>
                  <a:cubicBezTo>
                    <a:pt x="14626" y="10842"/>
                    <a:pt x="14438" y="11030"/>
                    <a:pt x="14229" y="11218"/>
                  </a:cubicBezTo>
                  <a:cubicBezTo>
                    <a:pt x="14208" y="11260"/>
                    <a:pt x="14166" y="11281"/>
                    <a:pt x="14103" y="11344"/>
                  </a:cubicBezTo>
                  <a:cubicBezTo>
                    <a:pt x="14145" y="11197"/>
                    <a:pt x="14145" y="11093"/>
                    <a:pt x="14187" y="11009"/>
                  </a:cubicBezTo>
                  <a:cubicBezTo>
                    <a:pt x="14375" y="10235"/>
                    <a:pt x="14564" y="9440"/>
                    <a:pt x="14773" y="8686"/>
                  </a:cubicBezTo>
                  <a:cubicBezTo>
                    <a:pt x="14982" y="7933"/>
                    <a:pt x="15212" y="7201"/>
                    <a:pt x="15422" y="6448"/>
                  </a:cubicBezTo>
                  <a:cubicBezTo>
                    <a:pt x="15463" y="6322"/>
                    <a:pt x="15505" y="6197"/>
                    <a:pt x="15526" y="6050"/>
                  </a:cubicBezTo>
                  <a:cubicBezTo>
                    <a:pt x="15547" y="5987"/>
                    <a:pt x="15589" y="5925"/>
                    <a:pt x="15652" y="5904"/>
                  </a:cubicBezTo>
                  <a:cubicBezTo>
                    <a:pt x="16300" y="5569"/>
                    <a:pt x="16970" y="5276"/>
                    <a:pt x="17660" y="5025"/>
                  </a:cubicBezTo>
                  <a:cubicBezTo>
                    <a:pt x="17681" y="5004"/>
                    <a:pt x="17723" y="5004"/>
                    <a:pt x="17786" y="4983"/>
                  </a:cubicBezTo>
                  <a:close/>
                  <a:moveTo>
                    <a:pt x="6047" y="11482"/>
                  </a:moveTo>
                  <a:cubicBezTo>
                    <a:pt x="6067" y="11482"/>
                    <a:pt x="6088" y="11485"/>
                    <a:pt x="6111" y="11490"/>
                  </a:cubicBezTo>
                  <a:lnTo>
                    <a:pt x="9249" y="12285"/>
                  </a:lnTo>
                  <a:cubicBezTo>
                    <a:pt x="9919" y="12453"/>
                    <a:pt x="10588" y="12662"/>
                    <a:pt x="11258" y="12850"/>
                  </a:cubicBezTo>
                  <a:cubicBezTo>
                    <a:pt x="11300" y="12871"/>
                    <a:pt x="11362" y="12892"/>
                    <a:pt x="11404" y="12913"/>
                  </a:cubicBezTo>
                  <a:lnTo>
                    <a:pt x="11069" y="12997"/>
                  </a:lnTo>
                  <a:cubicBezTo>
                    <a:pt x="10337" y="13206"/>
                    <a:pt x="9626" y="13436"/>
                    <a:pt x="8893" y="13624"/>
                  </a:cubicBezTo>
                  <a:cubicBezTo>
                    <a:pt x="8140" y="13813"/>
                    <a:pt x="7408" y="13980"/>
                    <a:pt x="6655" y="14168"/>
                  </a:cubicBezTo>
                  <a:cubicBezTo>
                    <a:pt x="6487" y="14210"/>
                    <a:pt x="6320" y="14252"/>
                    <a:pt x="6131" y="14294"/>
                  </a:cubicBezTo>
                  <a:cubicBezTo>
                    <a:pt x="6105" y="14303"/>
                    <a:pt x="6072" y="14308"/>
                    <a:pt x="6038" y="14308"/>
                  </a:cubicBezTo>
                  <a:cubicBezTo>
                    <a:pt x="5989" y="14308"/>
                    <a:pt x="5938" y="14298"/>
                    <a:pt x="5901" y="14273"/>
                  </a:cubicBezTo>
                  <a:cubicBezTo>
                    <a:pt x="5295" y="13876"/>
                    <a:pt x="4709" y="13457"/>
                    <a:pt x="4165" y="12997"/>
                  </a:cubicBezTo>
                  <a:cubicBezTo>
                    <a:pt x="4123" y="12955"/>
                    <a:pt x="4081" y="12934"/>
                    <a:pt x="4039" y="12913"/>
                  </a:cubicBezTo>
                  <a:cubicBezTo>
                    <a:pt x="4165" y="12787"/>
                    <a:pt x="4269" y="12704"/>
                    <a:pt x="4395" y="12599"/>
                  </a:cubicBezTo>
                  <a:cubicBezTo>
                    <a:pt x="4688" y="12369"/>
                    <a:pt x="4981" y="12139"/>
                    <a:pt x="5295" y="11930"/>
                  </a:cubicBezTo>
                  <a:cubicBezTo>
                    <a:pt x="5504" y="11783"/>
                    <a:pt x="5713" y="11658"/>
                    <a:pt x="5901" y="11532"/>
                  </a:cubicBezTo>
                  <a:cubicBezTo>
                    <a:pt x="5947" y="11501"/>
                    <a:pt x="5993" y="11482"/>
                    <a:pt x="6047" y="11482"/>
                  </a:cubicBezTo>
                  <a:close/>
                  <a:moveTo>
                    <a:pt x="20367" y="11503"/>
                  </a:moveTo>
                  <a:cubicBezTo>
                    <a:pt x="20434" y="11503"/>
                    <a:pt x="20502" y="11522"/>
                    <a:pt x="20548" y="11553"/>
                  </a:cubicBezTo>
                  <a:cubicBezTo>
                    <a:pt x="20966" y="11804"/>
                    <a:pt x="21343" y="12076"/>
                    <a:pt x="21720" y="12390"/>
                  </a:cubicBezTo>
                  <a:cubicBezTo>
                    <a:pt x="21929" y="12557"/>
                    <a:pt x="22159" y="12725"/>
                    <a:pt x="22389" y="12913"/>
                  </a:cubicBezTo>
                  <a:cubicBezTo>
                    <a:pt x="22243" y="13018"/>
                    <a:pt x="22138" y="13122"/>
                    <a:pt x="22012" y="13227"/>
                  </a:cubicBezTo>
                  <a:cubicBezTo>
                    <a:pt x="21678" y="13499"/>
                    <a:pt x="21322" y="13750"/>
                    <a:pt x="20945" y="14022"/>
                  </a:cubicBezTo>
                  <a:cubicBezTo>
                    <a:pt x="20799" y="14127"/>
                    <a:pt x="20652" y="14231"/>
                    <a:pt x="20485" y="14315"/>
                  </a:cubicBezTo>
                  <a:cubicBezTo>
                    <a:pt x="20454" y="14325"/>
                    <a:pt x="20422" y="14331"/>
                    <a:pt x="20391" y="14331"/>
                  </a:cubicBezTo>
                  <a:cubicBezTo>
                    <a:pt x="20360" y="14331"/>
                    <a:pt x="20328" y="14325"/>
                    <a:pt x="20297" y="14315"/>
                  </a:cubicBezTo>
                  <a:cubicBezTo>
                    <a:pt x="19606" y="14127"/>
                    <a:pt x="18916" y="13959"/>
                    <a:pt x="18246" y="13792"/>
                  </a:cubicBezTo>
                  <a:cubicBezTo>
                    <a:pt x="17221" y="13520"/>
                    <a:pt x="16196" y="13227"/>
                    <a:pt x="15191" y="12955"/>
                  </a:cubicBezTo>
                  <a:cubicBezTo>
                    <a:pt x="15150" y="12934"/>
                    <a:pt x="15108" y="12913"/>
                    <a:pt x="15024" y="12892"/>
                  </a:cubicBezTo>
                  <a:lnTo>
                    <a:pt x="15756" y="12683"/>
                  </a:lnTo>
                  <a:cubicBezTo>
                    <a:pt x="16489" y="12495"/>
                    <a:pt x="17200" y="12285"/>
                    <a:pt x="17974" y="12076"/>
                  </a:cubicBezTo>
                  <a:cubicBezTo>
                    <a:pt x="18727" y="11888"/>
                    <a:pt x="19502" y="11699"/>
                    <a:pt x="20297" y="11511"/>
                  </a:cubicBezTo>
                  <a:cubicBezTo>
                    <a:pt x="20319" y="11506"/>
                    <a:pt x="20343" y="11503"/>
                    <a:pt x="20367" y="11503"/>
                  </a:cubicBezTo>
                  <a:close/>
                  <a:moveTo>
                    <a:pt x="14133" y="14501"/>
                  </a:moveTo>
                  <a:lnTo>
                    <a:pt x="14133" y="14501"/>
                  </a:lnTo>
                  <a:cubicBezTo>
                    <a:pt x="14180" y="14532"/>
                    <a:pt x="14215" y="14552"/>
                    <a:pt x="14250" y="14587"/>
                  </a:cubicBezTo>
                  <a:cubicBezTo>
                    <a:pt x="14585" y="14922"/>
                    <a:pt x="14940" y="15256"/>
                    <a:pt x="15275" y="15591"/>
                  </a:cubicBezTo>
                  <a:cubicBezTo>
                    <a:pt x="16091" y="16365"/>
                    <a:pt x="16865" y="17161"/>
                    <a:pt x="17619" y="17997"/>
                  </a:cubicBezTo>
                  <a:cubicBezTo>
                    <a:pt x="17723" y="18102"/>
                    <a:pt x="17828" y="18228"/>
                    <a:pt x="17953" y="18332"/>
                  </a:cubicBezTo>
                  <a:cubicBezTo>
                    <a:pt x="18016" y="18395"/>
                    <a:pt x="18058" y="18479"/>
                    <a:pt x="18058" y="18562"/>
                  </a:cubicBezTo>
                  <a:cubicBezTo>
                    <a:pt x="18037" y="18834"/>
                    <a:pt x="18016" y="19127"/>
                    <a:pt x="17995" y="19399"/>
                  </a:cubicBezTo>
                  <a:cubicBezTo>
                    <a:pt x="17953" y="19776"/>
                    <a:pt x="17891" y="20174"/>
                    <a:pt x="17849" y="20550"/>
                  </a:cubicBezTo>
                  <a:cubicBezTo>
                    <a:pt x="17828" y="20634"/>
                    <a:pt x="17807" y="20718"/>
                    <a:pt x="17786" y="20822"/>
                  </a:cubicBezTo>
                  <a:cubicBezTo>
                    <a:pt x="17619" y="20780"/>
                    <a:pt x="17493" y="20718"/>
                    <a:pt x="17347" y="20676"/>
                  </a:cubicBezTo>
                  <a:cubicBezTo>
                    <a:pt x="16928" y="20508"/>
                    <a:pt x="16531" y="20320"/>
                    <a:pt x="16112" y="20153"/>
                  </a:cubicBezTo>
                  <a:cubicBezTo>
                    <a:pt x="15945" y="20069"/>
                    <a:pt x="15798" y="19985"/>
                    <a:pt x="15631" y="19881"/>
                  </a:cubicBezTo>
                  <a:cubicBezTo>
                    <a:pt x="15589" y="19839"/>
                    <a:pt x="15547" y="19797"/>
                    <a:pt x="15547" y="19734"/>
                  </a:cubicBezTo>
                  <a:cubicBezTo>
                    <a:pt x="15338" y="19065"/>
                    <a:pt x="15170" y="18395"/>
                    <a:pt x="14961" y="17725"/>
                  </a:cubicBezTo>
                  <a:cubicBezTo>
                    <a:pt x="14668" y="16721"/>
                    <a:pt x="14438" y="15696"/>
                    <a:pt x="14166" y="14692"/>
                  </a:cubicBezTo>
                  <a:cubicBezTo>
                    <a:pt x="14166" y="14637"/>
                    <a:pt x="14150" y="14583"/>
                    <a:pt x="14133" y="14501"/>
                  </a:cubicBezTo>
                  <a:close/>
                  <a:moveTo>
                    <a:pt x="12283" y="14503"/>
                  </a:moveTo>
                  <a:cubicBezTo>
                    <a:pt x="12283" y="14587"/>
                    <a:pt x="12262" y="14650"/>
                    <a:pt x="12262" y="14754"/>
                  </a:cubicBezTo>
                  <a:cubicBezTo>
                    <a:pt x="12053" y="15508"/>
                    <a:pt x="11885" y="16240"/>
                    <a:pt x="11655" y="17035"/>
                  </a:cubicBezTo>
                  <a:cubicBezTo>
                    <a:pt x="11446" y="17851"/>
                    <a:pt x="11195" y="18625"/>
                    <a:pt x="10965" y="19420"/>
                  </a:cubicBezTo>
                  <a:cubicBezTo>
                    <a:pt x="10965" y="19420"/>
                    <a:pt x="10944" y="19441"/>
                    <a:pt x="10944" y="19462"/>
                  </a:cubicBezTo>
                  <a:cubicBezTo>
                    <a:pt x="10839" y="19902"/>
                    <a:pt x="10839" y="19922"/>
                    <a:pt x="10421" y="20111"/>
                  </a:cubicBezTo>
                  <a:cubicBezTo>
                    <a:pt x="9877" y="20341"/>
                    <a:pt x="9312" y="20571"/>
                    <a:pt x="8747" y="20801"/>
                  </a:cubicBezTo>
                  <a:lnTo>
                    <a:pt x="8642" y="20843"/>
                  </a:lnTo>
                  <a:cubicBezTo>
                    <a:pt x="8621" y="20718"/>
                    <a:pt x="8580" y="20634"/>
                    <a:pt x="8580" y="20529"/>
                  </a:cubicBezTo>
                  <a:cubicBezTo>
                    <a:pt x="8475" y="19881"/>
                    <a:pt x="8412" y="19232"/>
                    <a:pt x="8391" y="18583"/>
                  </a:cubicBezTo>
                  <a:cubicBezTo>
                    <a:pt x="8391" y="18479"/>
                    <a:pt x="8412" y="18395"/>
                    <a:pt x="8496" y="18332"/>
                  </a:cubicBezTo>
                  <a:cubicBezTo>
                    <a:pt x="9061" y="17746"/>
                    <a:pt x="9605" y="17140"/>
                    <a:pt x="10191" y="16554"/>
                  </a:cubicBezTo>
                  <a:cubicBezTo>
                    <a:pt x="10651" y="16073"/>
                    <a:pt x="11132" y="15633"/>
                    <a:pt x="11593" y="15152"/>
                  </a:cubicBezTo>
                  <a:lnTo>
                    <a:pt x="12283" y="14503"/>
                  </a:lnTo>
                  <a:close/>
                  <a:moveTo>
                    <a:pt x="9244" y="0"/>
                  </a:moveTo>
                  <a:cubicBezTo>
                    <a:pt x="9118" y="0"/>
                    <a:pt x="8998" y="67"/>
                    <a:pt x="8935" y="191"/>
                  </a:cubicBezTo>
                  <a:cubicBezTo>
                    <a:pt x="8872" y="275"/>
                    <a:pt x="8852" y="359"/>
                    <a:pt x="8831" y="463"/>
                  </a:cubicBezTo>
                  <a:cubicBezTo>
                    <a:pt x="8642" y="1238"/>
                    <a:pt x="8496" y="1991"/>
                    <a:pt x="8328" y="2786"/>
                  </a:cubicBezTo>
                  <a:cubicBezTo>
                    <a:pt x="8308" y="2849"/>
                    <a:pt x="8287" y="2932"/>
                    <a:pt x="8266" y="2995"/>
                  </a:cubicBezTo>
                  <a:lnTo>
                    <a:pt x="8245" y="2995"/>
                  </a:lnTo>
                  <a:cubicBezTo>
                    <a:pt x="8224" y="2912"/>
                    <a:pt x="8182" y="2828"/>
                    <a:pt x="8182" y="2723"/>
                  </a:cubicBezTo>
                  <a:cubicBezTo>
                    <a:pt x="8161" y="2263"/>
                    <a:pt x="8077" y="1803"/>
                    <a:pt x="8077" y="1342"/>
                  </a:cubicBezTo>
                  <a:cubicBezTo>
                    <a:pt x="8059" y="1155"/>
                    <a:pt x="7906" y="1001"/>
                    <a:pt x="7739" y="1001"/>
                  </a:cubicBezTo>
                  <a:cubicBezTo>
                    <a:pt x="7719" y="1001"/>
                    <a:pt x="7699" y="1003"/>
                    <a:pt x="7680" y="1008"/>
                  </a:cubicBezTo>
                  <a:cubicBezTo>
                    <a:pt x="7429" y="1049"/>
                    <a:pt x="7282" y="1280"/>
                    <a:pt x="7324" y="1510"/>
                  </a:cubicBezTo>
                  <a:cubicBezTo>
                    <a:pt x="7345" y="1593"/>
                    <a:pt x="7366" y="1698"/>
                    <a:pt x="7366" y="1782"/>
                  </a:cubicBezTo>
                  <a:cubicBezTo>
                    <a:pt x="7387" y="1970"/>
                    <a:pt x="7408" y="2116"/>
                    <a:pt x="7429" y="2305"/>
                  </a:cubicBezTo>
                  <a:cubicBezTo>
                    <a:pt x="7450" y="2514"/>
                    <a:pt x="7471" y="2702"/>
                    <a:pt x="7492" y="2912"/>
                  </a:cubicBezTo>
                  <a:cubicBezTo>
                    <a:pt x="7450" y="2912"/>
                    <a:pt x="7429" y="2912"/>
                    <a:pt x="7408" y="2891"/>
                  </a:cubicBezTo>
                  <a:cubicBezTo>
                    <a:pt x="7052" y="2619"/>
                    <a:pt x="6696" y="2347"/>
                    <a:pt x="6341" y="2075"/>
                  </a:cubicBezTo>
                  <a:cubicBezTo>
                    <a:pt x="6258" y="2011"/>
                    <a:pt x="6156" y="1978"/>
                    <a:pt x="6054" y="1978"/>
                  </a:cubicBezTo>
                  <a:cubicBezTo>
                    <a:pt x="5924" y="1978"/>
                    <a:pt x="5795" y="2031"/>
                    <a:pt x="5713" y="2137"/>
                  </a:cubicBezTo>
                  <a:cubicBezTo>
                    <a:pt x="5587" y="2326"/>
                    <a:pt x="5650" y="2598"/>
                    <a:pt x="5859" y="2681"/>
                  </a:cubicBezTo>
                  <a:cubicBezTo>
                    <a:pt x="6299" y="2932"/>
                    <a:pt x="6675" y="3267"/>
                    <a:pt x="7073" y="3539"/>
                  </a:cubicBezTo>
                  <a:cubicBezTo>
                    <a:pt x="7115" y="3581"/>
                    <a:pt x="7136" y="3602"/>
                    <a:pt x="7178" y="3644"/>
                  </a:cubicBezTo>
                  <a:cubicBezTo>
                    <a:pt x="7115" y="3644"/>
                    <a:pt x="7052" y="3644"/>
                    <a:pt x="6989" y="3623"/>
                  </a:cubicBezTo>
                  <a:cubicBezTo>
                    <a:pt x="6257" y="3372"/>
                    <a:pt x="5546" y="3142"/>
                    <a:pt x="4813" y="2912"/>
                  </a:cubicBezTo>
                  <a:cubicBezTo>
                    <a:pt x="4688" y="2870"/>
                    <a:pt x="4541" y="2849"/>
                    <a:pt x="4416" y="2828"/>
                  </a:cubicBezTo>
                  <a:cubicBezTo>
                    <a:pt x="4404" y="2827"/>
                    <a:pt x="4392" y="2826"/>
                    <a:pt x="4380" y="2826"/>
                  </a:cubicBezTo>
                  <a:cubicBezTo>
                    <a:pt x="4204" y="2826"/>
                    <a:pt x="4039" y="2965"/>
                    <a:pt x="4039" y="3142"/>
                  </a:cubicBezTo>
                  <a:cubicBezTo>
                    <a:pt x="4018" y="3330"/>
                    <a:pt x="4144" y="3497"/>
                    <a:pt x="4332" y="3539"/>
                  </a:cubicBezTo>
                  <a:cubicBezTo>
                    <a:pt x="4479" y="3581"/>
                    <a:pt x="4625" y="3602"/>
                    <a:pt x="4771" y="3665"/>
                  </a:cubicBezTo>
                  <a:lnTo>
                    <a:pt x="7784" y="4648"/>
                  </a:lnTo>
                  <a:lnTo>
                    <a:pt x="7952" y="4711"/>
                  </a:lnTo>
                  <a:cubicBezTo>
                    <a:pt x="7931" y="4899"/>
                    <a:pt x="7889" y="5109"/>
                    <a:pt x="7868" y="5297"/>
                  </a:cubicBezTo>
                  <a:cubicBezTo>
                    <a:pt x="7826" y="5548"/>
                    <a:pt x="7805" y="5799"/>
                    <a:pt x="7764" y="6071"/>
                  </a:cubicBezTo>
                  <a:cubicBezTo>
                    <a:pt x="7701" y="6406"/>
                    <a:pt x="7680" y="6741"/>
                    <a:pt x="7680" y="7096"/>
                  </a:cubicBezTo>
                  <a:cubicBezTo>
                    <a:pt x="7680" y="7138"/>
                    <a:pt x="7680" y="7180"/>
                    <a:pt x="7659" y="7222"/>
                  </a:cubicBezTo>
                  <a:cubicBezTo>
                    <a:pt x="7617" y="7452"/>
                    <a:pt x="7680" y="7682"/>
                    <a:pt x="7847" y="7850"/>
                  </a:cubicBezTo>
                  <a:cubicBezTo>
                    <a:pt x="8056" y="8038"/>
                    <a:pt x="8245" y="8226"/>
                    <a:pt x="8433" y="8435"/>
                  </a:cubicBezTo>
                  <a:cubicBezTo>
                    <a:pt x="9082" y="9147"/>
                    <a:pt x="9751" y="9858"/>
                    <a:pt x="10463" y="10528"/>
                  </a:cubicBezTo>
                  <a:cubicBezTo>
                    <a:pt x="10525" y="10591"/>
                    <a:pt x="10609" y="10674"/>
                    <a:pt x="10693" y="10758"/>
                  </a:cubicBezTo>
                  <a:lnTo>
                    <a:pt x="10630" y="10758"/>
                  </a:lnTo>
                  <a:lnTo>
                    <a:pt x="10442" y="10632"/>
                  </a:lnTo>
                  <a:cubicBezTo>
                    <a:pt x="9940" y="10339"/>
                    <a:pt x="9458" y="10026"/>
                    <a:pt x="8935" y="9754"/>
                  </a:cubicBezTo>
                  <a:cubicBezTo>
                    <a:pt x="8140" y="9314"/>
                    <a:pt x="7345" y="8917"/>
                    <a:pt x="6550" y="8498"/>
                  </a:cubicBezTo>
                  <a:lnTo>
                    <a:pt x="6403" y="8414"/>
                  </a:lnTo>
                  <a:cubicBezTo>
                    <a:pt x="6508" y="8289"/>
                    <a:pt x="6550" y="8101"/>
                    <a:pt x="6487" y="7933"/>
                  </a:cubicBezTo>
                  <a:cubicBezTo>
                    <a:pt x="6445" y="7745"/>
                    <a:pt x="6424" y="7557"/>
                    <a:pt x="6403" y="7368"/>
                  </a:cubicBezTo>
                  <a:cubicBezTo>
                    <a:pt x="6383" y="7180"/>
                    <a:pt x="6362" y="6992"/>
                    <a:pt x="6341" y="6824"/>
                  </a:cubicBezTo>
                  <a:cubicBezTo>
                    <a:pt x="6304" y="6642"/>
                    <a:pt x="6157" y="6523"/>
                    <a:pt x="5995" y="6523"/>
                  </a:cubicBezTo>
                  <a:cubicBezTo>
                    <a:pt x="5971" y="6523"/>
                    <a:pt x="5947" y="6526"/>
                    <a:pt x="5922" y="6531"/>
                  </a:cubicBezTo>
                  <a:cubicBezTo>
                    <a:pt x="5734" y="6552"/>
                    <a:pt x="5587" y="6720"/>
                    <a:pt x="5629" y="6929"/>
                  </a:cubicBezTo>
                  <a:cubicBezTo>
                    <a:pt x="5629" y="7096"/>
                    <a:pt x="5650" y="7222"/>
                    <a:pt x="5671" y="7431"/>
                  </a:cubicBezTo>
                  <a:cubicBezTo>
                    <a:pt x="5713" y="7640"/>
                    <a:pt x="5734" y="7829"/>
                    <a:pt x="5755" y="8059"/>
                  </a:cubicBezTo>
                  <a:lnTo>
                    <a:pt x="4897" y="7598"/>
                  </a:lnTo>
                  <a:cubicBezTo>
                    <a:pt x="4939" y="7368"/>
                    <a:pt x="4813" y="7117"/>
                    <a:pt x="4604" y="7013"/>
                  </a:cubicBezTo>
                  <a:cubicBezTo>
                    <a:pt x="4583" y="6992"/>
                    <a:pt x="4583" y="6971"/>
                    <a:pt x="4562" y="6950"/>
                  </a:cubicBezTo>
                  <a:cubicBezTo>
                    <a:pt x="4416" y="6822"/>
                    <a:pt x="4237" y="6758"/>
                    <a:pt x="4055" y="6758"/>
                  </a:cubicBezTo>
                  <a:cubicBezTo>
                    <a:pt x="4029" y="6758"/>
                    <a:pt x="4002" y="6759"/>
                    <a:pt x="3976" y="6761"/>
                  </a:cubicBezTo>
                  <a:cubicBezTo>
                    <a:pt x="3872" y="6782"/>
                    <a:pt x="3767" y="6824"/>
                    <a:pt x="3662" y="6845"/>
                  </a:cubicBezTo>
                  <a:cubicBezTo>
                    <a:pt x="3516" y="6866"/>
                    <a:pt x="3411" y="6971"/>
                    <a:pt x="3390" y="7096"/>
                  </a:cubicBezTo>
                  <a:cubicBezTo>
                    <a:pt x="3370" y="7159"/>
                    <a:pt x="3328" y="7201"/>
                    <a:pt x="3307" y="7243"/>
                  </a:cubicBezTo>
                  <a:cubicBezTo>
                    <a:pt x="3202" y="7347"/>
                    <a:pt x="3160" y="7494"/>
                    <a:pt x="3202" y="7619"/>
                  </a:cubicBezTo>
                  <a:cubicBezTo>
                    <a:pt x="3223" y="7724"/>
                    <a:pt x="3265" y="7829"/>
                    <a:pt x="3307" y="7912"/>
                  </a:cubicBezTo>
                  <a:cubicBezTo>
                    <a:pt x="3349" y="8017"/>
                    <a:pt x="3411" y="8101"/>
                    <a:pt x="3474" y="8163"/>
                  </a:cubicBezTo>
                  <a:cubicBezTo>
                    <a:pt x="3642" y="8310"/>
                    <a:pt x="3851" y="8414"/>
                    <a:pt x="4060" y="8435"/>
                  </a:cubicBezTo>
                  <a:cubicBezTo>
                    <a:pt x="4085" y="8442"/>
                    <a:pt x="4109" y="8444"/>
                    <a:pt x="4133" y="8444"/>
                  </a:cubicBezTo>
                  <a:cubicBezTo>
                    <a:pt x="4191" y="8444"/>
                    <a:pt x="4246" y="8429"/>
                    <a:pt x="4290" y="8414"/>
                  </a:cubicBezTo>
                  <a:cubicBezTo>
                    <a:pt x="4374" y="8394"/>
                    <a:pt x="4437" y="8352"/>
                    <a:pt x="4499" y="8310"/>
                  </a:cubicBezTo>
                  <a:lnTo>
                    <a:pt x="5336" y="8833"/>
                  </a:lnTo>
                  <a:cubicBezTo>
                    <a:pt x="5148" y="8896"/>
                    <a:pt x="5002" y="8958"/>
                    <a:pt x="4855" y="9021"/>
                  </a:cubicBezTo>
                  <a:cubicBezTo>
                    <a:pt x="4667" y="9105"/>
                    <a:pt x="4479" y="9189"/>
                    <a:pt x="4269" y="9272"/>
                  </a:cubicBezTo>
                  <a:cubicBezTo>
                    <a:pt x="4144" y="9314"/>
                    <a:pt x="4060" y="9440"/>
                    <a:pt x="4060" y="9565"/>
                  </a:cubicBezTo>
                  <a:cubicBezTo>
                    <a:pt x="4039" y="9712"/>
                    <a:pt x="4102" y="9837"/>
                    <a:pt x="4227" y="9921"/>
                  </a:cubicBezTo>
                  <a:cubicBezTo>
                    <a:pt x="4280" y="9963"/>
                    <a:pt x="4348" y="9984"/>
                    <a:pt x="4418" y="9984"/>
                  </a:cubicBezTo>
                  <a:cubicBezTo>
                    <a:pt x="4489" y="9984"/>
                    <a:pt x="4562" y="9963"/>
                    <a:pt x="4625" y="9921"/>
                  </a:cubicBezTo>
                  <a:cubicBezTo>
                    <a:pt x="4918" y="9774"/>
                    <a:pt x="5232" y="9649"/>
                    <a:pt x="5546" y="9544"/>
                  </a:cubicBezTo>
                  <a:cubicBezTo>
                    <a:pt x="5734" y="9502"/>
                    <a:pt x="5880" y="9377"/>
                    <a:pt x="5964" y="9210"/>
                  </a:cubicBezTo>
                  <a:cubicBezTo>
                    <a:pt x="5985" y="9230"/>
                    <a:pt x="6027" y="9230"/>
                    <a:pt x="6027" y="9251"/>
                  </a:cubicBezTo>
                  <a:lnTo>
                    <a:pt x="7764" y="10339"/>
                  </a:lnTo>
                  <a:cubicBezTo>
                    <a:pt x="7994" y="10486"/>
                    <a:pt x="8203" y="10653"/>
                    <a:pt x="8454" y="10779"/>
                  </a:cubicBezTo>
                  <a:cubicBezTo>
                    <a:pt x="8956" y="11072"/>
                    <a:pt x="9458" y="11344"/>
                    <a:pt x="9960" y="11616"/>
                  </a:cubicBezTo>
                  <a:lnTo>
                    <a:pt x="10149" y="11720"/>
                  </a:lnTo>
                  <a:cubicBezTo>
                    <a:pt x="9521" y="11574"/>
                    <a:pt x="8914" y="11427"/>
                    <a:pt x="8308" y="11281"/>
                  </a:cubicBezTo>
                  <a:cubicBezTo>
                    <a:pt x="7575" y="11093"/>
                    <a:pt x="6864" y="10925"/>
                    <a:pt x="6152" y="10758"/>
                  </a:cubicBezTo>
                  <a:cubicBezTo>
                    <a:pt x="6093" y="10743"/>
                    <a:pt x="6036" y="10736"/>
                    <a:pt x="5981" y="10736"/>
                  </a:cubicBezTo>
                  <a:cubicBezTo>
                    <a:pt x="5881" y="10736"/>
                    <a:pt x="5787" y="10759"/>
                    <a:pt x="5692" y="10800"/>
                  </a:cubicBezTo>
                  <a:cubicBezTo>
                    <a:pt x="5525" y="10904"/>
                    <a:pt x="5378" y="10988"/>
                    <a:pt x="5211" y="11093"/>
                  </a:cubicBezTo>
                  <a:cubicBezTo>
                    <a:pt x="4688" y="11490"/>
                    <a:pt x="4186" y="11888"/>
                    <a:pt x="3662" y="12285"/>
                  </a:cubicBezTo>
                  <a:cubicBezTo>
                    <a:pt x="3621" y="12327"/>
                    <a:pt x="3558" y="12369"/>
                    <a:pt x="3516" y="12411"/>
                  </a:cubicBezTo>
                  <a:cubicBezTo>
                    <a:pt x="3474" y="12390"/>
                    <a:pt x="3432" y="12348"/>
                    <a:pt x="3390" y="12327"/>
                  </a:cubicBezTo>
                  <a:cubicBezTo>
                    <a:pt x="2491" y="11511"/>
                    <a:pt x="1528" y="10737"/>
                    <a:pt x="670" y="9858"/>
                  </a:cubicBezTo>
                  <a:cubicBezTo>
                    <a:pt x="602" y="9779"/>
                    <a:pt x="510" y="9742"/>
                    <a:pt x="416" y="9742"/>
                  </a:cubicBezTo>
                  <a:cubicBezTo>
                    <a:pt x="337" y="9742"/>
                    <a:pt x="256" y="9768"/>
                    <a:pt x="189" y="9816"/>
                  </a:cubicBezTo>
                  <a:cubicBezTo>
                    <a:pt x="43" y="9921"/>
                    <a:pt x="1" y="10130"/>
                    <a:pt x="105" y="10298"/>
                  </a:cubicBezTo>
                  <a:cubicBezTo>
                    <a:pt x="189" y="10402"/>
                    <a:pt x="273" y="10507"/>
                    <a:pt x="377" y="10591"/>
                  </a:cubicBezTo>
                  <a:cubicBezTo>
                    <a:pt x="942" y="11114"/>
                    <a:pt x="1507" y="11595"/>
                    <a:pt x="2072" y="12118"/>
                  </a:cubicBezTo>
                  <a:lnTo>
                    <a:pt x="2198" y="12243"/>
                  </a:lnTo>
                  <a:cubicBezTo>
                    <a:pt x="2179" y="12250"/>
                    <a:pt x="2163" y="12252"/>
                    <a:pt x="2148" y="12252"/>
                  </a:cubicBezTo>
                  <a:cubicBezTo>
                    <a:pt x="2111" y="12252"/>
                    <a:pt x="2081" y="12237"/>
                    <a:pt x="2051" y="12223"/>
                  </a:cubicBezTo>
                  <a:lnTo>
                    <a:pt x="838" y="11679"/>
                  </a:lnTo>
                  <a:cubicBezTo>
                    <a:pt x="754" y="11658"/>
                    <a:pt x="691" y="11616"/>
                    <a:pt x="629" y="11574"/>
                  </a:cubicBezTo>
                  <a:cubicBezTo>
                    <a:pt x="583" y="11555"/>
                    <a:pt x="538" y="11546"/>
                    <a:pt x="493" y="11546"/>
                  </a:cubicBezTo>
                  <a:cubicBezTo>
                    <a:pt x="289" y="11546"/>
                    <a:pt x="109" y="11727"/>
                    <a:pt x="126" y="11951"/>
                  </a:cubicBezTo>
                  <a:cubicBezTo>
                    <a:pt x="147" y="12118"/>
                    <a:pt x="273" y="12285"/>
                    <a:pt x="440" y="12327"/>
                  </a:cubicBezTo>
                  <a:cubicBezTo>
                    <a:pt x="524" y="12369"/>
                    <a:pt x="608" y="12390"/>
                    <a:pt x="691" y="12432"/>
                  </a:cubicBezTo>
                  <a:lnTo>
                    <a:pt x="1047" y="12578"/>
                  </a:lnTo>
                  <a:lnTo>
                    <a:pt x="1717" y="12871"/>
                  </a:lnTo>
                  <a:cubicBezTo>
                    <a:pt x="1696" y="12892"/>
                    <a:pt x="1696" y="12913"/>
                    <a:pt x="1696" y="12913"/>
                  </a:cubicBezTo>
                  <a:cubicBezTo>
                    <a:pt x="1277" y="13101"/>
                    <a:pt x="859" y="13269"/>
                    <a:pt x="440" y="13457"/>
                  </a:cubicBezTo>
                  <a:cubicBezTo>
                    <a:pt x="273" y="13499"/>
                    <a:pt x="168" y="13645"/>
                    <a:pt x="147" y="13792"/>
                  </a:cubicBezTo>
                  <a:cubicBezTo>
                    <a:pt x="105" y="13938"/>
                    <a:pt x="147" y="14085"/>
                    <a:pt x="273" y="14168"/>
                  </a:cubicBezTo>
                  <a:cubicBezTo>
                    <a:pt x="336" y="14210"/>
                    <a:pt x="409" y="14231"/>
                    <a:pt x="482" y="14231"/>
                  </a:cubicBezTo>
                  <a:cubicBezTo>
                    <a:pt x="555" y="14231"/>
                    <a:pt x="629" y="14210"/>
                    <a:pt x="691" y="14168"/>
                  </a:cubicBezTo>
                  <a:cubicBezTo>
                    <a:pt x="1131" y="13917"/>
                    <a:pt x="1591" y="13750"/>
                    <a:pt x="2030" y="13541"/>
                  </a:cubicBezTo>
                  <a:cubicBezTo>
                    <a:pt x="2093" y="13520"/>
                    <a:pt x="2135" y="13520"/>
                    <a:pt x="2177" y="13499"/>
                  </a:cubicBezTo>
                  <a:lnTo>
                    <a:pt x="2177" y="13499"/>
                  </a:lnTo>
                  <a:cubicBezTo>
                    <a:pt x="2156" y="13541"/>
                    <a:pt x="2135" y="13583"/>
                    <a:pt x="2093" y="13624"/>
                  </a:cubicBezTo>
                  <a:cubicBezTo>
                    <a:pt x="1528" y="14127"/>
                    <a:pt x="963" y="14629"/>
                    <a:pt x="398" y="15152"/>
                  </a:cubicBezTo>
                  <a:cubicBezTo>
                    <a:pt x="294" y="15256"/>
                    <a:pt x="189" y="15361"/>
                    <a:pt x="105" y="15466"/>
                  </a:cubicBezTo>
                  <a:cubicBezTo>
                    <a:pt x="43" y="15549"/>
                    <a:pt x="22" y="15654"/>
                    <a:pt x="43" y="15759"/>
                  </a:cubicBezTo>
                  <a:cubicBezTo>
                    <a:pt x="64" y="15884"/>
                    <a:pt x="168" y="15989"/>
                    <a:pt x="294" y="16031"/>
                  </a:cubicBezTo>
                  <a:cubicBezTo>
                    <a:pt x="330" y="16041"/>
                    <a:pt x="367" y="16046"/>
                    <a:pt x="403" y="16046"/>
                  </a:cubicBezTo>
                  <a:cubicBezTo>
                    <a:pt x="511" y="16046"/>
                    <a:pt x="613" y="15999"/>
                    <a:pt x="691" y="15905"/>
                  </a:cubicBezTo>
                  <a:cubicBezTo>
                    <a:pt x="733" y="15863"/>
                    <a:pt x="775" y="15800"/>
                    <a:pt x="838" y="15738"/>
                  </a:cubicBezTo>
                  <a:cubicBezTo>
                    <a:pt x="1466" y="15152"/>
                    <a:pt x="2114" y="14587"/>
                    <a:pt x="2763" y="14001"/>
                  </a:cubicBezTo>
                  <a:cubicBezTo>
                    <a:pt x="2993" y="13792"/>
                    <a:pt x="3244" y="13583"/>
                    <a:pt x="3495" y="13373"/>
                  </a:cubicBezTo>
                  <a:cubicBezTo>
                    <a:pt x="3872" y="13666"/>
                    <a:pt x="4227" y="13938"/>
                    <a:pt x="4604" y="14231"/>
                  </a:cubicBezTo>
                  <a:cubicBezTo>
                    <a:pt x="4939" y="14482"/>
                    <a:pt x="5295" y="14733"/>
                    <a:pt x="5671" y="14964"/>
                  </a:cubicBezTo>
                  <a:cubicBezTo>
                    <a:pt x="5755" y="15019"/>
                    <a:pt x="5866" y="15047"/>
                    <a:pt x="5975" y="15047"/>
                  </a:cubicBezTo>
                  <a:cubicBezTo>
                    <a:pt x="6029" y="15047"/>
                    <a:pt x="6083" y="15040"/>
                    <a:pt x="6131" y="15026"/>
                  </a:cubicBezTo>
                  <a:cubicBezTo>
                    <a:pt x="6362" y="14964"/>
                    <a:pt x="6592" y="14901"/>
                    <a:pt x="6801" y="14859"/>
                  </a:cubicBezTo>
                  <a:cubicBezTo>
                    <a:pt x="7554" y="14692"/>
                    <a:pt x="8287" y="14524"/>
                    <a:pt x="9019" y="14336"/>
                  </a:cubicBezTo>
                  <a:cubicBezTo>
                    <a:pt x="9333" y="14252"/>
                    <a:pt x="9647" y="14168"/>
                    <a:pt x="9960" y="14064"/>
                  </a:cubicBezTo>
                  <a:lnTo>
                    <a:pt x="10086" y="14064"/>
                  </a:lnTo>
                  <a:cubicBezTo>
                    <a:pt x="10023" y="14106"/>
                    <a:pt x="9960" y="14148"/>
                    <a:pt x="9898" y="14189"/>
                  </a:cubicBezTo>
                  <a:cubicBezTo>
                    <a:pt x="9647" y="14315"/>
                    <a:pt x="9416" y="14440"/>
                    <a:pt x="9165" y="14587"/>
                  </a:cubicBezTo>
                  <a:cubicBezTo>
                    <a:pt x="8810" y="14775"/>
                    <a:pt x="8454" y="14984"/>
                    <a:pt x="8119" y="15194"/>
                  </a:cubicBezTo>
                  <a:cubicBezTo>
                    <a:pt x="7680" y="15487"/>
                    <a:pt x="7240" y="15780"/>
                    <a:pt x="6801" y="16052"/>
                  </a:cubicBezTo>
                  <a:cubicBezTo>
                    <a:pt x="6508" y="16240"/>
                    <a:pt x="6236" y="16407"/>
                    <a:pt x="5943" y="16575"/>
                  </a:cubicBezTo>
                  <a:cubicBezTo>
                    <a:pt x="5901" y="16449"/>
                    <a:pt x="5797" y="16345"/>
                    <a:pt x="5650" y="16303"/>
                  </a:cubicBezTo>
                  <a:cubicBezTo>
                    <a:pt x="5295" y="16177"/>
                    <a:pt x="4939" y="16031"/>
                    <a:pt x="4604" y="15863"/>
                  </a:cubicBezTo>
                  <a:cubicBezTo>
                    <a:pt x="4562" y="15842"/>
                    <a:pt x="4520" y="15821"/>
                    <a:pt x="4479" y="15821"/>
                  </a:cubicBezTo>
                  <a:cubicBezTo>
                    <a:pt x="4441" y="15811"/>
                    <a:pt x="4406" y="15807"/>
                    <a:pt x="4373" y="15807"/>
                  </a:cubicBezTo>
                  <a:cubicBezTo>
                    <a:pt x="3992" y="15807"/>
                    <a:pt x="3869" y="16417"/>
                    <a:pt x="4311" y="16533"/>
                  </a:cubicBezTo>
                  <a:lnTo>
                    <a:pt x="5274" y="16909"/>
                  </a:lnTo>
                  <a:cubicBezTo>
                    <a:pt x="5295" y="16909"/>
                    <a:pt x="5295" y="16930"/>
                    <a:pt x="5295" y="16951"/>
                  </a:cubicBezTo>
                  <a:lnTo>
                    <a:pt x="4479" y="17474"/>
                  </a:lnTo>
                  <a:cubicBezTo>
                    <a:pt x="4380" y="17392"/>
                    <a:pt x="4255" y="17336"/>
                    <a:pt x="4135" y="17336"/>
                  </a:cubicBezTo>
                  <a:cubicBezTo>
                    <a:pt x="4103" y="17336"/>
                    <a:pt x="4070" y="17340"/>
                    <a:pt x="4039" y="17349"/>
                  </a:cubicBezTo>
                  <a:cubicBezTo>
                    <a:pt x="3830" y="17370"/>
                    <a:pt x="3621" y="17453"/>
                    <a:pt x="3453" y="17600"/>
                  </a:cubicBezTo>
                  <a:cubicBezTo>
                    <a:pt x="3390" y="17684"/>
                    <a:pt x="3328" y="17788"/>
                    <a:pt x="3286" y="17872"/>
                  </a:cubicBezTo>
                  <a:cubicBezTo>
                    <a:pt x="3223" y="17977"/>
                    <a:pt x="3202" y="18060"/>
                    <a:pt x="3181" y="18165"/>
                  </a:cubicBezTo>
                  <a:cubicBezTo>
                    <a:pt x="3139" y="18290"/>
                    <a:pt x="3181" y="18416"/>
                    <a:pt x="3265" y="18521"/>
                  </a:cubicBezTo>
                  <a:cubicBezTo>
                    <a:pt x="3307" y="18562"/>
                    <a:pt x="3349" y="18646"/>
                    <a:pt x="3370" y="18709"/>
                  </a:cubicBezTo>
                  <a:cubicBezTo>
                    <a:pt x="3411" y="18813"/>
                    <a:pt x="3495" y="18897"/>
                    <a:pt x="3600" y="18939"/>
                  </a:cubicBezTo>
                  <a:cubicBezTo>
                    <a:pt x="3662" y="18939"/>
                    <a:pt x="3725" y="18960"/>
                    <a:pt x="3788" y="18981"/>
                  </a:cubicBezTo>
                  <a:cubicBezTo>
                    <a:pt x="3872" y="19002"/>
                    <a:pt x="3955" y="19012"/>
                    <a:pt x="4042" y="19012"/>
                  </a:cubicBezTo>
                  <a:cubicBezTo>
                    <a:pt x="4128" y="19012"/>
                    <a:pt x="4217" y="19002"/>
                    <a:pt x="4311" y="18981"/>
                  </a:cubicBezTo>
                  <a:cubicBezTo>
                    <a:pt x="4479" y="18876"/>
                    <a:pt x="4646" y="18751"/>
                    <a:pt x="4792" y="18604"/>
                  </a:cubicBezTo>
                  <a:cubicBezTo>
                    <a:pt x="4834" y="18562"/>
                    <a:pt x="4855" y="18500"/>
                    <a:pt x="4855" y="18437"/>
                  </a:cubicBezTo>
                  <a:cubicBezTo>
                    <a:pt x="4876" y="18353"/>
                    <a:pt x="4897" y="18249"/>
                    <a:pt x="4897" y="18165"/>
                  </a:cubicBezTo>
                  <a:lnTo>
                    <a:pt x="5315" y="17935"/>
                  </a:lnTo>
                  <a:lnTo>
                    <a:pt x="5755" y="17725"/>
                  </a:lnTo>
                  <a:lnTo>
                    <a:pt x="5755" y="17725"/>
                  </a:lnTo>
                  <a:cubicBezTo>
                    <a:pt x="5713" y="17935"/>
                    <a:pt x="5692" y="18144"/>
                    <a:pt x="5671" y="18332"/>
                  </a:cubicBezTo>
                  <a:cubicBezTo>
                    <a:pt x="5650" y="18500"/>
                    <a:pt x="5629" y="18667"/>
                    <a:pt x="5608" y="18813"/>
                  </a:cubicBezTo>
                  <a:cubicBezTo>
                    <a:pt x="5567" y="19023"/>
                    <a:pt x="5692" y="19211"/>
                    <a:pt x="5901" y="19253"/>
                  </a:cubicBezTo>
                  <a:cubicBezTo>
                    <a:pt x="5925" y="19258"/>
                    <a:pt x="5949" y="19260"/>
                    <a:pt x="5973" y="19260"/>
                  </a:cubicBezTo>
                  <a:cubicBezTo>
                    <a:pt x="6152" y="19260"/>
                    <a:pt x="6301" y="19124"/>
                    <a:pt x="6320" y="18939"/>
                  </a:cubicBezTo>
                  <a:cubicBezTo>
                    <a:pt x="6341" y="18876"/>
                    <a:pt x="6341" y="18793"/>
                    <a:pt x="6341" y="18730"/>
                  </a:cubicBezTo>
                  <a:cubicBezTo>
                    <a:pt x="6383" y="18458"/>
                    <a:pt x="6424" y="18186"/>
                    <a:pt x="6466" y="17914"/>
                  </a:cubicBezTo>
                  <a:cubicBezTo>
                    <a:pt x="6487" y="17725"/>
                    <a:pt x="6550" y="17516"/>
                    <a:pt x="6403" y="17349"/>
                  </a:cubicBezTo>
                  <a:lnTo>
                    <a:pt x="6445" y="17349"/>
                  </a:lnTo>
                  <a:lnTo>
                    <a:pt x="8266" y="16386"/>
                  </a:lnTo>
                  <a:cubicBezTo>
                    <a:pt x="8496" y="16261"/>
                    <a:pt x="8747" y="16156"/>
                    <a:pt x="8977" y="16031"/>
                  </a:cubicBezTo>
                  <a:cubicBezTo>
                    <a:pt x="9479" y="15738"/>
                    <a:pt x="9981" y="15424"/>
                    <a:pt x="10463" y="15131"/>
                  </a:cubicBezTo>
                  <a:cubicBezTo>
                    <a:pt x="10525" y="15089"/>
                    <a:pt x="10567" y="15068"/>
                    <a:pt x="10630" y="15026"/>
                  </a:cubicBezTo>
                  <a:lnTo>
                    <a:pt x="10630" y="15026"/>
                  </a:lnTo>
                  <a:cubicBezTo>
                    <a:pt x="10609" y="15089"/>
                    <a:pt x="10567" y="15131"/>
                    <a:pt x="10525" y="15173"/>
                  </a:cubicBezTo>
                  <a:cubicBezTo>
                    <a:pt x="10149" y="15591"/>
                    <a:pt x="9751" y="15968"/>
                    <a:pt x="9354" y="16365"/>
                  </a:cubicBezTo>
                  <a:cubicBezTo>
                    <a:pt x="8831" y="16909"/>
                    <a:pt x="8308" y="17453"/>
                    <a:pt x="7784" y="17997"/>
                  </a:cubicBezTo>
                  <a:cubicBezTo>
                    <a:pt x="7680" y="18102"/>
                    <a:pt x="7617" y="18249"/>
                    <a:pt x="7617" y="18395"/>
                  </a:cubicBezTo>
                  <a:cubicBezTo>
                    <a:pt x="7617" y="18500"/>
                    <a:pt x="7638" y="18604"/>
                    <a:pt x="7638" y="18688"/>
                  </a:cubicBezTo>
                  <a:cubicBezTo>
                    <a:pt x="7638" y="19023"/>
                    <a:pt x="7659" y="19358"/>
                    <a:pt x="7722" y="19692"/>
                  </a:cubicBezTo>
                  <a:cubicBezTo>
                    <a:pt x="7784" y="20069"/>
                    <a:pt x="7826" y="20425"/>
                    <a:pt x="7868" y="20801"/>
                  </a:cubicBezTo>
                  <a:cubicBezTo>
                    <a:pt x="7889" y="20885"/>
                    <a:pt x="7910" y="20990"/>
                    <a:pt x="7931" y="21094"/>
                  </a:cubicBezTo>
                  <a:cubicBezTo>
                    <a:pt x="7910" y="21115"/>
                    <a:pt x="7889" y="21115"/>
                    <a:pt x="7868" y="21136"/>
                  </a:cubicBezTo>
                  <a:cubicBezTo>
                    <a:pt x="6864" y="21471"/>
                    <a:pt x="5839" y="21785"/>
                    <a:pt x="4834" y="22119"/>
                  </a:cubicBezTo>
                  <a:cubicBezTo>
                    <a:pt x="4667" y="22182"/>
                    <a:pt x="4479" y="22224"/>
                    <a:pt x="4290" y="22266"/>
                  </a:cubicBezTo>
                  <a:cubicBezTo>
                    <a:pt x="4102" y="22308"/>
                    <a:pt x="3976" y="22496"/>
                    <a:pt x="3997" y="22663"/>
                  </a:cubicBezTo>
                  <a:cubicBezTo>
                    <a:pt x="4016" y="22849"/>
                    <a:pt x="4165" y="22984"/>
                    <a:pt x="4344" y="22984"/>
                  </a:cubicBezTo>
                  <a:cubicBezTo>
                    <a:pt x="4368" y="22984"/>
                    <a:pt x="4392" y="22982"/>
                    <a:pt x="4416" y="22977"/>
                  </a:cubicBezTo>
                  <a:cubicBezTo>
                    <a:pt x="4541" y="22956"/>
                    <a:pt x="4646" y="22935"/>
                    <a:pt x="4771" y="22894"/>
                  </a:cubicBezTo>
                  <a:lnTo>
                    <a:pt x="6947" y="22203"/>
                  </a:lnTo>
                  <a:cubicBezTo>
                    <a:pt x="7010" y="22182"/>
                    <a:pt x="7073" y="22161"/>
                    <a:pt x="7136" y="22140"/>
                  </a:cubicBezTo>
                  <a:lnTo>
                    <a:pt x="7136" y="22140"/>
                  </a:lnTo>
                  <a:cubicBezTo>
                    <a:pt x="7115" y="22182"/>
                    <a:pt x="7094" y="22224"/>
                    <a:pt x="7052" y="22245"/>
                  </a:cubicBezTo>
                  <a:cubicBezTo>
                    <a:pt x="6696" y="22517"/>
                    <a:pt x="6320" y="22768"/>
                    <a:pt x="5964" y="23040"/>
                  </a:cubicBezTo>
                  <a:cubicBezTo>
                    <a:pt x="5901" y="23082"/>
                    <a:pt x="5818" y="23124"/>
                    <a:pt x="5776" y="23166"/>
                  </a:cubicBezTo>
                  <a:cubicBezTo>
                    <a:pt x="5650" y="23249"/>
                    <a:pt x="5587" y="23396"/>
                    <a:pt x="5629" y="23542"/>
                  </a:cubicBezTo>
                  <a:cubicBezTo>
                    <a:pt x="5650" y="23668"/>
                    <a:pt x="5755" y="23772"/>
                    <a:pt x="5880" y="23793"/>
                  </a:cubicBezTo>
                  <a:cubicBezTo>
                    <a:pt x="5925" y="23808"/>
                    <a:pt x="5972" y="23815"/>
                    <a:pt x="6019" y="23815"/>
                  </a:cubicBezTo>
                  <a:cubicBezTo>
                    <a:pt x="6104" y="23815"/>
                    <a:pt x="6189" y="23792"/>
                    <a:pt x="6257" y="23751"/>
                  </a:cubicBezTo>
                  <a:cubicBezTo>
                    <a:pt x="6445" y="23626"/>
                    <a:pt x="6613" y="23479"/>
                    <a:pt x="6780" y="23354"/>
                  </a:cubicBezTo>
                  <a:lnTo>
                    <a:pt x="7345" y="22935"/>
                  </a:lnTo>
                  <a:cubicBezTo>
                    <a:pt x="7366" y="22915"/>
                    <a:pt x="7408" y="22894"/>
                    <a:pt x="7450" y="22873"/>
                  </a:cubicBezTo>
                  <a:cubicBezTo>
                    <a:pt x="7450" y="22977"/>
                    <a:pt x="7450" y="23061"/>
                    <a:pt x="7450" y="23145"/>
                  </a:cubicBezTo>
                  <a:cubicBezTo>
                    <a:pt x="7408" y="23438"/>
                    <a:pt x="7387" y="23751"/>
                    <a:pt x="7345" y="24044"/>
                  </a:cubicBezTo>
                  <a:cubicBezTo>
                    <a:pt x="7345" y="24107"/>
                    <a:pt x="7324" y="24149"/>
                    <a:pt x="7303" y="24212"/>
                  </a:cubicBezTo>
                  <a:cubicBezTo>
                    <a:pt x="7261" y="24358"/>
                    <a:pt x="7282" y="24505"/>
                    <a:pt x="7387" y="24609"/>
                  </a:cubicBezTo>
                  <a:cubicBezTo>
                    <a:pt x="7453" y="24726"/>
                    <a:pt x="7573" y="24789"/>
                    <a:pt x="7693" y="24789"/>
                  </a:cubicBezTo>
                  <a:cubicBezTo>
                    <a:pt x="7724" y="24789"/>
                    <a:pt x="7755" y="24785"/>
                    <a:pt x="7784" y="24777"/>
                  </a:cubicBezTo>
                  <a:cubicBezTo>
                    <a:pt x="7931" y="24735"/>
                    <a:pt x="8056" y="24588"/>
                    <a:pt x="8036" y="24442"/>
                  </a:cubicBezTo>
                  <a:cubicBezTo>
                    <a:pt x="8036" y="23961"/>
                    <a:pt x="8140" y="23500"/>
                    <a:pt x="8161" y="23019"/>
                  </a:cubicBezTo>
                  <a:cubicBezTo>
                    <a:pt x="8182" y="22935"/>
                    <a:pt x="8203" y="22852"/>
                    <a:pt x="8224" y="22768"/>
                  </a:cubicBezTo>
                  <a:cubicBezTo>
                    <a:pt x="8245" y="22789"/>
                    <a:pt x="8266" y="22831"/>
                    <a:pt x="8266" y="22873"/>
                  </a:cubicBezTo>
                  <a:cubicBezTo>
                    <a:pt x="8433" y="23647"/>
                    <a:pt x="8600" y="24400"/>
                    <a:pt x="8768" y="25174"/>
                  </a:cubicBezTo>
                  <a:cubicBezTo>
                    <a:pt x="8789" y="25300"/>
                    <a:pt x="8831" y="25425"/>
                    <a:pt x="8893" y="25551"/>
                  </a:cubicBezTo>
                  <a:cubicBezTo>
                    <a:pt x="8940" y="25690"/>
                    <a:pt x="9077" y="25772"/>
                    <a:pt x="9213" y="25772"/>
                  </a:cubicBezTo>
                  <a:cubicBezTo>
                    <a:pt x="9261" y="25772"/>
                    <a:pt x="9310" y="25761"/>
                    <a:pt x="9354" y="25739"/>
                  </a:cubicBezTo>
                  <a:cubicBezTo>
                    <a:pt x="9542" y="25656"/>
                    <a:pt x="9626" y="25446"/>
                    <a:pt x="9542" y="25258"/>
                  </a:cubicBezTo>
                  <a:cubicBezTo>
                    <a:pt x="9521" y="25195"/>
                    <a:pt x="9500" y="25132"/>
                    <a:pt x="9479" y="25049"/>
                  </a:cubicBezTo>
                  <a:cubicBezTo>
                    <a:pt x="9270" y="24044"/>
                    <a:pt x="9061" y="23040"/>
                    <a:pt x="8852" y="22057"/>
                  </a:cubicBezTo>
                  <a:cubicBezTo>
                    <a:pt x="8810" y="21889"/>
                    <a:pt x="8789" y="21722"/>
                    <a:pt x="8747" y="21575"/>
                  </a:cubicBezTo>
                  <a:cubicBezTo>
                    <a:pt x="8768" y="21554"/>
                    <a:pt x="8789" y="21554"/>
                    <a:pt x="8810" y="21534"/>
                  </a:cubicBezTo>
                  <a:lnTo>
                    <a:pt x="10086" y="21010"/>
                  </a:lnTo>
                  <a:cubicBezTo>
                    <a:pt x="10484" y="20864"/>
                    <a:pt x="10860" y="20676"/>
                    <a:pt x="11237" y="20466"/>
                  </a:cubicBezTo>
                  <a:cubicBezTo>
                    <a:pt x="11383" y="20404"/>
                    <a:pt x="11488" y="20257"/>
                    <a:pt x="11530" y="20090"/>
                  </a:cubicBezTo>
                  <a:cubicBezTo>
                    <a:pt x="11593" y="19839"/>
                    <a:pt x="11676" y="19567"/>
                    <a:pt x="11760" y="19316"/>
                  </a:cubicBezTo>
                  <a:cubicBezTo>
                    <a:pt x="12032" y="18374"/>
                    <a:pt x="12325" y="17433"/>
                    <a:pt x="12555" y="16470"/>
                  </a:cubicBezTo>
                  <a:cubicBezTo>
                    <a:pt x="12576" y="16345"/>
                    <a:pt x="12618" y="16240"/>
                    <a:pt x="12660" y="16114"/>
                  </a:cubicBezTo>
                  <a:cubicBezTo>
                    <a:pt x="12660" y="16303"/>
                    <a:pt x="12660" y="16491"/>
                    <a:pt x="12660" y="16700"/>
                  </a:cubicBezTo>
                  <a:cubicBezTo>
                    <a:pt x="12639" y="17474"/>
                    <a:pt x="12639" y="18269"/>
                    <a:pt x="12681" y="19044"/>
                  </a:cubicBezTo>
                  <a:cubicBezTo>
                    <a:pt x="12722" y="19567"/>
                    <a:pt x="12722" y="20090"/>
                    <a:pt x="12743" y="20613"/>
                  </a:cubicBezTo>
                  <a:lnTo>
                    <a:pt x="12743" y="20801"/>
                  </a:lnTo>
                  <a:lnTo>
                    <a:pt x="12743" y="21031"/>
                  </a:lnTo>
                  <a:cubicBezTo>
                    <a:pt x="12720" y="21028"/>
                    <a:pt x="12695" y="21026"/>
                    <a:pt x="12671" y="21026"/>
                  </a:cubicBezTo>
                  <a:cubicBezTo>
                    <a:pt x="12544" y="21026"/>
                    <a:pt x="12413" y="21073"/>
                    <a:pt x="12325" y="21178"/>
                  </a:cubicBezTo>
                  <a:cubicBezTo>
                    <a:pt x="12074" y="21408"/>
                    <a:pt x="11802" y="21617"/>
                    <a:pt x="11509" y="21806"/>
                  </a:cubicBezTo>
                  <a:cubicBezTo>
                    <a:pt x="11467" y="21847"/>
                    <a:pt x="11404" y="21889"/>
                    <a:pt x="11341" y="21931"/>
                  </a:cubicBezTo>
                  <a:cubicBezTo>
                    <a:pt x="11237" y="22078"/>
                    <a:pt x="11237" y="22287"/>
                    <a:pt x="11362" y="22412"/>
                  </a:cubicBezTo>
                  <a:cubicBezTo>
                    <a:pt x="11436" y="22498"/>
                    <a:pt x="11537" y="22541"/>
                    <a:pt x="11638" y="22541"/>
                  </a:cubicBezTo>
                  <a:cubicBezTo>
                    <a:pt x="11711" y="22541"/>
                    <a:pt x="11783" y="22519"/>
                    <a:pt x="11844" y="22475"/>
                  </a:cubicBezTo>
                  <a:cubicBezTo>
                    <a:pt x="12116" y="22266"/>
                    <a:pt x="12409" y="22036"/>
                    <a:pt x="12681" y="21826"/>
                  </a:cubicBezTo>
                  <a:lnTo>
                    <a:pt x="12764" y="21764"/>
                  </a:lnTo>
                  <a:cubicBezTo>
                    <a:pt x="12785" y="22099"/>
                    <a:pt x="12806" y="22412"/>
                    <a:pt x="12806" y="22747"/>
                  </a:cubicBezTo>
                  <a:cubicBezTo>
                    <a:pt x="12639" y="22810"/>
                    <a:pt x="12513" y="22915"/>
                    <a:pt x="12450" y="23082"/>
                  </a:cubicBezTo>
                  <a:cubicBezTo>
                    <a:pt x="12409" y="23228"/>
                    <a:pt x="12388" y="23375"/>
                    <a:pt x="12388" y="23521"/>
                  </a:cubicBezTo>
                  <a:cubicBezTo>
                    <a:pt x="12388" y="23689"/>
                    <a:pt x="12429" y="23856"/>
                    <a:pt x="12555" y="23961"/>
                  </a:cubicBezTo>
                  <a:cubicBezTo>
                    <a:pt x="12618" y="24044"/>
                    <a:pt x="12681" y="24128"/>
                    <a:pt x="12764" y="24212"/>
                  </a:cubicBezTo>
                  <a:cubicBezTo>
                    <a:pt x="12826" y="24273"/>
                    <a:pt x="12920" y="24312"/>
                    <a:pt x="13008" y="24312"/>
                  </a:cubicBezTo>
                  <a:cubicBezTo>
                    <a:pt x="13040" y="24312"/>
                    <a:pt x="13071" y="24307"/>
                    <a:pt x="13099" y="24295"/>
                  </a:cubicBezTo>
                  <a:lnTo>
                    <a:pt x="13287" y="24295"/>
                  </a:lnTo>
                  <a:cubicBezTo>
                    <a:pt x="13321" y="24307"/>
                    <a:pt x="13355" y="24312"/>
                    <a:pt x="13387" y="24312"/>
                  </a:cubicBezTo>
                  <a:cubicBezTo>
                    <a:pt x="13477" y="24312"/>
                    <a:pt x="13561" y="24273"/>
                    <a:pt x="13622" y="24212"/>
                  </a:cubicBezTo>
                  <a:cubicBezTo>
                    <a:pt x="13706" y="24128"/>
                    <a:pt x="13790" y="24044"/>
                    <a:pt x="13852" y="23961"/>
                  </a:cubicBezTo>
                  <a:cubicBezTo>
                    <a:pt x="13999" y="23793"/>
                    <a:pt x="14062" y="23584"/>
                    <a:pt x="13999" y="23375"/>
                  </a:cubicBezTo>
                  <a:cubicBezTo>
                    <a:pt x="13999" y="23291"/>
                    <a:pt x="13978" y="23228"/>
                    <a:pt x="13957" y="23166"/>
                  </a:cubicBezTo>
                  <a:cubicBezTo>
                    <a:pt x="13936" y="23082"/>
                    <a:pt x="13894" y="22998"/>
                    <a:pt x="13852" y="22915"/>
                  </a:cubicBezTo>
                  <a:cubicBezTo>
                    <a:pt x="13769" y="22831"/>
                    <a:pt x="13685" y="22768"/>
                    <a:pt x="13580" y="22705"/>
                  </a:cubicBezTo>
                  <a:cubicBezTo>
                    <a:pt x="13601" y="22412"/>
                    <a:pt x="13622" y="22078"/>
                    <a:pt x="13643" y="21764"/>
                  </a:cubicBezTo>
                  <a:cubicBezTo>
                    <a:pt x="13936" y="21994"/>
                    <a:pt x="14229" y="22203"/>
                    <a:pt x="14522" y="22412"/>
                  </a:cubicBezTo>
                  <a:cubicBezTo>
                    <a:pt x="14588" y="22478"/>
                    <a:pt x="14675" y="22510"/>
                    <a:pt x="14762" y="22510"/>
                  </a:cubicBezTo>
                  <a:cubicBezTo>
                    <a:pt x="14869" y="22510"/>
                    <a:pt x="14976" y="22463"/>
                    <a:pt x="15045" y="22371"/>
                  </a:cubicBezTo>
                  <a:cubicBezTo>
                    <a:pt x="15170" y="22203"/>
                    <a:pt x="15150" y="21973"/>
                    <a:pt x="14982" y="21847"/>
                  </a:cubicBezTo>
                  <a:cubicBezTo>
                    <a:pt x="14919" y="21826"/>
                    <a:pt x="14878" y="21785"/>
                    <a:pt x="14836" y="21743"/>
                  </a:cubicBezTo>
                  <a:cubicBezTo>
                    <a:pt x="14606" y="21596"/>
                    <a:pt x="14396" y="21429"/>
                    <a:pt x="14187" y="21262"/>
                  </a:cubicBezTo>
                  <a:cubicBezTo>
                    <a:pt x="14047" y="21139"/>
                    <a:pt x="13936" y="21016"/>
                    <a:pt x="13757" y="21016"/>
                  </a:cubicBezTo>
                  <a:cubicBezTo>
                    <a:pt x="13722" y="21016"/>
                    <a:pt x="13684" y="21021"/>
                    <a:pt x="13643" y="21031"/>
                  </a:cubicBezTo>
                  <a:lnTo>
                    <a:pt x="13643" y="20822"/>
                  </a:lnTo>
                  <a:cubicBezTo>
                    <a:pt x="13643" y="20655"/>
                    <a:pt x="13664" y="20508"/>
                    <a:pt x="13664" y="20362"/>
                  </a:cubicBezTo>
                  <a:cubicBezTo>
                    <a:pt x="13685" y="19985"/>
                    <a:pt x="13685" y="19588"/>
                    <a:pt x="13706" y="19190"/>
                  </a:cubicBezTo>
                  <a:cubicBezTo>
                    <a:pt x="13727" y="18646"/>
                    <a:pt x="13769" y="18081"/>
                    <a:pt x="13769" y="17516"/>
                  </a:cubicBezTo>
                  <a:cubicBezTo>
                    <a:pt x="13769" y="17140"/>
                    <a:pt x="13727" y="16742"/>
                    <a:pt x="13727" y="16345"/>
                  </a:cubicBezTo>
                  <a:lnTo>
                    <a:pt x="13727" y="16135"/>
                  </a:lnTo>
                  <a:cubicBezTo>
                    <a:pt x="13831" y="16365"/>
                    <a:pt x="13873" y="16596"/>
                    <a:pt x="13936" y="16826"/>
                  </a:cubicBezTo>
                  <a:cubicBezTo>
                    <a:pt x="14250" y="17914"/>
                    <a:pt x="14564" y="19023"/>
                    <a:pt x="14878" y="20111"/>
                  </a:cubicBezTo>
                  <a:cubicBezTo>
                    <a:pt x="14919" y="20236"/>
                    <a:pt x="15003" y="20362"/>
                    <a:pt x="15129" y="20425"/>
                  </a:cubicBezTo>
                  <a:cubicBezTo>
                    <a:pt x="15317" y="20550"/>
                    <a:pt x="15505" y="20655"/>
                    <a:pt x="15714" y="20759"/>
                  </a:cubicBezTo>
                  <a:cubicBezTo>
                    <a:pt x="16321" y="21010"/>
                    <a:pt x="16949" y="21262"/>
                    <a:pt x="17577" y="21513"/>
                  </a:cubicBezTo>
                  <a:lnTo>
                    <a:pt x="17639" y="21554"/>
                  </a:lnTo>
                  <a:lnTo>
                    <a:pt x="17639" y="21638"/>
                  </a:lnTo>
                  <a:cubicBezTo>
                    <a:pt x="17514" y="22266"/>
                    <a:pt x="17388" y="22894"/>
                    <a:pt x="17263" y="23542"/>
                  </a:cubicBezTo>
                  <a:cubicBezTo>
                    <a:pt x="17137" y="24107"/>
                    <a:pt x="17012" y="24714"/>
                    <a:pt x="16844" y="25279"/>
                  </a:cubicBezTo>
                  <a:cubicBezTo>
                    <a:pt x="16782" y="25467"/>
                    <a:pt x="16886" y="25656"/>
                    <a:pt x="17075" y="25718"/>
                  </a:cubicBezTo>
                  <a:cubicBezTo>
                    <a:pt x="17119" y="25741"/>
                    <a:pt x="17166" y="25751"/>
                    <a:pt x="17211" y="25751"/>
                  </a:cubicBezTo>
                  <a:cubicBezTo>
                    <a:pt x="17335" y="25751"/>
                    <a:pt x="17453" y="25673"/>
                    <a:pt x="17514" y="25551"/>
                  </a:cubicBezTo>
                  <a:cubicBezTo>
                    <a:pt x="17556" y="25446"/>
                    <a:pt x="17598" y="25342"/>
                    <a:pt x="17619" y="25216"/>
                  </a:cubicBezTo>
                  <a:cubicBezTo>
                    <a:pt x="17765" y="24609"/>
                    <a:pt x="17891" y="23982"/>
                    <a:pt x="18016" y="23354"/>
                  </a:cubicBezTo>
                  <a:cubicBezTo>
                    <a:pt x="18058" y="23145"/>
                    <a:pt x="18121" y="22935"/>
                    <a:pt x="18163" y="22726"/>
                  </a:cubicBezTo>
                  <a:cubicBezTo>
                    <a:pt x="18204" y="22789"/>
                    <a:pt x="18225" y="22873"/>
                    <a:pt x="18225" y="22935"/>
                  </a:cubicBezTo>
                  <a:cubicBezTo>
                    <a:pt x="18267" y="23438"/>
                    <a:pt x="18372" y="23940"/>
                    <a:pt x="18372" y="24442"/>
                  </a:cubicBezTo>
                  <a:cubicBezTo>
                    <a:pt x="18372" y="24627"/>
                    <a:pt x="18519" y="24763"/>
                    <a:pt x="18698" y="24763"/>
                  </a:cubicBezTo>
                  <a:cubicBezTo>
                    <a:pt x="18721" y="24763"/>
                    <a:pt x="18745" y="24761"/>
                    <a:pt x="18769" y="24756"/>
                  </a:cubicBezTo>
                  <a:cubicBezTo>
                    <a:pt x="19020" y="24714"/>
                    <a:pt x="19167" y="24484"/>
                    <a:pt x="19104" y="24233"/>
                  </a:cubicBezTo>
                  <a:cubicBezTo>
                    <a:pt x="19083" y="24149"/>
                    <a:pt x="19062" y="24044"/>
                    <a:pt x="19062" y="23961"/>
                  </a:cubicBezTo>
                  <a:cubicBezTo>
                    <a:pt x="19020" y="23647"/>
                    <a:pt x="18979" y="23333"/>
                    <a:pt x="18958" y="23019"/>
                  </a:cubicBezTo>
                  <a:lnTo>
                    <a:pt x="18958" y="22852"/>
                  </a:lnTo>
                  <a:lnTo>
                    <a:pt x="18999" y="22852"/>
                  </a:lnTo>
                  <a:cubicBezTo>
                    <a:pt x="19376" y="23124"/>
                    <a:pt x="19732" y="23396"/>
                    <a:pt x="20108" y="23689"/>
                  </a:cubicBezTo>
                  <a:cubicBezTo>
                    <a:pt x="20191" y="23753"/>
                    <a:pt x="20289" y="23785"/>
                    <a:pt x="20386" y="23785"/>
                  </a:cubicBezTo>
                  <a:cubicBezTo>
                    <a:pt x="20511" y="23785"/>
                    <a:pt x="20633" y="23732"/>
                    <a:pt x="20715" y="23626"/>
                  </a:cubicBezTo>
                  <a:cubicBezTo>
                    <a:pt x="20862" y="23438"/>
                    <a:pt x="20799" y="23187"/>
                    <a:pt x="20590" y="23082"/>
                  </a:cubicBezTo>
                  <a:cubicBezTo>
                    <a:pt x="20171" y="22831"/>
                    <a:pt x="19774" y="22517"/>
                    <a:pt x="19376" y="22224"/>
                  </a:cubicBezTo>
                  <a:cubicBezTo>
                    <a:pt x="19334" y="22203"/>
                    <a:pt x="19292" y="22161"/>
                    <a:pt x="19272" y="22119"/>
                  </a:cubicBezTo>
                  <a:cubicBezTo>
                    <a:pt x="19334" y="22119"/>
                    <a:pt x="19418" y="22140"/>
                    <a:pt x="19481" y="22161"/>
                  </a:cubicBezTo>
                  <a:cubicBezTo>
                    <a:pt x="20067" y="22350"/>
                    <a:pt x="20632" y="22559"/>
                    <a:pt x="21238" y="22726"/>
                  </a:cubicBezTo>
                  <a:cubicBezTo>
                    <a:pt x="21468" y="22831"/>
                    <a:pt x="21740" y="22894"/>
                    <a:pt x="21992" y="22935"/>
                  </a:cubicBezTo>
                  <a:cubicBezTo>
                    <a:pt x="22005" y="22937"/>
                    <a:pt x="22019" y="22938"/>
                    <a:pt x="22033" y="22938"/>
                  </a:cubicBezTo>
                  <a:cubicBezTo>
                    <a:pt x="22206" y="22938"/>
                    <a:pt x="22370" y="22817"/>
                    <a:pt x="22389" y="22643"/>
                  </a:cubicBezTo>
                  <a:cubicBezTo>
                    <a:pt x="22431" y="22454"/>
                    <a:pt x="22305" y="22266"/>
                    <a:pt x="22117" y="22224"/>
                  </a:cubicBezTo>
                  <a:cubicBezTo>
                    <a:pt x="21887" y="22161"/>
                    <a:pt x="21657" y="22119"/>
                    <a:pt x="21427" y="22036"/>
                  </a:cubicBezTo>
                  <a:cubicBezTo>
                    <a:pt x="20485" y="21722"/>
                    <a:pt x="19544" y="21429"/>
                    <a:pt x="18623" y="21115"/>
                  </a:cubicBezTo>
                  <a:lnTo>
                    <a:pt x="18476" y="21052"/>
                  </a:lnTo>
                  <a:cubicBezTo>
                    <a:pt x="18497" y="20906"/>
                    <a:pt x="18539" y="20780"/>
                    <a:pt x="18560" y="20634"/>
                  </a:cubicBezTo>
                  <a:cubicBezTo>
                    <a:pt x="18602" y="20299"/>
                    <a:pt x="18644" y="19964"/>
                    <a:pt x="18686" y="19609"/>
                  </a:cubicBezTo>
                  <a:cubicBezTo>
                    <a:pt x="18748" y="19190"/>
                    <a:pt x="18769" y="18772"/>
                    <a:pt x="18769" y="18353"/>
                  </a:cubicBezTo>
                  <a:cubicBezTo>
                    <a:pt x="18790" y="18207"/>
                    <a:pt x="18727" y="18060"/>
                    <a:pt x="18602" y="17956"/>
                  </a:cubicBezTo>
                  <a:cubicBezTo>
                    <a:pt x="18372" y="17705"/>
                    <a:pt x="18142" y="17453"/>
                    <a:pt x="17911" y="17223"/>
                  </a:cubicBezTo>
                  <a:cubicBezTo>
                    <a:pt x="17242" y="16512"/>
                    <a:pt x="16593" y="15780"/>
                    <a:pt x="15861" y="15131"/>
                  </a:cubicBezTo>
                  <a:cubicBezTo>
                    <a:pt x="15819" y="15068"/>
                    <a:pt x="15777" y="15026"/>
                    <a:pt x="15735" y="14984"/>
                  </a:cubicBezTo>
                  <a:lnTo>
                    <a:pt x="15756" y="14943"/>
                  </a:lnTo>
                  <a:cubicBezTo>
                    <a:pt x="17095" y="15884"/>
                    <a:pt x="18602" y="16533"/>
                    <a:pt x="20046" y="17328"/>
                  </a:cubicBezTo>
                  <a:cubicBezTo>
                    <a:pt x="19878" y="17495"/>
                    <a:pt x="19920" y="17663"/>
                    <a:pt x="19962" y="17851"/>
                  </a:cubicBezTo>
                  <a:cubicBezTo>
                    <a:pt x="20004" y="18081"/>
                    <a:pt x="20025" y="18311"/>
                    <a:pt x="20067" y="18562"/>
                  </a:cubicBezTo>
                  <a:cubicBezTo>
                    <a:pt x="20067" y="18667"/>
                    <a:pt x="20067" y="18793"/>
                    <a:pt x="20088" y="18918"/>
                  </a:cubicBezTo>
                  <a:cubicBezTo>
                    <a:pt x="20123" y="19094"/>
                    <a:pt x="20276" y="19226"/>
                    <a:pt x="20449" y="19226"/>
                  </a:cubicBezTo>
                  <a:cubicBezTo>
                    <a:pt x="20481" y="19226"/>
                    <a:pt x="20515" y="19221"/>
                    <a:pt x="20548" y="19211"/>
                  </a:cubicBezTo>
                  <a:cubicBezTo>
                    <a:pt x="20736" y="19169"/>
                    <a:pt x="20862" y="18981"/>
                    <a:pt x="20799" y="18793"/>
                  </a:cubicBezTo>
                  <a:cubicBezTo>
                    <a:pt x="20799" y="18730"/>
                    <a:pt x="20778" y="18688"/>
                    <a:pt x="20778" y="18646"/>
                  </a:cubicBezTo>
                  <a:cubicBezTo>
                    <a:pt x="20757" y="18437"/>
                    <a:pt x="20757" y="18228"/>
                    <a:pt x="20715" y="18018"/>
                  </a:cubicBezTo>
                  <a:cubicBezTo>
                    <a:pt x="20715" y="17914"/>
                    <a:pt x="20673" y="17809"/>
                    <a:pt x="20652" y="17684"/>
                  </a:cubicBezTo>
                  <a:lnTo>
                    <a:pt x="20652" y="17684"/>
                  </a:lnTo>
                  <a:lnTo>
                    <a:pt x="21385" y="18060"/>
                  </a:lnTo>
                  <a:lnTo>
                    <a:pt x="21531" y="18144"/>
                  </a:lnTo>
                  <a:cubicBezTo>
                    <a:pt x="21531" y="18228"/>
                    <a:pt x="21531" y="18311"/>
                    <a:pt x="21552" y="18395"/>
                  </a:cubicBezTo>
                  <a:cubicBezTo>
                    <a:pt x="21657" y="18646"/>
                    <a:pt x="21845" y="18855"/>
                    <a:pt x="22096" y="18939"/>
                  </a:cubicBezTo>
                  <a:cubicBezTo>
                    <a:pt x="22177" y="18980"/>
                    <a:pt x="22267" y="19003"/>
                    <a:pt x="22354" y="19003"/>
                  </a:cubicBezTo>
                  <a:cubicBezTo>
                    <a:pt x="22402" y="19003"/>
                    <a:pt x="22449" y="18996"/>
                    <a:pt x="22494" y="18981"/>
                  </a:cubicBezTo>
                  <a:lnTo>
                    <a:pt x="22787" y="18918"/>
                  </a:lnTo>
                  <a:cubicBezTo>
                    <a:pt x="22912" y="18897"/>
                    <a:pt x="23017" y="18793"/>
                    <a:pt x="23059" y="18688"/>
                  </a:cubicBezTo>
                  <a:cubicBezTo>
                    <a:pt x="23080" y="18625"/>
                    <a:pt x="23121" y="18541"/>
                    <a:pt x="23163" y="18500"/>
                  </a:cubicBezTo>
                  <a:cubicBezTo>
                    <a:pt x="23247" y="18395"/>
                    <a:pt x="23268" y="18269"/>
                    <a:pt x="23226" y="18144"/>
                  </a:cubicBezTo>
                  <a:cubicBezTo>
                    <a:pt x="23205" y="18081"/>
                    <a:pt x="23184" y="18018"/>
                    <a:pt x="23184" y="17956"/>
                  </a:cubicBezTo>
                  <a:cubicBezTo>
                    <a:pt x="23101" y="17516"/>
                    <a:pt x="22598" y="17328"/>
                    <a:pt x="22264" y="17328"/>
                  </a:cubicBezTo>
                  <a:cubicBezTo>
                    <a:pt x="22159" y="17349"/>
                    <a:pt x="22033" y="17391"/>
                    <a:pt x="21929" y="17453"/>
                  </a:cubicBezTo>
                  <a:lnTo>
                    <a:pt x="21134" y="16951"/>
                  </a:lnTo>
                  <a:cubicBezTo>
                    <a:pt x="21155" y="16930"/>
                    <a:pt x="21176" y="16909"/>
                    <a:pt x="21176" y="16909"/>
                  </a:cubicBezTo>
                  <a:lnTo>
                    <a:pt x="22159" y="16491"/>
                  </a:lnTo>
                  <a:cubicBezTo>
                    <a:pt x="22347" y="16449"/>
                    <a:pt x="22431" y="16261"/>
                    <a:pt x="22389" y="16093"/>
                  </a:cubicBezTo>
                  <a:cubicBezTo>
                    <a:pt x="22370" y="15919"/>
                    <a:pt x="22224" y="15798"/>
                    <a:pt x="22070" y="15798"/>
                  </a:cubicBezTo>
                  <a:cubicBezTo>
                    <a:pt x="22058" y="15798"/>
                    <a:pt x="22046" y="15799"/>
                    <a:pt x="22033" y="15800"/>
                  </a:cubicBezTo>
                  <a:cubicBezTo>
                    <a:pt x="21950" y="15800"/>
                    <a:pt x="21866" y="15821"/>
                    <a:pt x="21782" y="15863"/>
                  </a:cubicBezTo>
                  <a:cubicBezTo>
                    <a:pt x="21489" y="15989"/>
                    <a:pt x="21217" y="16114"/>
                    <a:pt x="20924" y="16219"/>
                  </a:cubicBezTo>
                  <a:cubicBezTo>
                    <a:pt x="20736" y="16303"/>
                    <a:pt x="20569" y="16345"/>
                    <a:pt x="20485" y="16554"/>
                  </a:cubicBezTo>
                  <a:lnTo>
                    <a:pt x="20067" y="16303"/>
                  </a:lnTo>
                  <a:cubicBezTo>
                    <a:pt x="19544" y="15968"/>
                    <a:pt x="19020" y="15612"/>
                    <a:pt x="18476" y="15277"/>
                  </a:cubicBezTo>
                  <a:cubicBezTo>
                    <a:pt x="17932" y="14943"/>
                    <a:pt x="17388" y="14650"/>
                    <a:pt x="16823" y="14315"/>
                  </a:cubicBezTo>
                  <a:cubicBezTo>
                    <a:pt x="16656" y="14231"/>
                    <a:pt x="16468" y="14127"/>
                    <a:pt x="16300" y="14022"/>
                  </a:cubicBezTo>
                  <a:lnTo>
                    <a:pt x="16384" y="14022"/>
                  </a:lnTo>
                  <a:cubicBezTo>
                    <a:pt x="16970" y="14189"/>
                    <a:pt x="17535" y="14336"/>
                    <a:pt x="18121" y="14482"/>
                  </a:cubicBezTo>
                  <a:cubicBezTo>
                    <a:pt x="18853" y="14671"/>
                    <a:pt x="19585" y="14838"/>
                    <a:pt x="20297" y="15026"/>
                  </a:cubicBezTo>
                  <a:cubicBezTo>
                    <a:pt x="20349" y="15041"/>
                    <a:pt x="20403" y="15048"/>
                    <a:pt x="20458" y="15048"/>
                  </a:cubicBezTo>
                  <a:cubicBezTo>
                    <a:pt x="20557" y="15048"/>
                    <a:pt x="20655" y="15025"/>
                    <a:pt x="20736" y="14984"/>
                  </a:cubicBezTo>
                  <a:cubicBezTo>
                    <a:pt x="20924" y="14880"/>
                    <a:pt x="21092" y="14775"/>
                    <a:pt x="21259" y="14671"/>
                  </a:cubicBezTo>
                  <a:cubicBezTo>
                    <a:pt x="21782" y="14252"/>
                    <a:pt x="22305" y="13855"/>
                    <a:pt x="22829" y="13457"/>
                  </a:cubicBezTo>
                  <a:lnTo>
                    <a:pt x="22933" y="13373"/>
                  </a:lnTo>
                  <a:lnTo>
                    <a:pt x="23979" y="14294"/>
                  </a:lnTo>
                  <a:cubicBezTo>
                    <a:pt x="24586" y="14817"/>
                    <a:pt x="25214" y="15340"/>
                    <a:pt x="25758" y="15926"/>
                  </a:cubicBezTo>
                  <a:cubicBezTo>
                    <a:pt x="25837" y="16005"/>
                    <a:pt x="25935" y="16042"/>
                    <a:pt x="26031" y="16042"/>
                  </a:cubicBezTo>
                  <a:cubicBezTo>
                    <a:pt x="26113" y="16042"/>
                    <a:pt x="26193" y="16016"/>
                    <a:pt x="26260" y="15968"/>
                  </a:cubicBezTo>
                  <a:cubicBezTo>
                    <a:pt x="26406" y="15842"/>
                    <a:pt x="26427" y="15633"/>
                    <a:pt x="26323" y="15487"/>
                  </a:cubicBezTo>
                  <a:cubicBezTo>
                    <a:pt x="26260" y="15382"/>
                    <a:pt x="26176" y="15298"/>
                    <a:pt x="26093" y="15215"/>
                  </a:cubicBezTo>
                  <a:cubicBezTo>
                    <a:pt x="25570" y="14754"/>
                    <a:pt x="25046" y="14273"/>
                    <a:pt x="24523" y="13813"/>
                  </a:cubicBezTo>
                  <a:lnTo>
                    <a:pt x="24230" y="13541"/>
                  </a:lnTo>
                  <a:lnTo>
                    <a:pt x="24356" y="13541"/>
                  </a:lnTo>
                  <a:lnTo>
                    <a:pt x="25444" y="14022"/>
                  </a:lnTo>
                  <a:cubicBezTo>
                    <a:pt x="25570" y="14085"/>
                    <a:pt x="25695" y="14148"/>
                    <a:pt x="25800" y="14210"/>
                  </a:cubicBezTo>
                  <a:cubicBezTo>
                    <a:pt x="25849" y="14235"/>
                    <a:pt x="25902" y="14247"/>
                    <a:pt x="25954" y="14247"/>
                  </a:cubicBezTo>
                  <a:cubicBezTo>
                    <a:pt x="26034" y="14247"/>
                    <a:pt x="26113" y="14219"/>
                    <a:pt x="26176" y="14168"/>
                  </a:cubicBezTo>
                  <a:cubicBezTo>
                    <a:pt x="26281" y="14085"/>
                    <a:pt x="26344" y="13938"/>
                    <a:pt x="26302" y="13813"/>
                  </a:cubicBezTo>
                  <a:cubicBezTo>
                    <a:pt x="26260" y="13645"/>
                    <a:pt x="26134" y="13499"/>
                    <a:pt x="25967" y="13457"/>
                  </a:cubicBezTo>
                  <a:cubicBezTo>
                    <a:pt x="25883" y="13436"/>
                    <a:pt x="25821" y="13415"/>
                    <a:pt x="25758" y="13373"/>
                  </a:cubicBezTo>
                  <a:cubicBezTo>
                    <a:pt x="25611" y="13311"/>
                    <a:pt x="25486" y="13248"/>
                    <a:pt x="25339" y="13185"/>
                  </a:cubicBezTo>
                  <a:lnTo>
                    <a:pt x="24691" y="12892"/>
                  </a:lnTo>
                  <a:lnTo>
                    <a:pt x="25005" y="12767"/>
                  </a:lnTo>
                  <a:lnTo>
                    <a:pt x="26030" y="12327"/>
                  </a:lnTo>
                  <a:cubicBezTo>
                    <a:pt x="26281" y="12223"/>
                    <a:pt x="26386" y="11930"/>
                    <a:pt x="26239" y="11699"/>
                  </a:cubicBezTo>
                  <a:cubicBezTo>
                    <a:pt x="26164" y="11612"/>
                    <a:pt x="26053" y="11562"/>
                    <a:pt x="25940" y="11562"/>
                  </a:cubicBezTo>
                  <a:cubicBezTo>
                    <a:pt x="25862" y="11562"/>
                    <a:pt x="25784" y="11586"/>
                    <a:pt x="25716" y="11637"/>
                  </a:cubicBezTo>
                  <a:cubicBezTo>
                    <a:pt x="25277" y="11888"/>
                    <a:pt x="24795" y="12055"/>
                    <a:pt x="24335" y="12264"/>
                  </a:cubicBezTo>
                  <a:cubicBezTo>
                    <a:pt x="24314" y="12264"/>
                    <a:pt x="24272" y="12285"/>
                    <a:pt x="24230" y="12285"/>
                  </a:cubicBezTo>
                  <a:cubicBezTo>
                    <a:pt x="24230" y="12264"/>
                    <a:pt x="24251" y="12223"/>
                    <a:pt x="24272" y="12223"/>
                  </a:cubicBezTo>
                  <a:cubicBezTo>
                    <a:pt x="24858" y="11699"/>
                    <a:pt x="25444" y="11176"/>
                    <a:pt x="26009" y="10653"/>
                  </a:cubicBezTo>
                  <a:cubicBezTo>
                    <a:pt x="26114" y="10549"/>
                    <a:pt x="26218" y="10444"/>
                    <a:pt x="26302" y="10319"/>
                  </a:cubicBezTo>
                  <a:cubicBezTo>
                    <a:pt x="26427" y="10172"/>
                    <a:pt x="26406" y="9942"/>
                    <a:pt x="26239" y="9837"/>
                  </a:cubicBezTo>
                  <a:cubicBezTo>
                    <a:pt x="26174" y="9782"/>
                    <a:pt x="26097" y="9755"/>
                    <a:pt x="26019" y="9755"/>
                  </a:cubicBezTo>
                  <a:cubicBezTo>
                    <a:pt x="25920" y="9755"/>
                    <a:pt x="25819" y="9797"/>
                    <a:pt x="25737" y="9879"/>
                  </a:cubicBezTo>
                  <a:cubicBezTo>
                    <a:pt x="25549" y="10067"/>
                    <a:pt x="25360" y="10256"/>
                    <a:pt x="25151" y="10444"/>
                  </a:cubicBezTo>
                  <a:cubicBezTo>
                    <a:pt x="24670" y="10904"/>
                    <a:pt x="24147" y="11344"/>
                    <a:pt x="23645" y="11804"/>
                  </a:cubicBezTo>
                  <a:cubicBezTo>
                    <a:pt x="23414" y="12013"/>
                    <a:pt x="23163" y="12223"/>
                    <a:pt x="22933" y="12432"/>
                  </a:cubicBezTo>
                  <a:cubicBezTo>
                    <a:pt x="22891" y="12411"/>
                    <a:pt x="22870" y="12390"/>
                    <a:pt x="22829" y="12369"/>
                  </a:cubicBezTo>
                  <a:cubicBezTo>
                    <a:pt x="22201" y="11825"/>
                    <a:pt x="21510" y="11323"/>
                    <a:pt x="20820" y="10863"/>
                  </a:cubicBezTo>
                  <a:cubicBezTo>
                    <a:pt x="20706" y="10791"/>
                    <a:pt x="20573" y="10749"/>
                    <a:pt x="20440" y="10749"/>
                  </a:cubicBezTo>
                  <a:cubicBezTo>
                    <a:pt x="20378" y="10749"/>
                    <a:pt x="20315" y="10759"/>
                    <a:pt x="20255" y="10779"/>
                  </a:cubicBezTo>
                  <a:cubicBezTo>
                    <a:pt x="19962" y="10842"/>
                    <a:pt x="19669" y="10925"/>
                    <a:pt x="19397" y="10988"/>
                  </a:cubicBezTo>
                  <a:cubicBezTo>
                    <a:pt x="18414" y="11218"/>
                    <a:pt x="17451" y="11427"/>
                    <a:pt x="16489" y="11741"/>
                  </a:cubicBezTo>
                  <a:cubicBezTo>
                    <a:pt x="16426" y="11741"/>
                    <a:pt x="16363" y="11762"/>
                    <a:pt x="16300" y="11783"/>
                  </a:cubicBezTo>
                  <a:cubicBezTo>
                    <a:pt x="16363" y="11699"/>
                    <a:pt x="16447" y="11658"/>
                    <a:pt x="16531" y="11616"/>
                  </a:cubicBezTo>
                  <a:cubicBezTo>
                    <a:pt x="16740" y="11511"/>
                    <a:pt x="16949" y="11407"/>
                    <a:pt x="17137" y="11302"/>
                  </a:cubicBezTo>
                  <a:cubicBezTo>
                    <a:pt x="17535" y="11072"/>
                    <a:pt x="17932" y="10842"/>
                    <a:pt x="18309" y="10591"/>
                  </a:cubicBezTo>
                  <a:cubicBezTo>
                    <a:pt x="18748" y="10319"/>
                    <a:pt x="19188" y="10026"/>
                    <a:pt x="19627" y="9754"/>
                  </a:cubicBezTo>
                  <a:cubicBezTo>
                    <a:pt x="19899" y="9565"/>
                    <a:pt x="20171" y="9398"/>
                    <a:pt x="20464" y="9230"/>
                  </a:cubicBezTo>
                  <a:cubicBezTo>
                    <a:pt x="20527" y="9398"/>
                    <a:pt x="20673" y="9502"/>
                    <a:pt x="20862" y="9544"/>
                  </a:cubicBezTo>
                  <a:cubicBezTo>
                    <a:pt x="21071" y="9607"/>
                    <a:pt x="21280" y="9712"/>
                    <a:pt x="21489" y="9795"/>
                  </a:cubicBezTo>
                  <a:cubicBezTo>
                    <a:pt x="21615" y="9837"/>
                    <a:pt x="21740" y="9900"/>
                    <a:pt x="21866" y="9963"/>
                  </a:cubicBezTo>
                  <a:cubicBezTo>
                    <a:pt x="21916" y="9985"/>
                    <a:pt x="21967" y="9995"/>
                    <a:pt x="22016" y="9995"/>
                  </a:cubicBezTo>
                  <a:cubicBezTo>
                    <a:pt x="22156" y="9995"/>
                    <a:pt x="22286" y="9913"/>
                    <a:pt x="22347" y="9774"/>
                  </a:cubicBezTo>
                  <a:cubicBezTo>
                    <a:pt x="22473" y="9565"/>
                    <a:pt x="22389" y="9293"/>
                    <a:pt x="22159" y="9230"/>
                  </a:cubicBezTo>
                  <a:lnTo>
                    <a:pt x="21803" y="9063"/>
                  </a:lnTo>
                  <a:lnTo>
                    <a:pt x="21259" y="8854"/>
                  </a:lnTo>
                  <a:lnTo>
                    <a:pt x="21113" y="8791"/>
                  </a:lnTo>
                  <a:cubicBezTo>
                    <a:pt x="21406" y="8624"/>
                    <a:pt x="21678" y="8435"/>
                    <a:pt x="21950" y="8268"/>
                  </a:cubicBezTo>
                  <a:cubicBezTo>
                    <a:pt x="22057" y="8364"/>
                    <a:pt x="22192" y="8411"/>
                    <a:pt x="22327" y="8411"/>
                  </a:cubicBezTo>
                  <a:cubicBezTo>
                    <a:pt x="22428" y="8411"/>
                    <a:pt x="22530" y="8385"/>
                    <a:pt x="22619" y="8331"/>
                  </a:cubicBezTo>
                  <a:cubicBezTo>
                    <a:pt x="22640" y="8310"/>
                    <a:pt x="22682" y="8289"/>
                    <a:pt x="22724" y="8289"/>
                  </a:cubicBezTo>
                  <a:cubicBezTo>
                    <a:pt x="22933" y="8226"/>
                    <a:pt x="23080" y="8059"/>
                    <a:pt x="23163" y="7850"/>
                  </a:cubicBezTo>
                  <a:lnTo>
                    <a:pt x="23226" y="7598"/>
                  </a:lnTo>
                  <a:cubicBezTo>
                    <a:pt x="23289" y="7473"/>
                    <a:pt x="23247" y="7326"/>
                    <a:pt x="23163" y="7222"/>
                  </a:cubicBezTo>
                  <a:cubicBezTo>
                    <a:pt x="23121" y="7180"/>
                    <a:pt x="23080" y="7117"/>
                    <a:pt x="23059" y="7075"/>
                  </a:cubicBezTo>
                  <a:cubicBezTo>
                    <a:pt x="23038" y="6929"/>
                    <a:pt x="22912" y="6824"/>
                    <a:pt x="22766" y="6803"/>
                  </a:cubicBezTo>
                  <a:cubicBezTo>
                    <a:pt x="22703" y="6803"/>
                    <a:pt x="22640" y="6782"/>
                    <a:pt x="22577" y="6761"/>
                  </a:cubicBezTo>
                  <a:cubicBezTo>
                    <a:pt x="22511" y="6739"/>
                    <a:pt x="22444" y="6729"/>
                    <a:pt x="22377" y="6729"/>
                  </a:cubicBezTo>
                  <a:cubicBezTo>
                    <a:pt x="22189" y="6729"/>
                    <a:pt x="22005" y="6811"/>
                    <a:pt x="21866" y="6950"/>
                  </a:cubicBezTo>
                  <a:cubicBezTo>
                    <a:pt x="21824" y="6992"/>
                    <a:pt x="21803" y="7013"/>
                    <a:pt x="21761" y="7034"/>
                  </a:cubicBezTo>
                  <a:cubicBezTo>
                    <a:pt x="21636" y="7117"/>
                    <a:pt x="21552" y="7264"/>
                    <a:pt x="21552" y="7410"/>
                  </a:cubicBezTo>
                  <a:cubicBezTo>
                    <a:pt x="21552" y="7473"/>
                    <a:pt x="21552" y="7536"/>
                    <a:pt x="21552" y="7578"/>
                  </a:cubicBezTo>
                  <a:lnTo>
                    <a:pt x="20673" y="8038"/>
                  </a:lnTo>
                  <a:cubicBezTo>
                    <a:pt x="20694" y="7891"/>
                    <a:pt x="20715" y="7787"/>
                    <a:pt x="20736" y="7661"/>
                  </a:cubicBezTo>
                  <a:cubicBezTo>
                    <a:pt x="20778" y="7431"/>
                    <a:pt x="20799" y="7180"/>
                    <a:pt x="20820" y="6929"/>
                  </a:cubicBezTo>
                  <a:cubicBezTo>
                    <a:pt x="20868" y="6663"/>
                    <a:pt x="20665" y="6502"/>
                    <a:pt x="20461" y="6502"/>
                  </a:cubicBezTo>
                  <a:cubicBezTo>
                    <a:pt x="20312" y="6502"/>
                    <a:pt x="20161" y="6588"/>
                    <a:pt x="20108" y="6782"/>
                  </a:cubicBezTo>
                  <a:cubicBezTo>
                    <a:pt x="20108" y="6824"/>
                    <a:pt x="20088" y="6887"/>
                    <a:pt x="20088" y="6929"/>
                  </a:cubicBezTo>
                  <a:cubicBezTo>
                    <a:pt x="20088" y="7243"/>
                    <a:pt x="20046" y="7557"/>
                    <a:pt x="19962" y="7870"/>
                  </a:cubicBezTo>
                  <a:cubicBezTo>
                    <a:pt x="19899" y="8038"/>
                    <a:pt x="19920" y="8247"/>
                    <a:pt x="20046" y="8394"/>
                  </a:cubicBezTo>
                  <a:lnTo>
                    <a:pt x="19606" y="8624"/>
                  </a:lnTo>
                  <a:cubicBezTo>
                    <a:pt x="19041" y="8917"/>
                    <a:pt x="18455" y="9210"/>
                    <a:pt x="17911" y="9523"/>
                  </a:cubicBezTo>
                  <a:cubicBezTo>
                    <a:pt x="17347" y="9816"/>
                    <a:pt x="16803" y="10130"/>
                    <a:pt x="16259" y="10444"/>
                  </a:cubicBezTo>
                  <a:cubicBezTo>
                    <a:pt x="16091" y="10549"/>
                    <a:pt x="15924" y="10653"/>
                    <a:pt x="15756" y="10758"/>
                  </a:cubicBezTo>
                  <a:cubicBezTo>
                    <a:pt x="15777" y="10716"/>
                    <a:pt x="15798" y="10674"/>
                    <a:pt x="15840" y="10632"/>
                  </a:cubicBezTo>
                  <a:cubicBezTo>
                    <a:pt x="16259" y="10214"/>
                    <a:pt x="16677" y="9816"/>
                    <a:pt x="17075" y="9398"/>
                  </a:cubicBezTo>
                  <a:cubicBezTo>
                    <a:pt x="17577" y="8875"/>
                    <a:pt x="18058" y="8352"/>
                    <a:pt x="18581" y="7829"/>
                  </a:cubicBezTo>
                  <a:cubicBezTo>
                    <a:pt x="18727" y="7703"/>
                    <a:pt x="18811" y="7494"/>
                    <a:pt x="18790" y="7306"/>
                  </a:cubicBezTo>
                  <a:cubicBezTo>
                    <a:pt x="18769" y="6950"/>
                    <a:pt x="18748" y="6615"/>
                    <a:pt x="18707" y="6238"/>
                  </a:cubicBezTo>
                  <a:cubicBezTo>
                    <a:pt x="18665" y="5862"/>
                    <a:pt x="18602" y="5464"/>
                    <a:pt x="18560" y="5088"/>
                  </a:cubicBezTo>
                  <a:cubicBezTo>
                    <a:pt x="18539" y="4962"/>
                    <a:pt x="18518" y="4816"/>
                    <a:pt x="18497" y="4690"/>
                  </a:cubicBezTo>
                  <a:cubicBezTo>
                    <a:pt x="18518" y="4690"/>
                    <a:pt x="18539" y="4669"/>
                    <a:pt x="18560" y="4669"/>
                  </a:cubicBezTo>
                  <a:lnTo>
                    <a:pt x="21573" y="3665"/>
                  </a:lnTo>
                  <a:cubicBezTo>
                    <a:pt x="21761" y="3602"/>
                    <a:pt x="21950" y="3560"/>
                    <a:pt x="22138" y="3518"/>
                  </a:cubicBezTo>
                  <a:cubicBezTo>
                    <a:pt x="22305" y="3476"/>
                    <a:pt x="22431" y="3288"/>
                    <a:pt x="22410" y="3121"/>
                  </a:cubicBezTo>
                  <a:cubicBezTo>
                    <a:pt x="22390" y="2945"/>
                    <a:pt x="22243" y="2805"/>
                    <a:pt x="22069" y="2805"/>
                  </a:cubicBezTo>
                  <a:cubicBezTo>
                    <a:pt x="22057" y="2805"/>
                    <a:pt x="22045" y="2806"/>
                    <a:pt x="22033" y="2807"/>
                  </a:cubicBezTo>
                  <a:cubicBezTo>
                    <a:pt x="21908" y="2828"/>
                    <a:pt x="21782" y="2849"/>
                    <a:pt x="21657" y="2891"/>
                  </a:cubicBezTo>
                  <a:cubicBezTo>
                    <a:pt x="20924" y="3121"/>
                    <a:pt x="20192" y="3351"/>
                    <a:pt x="19481" y="3581"/>
                  </a:cubicBezTo>
                  <a:lnTo>
                    <a:pt x="19292" y="3644"/>
                  </a:lnTo>
                  <a:cubicBezTo>
                    <a:pt x="19292" y="3602"/>
                    <a:pt x="19313" y="3581"/>
                    <a:pt x="19334" y="3560"/>
                  </a:cubicBezTo>
                  <a:cubicBezTo>
                    <a:pt x="19648" y="3309"/>
                    <a:pt x="19983" y="3079"/>
                    <a:pt x="20297" y="2849"/>
                  </a:cubicBezTo>
                  <a:cubicBezTo>
                    <a:pt x="20401" y="2765"/>
                    <a:pt x="20527" y="2702"/>
                    <a:pt x="20652" y="2619"/>
                  </a:cubicBezTo>
                  <a:cubicBezTo>
                    <a:pt x="20778" y="2535"/>
                    <a:pt x="20820" y="2388"/>
                    <a:pt x="20799" y="2263"/>
                  </a:cubicBezTo>
                  <a:cubicBezTo>
                    <a:pt x="20757" y="2116"/>
                    <a:pt x="20673" y="2033"/>
                    <a:pt x="20527" y="1991"/>
                  </a:cubicBezTo>
                  <a:cubicBezTo>
                    <a:pt x="20490" y="1980"/>
                    <a:pt x="20452" y="1975"/>
                    <a:pt x="20414" y="1975"/>
                  </a:cubicBezTo>
                  <a:cubicBezTo>
                    <a:pt x="20299" y="1975"/>
                    <a:pt x="20182" y="2022"/>
                    <a:pt x="20088" y="2116"/>
                  </a:cubicBezTo>
                  <a:cubicBezTo>
                    <a:pt x="20046" y="2158"/>
                    <a:pt x="19983" y="2200"/>
                    <a:pt x="19920" y="2242"/>
                  </a:cubicBezTo>
                  <a:cubicBezTo>
                    <a:pt x="19795" y="2347"/>
                    <a:pt x="19648" y="2451"/>
                    <a:pt x="19502" y="2556"/>
                  </a:cubicBezTo>
                  <a:lnTo>
                    <a:pt x="18979" y="2953"/>
                  </a:lnTo>
                  <a:cubicBezTo>
                    <a:pt x="18979" y="2849"/>
                    <a:pt x="18979" y="2807"/>
                    <a:pt x="18979" y="2744"/>
                  </a:cubicBezTo>
                  <a:lnTo>
                    <a:pt x="19083" y="1907"/>
                  </a:lnTo>
                  <a:cubicBezTo>
                    <a:pt x="19104" y="1782"/>
                    <a:pt x="19104" y="1656"/>
                    <a:pt x="19125" y="1531"/>
                  </a:cubicBezTo>
                  <a:cubicBezTo>
                    <a:pt x="19167" y="1342"/>
                    <a:pt x="19083" y="1154"/>
                    <a:pt x="18937" y="1049"/>
                  </a:cubicBezTo>
                  <a:cubicBezTo>
                    <a:pt x="18880" y="1018"/>
                    <a:pt x="18819" y="1004"/>
                    <a:pt x="18760" y="1004"/>
                  </a:cubicBezTo>
                  <a:cubicBezTo>
                    <a:pt x="18578" y="1004"/>
                    <a:pt x="18408" y="1138"/>
                    <a:pt x="18393" y="1342"/>
                  </a:cubicBezTo>
                  <a:cubicBezTo>
                    <a:pt x="18351" y="1761"/>
                    <a:pt x="18330" y="2179"/>
                    <a:pt x="18288" y="2598"/>
                  </a:cubicBezTo>
                  <a:cubicBezTo>
                    <a:pt x="18267" y="2744"/>
                    <a:pt x="18246" y="2891"/>
                    <a:pt x="18225" y="3037"/>
                  </a:cubicBezTo>
                  <a:cubicBezTo>
                    <a:pt x="18183" y="2974"/>
                    <a:pt x="18163" y="2932"/>
                    <a:pt x="18142" y="2870"/>
                  </a:cubicBezTo>
                  <a:cubicBezTo>
                    <a:pt x="17974" y="2096"/>
                    <a:pt x="17828" y="1321"/>
                    <a:pt x="17660" y="547"/>
                  </a:cubicBezTo>
                  <a:cubicBezTo>
                    <a:pt x="17619" y="443"/>
                    <a:pt x="17598" y="338"/>
                    <a:pt x="17535" y="233"/>
                  </a:cubicBezTo>
                  <a:cubicBezTo>
                    <a:pt x="17488" y="92"/>
                    <a:pt x="17358" y="21"/>
                    <a:pt x="17226" y="21"/>
                  </a:cubicBezTo>
                  <a:cubicBezTo>
                    <a:pt x="17182" y="21"/>
                    <a:pt x="17137" y="29"/>
                    <a:pt x="17095" y="45"/>
                  </a:cubicBezTo>
                  <a:cubicBezTo>
                    <a:pt x="16907" y="129"/>
                    <a:pt x="16823" y="317"/>
                    <a:pt x="16865" y="505"/>
                  </a:cubicBezTo>
                  <a:cubicBezTo>
                    <a:pt x="16928" y="715"/>
                    <a:pt x="17012" y="945"/>
                    <a:pt x="17054" y="1175"/>
                  </a:cubicBezTo>
                  <a:cubicBezTo>
                    <a:pt x="17242" y="2075"/>
                    <a:pt x="17430" y="2995"/>
                    <a:pt x="17619" y="3895"/>
                  </a:cubicBezTo>
                  <a:cubicBezTo>
                    <a:pt x="17639" y="4000"/>
                    <a:pt x="17660" y="4125"/>
                    <a:pt x="17681" y="4209"/>
                  </a:cubicBezTo>
                  <a:cubicBezTo>
                    <a:pt x="17367" y="4334"/>
                    <a:pt x="17075" y="4460"/>
                    <a:pt x="16803" y="4585"/>
                  </a:cubicBezTo>
                  <a:cubicBezTo>
                    <a:pt x="16279" y="4774"/>
                    <a:pt x="15777" y="5004"/>
                    <a:pt x="15275" y="5276"/>
                  </a:cubicBezTo>
                  <a:cubicBezTo>
                    <a:pt x="15087" y="5360"/>
                    <a:pt x="14961" y="5527"/>
                    <a:pt x="14898" y="5715"/>
                  </a:cubicBezTo>
                  <a:cubicBezTo>
                    <a:pt x="14878" y="5862"/>
                    <a:pt x="14836" y="6008"/>
                    <a:pt x="14794" y="6155"/>
                  </a:cubicBezTo>
                  <a:cubicBezTo>
                    <a:pt x="14438" y="7285"/>
                    <a:pt x="14082" y="8394"/>
                    <a:pt x="13831" y="9544"/>
                  </a:cubicBezTo>
                  <a:cubicBezTo>
                    <a:pt x="13831" y="9565"/>
                    <a:pt x="13810" y="9607"/>
                    <a:pt x="13790" y="9628"/>
                  </a:cubicBezTo>
                  <a:cubicBezTo>
                    <a:pt x="13769" y="9544"/>
                    <a:pt x="13769" y="9461"/>
                    <a:pt x="13769" y="9377"/>
                  </a:cubicBezTo>
                  <a:cubicBezTo>
                    <a:pt x="13790" y="9147"/>
                    <a:pt x="13810" y="8917"/>
                    <a:pt x="13810" y="8707"/>
                  </a:cubicBezTo>
                  <a:cubicBezTo>
                    <a:pt x="13810" y="8017"/>
                    <a:pt x="13810" y="7347"/>
                    <a:pt x="13748" y="6657"/>
                  </a:cubicBezTo>
                  <a:cubicBezTo>
                    <a:pt x="13727" y="6364"/>
                    <a:pt x="13727" y="6092"/>
                    <a:pt x="13706" y="5799"/>
                  </a:cubicBezTo>
                  <a:cubicBezTo>
                    <a:pt x="13706" y="5485"/>
                    <a:pt x="13685" y="5171"/>
                    <a:pt x="13685" y="4878"/>
                  </a:cubicBezTo>
                  <a:cubicBezTo>
                    <a:pt x="13685" y="4816"/>
                    <a:pt x="13685" y="4774"/>
                    <a:pt x="13685" y="4732"/>
                  </a:cubicBezTo>
                  <a:cubicBezTo>
                    <a:pt x="13727" y="4743"/>
                    <a:pt x="13765" y="4749"/>
                    <a:pt x="13800" y="4749"/>
                  </a:cubicBezTo>
                  <a:cubicBezTo>
                    <a:pt x="13956" y="4749"/>
                    <a:pt x="14050" y="4646"/>
                    <a:pt x="14187" y="4544"/>
                  </a:cubicBezTo>
                  <a:cubicBezTo>
                    <a:pt x="14334" y="4418"/>
                    <a:pt x="14501" y="4272"/>
                    <a:pt x="14668" y="4146"/>
                  </a:cubicBezTo>
                  <a:cubicBezTo>
                    <a:pt x="14794" y="4062"/>
                    <a:pt x="14919" y="3979"/>
                    <a:pt x="15024" y="3895"/>
                  </a:cubicBezTo>
                  <a:cubicBezTo>
                    <a:pt x="15191" y="3769"/>
                    <a:pt x="15212" y="3518"/>
                    <a:pt x="15087" y="3372"/>
                  </a:cubicBezTo>
                  <a:cubicBezTo>
                    <a:pt x="15006" y="3280"/>
                    <a:pt x="14900" y="3232"/>
                    <a:pt x="14797" y="3232"/>
                  </a:cubicBezTo>
                  <a:cubicBezTo>
                    <a:pt x="14713" y="3232"/>
                    <a:pt x="14630" y="3264"/>
                    <a:pt x="14564" y="3330"/>
                  </a:cubicBezTo>
                  <a:lnTo>
                    <a:pt x="14313" y="3497"/>
                  </a:lnTo>
                  <a:lnTo>
                    <a:pt x="13810" y="3895"/>
                  </a:lnTo>
                  <a:cubicBezTo>
                    <a:pt x="13769" y="3916"/>
                    <a:pt x="13727" y="3958"/>
                    <a:pt x="13664" y="4000"/>
                  </a:cubicBezTo>
                  <a:cubicBezTo>
                    <a:pt x="13664" y="3665"/>
                    <a:pt x="13622" y="3330"/>
                    <a:pt x="13622" y="3016"/>
                  </a:cubicBezTo>
                  <a:cubicBezTo>
                    <a:pt x="13685" y="2995"/>
                    <a:pt x="13727" y="2974"/>
                    <a:pt x="13790" y="2932"/>
                  </a:cubicBezTo>
                  <a:cubicBezTo>
                    <a:pt x="13894" y="2849"/>
                    <a:pt x="13957" y="2744"/>
                    <a:pt x="13999" y="2619"/>
                  </a:cubicBezTo>
                  <a:cubicBezTo>
                    <a:pt x="13999" y="2535"/>
                    <a:pt x="14020" y="2451"/>
                    <a:pt x="14041" y="2368"/>
                  </a:cubicBezTo>
                  <a:cubicBezTo>
                    <a:pt x="14082" y="2158"/>
                    <a:pt x="14041" y="1949"/>
                    <a:pt x="13894" y="1782"/>
                  </a:cubicBezTo>
                  <a:cubicBezTo>
                    <a:pt x="13810" y="1698"/>
                    <a:pt x="13748" y="1614"/>
                    <a:pt x="13664" y="1552"/>
                  </a:cubicBezTo>
                  <a:cubicBezTo>
                    <a:pt x="13602" y="1474"/>
                    <a:pt x="13505" y="1431"/>
                    <a:pt x="13417" y="1431"/>
                  </a:cubicBezTo>
                  <a:cubicBezTo>
                    <a:pt x="13386" y="1431"/>
                    <a:pt x="13356" y="1436"/>
                    <a:pt x="13329" y="1447"/>
                  </a:cubicBezTo>
                  <a:cubicBezTo>
                    <a:pt x="13298" y="1457"/>
                    <a:pt x="13266" y="1463"/>
                    <a:pt x="13238" y="1463"/>
                  </a:cubicBezTo>
                  <a:cubicBezTo>
                    <a:pt x="13209" y="1463"/>
                    <a:pt x="13183" y="1457"/>
                    <a:pt x="13162" y="1447"/>
                  </a:cubicBezTo>
                  <a:cubicBezTo>
                    <a:pt x="13124" y="1436"/>
                    <a:pt x="13088" y="1431"/>
                    <a:pt x="13052" y="1431"/>
                  </a:cubicBezTo>
                  <a:cubicBezTo>
                    <a:pt x="12952" y="1431"/>
                    <a:pt x="12863" y="1474"/>
                    <a:pt x="12785" y="1552"/>
                  </a:cubicBezTo>
                  <a:cubicBezTo>
                    <a:pt x="12722" y="1614"/>
                    <a:pt x="12660" y="1698"/>
                    <a:pt x="12576" y="1782"/>
                  </a:cubicBezTo>
                  <a:cubicBezTo>
                    <a:pt x="12471" y="1886"/>
                    <a:pt x="12409" y="2033"/>
                    <a:pt x="12429" y="2179"/>
                  </a:cubicBezTo>
                  <a:cubicBezTo>
                    <a:pt x="12429" y="2347"/>
                    <a:pt x="12450" y="2514"/>
                    <a:pt x="12492" y="2681"/>
                  </a:cubicBezTo>
                  <a:cubicBezTo>
                    <a:pt x="12534" y="2807"/>
                    <a:pt x="12618" y="2891"/>
                    <a:pt x="12722" y="2953"/>
                  </a:cubicBezTo>
                  <a:cubicBezTo>
                    <a:pt x="12764" y="2974"/>
                    <a:pt x="12806" y="2995"/>
                    <a:pt x="12827" y="3016"/>
                  </a:cubicBezTo>
                  <a:cubicBezTo>
                    <a:pt x="12827" y="3351"/>
                    <a:pt x="12806" y="3665"/>
                    <a:pt x="12806" y="3979"/>
                  </a:cubicBezTo>
                  <a:lnTo>
                    <a:pt x="11906" y="3309"/>
                  </a:lnTo>
                  <a:cubicBezTo>
                    <a:pt x="11842" y="3254"/>
                    <a:pt x="11760" y="3227"/>
                    <a:pt x="11679" y="3227"/>
                  </a:cubicBezTo>
                  <a:cubicBezTo>
                    <a:pt x="11577" y="3227"/>
                    <a:pt x="11474" y="3269"/>
                    <a:pt x="11404" y="3351"/>
                  </a:cubicBezTo>
                  <a:cubicBezTo>
                    <a:pt x="11258" y="3497"/>
                    <a:pt x="11258" y="3748"/>
                    <a:pt x="11425" y="3874"/>
                  </a:cubicBezTo>
                  <a:cubicBezTo>
                    <a:pt x="11467" y="3916"/>
                    <a:pt x="11530" y="3937"/>
                    <a:pt x="11572" y="3979"/>
                  </a:cubicBezTo>
                  <a:cubicBezTo>
                    <a:pt x="11802" y="4146"/>
                    <a:pt x="12032" y="4313"/>
                    <a:pt x="12262" y="4502"/>
                  </a:cubicBezTo>
                  <a:cubicBezTo>
                    <a:pt x="12410" y="4612"/>
                    <a:pt x="12525" y="4739"/>
                    <a:pt x="12707" y="4739"/>
                  </a:cubicBezTo>
                  <a:cubicBezTo>
                    <a:pt x="12732" y="4739"/>
                    <a:pt x="12758" y="4737"/>
                    <a:pt x="12785" y="4732"/>
                  </a:cubicBezTo>
                  <a:lnTo>
                    <a:pt x="12785" y="4857"/>
                  </a:lnTo>
                  <a:cubicBezTo>
                    <a:pt x="12785" y="5192"/>
                    <a:pt x="12764" y="5506"/>
                    <a:pt x="12743" y="5820"/>
                  </a:cubicBezTo>
                  <a:cubicBezTo>
                    <a:pt x="12722" y="6364"/>
                    <a:pt x="12681" y="6929"/>
                    <a:pt x="12681" y="7452"/>
                  </a:cubicBezTo>
                  <a:lnTo>
                    <a:pt x="12681" y="9000"/>
                  </a:lnTo>
                  <a:cubicBezTo>
                    <a:pt x="12681" y="9210"/>
                    <a:pt x="12701" y="9419"/>
                    <a:pt x="12701" y="9628"/>
                  </a:cubicBezTo>
                  <a:cubicBezTo>
                    <a:pt x="12681" y="9607"/>
                    <a:pt x="12639" y="9565"/>
                    <a:pt x="12639" y="9523"/>
                  </a:cubicBezTo>
                  <a:cubicBezTo>
                    <a:pt x="12597" y="9314"/>
                    <a:pt x="12555" y="9105"/>
                    <a:pt x="12492" y="8896"/>
                  </a:cubicBezTo>
                  <a:cubicBezTo>
                    <a:pt x="12178" y="7808"/>
                    <a:pt x="11844" y="6720"/>
                    <a:pt x="11530" y="5611"/>
                  </a:cubicBezTo>
                  <a:cubicBezTo>
                    <a:pt x="11509" y="5485"/>
                    <a:pt x="11404" y="5381"/>
                    <a:pt x="11300" y="5318"/>
                  </a:cubicBezTo>
                  <a:cubicBezTo>
                    <a:pt x="11132" y="5192"/>
                    <a:pt x="10944" y="5109"/>
                    <a:pt x="10756" y="5025"/>
                  </a:cubicBezTo>
                  <a:cubicBezTo>
                    <a:pt x="10149" y="4753"/>
                    <a:pt x="9521" y="4523"/>
                    <a:pt x="8893" y="4251"/>
                  </a:cubicBezTo>
                  <a:lnTo>
                    <a:pt x="8789" y="4209"/>
                  </a:lnTo>
                  <a:cubicBezTo>
                    <a:pt x="8789" y="4167"/>
                    <a:pt x="8789" y="4104"/>
                    <a:pt x="8789" y="4062"/>
                  </a:cubicBezTo>
                  <a:cubicBezTo>
                    <a:pt x="8872" y="3728"/>
                    <a:pt x="8935" y="3393"/>
                    <a:pt x="8998" y="3037"/>
                  </a:cubicBezTo>
                  <a:cubicBezTo>
                    <a:pt x="9186" y="2179"/>
                    <a:pt x="9333" y="1300"/>
                    <a:pt x="9584" y="443"/>
                  </a:cubicBezTo>
                  <a:cubicBezTo>
                    <a:pt x="9626" y="275"/>
                    <a:pt x="9542" y="87"/>
                    <a:pt x="9375" y="24"/>
                  </a:cubicBezTo>
                  <a:cubicBezTo>
                    <a:pt x="9332" y="8"/>
                    <a:pt x="9288" y="0"/>
                    <a:pt x="9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1902820" y="627623"/>
              <a:ext cx="480536" cy="497913"/>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9"/>
          <p:cNvSpPr txBox="1">
            <a:spLocks noGrp="1"/>
          </p:cNvSpPr>
          <p:nvPr>
            <p:ph type="title"/>
          </p:nvPr>
        </p:nvSpPr>
        <p:spPr>
          <a:xfrm>
            <a:off x="3010592" y="855815"/>
            <a:ext cx="3762429" cy="79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a:t>Early Voting</a:t>
            </a:r>
            <a:endParaRPr sz="3200" dirty="0"/>
          </a:p>
        </p:txBody>
      </p:sp>
      <p:sp>
        <p:nvSpPr>
          <p:cNvPr id="541" name="Google Shape;541;p39"/>
          <p:cNvSpPr txBox="1">
            <a:spLocks noGrp="1"/>
          </p:cNvSpPr>
          <p:nvPr>
            <p:ph type="subTitle" idx="1"/>
          </p:nvPr>
        </p:nvSpPr>
        <p:spPr>
          <a:xfrm>
            <a:off x="1471466" y="1705993"/>
            <a:ext cx="6276220" cy="2353202"/>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dirty="0"/>
              <a:t>Begins 28-days before election day</a:t>
            </a:r>
          </a:p>
          <a:p>
            <a:pPr lvl="1" algn="l">
              <a:buFont typeface="Arial" panose="020B0604020202020204" pitchFamily="34" charset="0"/>
              <a:buChar char="•"/>
            </a:pPr>
            <a:r>
              <a:rPr lang="en-US" dirty="0"/>
              <a:t>Shifts to 27-days in fall, if Columbus Day holiday shifts voter registration deadline</a:t>
            </a:r>
          </a:p>
          <a:p>
            <a:pPr lvl="1" algn="l">
              <a:buFont typeface="Arial" panose="020B0604020202020204" pitchFamily="34" charset="0"/>
              <a:buChar char="•"/>
            </a:pPr>
            <a:endParaRPr lang="en-US" sz="1000" dirty="0"/>
          </a:p>
          <a:p>
            <a:pPr>
              <a:buFont typeface="Arial" panose="020B0604020202020204" pitchFamily="34" charset="0"/>
              <a:buChar char="•"/>
            </a:pPr>
            <a:r>
              <a:rPr lang="en-US" dirty="0"/>
              <a:t>Ends noon, day before election day</a:t>
            </a:r>
          </a:p>
          <a:p>
            <a:pPr lvl="1" algn="l">
              <a:buFont typeface="Arial" panose="020B0604020202020204" pitchFamily="34" charset="0"/>
              <a:buChar char="•"/>
            </a:pPr>
            <a:r>
              <a:rPr lang="en-US" dirty="0"/>
              <a:t>If there is a line at any early voting location when it closes on a particular day, voters in line can vote, if otherwise eligible</a:t>
            </a:r>
          </a:p>
          <a:p>
            <a:pPr lvl="2" algn="l">
              <a:buFont typeface="Arial" panose="020B0604020202020204" pitchFamily="34" charset="0"/>
              <a:buChar char="•"/>
            </a:pPr>
            <a:r>
              <a:rPr lang="en-US" dirty="0"/>
              <a:t>Need to stamp hand, write down names, or put a person at end of line to mark it</a:t>
            </a:r>
          </a:p>
          <a:p>
            <a:pPr marL="0" lvl="0" indent="0" algn="l" rtl="0">
              <a:spcBef>
                <a:spcPts val="0"/>
              </a:spcBef>
              <a:spcAft>
                <a:spcPts val="0"/>
              </a:spcAft>
              <a:buNone/>
            </a:pPr>
            <a:endParaRPr dirty="0"/>
          </a:p>
        </p:txBody>
      </p:sp>
      <p:grpSp>
        <p:nvGrpSpPr>
          <p:cNvPr id="543" name="Google Shape;543;p39">
            <a:extLst>
              <a:ext uri="{C183D7F6-B498-43B3-948B-1728B52AA6E4}">
                <adec:decorative xmlns:adec="http://schemas.microsoft.com/office/drawing/2017/decorative" val="1"/>
              </a:ext>
            </a:extLst>
          </p:cNvPr>
          <p:cNvGrpSpPr/>
          <p:nvPr/>
        </p:nvGrpSpPr>
        <p:grpSpPr>
          <a:xfrm>
            <a:off x="1710274" y="1026301"/>
            <a:ext cx="6492332" cy="2959239"/>
            <a:chOff x="1710274" y="1026301"/>
            <a:chExt cx="6492332" cy="2959239"/>
          </a:xfrm>
        </p:grpSpPr>
        <p:sp>
          <p:nvSpPr>
            <p:cNvPr id="544" name="Google Shape;544;p39"/>
            <p:cNvSpPr/>
            <p:nvPr/>
          </p:nvSpPr>
          <p:spPr>
            <a:xfrm flipH="1">
              <a:off x="1710274" y="1026301"/>
              <a:ext cx="660707" cy="577136"/>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flipH="1">
              <a:off x="2037323" y="3653882"/>
              <a:ext cx="333647" cy="33165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flipH="1">
              <a:off x="7900779" y="2689252"/>
              <a:ext cx="301827" cy="299410"/>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ACB2B96B-C2F1-A7E9-66E3-E9182238430F}"/>
              </a:ext>
            </a:extLst>
          </p:cNvPr>
          <p:cNvSpPr txBox="1"/>
          <p:nvPr/>
        </p:nvSpPr>
        <p:spPr>
          <a:xfrm>
            <a:off x="4668982" y="3994088"/>
            <a:ext cx="3155251"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3-11-10-26 | IC 3-11-10</a:t>
            </a:r>
            <a:r>
              <a:rPr lang="en-US" sz="1000" dirty="0">
                <a:solidFill>
                  <a:schemeClr val="tx1"/>
                </a:solidFill>
                <a:latin typeface="Arial" panose="020B0604020202020204" pitchFamily="34" charset="0"/>
                <a:cs typeface="Arial" panose="020B0604020202020204" pitchFamily="34" charset="0"/>
              </a:rPr>
              <a:t>-26.3 | IC 3-11-10-29.2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0"/>
          <p:cNvSpPr txBox="1">
            <a:spLocks noGrp="1"/>
          </p:cNvSpPr>
          <p:nvPr>
            <p:ph type="title"/>
          </p:nvPr>
        </p:nvSpPr>
        <p:spPr>
          <a:xfrm>
            <a:off x="664017" y="52258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Early Voting</a:t>
            </a:r>
            <a:endParaRPr dirty="0"/>
          </a:p>
        </p:txBody>
      </p:sp>
      <p:sp>
        <p:nvSpPr>
          <p:cNvPr id="553" name="Google Shape;553;p40"/>
          <p:cNvSpPr txBox="1">
            <a:spLocks noGrp="1"/>
          </p:cNvSpPr>
          <p:nvPr>
            <p:ph type="subTitle" idx="2"/>
          </p:nvPr>
        </p:nvSpPr>
        <p:spPr>
          <a:xfrm>
            <a:off x="472752" y="1101991"/>
            <a:ext cx="8086530" cy="3513571"/>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600" dirty="0"/>
              <a:t>Early Voting in Vote Center Counties: </a:t>
            </a:r>
          </a:p>
          <a:p>
            <a:pPr lvl="1" algn="l">
              <a:buFont typeface="Arial" panose="020B0604020202020204" pitchFamily="34" charset="0"/>
              <a:buChar char="•"/>
            </a:pPr>
            <a:r>
              <a:rPr lang="en-US" sz="1600" dirty="0"/>
              <a:t>One office of the circuit court clerk as designated by the clerk must be available for the entire early voting period and two Saturdays preceding election day</a:t>
            </a:r>
          </a:p>
          <a:p>
            <a:pPr lvl="2" algn="l">
              <a:buFont typeface="Arial" panose="020B0604020202020204" pitchFamily="34" charset="0"/>
              <a:buChar char="•"/>
            </a:pPr>
            <a:r>
              <a:rPr lang="en-US" sz="1600" dirty="0"/>
              <a:t>Must be open for 7-hours for each of the two Saturday, unless the county is a population of less than 20,000, then minimum requirement of 4-hours must be met</a:t>
            </a:r>
          </a:p>
          <a:p>
            <a:pPr lvl="1" algn="l">
              <a:buFont typeface="Arial" panose="020B0604020202020204" pitchFamily="34" charset="0"/>
              <a:buChar char="•"/>
            </a:pPr>
            <a:r>
              <a:rPr lang="en-US" sz="1600" dirty="0"/>
              <a:t>At least one vote center used on Election Day must be open for the two Saturdays preceding election day as a “satellite” site</a:t>
            </a:r>
          </a:p>
          <a:p>
            <a:pPr lvl="2" algn="l">
              <a:buFont typeface="Arial" panose="020B0604020202020204" pitchFamily="34" charset="0"/>
              <a:buChar char="•"/>
            </a:pPr>
            <a:r>
              <a:rPr lang="en-US" sz="1600" dirty="0"/>
              <a:t>Can have more sites &amp; more days, but this is the minimum requirement and needs to be noted in county’s vote center plan</a:t>
            </a:r>
          </a:p>
          <a:p>
            <a:pPr lvl="2" algn="l">
              <a:buFont typeface="Arial" panose="020B0604020202020204" pitchFamily="34" charset="0"/>
              <a:buChar char="•"/>
            </a:pPr>
            <a:r>
              <a:rPr lang="en-US" sz="1600" dirty="0"/>
              <a:t>Satellite sites used in the May primary must be used in November</a:t>
            </a:r>
          </a:p>
          <a:p>
            <a:pPr lvl="3" algn="l">
              <a:buFont typeface="Arial" panose="020B0604020202020204" pitchFamily="34" charset="0"/>
              <a:buChar char="•"/>
            </a:pPr>
            <a:r>
              <a:rPr lang="en-US" sz="1600" dirty="0"/>
              <a:t>Can add more or change locations for </a:t>
            </a:r>
            <a:r>
              <a:rPr lang="en-US" sz="1600"/>
              <a:t>November’s election </a:t>
            </a:r>
            <a:r>
              <a:rPr lang="en-US" sz="1600" dirty="0"/>
              <a:t>but requires a unanimous vote by the county election board. </a:t>
            </a:r>
          </a:p>
        </p:txBody>
      </p:sp>
      <p:sp>
        <p:nvSpPr>
          <p:cNvPr id="555" name="Google Shape;555;p40">
            <a:extLst>
              <a:ext uri="{C183D7F6-B498-43B3-948B-1728B52AA6E4}">
                <adec:decorative xmlns:adec="http://schemas.microsoft.com/office/drawing/2017/decorative" val="1"/>
              </a:ext>
            </a:extLst>
          </p:cNvPr>
          <p:cNvSpPr/>
          <p:nvPr/>
        </p:nvSpPr>
        <p:spPr>
          <a:xfrm>
            <a:off x="-683892" y="2432307"/>
            <a:ext cx="480497" cy="419760"/>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0AD175F2-00C5-E764-2FDB-5F8CCBC9F7B5}"/>
              </a:ext>
            </a:extLst>
          </p:cNvPr>
          <p:cNvSpPr txBox="1"/>
          <p:nvPr/>
        </p:nvSpPr>
        <p:spPr>
          <a:xfrm>
            <a:off x="2271374" y="4897279"/>
            <a:ext cx="4839330"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3-11-10-26 | IC 3-11-10-26.3 | IC 3-11-18.1-4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1"/>
          <p:cNvSpPr txBox="1">
            <a:spLocks noGrp="1"/>
          </p:cNvSpPr>
          <p:nvPr>
            <p:ph type="title"/>
          </p:nvPr>
        </p:nvSpPr>
        <p:spPr>
          <a:xfrm>
            <a:off x="718050" y="420111"/>
            <a:ext cx="4574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Early Voting</a:t>
            </a:r>
            <a:endParaRPr dirty="0"/>
          </a:p>
        </p:txBody>
      </p:sp>
      <p:sp>
        <p:nvSpPr>
          <p:cNvPr id="561" name="Google Shape;561;p41"/>
          <p:cNvSpPr txBox="1">
            <a:spLocks noGrp="1"/>
          </p:cNvSpPr>
          <p:nvPr>
            <p:ph type="subTitle" idx="1"/>
          </p:nvPr>
        </p:nvSpPr>
        <p:spPr>
          <a:xfrm>
            <a:off x="606083" y="992811"/>
            <a:ext cx="4574400" cy="3685402"/>
          </a:xfrm>
          <a:prstGeom prst="rect">
            <a:avLst/>
          </a:prstGeom>
        </p:spPr>
        <p:txBody>
          <a:bodyPr spcFirstLastPara="1" wrap="square" lIns="91425" tIns="91425" rIns="91425" bIns="91425" anchor="t" anchorCtr="0">
            <a:noAutofit/>
          </a:bodyPr>
          <a:lstStyle/>
          <a:p>
            <a:pPr marL="114300" indent="0">
              <a:buClrTx/>
              <a:buNone/>
            </a:pPr>
            <a:r>
              <a:rPr lang="en-US" sz="1600" dirty="0"/>
              <a:t>Early Voting in Non-Vote Center Counties</a:t>
            </a:r>
          </a:p>
          <a:p>
            <a:pPr marL="114300" indent="0">
              <a:buClrTx/>
              <a:buNone/>
            </a:pPr>
            <a:endParaRPr lang="en-US" sz="1600" dirty="0"/>
          </a:p>
          <a:p>
            <a:pPr>
              <a:buClrTx/>
            </a:pPr>
            <a:r>
              <a:rPr lang="en-US" sz="1600" dirty="0"/>
              <a:t>Clerk can decide to expand office hours or weekend early voting at the clerk’s office, the county election board can also pass a resolution by majority vote to have the clerk’s office open the third Saturday before election day</a:t>
            </a:r>
          </a:p>
          <a:p>
            <a:pPr marL="114300" indent="0">
              <a:buClrTx/>
              <a:buNone/>
            </a:pPr>
            <a:endParaRPr lang="en-US" sz="1600" dirty="0"/>
          </a:p>
          <a:p>
            <a:pPr>
              <a:buClrTx/>
            </a:pPr>
            <a:r>
              <a:rPr lang="en-US" sz="1600" dirty="0"/>
              <a:t>Vote center counties may also pass a separate resolution to require clerk’s office to be open for a third Saturday by majority vote; this would not be a change to the vote center plan </a:t>
            </a:r>
          </a:p>
          <a:p>
            <a:pPr marL="0" lvl="0" indent="0" algn="l" rtl="0">
              <a:spcBef>
                <a:spcPts val="0"/>
              </a:spcBef>
              <a:spcAft>
                <a:spcPts val="0"/>
              </a:spcAft>
              <a:buClr>
                <a:schemeClr val="dk1"/>
              </a:buClr>
              <a:buSzPts val="1100"/>
              <a:buFont typeface="Arial"/>
              <a:buNone/>
            </a:pPr>
            <a:endParaRPr dirty="0"/>
          </a:p>
        </p:txBody>
      </p:sp>
      <p:pic>
        <p:nvPicPr>
          <p:cNvPr id="562" name="Google Shape;562;p41" descr="Photo of two people playing in the snow"/>
          <p:cNvPicPr preferRelativeResize="0">
            <a:picLocks noGrp="1"/>
          </p:cNvPicPr>
          <p:nvPr>
            <p:ph type="pic" idx="2"/>
          </p:nvPr>
        </p:nvPicPr>
        <p:blipFill rotWithShape="1">
          <a:blip r:embed="rId3">
            <a:alphaModFix/>
          </a:blip>
          <a:srcRect t="1479" b="568"/>
          <a:stretch/>
        </p:blipFill>
        <p:spPr>
          <a:xfrm>
            <a:off x="5661475" y="362200"/>
            <a:ext cx="3010801" cy="4424448"/>
          </a:xfrm>
          <a:prstGeom prst="rect">
            <a:avLst/>
          </a:prstGeom>
        </p:spPr>
      </p:pic>
      <p:sp>
        <p:nvSpPr>
          <p:cNvPr id="2" name="TextBox 1">
            <a:extLst>
              <a:ext uri="{FF2B5EF4-FFF2-40B4-BE49-F238E27FC236}">
                <a16:creationId xmlns:a16="http://schemas.microsoft.com/office/drawing/2014/main" id="{841CBBAF-2146-8A9F-40C5-D2043A3A44BB}"/>
              </a:ext>
            </a:extLst>
          </p:cNvPr>
          <p:cNvSpPr txBox="1"/>
          <p:nvPr/>
        </p:nvSpPr>
        <p:spPr>
          <a:xfrm>
            <a:off x="2809204" y="4511619"/>
            <a:ext cx="1977736"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3-11-10-26 | IC 3-11-10-26.3</a:t>
            </a:r>
          </a:p>
        </p:txBody>
      </p:sp>
      <p:sp>
        <p:nvSpPr>
          <p:cNvPr id="563" name="Google Shape;563;p41">
            <a:extLst>
              <a:ext uri="{C183D7F6-B498-43B3-948B-1728B52AA6E4}">
                <adec:decorative xmlns:adec="http://schemas.microsoft.com/office/drawing/2017/decorative" val="1"/>
              </a:ext>
            </a:extLst>
          </p:cNvPr>
          <p:cNvSpPr/>
          <p:nvPr/>
        </p:nvSpPr>
        <p:spPr>
          <a:xfrm>
            <a:off x="5914425" y="4345025"/>
            <a:ext cx="301807" cy="333188"/>
          </a:xfrm>
          <a:custGeom>
            <a:avLst/>
            <a:gdLst/>
            <a:ahLst/>
            <a:cxnLst/>
            <a:rect l="l" t="t" r="r" b="b"/>
            <a:pathLst>
              <a:path w="26929" h="29729" extrusionOk="0">
                <a:moveTo>
                  <a:pt x="8809" y="6822"/>
                </a:moveTo>
                <a:lnTo>
                  <a:pt x="10002" y="7366"/>
                </a:lnTo>
                <a:lnTo>
                  <a:pt x="9855" y="8600"/>
                </a:lnTo>
                <a:cubicBezTo>
                  <a:pt x="9458" y="8475"/>
                  <a:pt x="9060" y="8307"/>
                  <a:pt x="8684" y="8098"/>
                </a:cubicBezTo>
                <a:cubicBezTo>
                  <a:pt x="8725" y="7680"/>
                  <a:pt x="8767" y="7261"/>
                  <a:pt x="8809" y="6822"/>
                </a:cubicBezTo>
                <a:close/>
                <a:moveTo>
                  <a:pt x="18162" y="6843"/>
                </a:moveTo>
                <a:cubicBezTo>
                  <a:pt x="18204" y="7219"/>
                  <a:pt x="18225" y="7575"/>
                  <a:pt x="18267" y="7931"/>
                </a:cubicBezTo>
                <a:cubicBezTo>
                  <a:pt x="18308" y="8035"/>
                  <a:pt x="18225" y="8161"/>
                  <a:pt x="18120" y="8182"/>
                </a:cubicBezTo>
                <a:cubicBezTo>
                  <a:pt x="17785" y="8328"/>
                  <a:pt x="17471" y="8475"/>
                  <a:pt x="17158" y="8621"/>
                </a:cubicBezTo>
                <a:cubicBezTo>
                  <a:pt x="17053" y="8224"/>
                  <a:pt x="16990" y="7805"/>
                  <a:pt x="16990" y="7387"/>
                </a:cubicBezTo>
                <a:cubicBezTo>
                  <a:pt x="17367" y="7177"/>
                  <a:pt x="17743" y="6989"/>
                  <a:pt x="18162" y="6843"/>
                </a:cubicBezTo>
                <a:close/>
                <a:moveTo>
                  <a:pt x="10734" y="7324"/>
                </a:moveTo>
                <a:cubicBezTo>
                  <a:pt x="11550" y="7721"/>
                  <a:pt x="12345" y="8182"/>
                  <a:pt x="13078" y="8747"/>
                </a:cubicBezTo>
                <a:lnTo>
                  <a:pt x="13078" y="10128"/>
                </a:lnTo>
                <a:cubicBezTo>
                  <a:pt x="12743" y="9981"/>
                  <a:pt x="12450" y="9835"/>
                  <a:pt x="12136" y="9688"/>
                </a:cubicBezTo>
                <a:lnTo>
                  <a:pt x="10713" y="8998"/>
                </a:lnTo>
                <a:cubicBezTo>
                  <a:pt x="10567" y="8935"/>
                  <a:pt x="10546" y="8956"/>
                  <a:pt x="10567" y="8747"/>
                </a:cubicBezTo>
                <a:cubicBezTo>
                  <a:pt x="10629" y="8286"/>
                  <a:pt x="10671" y="7847"/>
                  <a:pt x="10713" y="7408"/>
                </a:cubicBezTo>
                <a:cubicBezTo>
                  <a:pt x="10734" y="7387"/>
                  <a:pt x="10734" y="7345"/>
                  <a:pt x="10734" y="7324"/>
                </a:cubicBezTo>
                <a:close/>
                <a:moveTo>
                  <a:pt x="16237" y="7303"/>
                </a:moveTo>
                <a:cubicBezTo>
                  <a:pt x="16300" y="7575"/>
                  <a:pt x="16300" y="7847"/>
                  <a:pt x="16321" y="8098"/>
                </a:cubicBezTo>
                <a:cubicBezTo>
                  <a:pt x="16363" y="8370"/>
                  <a:pt x="16404" y="8642"/>
                  <a:pt x="16446" y="8914"/>
                </a:cubicBezTo>
                <a:lnTo>
                  <a:pt x="13914" y="10128"/>
                </a:lnTo>
                <a:lnTo>
                  <a:pt x="13914" y="9981"/>
                </a:lnTo>
                <a:lnTo>
                  <a:pt x="13914" y="8872"/>
                </a:lnTo>
                <a:cubicBezTo>
                  <a:pt x="13894" y="8768"/>
                  <a:pt x="13956" y="8684"/>
                  <a:pt x="14019" y="8642"/>
                </a:cubicBezTo>
                <a:cubicBezTo>
                  <a:pt x="14124" y="8579"/>
                  <a:pt x="14228" y="8496"/>
                  <a:pt x="14333" y="8412"/>
                </a:cubicBezTo>
                <a:cubicBezTo>
                  <a:pt x="14793" y="8119"/>
                  <a:pt x="15254" y="7847"/>
                  <a:pt x="15714" y="7596"/>
                </a:cubicBezTo>
                <a:cubicBezTo>
                  <a:pt x="15881" y="7491"/>
                  <a:pt x="16049" y="7408"/>
                  <a:pt x="16237" y="7303"/>
                </a:cubicBezTo>
                <a:close/>
                <a:moveTo>
                  <a:pt x="8265" y="8726"/>
                </a:moveTo>
                <a:lnTo>
                  <a:pt x="9791" y="9395"/>
                </a:lnTo>
                <a:lnTo>
                  <a:pt x="9791" y="9395"/>
                </a:lnTo>
                <a:cubicBezTo>
                  <a:pt x="9708" y="10329"/>
                  <a:pt x="9646" y="11222"/>
                  <a:pt x="9583" y="12136"/>
                </a:cubicBezTo>
                <a:cubicBezTo>
                  <a:pt x="9541" y="12136"/>
                  <a:pt x="9520" y="12115"/>
                  <a:pt x="9479" y="12115"/>
                </a:cubicBezTo>
                <a:cubicBezTo>
                  <a:pt x="9123" y="11906"/>
                  <a:pt x="8788" y="11718"/>
                  <a:pt x="8432" y="11509"/>
                </a:cubicBezTo>
                <a:cubicBezTo>
                  <a:pt x="8370" y="11488"/>
                  <a:pt x="8328" y="11425"/>
                  <a:pt x="8328" y="11341"/>
                </a:cubicBezTo>
                <a:cubicBezTo>
                  <a:pt x="8307" y="11090"/>
                  <a:pt x="8286" y="10818"/>
                  <a:pt x="8265" y="10567"/>
                </a:cubicBezTo>
                <a:lnTo>
                  <a:pt x="8265" y="10295"/>
                </a:lnTo>
                <a:lnTo>
                  <a:pt x="8265" y="8726"/>
                </a:lnTo>
                <a:close/>
                <a:moveTo>
                  <a:pt x="18706" y="8726"/>
                </a:moveTo>
                <a:cubicBezTo>
                  <a:pt x="18727" y="9207"/>
                  <a:pt x="18727" y="9688"/>
                  <a:pt x="18706" y="10190"/>
                </a:cubicBezTo>
                <a:cubicBezTo>
                  <a:pt x="18685" y="10253"/>
                  <a:pt x="18706" y="10316"/>
                  <a:pt x="18706" y="10379"/>
                </a:cubicBezTo>
                <a:cubicBezTo>
                  <a:pt x="18685" y="10714"/>
                  <a:pt x="18664" y="11048"/>
                  <a:pt x="18622" y="11383"/>
                </a:cubicBezTo>
                <a:cubicBezTo>
                  <a:pt x="18622" y="11425"/>
                  <a:pt x="18580" y="11467"/>
                  <a:pt x="18539" y="11509"/>
                </a:cubicBezTo>
                <a:cubicBezTo>
                  <a:pt x="18183" y="11718"/>
                  <a:pt x="17827" y="11927"/>
                  <a:pt x="17451" y="12136"/>
                </a:cubicBezTo>
                <a:lnTo>
                  <a:pt x="17409" y="12136"/>
                </a:lnTo>
                <a:cubicBezTo>
                  <a:pt x="17346" y="11216"/>
                  <a:pt x="17262" y="10295"/>
                  <a:pt x="17179" y="9374"/>
                </a:cubicBezTo>
                <a:lnTo>
                  <a:pt x="18706" y="8726"/>
                </a:lnTo>
                <a:close/>
                <a:moveTo>
                  <a:pt x="7930" y="12230"/>
                </a:moveTo>
                <a:cubicBezTo>
                  <a:pt x="7972" y="12230"/>
                  <a:pt x="8014" y="12241"/>
                  <a:pt x="8056" y="12262"/>
                </a:cubicBezTo>
                <a:cubicBezTo>
                  <a:pt x="8370" y="12450"/>
                  <a:pt x="8684" y="12618"/>
                  <a:pt x="8997" y="12806"/>
                </a:cubicBezTo>
                <a:lnTo>
                  <a:pt x="9144" y="12890"/>
                </a:lnTo>
                <a:lnTo>
                  <a:pt x="6842" y="14459"/>
                </a:lnTo>
                <a:lnTo>
                  <a:pt x="5524" y="13517"/>
                </a:lnTo>
                <a:cubicBezTo>
                  <a:pt x="5650" y="13434"/>
                  <a:pt x="5733" y="13392"/>
                  <a:pt x="5838" y="13329"/>
                </a:cubicBezTo>
                <a:cubicBezTo>
                  <a:pt x="6131" y="13120"/>
                  <a:pt x="6445" y="12973"/>
                  <a:pt x="6759" y="12785"/>
                </a:cubicBezTo>
                <a:cubicBezTo>
                  <a:pt x="7093" y="12597"/>
                  <a:pt x="7449" y="12408"/>
                  <a:pt x="7805" y="12262"/>
                </a:cubicBezTo>
                <a:cubicBezTo>
                  <a:pt x="7847" y="12241"/>
                  <a:pt x="7888" y="12230"/>
                  <a:pt x="7930" y="12230"/>
                </a:cubicBezTo>
                <a:close/>
                <a:moveTo>
                  <a:pt x="19038" y="12189"/>
                </a:moveTo>
                <a:cubicBezTo>
                  <a:pt x="19077" y="12189"/>
                  <a:pt x="19114" y="12199"/>
                  <a:pt x="19145" y="12220"/>
                </a:cubicBezTo>
                <a:cubicBezTo>
                  <a:pt x="19376" y="12325"/>
                  <a:pt x="19606" y="12429"/>
                  <a:pt x="19815" y="12534"/>
                </a:cubicBezTo>
                <a:cubicBezTo>
                  <a:pt x="19940" y="12597"/>
                  <a:pt x="20087" y="12680"/>
                  <a:pt x="20212" y="12764"/>
                </a:cubicBezTo>
                <a:lnTo>
                  <a:pt x="21447" y="13475"/>
                </a:lnTo>
                <a:cubicBezTo>
                  <a:pt x="21217" y="13664"/>
                  <a:pt x="20987" y="13789"/>
                  <a:pt x="20777" y="13957"/>
                </a:cubicBezTo>
                <a:lnTo>
                  <a:pt x="20129" y="14459"/>
                </a:lnTo>
                <a:lnTo>
                  <a:pt x="17848" y="12869"/>
                </a:lnTo>
                <a:cubicBezTo>
                  <a:pt x="17869" y="12848"/>
                  <a:pt x="17911" y="12827"/>
                  <a:pt x="17932" y="12806"/>
                </a:cubicBezTo>
                <a:cubicBezTo>
                  <a:pt x="18267" y="12618"/>
                  <a:pt x="18601" y="12429"/>
                  <a:pt x="18915" y="12220"/>
                </a:cubicBezTo>
                <a:cubicBezTo>
                  <a:pt x="18957" y="12199"/>
                  <a:pt x="18999" y="12189"/>
                  <a:pt x="19038" y="12189"/>
                </a:cubicBezTo>
                <a:close/>
                <a:moveTo>
                  <a:pt x="5210" y="14145"/>
                </a:moveTo>
                <a:lnTo>
                  <a:pt x="6235" y="14898"/>
                </a:lnTo>
                <a:cubicBezTo>
                  <a:pt x="5901" y="15170"/>
                  <a:pt x="5566" y="15442"/>
                  <a:pt x="5210" y="15672"/>
                </a:cubicBezTo>
                <a:lnTo>
                  <a:pt x="4164" y="14919"/>
                </a:lnTo>
                <a:lnTo>
                  <a:pt x="5210" y="14145"/>
                </a:lnTo>
                <a:close/>
                <a:moveTo>
                  <a:pt x="21782" y="14145"/>
                </a:moveTo>
                <a:lnTo>
                  <a:pt x="22828" y="14919"/>
                </a:lnTo>
                <a:lnTo>
                  <a:pt x="21782" y="15672"/>
                </a:lnTo>
                <a:cubicBezTo>
                  <a:pt x="21426" y="15442"/>
                  <a:pt x="21091" y="15191"/>
                  <a:pt x="20777" y="14919"/>
                </a:cubicBezTo>
                <a:cubicBezTo>
                  <a:pt x="21091" y="14626"/>
                  <a:pt x="21426" y="14375"/>
                  <a:pt x="21782" y="14145"/>
                </a:cubicBezTo>
                <a:close/>
                <a:moveTo>
                  <a:pt x="6842" y="15359"/>
                </a:moveTo>
                <a:lnTo>
                  <a:pt x="9144" y="16928"/>
                </a:lnTo>
                <a:cubicBezTo>
                  <a:pt x="8746" y="17158"/>
                  <a:pt x="8370" y="17388"/>
                  <a:pt x="7993" y="17597"/>
                </a:cubicBezTo>
                <a:cubicBezTo>
                  <a:pt x="7972" y="17608"/>
                  <a:pt x="7951" y="17613"/>
                  <a:pt x="7928" y="17613"/>
                </a:cubicBezTo>
                <a:cubicBezTo>
                  <a:pt x="7904" y="17613"/>
                  <a:pt x="7878" y="17608"/>
                  <a:pt x="7847" y="17597"/>
                </a:cubicBezTo>
                <a:cubicBezTo>
                  <a:pt x="7512" y="17451"/>
                  <a:pt x="7156" y="17284"/>
                  <a:pt x="6842" y="17095"/>
                </a:cubicBezTo>
                <a:cubicBezTo>
                  <a:pt x="6424" y="16844"/>
                  <a:pt x="5984" y="16593"/>
                  <a:pt x="5524" y="16342"/>
                </a:cubicBezTo>
                <a:cubicBezTo>
                  <a:pt x="5671" y="16216"/>
                  <a:pt x="5817" y="16112"/>
                  <a:pt x="5963" y="16007"/>
                </a:cubicBezTo>
                <a:lnTo>
                  <a:pt x="6403" y="15693"/>
                </a:lnTo>
                <a:lnTo>
                  <a:pt x="6842" y="15359"/>
                </a:lnTo>
                <a:close/>
                <a:moveTo>
                  <a:pt x="20150" y="15359"/>
                </a:moveTo>
                <a:lnTo>
                  <a:pt x="21447" y="16342"/>
                </a:lnTo>
                <a:cubicBezTo>
                  <a:pt x="21070" y="16572"/>
                  <a:pt x="20715" y="16760"/>
                  <a:pt x="20359" y="16991"/>
                </a:cubicBezTo>
                <a:cubicBezTo>
                  <a:pt x="19961" y="17221"/>
                  <a:pt x="19564" y="17430"/>
                  <a:pt x="19145" y="17597"/>
                </a:cubicBezTo>
                <a:cubicBezTo>
                  <a:pt x="19124" y="17608"/>
                  <a:pt x="19093" y="17613"/>
                  <a:pt x="19062" y="17613"/>
                </a:cubicBezTo>
                <a:cubicBezTo>
                  <a:pt x="19030" y="17613"/>
                  <a:pt x="18999" y="17608"/>
                  <a:pt x="18978" y="17597"/>
                </a:cubicBezTo>
                <a:lnTo>
                  <a:pt x="17827" y="16928"/>
                </a:lnTo>
                <a:lnTo>
                  <a:pt x="20150" y="15359"/>
                </a:lnTo>
                <a:close/>
                <a:moveTo>
                  <a:pt x="13433" y="11697"/>
                </a:moveTo>
                <a:cubicBezTo>
                  <a:pt x="13517" y="11697"/>
                  <a:pt x="13601" y="11697"/>
                  <a:pt x="13684" y="11718"/>
                </a:cubicBezTo>
                <a:cubicBezTo>
                  <a:pt x="14082" y="11739"/>
                  <a:pt x="14375" y="12011"/>
                  <a:pt x="14689" y="12199"/>
                </a:cubicBezTo>
                <a:cubicBezTo>
                  <a:pt x="15002" y="12408"/>
                  <a:pt x="15316" y="12576"/>
                  <a:pt x="15651" y="12722"/>
                </a:cubicBezTo>
                <a:cubicBezTo>
                  <a:pt x="15902" y="12848"/>
                  <a:pt x="16111" y="13036"/>
                  <a:pt x="16237" y="13287"/>
                </a:cubicBezTo>
                <a:cubicBezTo>
                  <a:pt x="16363" y="13496"/>
                  <a:pt x="16446" y="13727"/>
                  <a:pt x="16446" y="13957"/>
                </a:cubicBezTo>
                <a:lnTo>
                  <a:pt x="16446" y="13978"/>
                </a:lnTo>
                <a:cubicBezTo>
                  <a:pt x="16425" y="14291"/>
                  <a:pt x="16404" y="14584"/>
                  <a:pt x="16383" y="14856"/>
                </a:cubicBezTo>
                <a:cubicBezTo>
                  <a:pt x="16383" y="15003"/>
                  <a:pt x="16404" y="15149"/>
                  <a:pt x="16404" y="15296"/>
                </a:cubicBezTo>
                <a:cubicBezTo>
                  <a:pt x="16425" y="15484"/>
                  <a:pt x="16446" y="15672"/>
                  <a:pt x="16446" y="15861"/>
                </a:cubicBezTo>
                <a:cubicBezTo>
                  <a:pt x="16404" y="16154"/>
                  <a:pt x="16300" y="16447"/>
                  <a:pt x="16111" y="16698"/>
                </a:cubicBezTo>
                <a:cubicBezTo>
                  <a:pt x="15860" y="16949"/>
                  <a:pt x="15546" y="17137"/>
                  <a:pt x="15212" y="17263"/>
                </a:cubicBezTo>
                <a:cubicBezTo>
                  <a:pt x="14898" y="17430"/>
                  <a:pt x="14584" y="17618"/>
                  <a:pt x="14291" y="17828"/>
                </a:cubicBezTo>
                <a:cubicBezTo>
                  <a:pt x="14082" y="17974"/>
                  <a:pt x="13810" y="18058"/>
                  <a:pt x="13559" y="18100"/>
                </a:cubicBezTo>
                <a:cubicBezTo>
                  <a:pt x="13454" y="18100"/>
                  <a:pt x="13370" y="18079"/>
                  <a:pt x="13266" y="18058"/>
                </a:cubicBezTo>
                <a:cubicBezTo>
                  <a:pt x="12889" y="18037"/>
                  <a:pt x="12596" y="17786"/>
                  <a:pt x="12303" y="17597"/>
                </a:cubicBezTo>
                <a:cubicBezTo>
                  <a:pt x="11969" y="17388"/>
                  <a:pt x="11634" y="17221"/>
                  <a:pt x="11299" y="17053"/>
                </a:cubicBezTo>
                <a:cubicBezTo>
                  <a:pt x="11027" y="16907"/>
                  <a:pt x="10818" y="16698"/>
                  <a:pt x="10671" y="16426"/>
                </a:cubicBezTo>
                <a:cubicBezTo>
                  <a:pt x="10546" y="16154"/>
                  <a:pt x="10504" y="15882"/>
                  <a:pt x="10546" y="15589"/>
                </a:cubicBezTo>
                <a:cubicBezTo>
                  <a:pt x="10567" y="15275"/>
                  <a:pt x="10567" y="14961"/>
                  <a:pt x="10567" y="14647"/>
                </a:cubicBezTo>
                <a:cubicBezTo>
                  <a:pt x="10567" y="14417"/>
                  <a:pt x="10525" y="14166"/>
                  <a:pt x="10546" y="13936"/>
                </a:cubicBezTo>
                <a:cubicBezTo>
                  <a:pt x="10546" y="13622"/>
                  <a:pt x="10671" y="13329"/>
                  <a:pt x="10881" y="13099"/>
                </a:cubicBezTo>
                <a:cubicBezTo>
                  <a:pt x="11048" y="12911"/>
                  <a:pt x="11257" y="12764"/>
                  <a:pt x="11487" y="12659"/>
                </a:cubicBezTo>
                <a:cubicBezTo>
                  <a:pt x="11906" y="12450"/>
                  <a:pt x="12303" y="12220"/>
                  <a:pt x="12680" y="11948"/>
                </a:cubicBezTo>
                <a:cubicBezTo>
                  <a:pt x="12910" y="11802"/>
                  <a:pt x="13161" y="11718"/>
                  <a:pt x="13433" y="11697"/>
                </a:cubicBezTo>
                <a:close/>
                <a:moveTo>
                  <a:pt x="9562" y="17681"/>
                </a:moveTo>
                <a:cubicBezTo>
                  <a:pt x="9625" y="18623"/>
                  <a:pt x="9709" y="19501"/>
                  <a:pt x="9793" y="20443"/>
                </a:cubicBezTo>
                <a:lnTo>
                  <a:pt x="8265" y="21092"/>
                </a:lnTo>
                <a:lnTo>
                  <a:pt x="8265" y="20548"/>
                </a:lnTo>
                <a:cubicBezTo>
                  <a:pt x="8244" y="20045"/>
                  <a:pt x="8244" y="19564"/>
                  <a:pt x="8265" y="19062"/>
                </a:cubicBezTo>
                <a:cubicBezTo>
                  <a:pt x="8286" y="18853"/>
                  <a:pt x="8307" y="18644"/>
                  <a:pt x="8349" y="18455"/>
                </a:cubicBezTo>
                <a:cubicBezTo>
                  <a:pt x="8349" y="18392"/>
                  <a:pt x="8370" y="18351"/>
                  <a:pt x="8412" y="18330"/>
                </a:cubicBezTo>
                <a:cubicBezTo>
                  <a:pt x="8767" y="18100"/>
                  <a:pt x="9144" y="17890"/>
                  <a:pt x="9500" y="17681"/>
                </a:cubicBezTo>
                <a:close/>
                <a:moveTo>
                  <a:pt x="17471" y="17681"/>
                </a:moveTo>
                <a:cubicBezTo>
                  <a:pt x="17827" y="17890"/>
                  <a:pt x="18183" y="18079"/>
                  <a:pt x="18539" y="18288"/>
                </a:cubicBezTo>
                <a:cubicBezTo>
                  <a:pt x="18580" y="18330"/>
                  <a:pt x="18622" y="18372"/>
                  <a:pt x="18622" y="18413"/>
                </a:cubicBezTo>
                <a:cubicBezTo>
                  <a:pt x="18643" y="18539"/>
                  <a:pt x="18664" y="18664"/>
                  <a:pt x="18685" y="18790"/>
                </a:cubicBezTo>
                <a:cubicBezTo>
                  <a:pt x="18727" y="19041"/>
                  <a:pt x="18727" y="19313"/>
                  <a:pt x="18706" y="19564"/>
                </a:cubicBezTo>
                <a:cubicBezTo>
                  <a:pt x="18706" y="19648"/>
                  <a:pt x="18706" y="19732"/>
                  <a:pt x="18727" y="19815"/>
                </a:cubicBezTo>
                <a:cubicBezTo>
                  <a:pt x="18706" y="20108"/>
                  <a:pt x="18706" y="20380"/>
                  <a:pt x="18706" y="20673"/>
                </a:cubicBezTo>
                <a:lnTo>
                  <a:pt x="18706" y="21092"/>
                </a:lnTo>
                <a:lnTo>
                  <a:pt x="17179" y="20443"/>
                </a:lnTo>
                <a:cubicBezTo>
                  <a:pt x="17262" y="19501"/>
                  <a:pt x="17346" y="18602"/>
                  <a:pt x="17409" y="17681"/>
                </a:cubicBezTo>
                <a:close/>
                <a:moveTo>
                  <a:pt x="13057" y="19690"/>
                </a:moveTo>
                <a:lnTo>
                  <a:pt x="13057" y="21092"/>
                </a:lnTo>
                <a:cubicBezTo>
                  <a:pt x="12764" y="21343"/>
                  <a:pt x="12450" y="21552"/>
                  <a:pt x="12115" y="21740"/>
                </a:cubicBezTo>
                <a:lnTo>
                  <a:pt x="12031" y="21782"/>
                </a:lnTo>
                <a:lnTo>
                  <a:pt x="10776" y="22494"/>
                </a:lnTo>
                <a:lnTo>
                  <a:pt x="10734" y="22494"/>
                </a:lnTo>
                <a:cubicBezTo>
                  <a:pt x="10671" y="21950"/>
                  <a:pt x="10609" y="21426"/>
                  <a:pt x="10567" y="20882"/>
                </a:cubicBezTo>
                <a:lnTo>
                  <a:pt x="13057" y="19690"/>
                </a:lnTo>
                <a:close/>
                <a:moveTo>
                  <a:pt x="13894" y="19690"/>
                </a:moveTo>
                <a:lnTo>
                  <a:pt x="16425" y="20882"/>
                </a:lnTo>
                <a:cubicBezTo>
                  <a:pt x="16363" y="21426"/>
                  <a:pt x="16300" y="21970"/>
                  <a:pt x="16237" y="22514"/>
                </a:cubicBezTo>
                <a:cubicBezTo>
                  <a:pt x="15421" y="22117"/>
                  <a:pt x="14626" y="21636"/>
                  <a:pt x="13894" y="21092"/>
                </a:cubicBezTo>
                <a:lnTo>
                  <a:pt x="13894" y="19690"/>
                </a:lnTo>
                <a:close/>
                <a:moveTo>
                  <a:pt x="9834" y="21196"/>
                </a:moveTo>
                <a:cubicBezTo>
                  <a:pt x="9918" y="21615"/>
                  <a:pt x="9981" y="22033"/>
                  <a:pt x="10002" y="22452"/>
                </a:cubicBezTo>
                <a:cubicBezTo>
                  <a:pt x="9625" y="22661"/>
                  <a:pt x="9207" y="22786"/>
                  <a:pt x="8809" y="22996"/>
                </a:cubicBezTo>
                <a:cubicBezTo>
                  <a:pt x="8767" y="22556"/>
                  <a:pt x="8725" y="22138"/>
                  <a:pt x="8684" y="21719"/>
                </a:cubicBezTo>
                <a:cubicBezTo>
                  <a:pt x="8809" y="21657"/>
                  <a:pt x="8914" y="21615"/>
                  <a:pt x="9018" y="21552"/>
                </a:cubicBezTo>
                <a:cubicBezTo>
                  <a:pt x="9290" y="21426"/>
                  <a:pt x="9562" y="21322"/>
                  <a:pt x="9834" y="21196"/>
                </a:cubicBezTo>
                <a:close/>
                <a:moveTo>
                  <a:pt x="17137" y="21196"/>
                </a:moveTo>
                <a:lnTo>
                  <a:pt x="18267" y="21677"/>
                </a:lnTo>
                <a:cubicBezTo>
                  <a:pt x="18246" y="22117"/>
                  <a:pt x="18225" y="22556"/>
                  <a:pt x="18162" y="22996"/>
                </a:cubicBezTo>
                <a:lnTo>
                  <a:pt x="16969" y="22473"/>
                </a:lnTo>
                <a:cubicBezTo>
                  <a:pt x="16990" y="22033"/>
                  <a:pt x="17053" y="21615"/>
                  <a:pt x="17137" y="21196"/>
                </a:cubicBezTo>
                <a:close/>
                <a:moveTo>
                  <a:pt x="14432" y="0"/>
                </a:moveTo>
                <a:cubicBezTo>
                  <a:pt x="14346" y="0"/>
                  <a:pt x="14259" y="33"/>
                  <a:pt x="14186" y="105"/>
                </a:cubicBezTo>
                <a:cubicBezTo>
                  <a:pt x="13998" y="273"/>
                  <a:pt x="13831" y="461"/>
                  <a:pt x="13663" y="628"/>
                </a:cubicBezTo>
                <a:lnTo>
                  <a:pt x="13475" y="817"/>
                </a:lnTo>
                <a:cubicBezTo>
                  <a:pt x="13391" y="733"/>
                  <a:pt x="13329" y="670"/>
                  <a:pt x="13266" y="607"/>
                </a:cubicBezTo>
                <a:cubicBezTo>
                  <a:pt x="13098" y="440"/>
                  <a:pt x="12931" y="273"/>
                  <a:pt x="12764" y="105"/>
                </a:cubicBezTo>
                <a:cubicBezTo>
                  <a:pt x="12693" y="45"/>
                  <a:pt x="12603" y="14"/>
                  <a:pt x="12515" y="14"/>
                </a:cubicBezTo>
                <a:cubicBezTo>
                  <a:pt x="12420" y="14"/>
                  <a:pt x="12327" y="50"/>
                  <a:pt x="12261" y="126"/>
                </a:cubicBezTo>
                <a:cubicBezTo>
                  <a:pt x="12115" y="294"/>
                  <a:pt x="12136" y="524"/>
                  <a:pt x="12282" y="649"/>
                </a:cubicBezTo>
                <a:cubicBezTo>
                  <a:pt x="12513" y="859"/>
                  <a:pt x="12722" y="1089"/>
                  <a:pt x="12952" y="1298"/>
                </a:cubicBezTo>
                <a:cubicBezTo>
                  <a:pt x="13098" y="1403"/>
                  <a:pt x="13161" y="1570"/>
                  <a:pt x="13098" y="1737"/>
                </a:cubicBezTo>
                <a:cubicBezTo>
                  <a:pt x="13098" y="1800"/>
                  <a:pt x="13098" y="1863"/>
                  <a:pt x="13098" y="1905"/>
                </a:cubicBezTo>
                <a:cubicBezTo>
                  <a:pt x="13078" y="2072"/>
                  <a:pt x="13078" y="2219"/>
                  <a:pt x="13078" y="2386"/>
                </a:cubicBezTo>
                <a:lnTo>
                  <a:pt x="13036" y="2386"/>
                </a:lnTo>
                <a:cubicBezTo>
                  <a:pt x="12701" y="2030"/>
                  <a:pt x="12282" y="1758"/>
                  <a:pt x="11989" y="1340"/>
                </a:cubicBezTo>
                <a:cubicBezTo>
                  <a:pt x="11928" y="1248"/>
                  <a:pt x="11833" y="1190"/>
                  <a:pt x="11729" y="1190"/>
                </a:cubicBezTo>
                <a:cubicBezTo>
                  <a:pt x="11691" y="1190"/>
                  <a:pt x="11652" y="1197"/>
                  <a:pt x="11613" y="1214"/>
                </a:cubicBezTo>
                <a:cubicBezTo>
                  <a:pt x="11362" y="1277"/>
                  <a:pt x="11257" y="1591"/>
                  <a:pt x="11425" y="1800"/>
                </a:cubicBezTo>
                <a:cubicBezTo>
                  <a:pt x="11634" y="2072"/>
                  <a:pt x="11864" y="2302"/>
                  <a:pt x="12115" y="2511"/>
                </a:cubicBezTo>
                <a:cubicBezTo>
                  <a:pt x="12408" y="2825"/>
                  <a:pt x="12722" y="3118"/>
                  <a:pt x="13015" y="3411"/>
                </a:cubicBezTo>
                <a:cubicBezTo>
                  <a:pt x="13098" y="3474"/>
                  <a:pt x="13119" y="3579"/>
                  <a:pt x="13119" y="3683"/>
                </a:cubicBezTo>
                <a:cubicBezTo>
                  <a:pt x="13098" y="3892"/>
                  <a:pt x="13098" y="4102"/>
                  <a:pt x="13078" y="4290"/>
                </a:cubicBezTo>
                <a:cubicBezTo>
                  <a:pt x="13057" y="4436"/>
                  <a:pt x="13057" y="4583"/>
                  <a:pt x="13036" y="4729"/>
                </a:cubicBezTo>
                <a:cubicBezTo>
                  <a:pt x="13015" y="4729"/>
                  <a:pt x="12994" y="4708"/>
                  <a:pt x="12973" y="4708"/>
                </a:cubicBezTo>
                <a:cubicBezTo>
                  <a:pt x="12617" y="4374"/>
                  <a:pt x="12261" y="4039"/>
                  <a:pt x="11906" y="3704"/>
                </a:cubicBezTo>
                <a:cubicBezTo>
                  <a:pt x="11592" y="3411"/>
                  <a:pt x="11278" y="3118"/>
                  <a:pt x="10985" y="2825"/>
                </a:cubicBezTo>
                <a:cubicBezTo>
                  <a:pt x="10912" y="2752"/>
                  <a:pt x="10813" y="2715"/>
                  <a:pt x="10713" y="2715"/>
                </a:cubicBezTo>
                <a:cubicBezTo>
                  <a:pt x="10614" y="2715"/>
                  <a:pt x="10514" y="2752"/>
                  <a:pt x="10441" y="2825"/>
                </a:cubicBezTo>
                <a:cubicBezTo>
                  <a:pt x="10295" y="2972"/>
                  <a:pt x="10316" y="3223"/>
                  <a:pt x="10462" y="3348"/>
                </a:cubicBezTo>
                <a:cubicBezTo>
                  <a:pt x="10818" y="3683"/>
                  <a:pt x="11153" y="4018"/>
                  <a:pt x="11508" y="4332"/>
                </a:cubicBezTo>
                <a:cubicBezTo>
                  <a:pt x="11989" y="4792"/>
                  <a:pt x="12492" y="5232"/>
                  <a:pt x="12994" y="5671"/>
                </a:cubicBezTo>
                <a:cubicBezTo>
                  <a:pt x="13057" y="5734"/>
                  <a:pt x="13098" y="5838"/>
                  <a:pt x="13098" y="5943"/>
                </a:cubicBezTo>
                <a:lnTo>
                  <a:pt x="13098" y="7701"/>
                </a:lnTo>
                <a:lnTo>
                  <a:pt x="13098" y="7847"/>
                </a:lnTo>
                <a:lnTo>
                  <a:pt x="12910" y="7742"/>
                </a:lnTo>
                <a:cubicBezTo>
                  <a:pt x="12785" y="7638"/>
                  <a:pt x="12638" y="7554"/>
                  <a:pt x="12513" y="7470"/>
                </a:cubicBezTo>
                <a:cubicBezTo>
                  <a:pt x="12387" y="7408"/>
                  <a:pt x="12282" y="7345"/>
                  <a:pt x="12157" y="7282"/>
                </a:cubicBezTo>
                <a:lnTo>
                  <a:pt x="11613" y="6968"/>
                </a:lnTo>
                <a:lnTo>
                  <a:pt x="10797" y="6487"/>
                </a:lnTo>
                <a:cubicBezTo>
                  <a:pt x="10818" y="6299"/>
                  <a:pt x="10818" y="6131"/>
                  <a:pt x="10839" y="5943"/>
                </a:cubicBezTo>
                <a:cubicBezTo>
                  <a:pt x="10881" y="5692"/>
                  <a:pt x="10901" y="5462"/>
                  <a:pt x="10943" y="5211"/>
                </a:cubicBezTo>
                <a:cubicBezTo>
                  <a:pt x="10985" y="5022"/>
                  <a:pt x="10881" y="4834"/>
                  <a:pt x="10692" y="4771"/>
                </a:cubicBezTo>
                <a:cubicBezTo>
                  <a:pt x="10650" y="4757"/>
                  <a:pt x="10607" y="4750"/>
                  <a:pt x="10566" y="4750"/>
                </a:cubicBezTo>
                <a:cubicBezTo>
                  <a:pt x="10424" y="4750"/>
                  <a:pt x="10297" y="4830"/>
                  <a:pt x="10232" y="4960"/>
                </a:cubicBezTo>
                <a:cubicBezTo>
                  <a:pt x="10211" y="5022"/>
                  <a:pt x="10211" y="5064"/>
                  <a:pt x="10211" y="5127"/>
                </a:cubicBezTo>
                <a:cubicBezTo>
                  <a:pt x="10169" y="5378"/>
                  <a:pt x="10148" y="5692"/>
                  <a:pt x="10106" y="5901"/>
                </a:cubicBezTo>
                <a:cubicBezTo>
                  <a:pt x="10085" y="6131"/>
                  <a:pt x="10065" y="6340"/>
                  <a:pt x="10044" y="6592"/>
                </a:cubicBezTo>
                <a:lnTo>
                  <a:pt x="8851" y="6068"/>
                </a:lnTo>
                <a:cubicBezTo>
                  <a:pt x="8851" y="6027"/>
                  <a:pt x="8851" y="6006"/>
                  <a:pt x="8851" y="5964"/>
                </a:cubicBezTo>
                <a:cubicBezTo>
                  <a:pt x="8935" y="5441"/>
                  <a:pt x="8997" y="4939"/>
                  <a:pt x="9081" y="4416"/>
                </a:cubicBezTo>
                <a:cubicBezTo>
                  <a:pt x="9102" y="4164"/>
                  <a:pt x="9165" y="3892"/>
                  <a:pt x="9165" y="3641"/>
                </a:cubicBezTo>
                <a:cubicBezTo>
                  <a:pt x="9186" y="3380"/>
                  <a:pt x="8997" y="3249"/>
                  <a:pt x="8809" y="3249"/>
                </a:cubicBezTo>
                <a:cubicBezTo>
                  <a:pt x="8621" y="3249"/>
                  <a:pt x="8432" y="3380"/>
                  <a:pt x="8453" y="3641"/>
                </a:cubicBezTo>
                <a:cubicBezTo>
                  <a:pt x="8432" y="3767"/>
                  <a:pt x="8432" y="3892"/>
                  <a:pt x="8412" y="4018"/>
                </a:cubicBezTo>
                <a:cubicBezTo>
                  <a:pt x="8349" y="4499"/>
                  <a:pt x="8265" y="4980"/>
                  <a:pt x="8202" y="5462"/>
                </a:cubicBezTo>
                <a:cubicBezTo>
                  <a:pt x="8181" y="5566"/>
                  <a:pt x="8160" y="5671"/>
                  <a:pt x="8140" y="5776"/>
                </a:cubicBezTo>
                <a:lnTo>
                  <a:pt x="8098" y="5776"/>
                </a:lnTo>
                <a:lnTo>
                  <a:pt x="6131" y="4960"/>
                </a:lnTo>
                <a:cubicBezTo>
                  <a:pt x="6080" y="4934"/>
                  <a:pt x="6027" y="4922"/>
                  <a:pt x="5974" y="4922"/>
                </a:cubicBezTo>
                <a:cubicBezTo>
                  <a:pt x="5856" y="4922"/>
                  <a:pt x="5743" y="4983"/>
                  <a:pt x="5671" y="5085"/>
                </a:cubicBezTo>
                <a:cubicBezTo>
                  <a:pt x="5566" y="5232"/>
                  <a:pt x="5587" y="5420"/>
                  <a:pt x="5733" y="5545"/>
                </a:cubicBezTo>
                <a:cubicBezTo>
                  <a:pt x="5796" y="5608"/>
                  <a:pt x="5859" y="5650"/>
                  <a:pt x="5943" y="5671"/>
                </a:cubicBezTo>
                <a:cubicBezTo>
                  <a:pt x="6194" y="5776"/>
                  <a:pt x="6445" y="5880"/>
                  <a:pt x="6717" y="5985"/>
                </a:cubicBezTo>
                <a:lnTo>
                  <a:pt x="8056" y="6508"/>
                </a:lnTo>
                <a:cubicBezTo>
                  <a:pt x="8014" y="6947"/>
                  <a:pt x="7972" y="7387"/>
                  <a:pt x="7909" y="7826"/>
                </a:cubicBezTo>
                <a:lnTo>
                  <a:pt x="7344" y="7554"/>
                </a:lnTo>
                <a:cubicBezTo>
                  <a:pt x="7072" y="7449"/>
                  <a:pt x="6800" y="7303"/>
                  <a:pt x="6507" y="7198"/>
                </a:cubicBezTo>
                <a:cubicBezTo>
                  <a:pt x="6467" y="7185"/>
                  <a:pt x="6425" y="7178"/>
                  <a:pt x="6383" y="7178"/>
                </a:cubicBezTo>
                <a:cubicBezTo>
                  <a:pt x="6235" y="7178"/>
                  <a:pt x="6096" y="7265"/>
                  <a:pt x="6047" y="7429"/>
                </a:cubicBezTo>
                <a:cubicBezTo>
                  <a:pt x="5984" y="7617"/>
                  <a:pt x="6068" y="7826"/>
                  <a:pt x="6277" y="7889"/>
                </a:cubicBezTo>
                <a:cubicBezTo>
                  <a:pt x="6570" y="8014"/>
                  <a:pt x="6863" y="8140"/>
                  <a:pt x="7156" y="8265"/>
                </a:cubicBezTo>
                <a:lnTo>
                  <a:pt x="7470" y="8412"/>
                </a:lnTo>
                <a:lnTo>
                  <a:pt x="7470" y="9186"/>
                </a:lnTo>
                <a:lnTo>
                  <a:pt x="7470" y="9960"/>
                </a:lnTo>
                <a:cubicBezTo>
                  <a:pt x="7470" y="10107"/>
                  <a:pt x="7449" y="10253"/>
                  <a:pt x="7449" y="10379"/>
                </a:cubicBezTo>
                <a:cubicBezTo>
                  <a:pt x="7449" y="10462"/>
                  <a:pt x="7449" y="10546"/>
                  <a:pt x="7449" y="10609"/>
                </a:cubicBezTo>
                <a:cubicBezTo>
                  <a:pt x="7470" y="10755"/>
                  <a:pt x="7491" y="10881"/>
                  <a:pt x="7491" y="11048"/>
                </a:cubicBezTo>
                <a:lnTo>
                  <a:pt x="7303" y="10944"/>
                </a:lnTo>
                <a:cubicBezTo>
                  <a:pt x="6821" y="10672"/>
                  <a:pt x="6319" y="10379"/>
                  <a:pt x="5838" y="10107"/>
                </a:cubicBezTo>
                <a:cubicBezTo>
                  <a:pt x="5733" y="10044"/>
                  <a:pt x="5671" y="9960"/>
                  <a:pt x="5650" y="9835"/>
                </a:cubicBezTo>
                <a:cubicBezTo>
                  <a:pt x="5608" y="9563"/>
                  <a:pt x="5545" y="9291"/>
                  <a:pt x="5482" y="8998"/>
                </a:cubicBezTo>
                <a:cubicBezTo>
                  <a:pt x="5378" y="8537"/>
                  <a:pt x="5273" y="8077"/>
                  <a:pt x="5168" y="7617"/>
                </a:cubicBezTo>
                <a:cubicBezTo>
                  <a:pt x="5127" y="7449"/>
                  <a:pt x="5085" y="7282"/>
                  <a:pt x="5043" y="7094"/>
                </a:cubicBezTo>
                <a:cubicBezTo>
                  <a:pt x="5001" y="6885"/>
                  <a:pt x="4959" y="6696"/>
                  <a:pt x="4896" y="6508"/>
                </a:cubicBezTo>
                <a:cubicBezTo>
                  <a:pt x="4860" y="6344"/>
                  <a:pt x="4713" y="6228"/>
                  <a:pt x="4551" y="6228"/>
                </a:cubicBezTo>
                <a:cubicBezTo>
                  <a:pt x="4527" y="6228"/>
                  <a:pt x="4502" y="6230"/>
                  <a:pt x="4478" y="6236"/>
                </a:cubicBezTo>
                <a:cubicBezTo>
                  <a:pt x="4290" y="6278"/>
                  <a:pt x="4164" y="6445"/>
                  <a:pt x="4185" y="6612"/>
                </a:cubicBezTo>
                <a:cubicBezTo>
                  <a:pt x="4206" y="6654"/>
                  <a:pt x="4206" y="6717"/>
                  <a:pt x="4206" y="6759"/>
                </a:cubicBezTo>
                <a:cubicBezTo>
                  <a:pt x="4248" y="6905"/>
                  <a:pt x="4290" y="7052"/>
                  <a:pt x="4331" y="7198"/>
                </a:cubicBezTo>
                <a:cubicBezTo>
                  <a:pt x="4394" y="7429"/>
                  <a:pt x="4436" y="7659"/>
                  <a:pt x="4478" y="7889"/>
                </a:cubicBezTo>
                <a:cubicBezTo>
                  <a:pt x="4603" y="8391"/>
                  <a:pt x="4708" y="8893"/>
                  <a:pt x="4834" y="9374"/>
                </a:cubicBezTo>
                <a:cubicBezTo>
                  <a:pt x="4834" y="9395"/>
                  <a:pt x="4834" y="9416"/>
                  <a:pt x="4834" y="9437"/>
                </a:cubicBezTo>
                <a:cubicBezTo>
                  <a:pt x="4771" y="9416"/>
                  <a:pt x="4708" y="9374"/>
                  <a:pt x="4645" y="9353"/>
                </a:cubicBezTo>
                <a:cubicBezTo>
                  <a:pt x="4478" y="9249"/>
                  <a:pt x="4311" y="9144"/>
                  <a:pt x="4122" y="9081"/>
                </a:cubicBezTo>
                <a:cubicBezTo>
                  <a:pt x="3704" y="8893"/>
                  <a:pt x="3767" y="8956"/>
                  <a:pt x="3641" y="8517"/>
                </a:cubicBezTo>
                <a:cubicBezTo>
                  <a:pt x="3515" y="8014"/>
                  <a:pt x="3390" y="7491"/>
                  <a:pt x="3264" y="6989"/>
                </a:cubicBezTo>
                <a:cubicBezTo>
                  <a:pt x="3222" y="6843"/>
                  <a:pt x="3160" y="6696"/>
                  <a:pt x="3097" y="6550"/>
                </a:cubicBezTo>
                <a:cubicBezTo>
                  <a:pt x="3023" y="6416"/>
                  <a:pt x="2896" y="6346"/>
                  <a:pt x="2769" y="6346"/>
                </a:cubicBezTo>
                <a:cubicBezTo>
                  <a:pt x="2717" y="6346"/>
                  <a:pt x="2665" y="6358"/>
                  <a:pt x="2616" y="6382"/>
                </a:cubicBezTo>
                <a:cubicBezTo>
                  <a:pt x="2427" y="6466"/>
                  <a:pt x="2365" y="6675"/>
                  <a:pt x="2448" y="6864"/>
                </a:cubicBezTo>
                <a:cubicBezTo>
                  <a:pt x="2448" y="6905"/>
                  <a:pt x="2490" y="6947"/>
                  <a:pt x="2511" y="7010"/>
                </a:cubicBezTo>
                <a:cubicBezTo>
                  <a:pt x="2532" y="7073"/>
                  <a:pt x="2553" y="7136"/>
                  <a:pt x="2574" y="7198"/>
                </a:cubicBezTo>
                <a:cubicBezTo>
                  <a:pt x="2658" y="7533"/>
                  <a:pt x="2720" y="7847"/>
                  <a:pt x="2804" y="8182"/>
                </a:cubicBezTo>
                <a:cubicBezTo>
                  <a:pt x="2825" y="8224"/>
                  <a:pt x="2825" y="8265"/>
                  <a:pt x="2825" y="8307"/>
                </a:cubicBezTo>
                <a:lnTo>
                  <a:pt x="2114" y="7952"/>
                </a:lnTo>
                <a:cubicBezTo>
                  <a:pt x="2051" y="7910"/>
                  <a:pt x="1988" y="7847"/>
                  <a:pt x="1967" y="7763"/>
                </a:cubicBezTo>
                <a:cubicBezTo>
                  <a:pt x="1883" y="7408"/>
                  <a:pt x="1800" y="7073"/>
                  <a:pt x="1695" y="6738"/>
                </a:cubicBezTo>
                <a:cubicBezTo>
                  <a:pt x="1674" y="6675"/>
                  <a:pt x="1632" y="6592"/>
                  <a:pt x="1570" y="6550"/>
                </a:cubicBezTo>
                <a:cubicBezTo>
                  <a:pt x="1499" y="6485"/>
                  <a:pt x="1417" y="6457"/>
                  <a:pt x="1338" y="6457"/>
                </a:cubicBezTo>
                <a:cubicBezTo>
                  <a:pt x="1133" y="6457"/>
                  <a:pt x="944" y="6644"/>
                  <a:pt x="1005" y="6885"/>
                </a:cubicBezTo>
                <a:cubicBezTo>
                  <a:pt x="1046" y="7115"/>
                  <a:pt x="1109" y="7366"/>
                  <a:pt x="1172" y="7596"/>
                </a:cubicBezTo>
                <a:cubicBezTo>
                  <a:pt x="1193" y="7659"/>
                  <a:pt x="1214" y="7763"/>
                  <a:pt x="1256" y="7847"/>
                </a:cubicBezTo>
                <a:cubicBezTo>
                  <a:pt x="1130" y="7889"/>
                  <a:pt x="1026" y="7910"/>
                  <a:pt x="921" y="7931"/>
                </a:cubicBezTo>
                <a:cubicBezTo>
                  <a:pt x="691" y="7993"/>
                  <a:pt x="481" y="8056"/>
                  <a:pt x="272" y="8119"/>
                </a:cubicBezTo>
                <a:cubicBezTo>
                  <a:pt x="126" y="8161"/>
                  <a:pt x="21" y="8286"/>
                  <a:pt x="21" y="8433"/>
                </a:cubicBezTo>
                <a:cubicBezTo>
                  <a:pt x="21" y="8579"/>
                  <a:pt x="105" y="8705"/>
                  <a:pt x="230" y="8768"/>
                </a:cubicBezTo>
                <a:cubicBezTo>
                  <a:pt x="276" y="8802"/>
                  <a:pt x="335" y="8818"/>
                  <a:pt x="396" y="8818"/>
                </a:cubicBezTo>
                <a:cubicBezTo>
                  <a:pt x="446" y="8818"/>
                  <a:pt x="497" y="8807"/>
                  <a:pt x="544" y="8789"/>
                </a:cubicBezTo>
                <a:cubicBezTo>
                  <a:pt x="879" y="8705"/>
                  <a:pt x="1214" y="8621"/>
                  <a:pt x="1549" y="8537"/>
                </a:cubicBezTo>
                <a:cubicBezTo>
                  <a:pt x="1566" y="8529"/>
                  <a:pt x="1587" y="8524"/>
                  <a:pt x="1610" y="8524"/>
                </a:cubicBezTo>
                <a:cubicBezTo>
                  <a:pt x="1642" y="8524"/>
                  <a:pt x="1679" y="8534"/>
                  <a:pt x="1716" y="8558"/>
                </a:cubicBezTo>
                <a:cubicBezTo>
                  <a:pt x="1946" y="8684"/>
                  <a:pt x="2176" y="8851"/>
                  <a:pt x="2427" y="8998"/>
                </a:cubicBezTo>
                <a:cubicBezTo>
                  <a:pt x="2134" y="9102"/>
                  <a:pt x="1883" y="9186"/>
                  <a:pt x="1611" y="9270"/>
                </a:cubicBezTo>
                <a:cubicBezTo>
                  <a:pt x="1423" y="9333"/>
                  <a:pt x="1214" y="9395"/>
                  <a:pt x="984" y="9395"/>
                </a:cubicBezTo>
                <a:cubicBezTo>
                  <a:pt x="795" y="9416"/>
                  <a:pt x="628" y="9584"/>
                  <a:pt x="649" y="9772"/>
                </a:cubicBezTo>
                <a:cubicBezTo>
                  <a:pt x="669" y="9969"/>
                  <a:pt x="819" y="10129"/>
                  <a:pt x="1011" y="10129"/>
                </a:cubicBezTo>
                <a:cubicBezTo>
                  <a:pt x="1023" y="10129"/>
                  <a:pt x="1035" y="10129"/>
                  <a:pt x="1046" y="10128"/>
                </a:cubicBezTo>
                <a:cubicBezTo>
                  <a:pt x="1193" y="10128"/>
                  <a:pt x="1339" y="10086"/>
                  <a:pt x="1486" y="10065"/>
                </a:cubicBezTo>
                <a:cubicBezTo>
                  <a:pt x="1737" y="10002"/>
                  <a:pt x="1967" y="9898"/>
                  <a:pt x="2218" y="9835"/>
                </a:cubicBezTo>
                <a:cubicBezTo>
                  <a:pt x="2574" y="9730"/>
                  <a:pt x="2930" y="9646"/>
                  <a:pt x="3285" y="9542"/>
                </a:cubicBezTo>
                <a:cubicBezTo>
                  <a:pt x="3308" y="9536"/>
                  <a:pt x="3329" y="9534"/>
                  <a:pt x="3348" y="9534"/>
                </a:cubicBezTo>
                <a:cubicBezTo>
                  <a:pt x="3403" y="9534"/>
                  <a:pt x="3449" y="9553"/>
                  <a:pt x="3494" y="9584"/>
                </a:cubicBezTo>
                <a:lnTo>
                  <a:pt x="4331" y="10149"/>
                </a:lnTo>
                <a:cubicBezTo>
                  <a:pt x="4352" y="10149"/>
                  <a:pt x="4394" y="10190"/>
                  <a:pt x="4415" y="10211"/>
                </a:cubicBezTo>
                <a:lnTo>
                  <a:pt x="2950" y="10672"/>
                </a:lnTo>
                <a:cubicBezTo>
                  <a:pt x="2553" y="10797"/>
                  <a:pt x="2134" y="10902"/>
                  <a:pt x="1737" y="11027"/>
                </a:cubicBezTo>
                <a:cubicBezTo>
                  <a:pt x="1632" y="11048"/>
                  <a:pt x="1549" y="11111"/>
                  <a:pt x="1507" y="11195"/>
                </a:cubicBezTo>
                <a:cubicBezTo>
                  <a:pt x="1423" y="11320"/>
                  <a:pt x="1423" y="11488"/>
                  <a:pt x="1528" y="11592"/>
                </a:cubicBezTo>
                <a:cubicBezTo>
                  <a:pt x="1586" y="11695"/>
                  <a:pt x="1686" y="11746"/>
                  <a:pt x="1791" y="11746"/>
                </a:cubicBezTo>
                <a:cubicBezTo>
                  <a:pt x="1835" y="11746"/>
                  <a:pt x="1881" y="11737"/>
                  <a:pt x="1925" y="11718"/>
                </a:cubicBezTo>
                <a:cubicBezTo>
                  <a:pt x="2386" y="11592"/>
                  <a:pt x="2825" y="11467"/>
                  <a:pt x="3285" y="11320"/>
                </a:cubicBezTo>
                <a:cubicBezTo>
                  <a:pt x="3913" y="11132"/>
                  <a:pt x="4541" y="10923"/>
                  <a:pt x="5168" y="10714"/>
                </a:cubicBezTo>
                <a:lnTo>
                  <a:pt x="5231" y="10693"/>
                </a:lnTo>
                <a:cubicBezTo>
                  <a:pt x="5266" y="10684"/>
                  <a:pt x="5297" y="10679"/>
                  <a:pt x="5326" y="10679"/>
                </a:cubicBezTo>
                <a:cubicBezTo>
                  <a:pt x="5367" y="10679"/>
                  <a:pt x="5404" y="10689"/>
                  <a:pt x="5440" y="10714"/>
                </a:cubicBezTo>
                <a:cubicBezTo>
                  <a:pt x="5984" y="11027"/>
                  <a:pt x="6507" y="11341"/>
                  <a:pt x="7031" y="11634"/>
                </a:cubicBezTo>
                <a:cubicBezTo>
                  <a:pt x="7052" y="11655"/>
                  <a:pt x="7072" y="11676"/>
                  <a:pt x="7093" y="11697"/>
                </a:cubicBezTo>
                <a:cubicBezTo>
                  <a:pt x="6800" y="11864"/>
                  <a:pt x="6487" y="12053"/>
                  <a:pt x="6235" y="12199"/>
                </a:cubicBezTo>
                <a:cubicBezTo>
                  <a:pt x="6005" y="12346"/>
                  <a:pt x="5733" y="12492"/>
                  <a:pt x="5482" y="12638"/>
                </a:cubicBezTo>
                <a:cubicBezTo>
                  <a:pt x="5252" y="12764"/>
                  <a:pt x="5043" y="12869"/>
                  <a:pt x="4813" y="12994"/>
                </a:cubicBezTo>
                <a:cubicBezTo>
                  <a:pt x="4478" y="12722"/>
                  <a:pt x="4143" y="12471"/>
                  <a:pt x="3808" y="12199"/>
                </a:cubicBezTo>
                <a:cubicBezTo>
                  <a:pt x="3731" y="12147"/>
                  <a:pt x="3645" y="12112"/>
                  <a:pt x="3557" y="12112"/>
                </a:cubicBezTo>
                <a:cubicBezTo>
                  <a:pt x="3502" y="12112"/>
                  <a:pt x="3446" y="12125"/>
                  <a:pt x="3390" y="12157"/>
                </a:cubicBezTo>
                <a:cubicBezTo>
                  <a:pt x="3264" y="12199"/>
                  <a:pt x="3181" y="12346"/>
                  <a:pt x="3181" y="12492"/>
                </a:cubicBezTo>
                <a:cubicBezTo>
                  <a:pt x="3181" y="12618"/>
                  <a:pt x="3243" y="12722"/>
                  <a:pt x="3348" y="12785"/>
                </a:cubicBezTo>
                <a:lnTo>
                  <a:pt x="4059" y="13308"/>
                </a:lnTo>
                <a:lnTo>
                  <a:pt x="4541" y="13685"/>
                </a:lnTo>
                <a:lnTo>
                  <a:pt x="3494" y="14438"/>
                </a:lnTo>
                <a:cubicBezTo>
                  <a:pt x="3453" y="14417"/>
                  <a:pt x="3411" y="14396"/>
                  <a:pt x="3369" y="14354"/>
                </a:cubicBezTo>
                <a:lnTo>
                  <a:pt x="2302" y="13517"/>
                </a:lnTo>
                <a:cubicBezTo>
                  <a:pt x="2051" y="13329"/>
                  <a:pt x="1821" y="13141"/>
                  <a:pt x="1570" y="12973"/>
                </a:cubicBezTo>
                <a:cubicBezTo>
                  <a:pt x="1505" y="12925"/>
                  <a:pt x="1429" y="12902"/>
                  <a:pt x="1353" y="12902"/>
                </a:cubicBezTo>
                <a:cubicBezTo>
                  <a:pt x="1231" y="12902"/>
                  <a:pt x="1111" y="12962"/>
                  <a:pt x="1046" y="13078"/>
                </a:cubicBezTo>
                <a:cubicBezTo>
                  <a:pt x="942" y="13266"/>
                  <a:pt x="1005" y="13496"/>
                  <a:pt x="1193" y="13580"/>
                </a:cubicBezTo>
                <a:cubicBezTo>
                  <a:pt x="1318" y="13664"/>
                  <a:pt x="1444" y="13747"/>
                  <a:pt x="1570" y="13852"/>
                </a:cubicBezTo>
                <a:lnTo>
                  <a:pt x="2762" y="14773"/>
                </a:lnTo>
                <a:cubicBezTo>
                  <a:pt x="2804" y="14815"/>
                  <a:pt x="2825" y="14856"/>
                  <a:pt x="2867" y="14877"/>
                </a:cubicBezTo>
                <a:cubicBezTo>
                  <a:pt x="2469" y="15191"/>
                  <a:pt x="2093" y="15505"/>
                  <a:pt x="1716" y="15819"/>
                </a:cubicBezTo>
                <a:cubicBezTo>
                  <a:pt x="1528" y="15965"/>
                  <a:pt x="1339" y="16091"/>
                  <a:pt x="1151" y="16237"/>
                </a:cubicBezTo>
                <a:cubicBezTo>
                  <a:pt x="1005" y="16342"/>
                  <a:pt x="963" y="16530"/>
                  <a:pt x="1026" y="16677"/>
                </a:cubicBezTo>
                <a:cubicBezTo>
                  <a:pt x="1095" y="16798"/>
                  <a:pt x="1221" y="16876"/>
                  <a:pt x="1357" y="16876"/>
                </a:cubicBezTo>
                <a:cubicBezTo>
                  <a:pt x="1386" y="16876"/>
                  <a:pt x="1415" y="16872"/>
                  <a:pt x="1444" y="16865"/>
                </a:cubicBezTo>
                <a:cubicBezTo>
                  <a:pt x="1528" y="16844"/>
                  <a:pt x="1590" y="16802"/>
                  <a:pt x="1632" y="16781"/>
                </a:cubicBezTo>
                <a:cubicBezTo>
                  <a:pt x="1758" y="16698"/>
                  <a:pt x="1862" y="16614"/>
                  <a:pt x="1946" y="16530"/>
                </a:cubicBezTo>
                <a:lnTo>
                  <a:pt x="3264" y="15526"/>
                </a:lnTo>
                <a:lnTo>
                  <a:pt x="3494" y="15338"/>
                </a:lnTo>
                <a:cubicBezTo>
                  <a:pt x="3871" y="15589"/>
                  <a:pt x="4206" y="15840"/>
                  <a:pt x="4541" y="16112"/>
                </a:cubicBezTo>
                <a:lnTo>
                  <a:pt x="4373" y="16258"/>
                </a:lnTo>
                <a:lnTo>
                  <a:pt x="3474" y="16907"/>
                </a:lnTo>
                <a:cubicBezTo>
                  <a:pt x="3411" y="16949"/>
                  <a:pt x="3348" y="16991"/>
                  <a:pt x="3306" y="17053"/>
                </a:cubicBezTo>
                <a:cubicBezTo>
                  <a:pt x="3160" y="17200"/>
                  <a:pt x="3160" y="17409"/>
                  <a:pt x="3306" y="17556"/>
                </a:cubicBezTo>
                <a:cubicBezTo>
                  <a:pt x="3374" y="17635"/>
                  <a:pt x="3467" y="17671"/>
                  <a:pt x="3561" y="17671"/>
                </a:cubicBezTo>
                <a:cubicBezTo>
                  <a:pt x="3640" y="17671"/>
                  <a:pt x="3720" y="17645"/>
                  <a:pt x="3787" y="17597"/>
                </a:cubicBezTo>
                <a:cubicBezTo>
                  <a:pt x="3955" y="17451"/>
                  <a:pt x="4122" y="17325"/>
                  <a:pt x="4311" y="17200"/>
                </a:cubicBezTo>
                <a:cubicBezTo>
                  <a:pt x="4478" y="17053"/>
                  <a:pt x="4666" y="16928"/>
                  <a:pt x="4855" y="16802"/>
                </a:cubicBezTo>
                <a:cubicBezTo>
                  <a:pt x="5106" y="16949"/>
                  <a:pt x="5357" y="17095"/>
                  <a:pt x="5608" y="17242"/>
                </a:cubicBezTo>
                <a:cubicBezTo>
                  <a:pt x="6089" y="17493"/>
                  <a:pt x="6528" y="17786"/>
                  <a:pt x="7031" y="18016"/>
                </a:cubicBezTo>
                <a:cubicBezTo>
                  <a:pt x="7052" y="18037"/>
                  <a:pt x="7093" y="18058"/>
                  <a:pt x="7135" y="18079"/>
                </a:cubicBezTo>
                <a:lnTo>
                  <a:pt x="6989" y="18183"/>
                </a:lnTo>
                <a:cubicBezTo>
                  <a:pt x="6507" y="18455"/>
                  <a:pt x="6026" y="18727"/>
                  <a:pt x="5524" y="19020"/>
                </a:cubicBezTo>
                <a:cubicBezTo>
                  <a:pt x="5463" y="19069"/>
                  <a:pt x="5387" y="19090"/>
                  <a:pt x="5310" y="19090"/>
                </a:cubicBezTo>
                <a:cubicBezTo>
                  <a:pt x="5255" y="19090"/>
                  <a:pt x="5199" y="19079"/>
                  <a:pt x="5147" y="19062"/>
                </a:cubicBezTo>
                <a:cubicBezTo>
                  <a:pt x="4917" y="18978"/>
                  <a:pt x="4708" y="18895"/>
                  <a:pt x="4478" y="18832"/>
                </a:cubicBezTo>
                <a:lnTo>
                  <a:pt x="2469" y="18204"/>
                </a:lnTo>
                <a:cubicBezTo>
                  <a:pt x="2281" y="18141"/>
                  <a:pt x="2093" y="18100"/>
                  <a:pt x="1904" y="18058"/>
                </a:cubicBezTo>
                <a:cubicBezTo>
                  <a:pt x="1877" y="18052"/>
                  <a:pt x="1849" y="18049"/>
                  <a:pt x="1821" y="18049"/>
                </a:cubicBezTo>
                <a:cubicBezTo>
                  <a:pt x="1663" y="18049"/>
                  <a:pt x="1518" y="18148"/>
                  <a:pt x="1465" y="18309"/>
                </a:cubicBezTo>
                <a:cubicBezTo>
                  <a:pt x="1423" y="18497"/>
                  <a:pt x="1528" y="18685"/>
                  <a:pt x="1716" y="18769"/>
                </a:cubicBezTo>
                <a:cubicBezTo>
                  <a:pt x="1800" y="18790"/>
                  <a:pt x="1904" y="18811"/>
                  <a:pt x="1988" y="18832"/>
                </a:cubicBezTo>
                <a:lnTo>
                  <a:pt x="2260" y="18916"/>
                </a:lnTo>
                <a:lnTo>
                  <a:pt x="2909" y="19104"/>
                </a:lnTo>
                <a:lnTo>
                  <a:pt x="4311" y="19543"/>
                </a:lnTo>
                <a:lnTo>
                  <a:pt x="4415" y="19585"/>
                </a:lnTo>
                <a:cubicBezTo>
                  <a:pt x="4394" y="19606"/>
                  <a:pt x="4394" y="19627"/>
                  <a:pt x="4394" y="19627"/>
                </a:cubicBezTo>
                <a:lnTo>
                  <a:pt x="3494" y="20213"/>
                </a:lnTo>
                <a:cubicBezTo>
                  <a:pt x="3464" y="20243"/>
                  <a:pt x="3411" y="20263"/>
                  <a:pt x="3360" y="20263"/>
                </a:cubicBezTo>
                <a:cubicBezTo>
                  <a:pt x="3341" y="20263"/>
                  <a:pt x="3323" y="20260"/>
                  <a:pt x="3306" y="20255"/>
                </a:cubicBezTo>
                <a:cubicBezTo>
                  <a:pt x="2909" y="20129"/>
                  <a:pt x="2532" y="20045"/>
                  <a:pt x="2134" y="19920"/>
                </a:cubicBezTo>
                <a:cubicBezTo>
                  <a:pt x="1821" y="19815"/>
                  <a:pt x="1486" y="19732"/>
                  <a:pt x="1130" y="19669"/>
                </a:cubicBezTo>
                <a:cubicBezTo>
                  <a:pt x="1103" y="19663"/>
                  <a:pt x="1076" y="19661"/>
                  <a:pt x="1049" y="19661"/>
                </a:cubicBezTo>
                <a:cubicBezTo>
                  <a:pt x="870" y="19661"/>
                  <a:pt x="706" y="19780"/>
                  <a:pt x="670" y="19962"/>
                </a:cubicBezTo>
                <a:cubicBezTo>
                  <a:pt x="649" y="20171"/>
                  <a:pt x="774" y="20359"/>
                  <a:pt x="984" y="20380"/>
                </a:cubicBezTo>
                <a:cubicBezTo>
                  <a:pt x="1046" y="20401"/>
                  <a:pt x="1088" y="20401"/>
                  <a:pt x="1151" y="20401"/>
                </a:cubicBezTo>
                <a:cubicBezTo>
                  <a:pt x="1214" y="20401"/>
                  <a:pt x="1277" y="20422"/>
                  <a:pt x="1339" y="20443"/>
                </a:cubicBezTo>
                <a:cubicBezTo>
                  <a:pt x="1674" y="20527"/>
                  <a:pt x="2009" y="20631"/>
                  <a:pt x="2344" y="20736"/>
                </a:cubicBezTo>
                <a:lnTo>
                  <a:pt x="2448" y="20778"/>
                </a:lnTo>
                <a:cubicBezTo>
                  <a:pt x="2197" y="20924"/>
                  <a:pt x="1988" y="21071"/>
                  <a:pt x="1758" y="21217"/>
                </a:cubicBezTo>
                <a:cubicBezTo>
                  <a:pt x="1719" y="21243"/>
                  <a:pt x="1672" y="21261"/>
                  <a:pt x="1622" y="21261"/>
                </a:cubicBezTo>
                <a:cubicBezTo>
                  <a:pt x="1592" y="21261"/>
                  <a:pt x="1560" y="21254"/>
                  <a:pt x="1528" y="21238"/>
                </a:cubicBezTo>
                <a:cubicBezTo>
                  <a:pt x="1339" y="21196"/>
                  <a:pt x="1130" y="21133"/>
                  <a:pt x="921" y="21092"/>
                </a:cubicBezTo>
                <a:cubicBezTo>
                  <a:pt x="774" y="21050"/>
                  <a:pt x="649" y="21008"/>
                  <a:pt x="523" y="20966"/>
                </a:cubicBezTo>
                <a:cubicBezTo>
                  <a:pt x="487" y="20955"/>
                  <a:pt x="450" y="20950"/>
                  <a:pt x="414" y="20950"/>
                </a:cubicBezTo>
                <a:cubicBezTo>
                  <a:pt x="246" y="20950"/>
                  <a:pt x="98" y="21066"/>
                  <a:pt x="63" y="21238"/>
                </a:cubicBezTo>
                <a:cubicBezTo>
                  <a:pt x="0" y="21426"/>
                  <a:pt x="126" y="21615"/>
                  <a:pt x="314" y="21677"/>
                </a:cubicBezTo>
                <a:cubicBezTo>
                  <a:pt x="440" y="21719"/>
                  <a:pt x="565" y="21740"/>
                  <a:pt x="691" y="21782"/>
                </a:cubicBezTo>
                <a:lnTo>
                  <a:pt x="1277" y="21929"/>
                </a:lnTo>
                <a:cubicBezTo>
                  <a:pt x="1235" y="22033"/>
                  <a:pt x="1214" y="22117"/>
                  <a:pt x="1193" y="22222"/>
                </a:cubicBezTo>
                <a:cubicBezTo>
                  <a:pt x="1130" y="22452"/>
                  <a:pt x="1067" y="22682"/>
                  <a:pt x="1026" y="22912"/>
                </a:cubicBezTo>
                <a:cubicBezTo>
                  <a:pt x="984" y="23121"/>
                  <a:pt x="1109" y="23310"/>
                  <a:pt x="1318" y="23330"/>
                </a:cubicBezTo>
                <a:cubicBezTo>
                  <a:pt x="1343" y="23336"/>
                  <a:pt x="1367" y="23339"/>
                  <a:pt x="1391" y="23339"/>
                </a:cubicBezTo>
                <a:cubicBezTo>
                  <a:pt x="1549" y="23339"/>
                  <a:pt x="1682" y="23222"/>
                  <a:pt x="1737" y="23058"/>
                </a:cubicBezTo>
                <a:cubicBezTo>
                  <a:pt x="1800" y="22786"/>
                  <a:pt x="1862" y="22514"/>
                  <a:pt x="1946" y="22242"/>
                </a:cubicBezTo>
                <a:cubicBezTo>
                  <a:pt x="2051" y="21845"/>
                  <a:pt x="1967" y="21950"/>
                  <a:pt x="2323" y="21761"/>
                </a:cubicBezTo>
                <a:lnTo>
                  <a:pt x="2406" y="21719"/>
                </a:lnTo>
                <a:cubicBezTo>
                  <a:pt x="2553" y="21636"/>
                  <a:pt x="2699" y="21573"/>
                  <a:pt x="2867" y="21489"/>
                </a:cubicBezTo>
                <a:lnTo>
                  <a:pt x="2867" y="21489"/>
                </a:lnTo>
                <a:cubicBezTo>
                  <a:pt x="2825" y="21657"/>
                  <a:pt x="2783" y="21803"/>
                  <a:pt x="2762" y="21929"/>
                </a:cubicBezTo>
                <a:cubicBezTo>
                  <a:pt x="2699" y="22284"/>
                  <a:pt x="2595" y="22619"/>
                  <a:pt x="2469" y="22933"/>
                </a:cubicBezTo>
                <a:cubicBezTo>
                  <a:pt x="2448" y="22954"/>
                  <a:pt x="2448" y="22975"/>
                  <a:pt x="2448" y="22996"/>
                </a:cubicBezTo>
                <a:cubicBezTo>
                  <a:pt x="2406" y="23142"/>
                  <a:pt x="2448" y="23289"/>
                  <a:pt x="2574" y="23372"/>
                </a:cubicBezTo>
                <a:cubicBezTo>
                  <a:pt x="2637" y="23425"/>
                  <a:pt x="2710" y="23451"/>
                  <a:pt x="2783" y="23451"/>
                </a:cubicBezTo>
                <a:cubicBezTo>
                  <a:pt x="2856" y="23451"/>
                  <a:pt x="2930" y="23425"/>
                  <a:pt x="2992" y="23372"/>
                </a:cubicBezTo>
                <a:cubicBezTo>
                  <a:pt x="3055" y="23330"/>
                  <a:pt x="3118" y="23268"/>
                  <a:pt x="3139" y="23184"/>
                </a:cubicBezTo>
                <a:cubicBezTo>
                  <a:pt x="3264" y="22933"/>
                  <a:pt x="3348" y="22640"/>
                  <a:pt x="3411" y="22368"/>
                </a:cubicBezTo>
                <a:cubicBezTo>
                  <a:pt x="3515" y="21929"/>
                  <a:pt x="3641" y="21489"/>
                  <a:pt x="3746" y="21050"/>
                </a:cubicBezTo>
                <a:cubicBezTo>
                  <a:pt x="3767" y="20966"/>
                  <a:pt x="3829" y="20882"/>
                  <a:pt x="3934" y="20841"/>
                </a:cubicBezTo>
                <a:lnTo>
                  <a:pt x="4771" y="20422"/>
                </a:lnTo>
                <a:cubicBezTo>
                  <a:pt x="4813" y="20401"/>
                  <a:pt x="4855" y="20380"/>
                  <a:pt x="4875" y="20380"/>
                </a:cubicBezTo>
                <a:cubicBezTo>
                  <a:pt x="4771" y="20924"/>
                  <a:pt x="4645" y="21447"/>
                  <a:pt x="4541" y="21970"/>
                </a:cubicBezTo>
                <a:cubicBezTo>
                  <a:pt x="4457" y="22347"/>
                  <a:pt x="4352" y="22724"/>
                  <a:pt x="4269" y="23100"/>
                </a:cubicBezTo>
                <a:cubicBezTo>
                  <a:pt x="4248" y="23184"/>
                  <a:pt x="4248" y="23310"/>
                  <a:pt x="4311" y="23393"/>
                </a:cubicBezTo>
                <a:cubicBezTo>
                  <a:pt x="4367" y="23506"/>
                  <a:pt x="4490" y="23585"/>
                  <a:pt x="4621" y="23585"/>
                </a:cubicBezTo>
                <a:cubicBezTo>
                  <a:pt x="4636" y="23585"/>
                  <a:pt x="4651" y="23584"/>
                  <a:pt x="4666" y="23582"/>
                </a:cubicBezTo>
                <a:cubicBezTo>
                  <a:pt x="4813" y="23561"/>
                  <a:pt x="4938" y="23435"/>
                  <a:pt x="4959" y="23289"/>
                </a:cubicBezTo>
                <a:cubicBezTo>
                  <a:pt x="5085" y="22849"/>
                  <a:pt x="5189" y="22389"/>
                  <a:pt x="5294" y="21929"/>
                </a:cubicBezTo>
                <a:cubicBezTo>
                  <a:pt x="5440" y="21259"/>
                  <a:pt x="5587" y="20610"/>
                  <a:pt x="5733" y="19941"/>
                </a:cubicBezTo>
                <a:cubicBezTo>
                  <a:pt x="5733" y="19857"/>
                  <a:pt x="5796" y="19773"/>
                  <a:pt x="5880" y="19732"/>
                </a:cubicBezTo>
                <a:cubicBezTo>
                  <a:pt x="6382" y="19439"/>
                  <a:pt x="6884" y="19146"/>
                  <a:pt x="7407" y="18853"/>
                </a:cubicBezTo>
                <a:cubicBezTo>
                  <a:pt x="7449" y="18832"/>
                  <a:pt x="7491" y="18811"/>
                  <a:pt x="7533" y="18790"/>
                </a:cubicBezTo>
                <a:lnTo>
                  <a:pt x="7533" y="19794"/>
                </a:lnTo>
                <a:lnTo>
                  <a:pt x="7533" y="19941"/>
                </a:lnTo>
                <a:cubicBezTo>
                  <a:pt x="7533" y="20087"/>
                  <a:pt x="7533" y="20213"/>
                  <a:pt x="7533" y="20359"/>
                </a:cubicBezTo>
                <a:cubicBezTo>
                  <a:pt x="7575" y="20715"/>
                  <a:pt x="7575" y="21071"/>
                  <a:pt x="7512" y="21405"/>
                </a:cubicBezTo>
                <a:cubicBezTo>
                  <a:pt x="7470" y="21426"/>
                  <a:pt x="7428" y="21447"/>
                  <a:pt x="7386" y="21468"/>
                </a:cubicBezTo>
                <a:lnTo>
                  <a:pt x="6340" y="21908"/>
                </a:lnTo>
                <a:cubicBezTo>
                  <a:pt x="6152" y="21991"/>
                  <a:pt x="6047" y="22201"/>
                  <a:pt x="6110" y="22389"/>
                </a:cubicBezTo>
                <a:cubicBezTo>
                  <a:pt x="6175" y="22536"/>
                  <a:pt x="6304" y="22619"/>
                  <a:pt x="6446" y="22619"/>
                </a:cubicBezTo>
                <a:cubicBezTo>
                  <a:pt x="6487" y="22619"/>
                  <a:pt x="6529" y="22612"/>
                  <a:pt x="6570" y="22598"/>
                </a:cubicBezTo>
                <a:cubicBezTo>
                  <a:pt x="6633" y="22577"/>
                  <a:pt x="6675" y="22556"/>
                  <a:pt x="6738" y="22535"/>
                </a:cubicBezTo>
                <a:lnTo>
                  <a:pt x="7428" y="22222"/>
                </a:lnTo>
                <a:lnTo>
                  <a:pt x="7972" y="21991"/>
                </a:lnTo>
                <a:cubicBezTo>
                  <a:pt x="8035" y="22452"/>
                  <a:pt x="8098" y="22870"/>
                  <a:pt x="8119" y="23289"/>
                </a:cubicBezTo>
                <a:lnTo>
                  <a:pt x="7993" y="23351"/>
                </a:lnTo>
                <a:cubicBezTo>
                  <a:pt x="7428" y="23561"/>
                  <a:pt x="6863" y="23791"/>
                  <a:pt x="6298" y="24021"/>
                </a:cubicBezTo>
                <a:cubicBezTo>
                  <a:pt x="6152" y="24084"/>
                  <a:pt x="6026" y="24146"/>
                  <a:pt x="5901" y="24209"/>
                </a:cubicBezTo>
                <a:cubicBezTo>
                  <a:pt x="5775" y="24251"/>
                  <a:pt x="5691" y="24356"/>
                  <a:pt x="5671" y="24481"/>
                </a:cubicBezTo>
                <a:cubicBezTo>
                  <a:pt x="5650" y="24628"/>
                  <a:pt x="5712" y="24753"/>
                  <a:pt x="5817" y="24837"/>
                </a:cubicBezTo>
                <a:cubicBezTo>
                  <a:pt x="5878" y="24886"/>
                  <a:pt x="5954" y="24906"/>
                  <a:pt x="6027" y="24906"/>
                </a:cubicBezTo>
                <a:cubicBezTo>
                  <a:pt x="6079" y="24906"/>
                  <a:pt x="6129" y="24896"/>
                  <a:pt x="6173" y="24879"/>
                </a:cubicBezTo>
                <a:cubicBezTo>
                  <a:pt x="6340" y="24816"/>
                  <a:pt x="6487" y="24732"/>
                  <a:pt x="6654" y="24670"/>
                </a:cubicBezTo>
                <a:cubicBezTo>
                  <a:pt x="7114" y="24481"/>
                  <a:pt x="7596" y="24293"/>
                  <a:pt x="8077" y="24105"/>
                </a:cubicBezTo>
                <a:lnTo>
                  <a:pt x="8202" y="24042"/>
                </a:lnTo>
                <a:cubicBezTo>
                  <a:pt x="8244" y="24105"/>
                  <a:pt x="8244" y="24146"/>
                  <a:pt x="8244" y="24188"/>
                </a:cubicBezTo>
                <a:cubicBezTo>
                  <a:pt x="8286" y="24502"/>
                  <a:pt x="8328" y="24816"/>
                  <a:pt x="8370" y="25130"/>
                </a:cubicBezTo>
                <a:cubicBezTo>
                  <a:pt x="8412" y="25465"/>
                  <a:pt x="8474" y="25820"/>
                  <a:pt x="8495" y="26176"/>
                </a:cubicBezTo>
                <a:cubicBezTo>
                  <a:pt x="8537" y="26385"/>
                  <a:pt x="8642" y="26532"/>
                  <a:pt x="8851" y="26532"/>
                </a:cubicBezTo>
                <a:cubicBezTo>
                  <a:pt x="9060" y="26532"/>
                  <a:pt x="9228" y="26364"/>
                  <a:pt x="9207" y="26155"/>
                </a:cubicBezTo>
                <a:cubicBezTo>
                  <a:pt x="9207" y="25988"/>
                  <a:pt x="9207" y="25841"/>
                  <a:pt x="9186" y="25674"/>
                </a:cubicBezTo>
                <a:cubicBezTo>
                  <a:pt x="9081" y="25109"/>
                  <a:pt x="8997" y="24544"/>
                  <a:pt x="8914" y="23958"/>
                </a:cubicBezTo>
                <a:cubicBezTo>
                  <a:pt x="8914" y="23895"/>
                  <a:pt x="8893" y="23812"/>
                  <a:pt x="8893" y="23728"/>
                </a:cubicBezTo>
                <a:lnTo>
                  <a:pt x="10085" y="23205"/>
                </a:lnTo>
                <a:cubicBezTo>
                  <a:pt x="10127" y="23602"/>
                  <a:pt x="10169" y="23979"/>
                  <a:pt x="10211" y="24356"/>
                </a:cubicBezTo>
                <a:cubicBezTo>
                  <a:pt x="10232" y="24502"/>
                  <a:pt x="10253" y="24649"/>
                  <a:pt x="10274" y="24795"/>
                </a:cubicBezTo>
                <a:cubicBezTo>
                  <a:pt x="10327" y="24938"/>
                  <a:pt x="10471" y="25035"/>
                  <a:pt x="10616" y="25035"/>
                </a:cubicBezTo>
                <a:cubicBezTo>
                  <a:pt x="10642" y="25035"/>
                  <a:pt x="10667" y="25032"/>
                  <a:pt x="10692" y="25025"/>
                </a:cubicBezTo>
                <a:cubicBezTo>
                  <a:pt x="10881" y="24983"/>
                  <a:pt x="11006" y="24816"/>
                  <a:pt x="10985" y="24628"/>
                </a:cubicBezTo>
                <a:cubicBezTo>
                  <a:pt x="10964" y="24418"/>
                  <a:pt x="10922" y="24272"/>
                  <a:pt x="10901" y="24021"/>
                </a:cubicBezTo>
                <a:cubicBezTo>
                  <a:pt x="10881" y="23791"/>
                  <a:pt x="10860" y="23561"/>
                  <a:pt x="10839" y="23289"/>
                </a:cubicBezTo>
                <a:cubicBezTo>
                  <a:pt x="11090" y="23142"/>
                  <a:pt x="11362" y="22996"/>
                  <a:pt x="11613" y="22849"/>
                </a:cubicBezTo>
                <a:cubicBezTo>
                  <a:pt x="12073" y="22577"/>
                  <a:pt x="12533" y="22326"/>
                  <a:pt x="12973" y="22033"/>
                </a:cubicBezTo>
                <a:cubicBezTo>
                  <a:pt x="13015" y="22012"/>
                  <a:pt x="13036" y="21991"/>
                  <a:pt x="13098" y="21970"/>
                </a:cubicBezTo>
                <a:lnTo>
                  <a:pt x="13098" y="22180"/>
                </a:lnTo>
                <a:lnTo>
                  <a:pt x="13098" y="23812"/>
                </a:lnTo>
                <a:cubicBezTo>
                  <a:pt x="13119" y="23958"/>
                  <a:pt x="13036" y="24105"/>
                  <a:pt x="12910" y="24188"/>
                </a:cubicBezTo>
                <a:cubicBezTo>
                  <a:pt x="12659" y="24418"/>
                  <a:pt x="12408" y="24649"/>
                  <a:pt x="12157" y="24879"/>
                </a:cubicBezTo>
                <a:lnTo>
                  <a:pt x="10881" y="26051"/>
                </a:lnTo>
                <a:cubicBezTo>
                  <a:pt x="10734" y="26197"/>
                  <a:pt x="10588" y="26323"/>
                  <a:pt x="10441" y="26469"/>
                </a:cubicBezTo>
                <a:cubicBezTo>
                  <a:pt x="10232" y="26699"/>
                  <a:pt x="10378" y="27055"/>
                  <a:pt x="10692" y="27076"/>
                </a:cubicBezTo>
                <a:cubicBezTo>
                  <a:pt x="10710" y="27079"/>
                  <a:pt x="10728" y="27081"/>
                  <a:pt x="10746" y="27081"/>
                </a:cubicBezTo>
                <a:cubicBezTo>
                  <a:pt x="10832" y="27081"/>
                  <a:pt x="10916" y="27041"/>
                  <a:pt x="10985" y="26971"/>
                </a:cubicBezTo>
                <a:cubicBezTo>
                  <a:pt x="11090" y="26867"/>
                  <a:pt x="11194" y="26741"/>
                  <a:pt x="11299" y="26636"/>
                </a:cubicBezTo>
                <a:lnTo>
                  <a:pt x="12931" y="25130"/>
                </a:lnTo>
                <a:cubicBezTo>
                  <a:pt x="12973" y="25109"/>
                  <a:pt x="12994" y="25088"/>
                  <a:pt x="13057" y="25046"/>
                </a:cubicBezTo>
                <a:cubicBezTo>
                  <a:pt x="13057" y="25276"/>
                  <a:pt x="13078" y="25486"/>
                  <a:pt x="13078" y="25695"/>
                </a:cubicBezTo>
                <a:cubicBezTo>
                  <a:pt x="13098" y="25799"/>
                  <a:pt x="13119" y="25925"/>
                  <a:pt x="13119" y="26030"/>
                </a:cubicBezTo>
                <a:cubicBezTo>
                  <a:pt x="13140" y="26155"/>
                  <a:pt x="13098" y="26281"/>
                  <a:pt x="13015" y="26385"/>
                </a:cubicBezTo>
                <a:cubicBezTo>
                  <a:pt x="12722" y="26678"/>
                  <a:pt x="12408" y="26971"/>
                  <a:pt x="12115" y="27264"/>
                </a:cubicBezTo>
                <a:cubicBezTo>
                  <a:pt x="11864" y="27473"/>
                  <a:pt x="11634" y="27724"/>
                  <a:pt x="11425" y="27996"/>
                </a:cubicBezTo>
                <a:cubicBezTo>
                  <a:pt x="11299" y="28164"/>
                  <a:pt x="11341" y="28394"/>
                  <a:pt x="11508" y="28520"/>
                </a:cubicBezTo>
                <a:cubicBezTo>
                  <a:pt x="11572" y="28575"/>
                  <a:pt x="11647" y="28600"/>
                  <a:pt x="11722" y="28600"/>
                </a:cubicBezTo>
                <a:cubicBezTo>
                  <a:pt x="11845" y="28600"/>
                  <a:pt x="11966" y="28532"/>
                  <a:pt x="12031" y="28415"/>
                </a:cubicBezTo>
                <a:cubicBezTo>
                  <a:pt x="12157" y="28248"/>
                  <a:pt x="12282" y="28101"/>
                  <a:pt x="12450" y="27955"/>
                </a:cubicBezTo>
                <a:cubicBezTo>
                  <a:pt x="12638" y="27766"/>
                  <a:pt x="12847" y="27578"/>
                  <a:pt x="13078" y="27369"/>
                </a:cubicBezTo>
                <a:cubicBezTo>
                  <a:pt x="13091" y="27409"/>
                  <a:pt x="13096" y="27432"/>
                  <a:pt x="13098" y="27432"/>
                </a:cubicBezTo>
                <a:cubicBezTo>
                  <a:pt x="13098" y="27432"/>
                  <a:pt x="13098" y="27425"/>
                  <a:pt x="13098" y="27411"/>
                </a:cubicBezTo>
                <a:cubicBezTo>
                  <a:pt x="13119" y="27662"/>
                  <a:pt x="13119" y="27892"/>
                  <a:pt x="13140" y="28122"/>
                </a:cubicBezTo>
                <a:cubicBezTo>
                  <a:pt x="13140" y="28206"/>
                  <a:pt x="13119" y="28289"/>
                  <a:pt x="13057" y="28331"/>
                </a:cubicBezTo>
                <a:cubicBezTo>
                  <a:pt x="12806" y="28582"/>
                  <a:pt x="12575" y="28833"/>
                  <a:pt x="12303" y="29084"/>
                </a:cubicBezTo>
                <a:cubicBezTo>
                  <a:pt x="12157" y="29210"/>
                  <a:pt x="12136" y="29440"/>
                  <a:pt x="12261" y="29608"/>
                </a:cubicBezTo>
                <a:cubicBezTo>
                  <a:pt x="12340" y="29686"/>
                  <a:pt x="12442" y="29728"/>
                  <a:pt x="12543" y="29728"/>
                </a:cubicBezTo>
                <a:cubicBezTo>
                  <a:pt x="12630" y="29728"/>
                  <a:pt x="12717" y="29696"/>
                  <a:pt x="12785" y="29628"/>
                </a:cubicBezTo>
                <a:cubicBezTo>
                  <a:pt x="12889" y="29545"/>
                  <a:pt x="12994" y="29461"/>
                  <a:pt x="13078" y="29356"/>
                </a:cubicBezTo>
                <a:cubicBezTo>
                  <a:pt x="13224" y="29231"/>
                  <a:pt x="13370" y="29084"/>
                  <a:pt x="13496" y="28938"/>
                </a:cubicBezTo>
                <a:lnTo>
                  <a:pt x="13705" y="29126"/>
                </a:lnTo>
                <a:cubicBezTo>
                  <a:pt x="13873" y="29294"/>
                  <a:pt x="14040" y="29482"/>
                  <a:pt x="14228" y="29628"/>
                </a:cubicBezTo>
                <a:cubicBezTo>
                  <a:pt x="14296" y="29696"/>
                  <a:pt x="14382" y="29728"/>
                  <a:pt x="14468" y="29728"/>
                </a:cubicBezTo>
                <a:cubicBezTo>
                  <a:pt x="14566" y="29728"/>
                  <a:pt x="14663" y="29686"/>
                  <a:pt x="14730" y="29608"/>
                </a:cubicBezTo>
                <a:cubicBezTo>
                  <a:pt x="14877" y="29461"/>
                  <a:pt x="14856" y="29210"/>
                  <a:pt x="14710" y="29084"/>
                </a:cubicBezTo>
                <a:cubicBezTo>
                  <a:pt x="14500" y="28875"/>
                  <a:pt x="14291" y="28645"/>
                  <a:pt x="14061" y="28457"/>
                </a:cubicBezTo>
                <a:cubicBezTo>
                  <a:pt x="13894" y="28352"/>
                  <a:pt x="13831" y="28143"/>
                  <a:pt x="13873" y="27955"/>
                </a:cubicBezTo>
                <a:cubicBezTo>
                  <a:pt x="13873" y="27913"/>
                  <a:pt x="13873" y="27871"/>
                  <a:pt x="13873" y="27850"/>
                </a:cubicBezTo>
                <a:cubicBezTo>
                  <a:pt x="13894" y="27683"/>
                  <a:pt x="13914" y="27515"/>
                  <a:pt x="13914" y="27348"/>
                </a:cubicBezTo>
                <a:lnTo>
                  <a:pt x="13956" y="27348"/>
                </a:lnTo>
                <a:cubicBezTo>
                  <a:pt x="14291" y="27703"/>
                  <a:pt x="14710" y="27976"/>
                  <a:pt x="14982" y="28394"/>
                </a:cubicBezTo>
                <a:cubicBezTo>
                  <a:pt x="15043" y="28486"/>
                  <a:pt x="15138" y="28544"/>
                  <a:pt x="15242" y="28544"/>
                </a:cubicBezTo>
                <a:cubicBezTo>
                  <a:pt x="15280" y="28544"/>
                  <a:pt x="15319" y="28536"/>
                  <a:pt x="15358" y="28520"/>
                </a:cubicBezTo>
                <a:cubicBezTo>
                  <a:pt x="15609" y="28436"/>
                  <a:pt x="15714" y="28122"/>
                  <a:pt x="15546" y="27913"/>
                </a:cubicBezTo>
                <a:cubicBezTo>
                  <a:pt x="15337" y="27662"/>
                  <a:pt x="15107" y="27411"/>
                  <a:pt x="14856" y="27201"/>
                </a:cubicBezTo>
                <a:cubicBezTo>
                  <a:pt x="14563" y="26908"/>
                  <a:pt x="14270" y="26636"/>
                  <a:pt x="13977" y="26343"/>
                </a:cubicBezTo>
                <a:cubicBezTo>
                  <a:pt x="13873" y="26260"/>
                  <a:pt x="13831" y="26113"/>
                  <a:pt x="13873" y="25988"/>
                </a:cubicBezTo>
                <a:cubicBezTo>
                  <a:pt x="13873" y="25820"/>
                  <a:pt x="13894" y="25632"/>
                  <a:pt x="13894" y="25444"/>
                </a:cubicBezTo>
                <a:cubicBezTo>
                  <a:pt x="13914" y="25297"/>
                  <a:pt x="13914" y="25151"/>
                  <a:pt x="13935" y="25004"/>
                </a:cubicBezTo>
                <a:cubicBezTo>
                  <a:pt x="13956" y="25004"/>
                  <a:pt x="13977" y="25025"/>
                  <a:pt x="13998" y="25025"/>
                </a:cubicBezTo>
                <a:cubicBezTo>
                  <a:pt x="14333" y="25360"/>
                  <a:pt x="14730" y="25716"/>
                  <a:pt x="15044" y="26009"/>
                </a:cubicBezTo>
                <a:cubicBezTo>
                  <a:pt x="15358" y="26302"/>
                  <a:pt x="15672" y="26615"/>
                  <a:pt x="15986" y="26908"/>
                </a:cubicBezTo>
                <a:cubicBezTo>
                  <a:pt x="16059" y="26982"/>
                  <a:pt x="16153" y="27018"/>
                  <a:pt x="16250" y="27018"/>
                </a:cubicBezTo>
                <a:cubicBezTo>
                  <a:pt x="16347" y="27018"/>
                  <a:pt x="16446" y="26982"/>
                  <a:pt x="16530" y="26908"/>
                </a:cubicBezTo>
                <a:cubicBezTo>
                  <a:pt x="16676" y="26762"/>
                  <a:pt x="16655" y="26511"/>
                  <a:pt x="16488" y="26385"/>
                </a:cubicBezTo>
                <a:cubicBezTo>
                  <a:pt x="16153" y="26051"/>
                  <a:pt x="15798" y="25716"/>
                  <a:pt x="15442" y="25381"/>
                </a:cubicBezTo>
                <a:cubicBezTo>
                  <a:pt x="14961" y="24942"/>
                  <a:pt x="14479" y="24481"/>
                  <a:pt x="13977" y="24042"/>
                </a:cubicBezTo>
                <a:cubicBezTo>
                  <a:pt x="13914" y="23979"/>
                  <a:pt x="13873" y="23895"/>
                  <a:pt x="13873" y="23812"/>
                </a:cubicBezTo>
                <a:lnTo>
                  <a:pt x="13873" y="22012"/>
                </a:lnTo>
                <a:cubicBezTo>
                  <a:pt x="13873" y="21970"/>
                  <a:pt x="13894" y="21929"/>
                  <a:pt x="13894" y="21887"/>
                </a:cubicBezTo>
                <a:cubicBezTo>
                  <a:pt x="13956" y="21929"/>
                  <a:pt x="14019" y="21970"/>
                  <a:pt x="14082" y="22012"/>
                </a:cubicBezTo>
                <a:cubicBezTo>
                  <a:pt x="14186" y="22096"/>
                  <a:pt x="14291" y="22159"/>
                  <a:pt x="14438" y="22242"/>
                </a:cubicBezTo>
                <a:cubicBezTo>
                  <a:pt x="14605" y="22347"/>
                  <a:pt x="14793" y="22431"/>
                  <a:pt x="14898" y="22514"/>
                </a:cubicBezTo>
                <a:cubicBezTo>
                  <a:pt x="15023" y="22577"/>
                  <a:pt x="15149" y="22661"/>
                  <a:pt x="15295" y="22724"/>
                </a:cubicBezTo>
                <a:cubicBezTo>
                  <a:pt x="15588" y="22891"/>
                  <a:pt x="15881" y="23058"/>
                  <a:pt x="16153" y="23247"/>
                </a:cubicBezTo>
                <a:lnTo>
                  <a:pt x="16070" y="24063"/>
                </a:lnTo>
                <a:cubicBezTo>
                  <a:pt x="16049" y="24209"/>
                  <a:pt x="16028" y="24335"/>
                  <a:pt x="16007" y="24481"/>
                </a:cubicBezTo>
                <a:cubicBezTo>
                  <a:pt x="15944" y="24690"/>
                  <a:pt x="16049" y="24900"/>
                  <a:pt x="16258" y="24963"/>
                </a:cubicBezTo>
                <a:cubicBezTo>
                  <a:pt x="16288" y="24969"/>
                  <a:pt x="16319" y="24972"/>
                  <a:pt x="16348" y="24972"/>
                </a:cubicBezTo>
                <a:cubicBezTo>
                  <a:pt x="16519" y="24972"/>
                  <a:pt x="16665" y="24869"/>
                  <a:pt x="16718" y="24690"/>
                </a:cubicBezTo>
                <a:cubicBezTo>
                  <a:pt x="16718" y="24628"/>
                  <a:pt x="16739" y="24565"/>
                  <a:pt x="16739" y="24502"/>
                </a:cubicBezTo>
                <a:cubicBezTo>
                  <a:pt x="16781" y="24126"/>
                  <a:pt x="16823" y="23728"/>
                  <a:pt x="16865" y="23351"/>
                </a:cubicBezTo>
                <a:cubicBezTo>
                  <a:pt x="16865" y="23289"/>
                  <a:pt x="16907" y="23226"/>
                  <a:pt x="16907" y="23142"/>
                </a:cubicBezTo>
                <a:lnTo>
                  <a:pt x="18078" y="23665"/>
                </a:lnTo>
                <a:lnTo>
                  <a:pt x="18078" y="23812"/>
                </a:lnTo>
                <a:cubicBezTo>
                  <a:pt x="18036" y="24063"/>
                  <a:pt x="18015" y="24335"/>
                  <a:pt x="17974" y="24586"/>
                </a:cubicBezTo>
                <a:cubicBezTo>
                  <a:pt x="17932" y="24963"/>
                  <a:pt x="17848" y="25318"/>
                  <a:pt x="17806" y="25695"/>
                </a:cubicBezTo>
                <a:cubicBezTo>
                  <a:pt x="17785" y="25862"/>
                  <a:pt x="17764" y="26009"/>
                  <a:pt x="17785" y="26176"/>
                </a:cubicBezTo>
                <a:cubicBezTo>
                  <a:pt x="17785" y="26239"/>
                  <a:pt x="17806" y="26302"/>
                  <a:pt x="17848" y="26343"/>
                </a:cubicBezTo>
                <a:cubicBezTo>
                  <a:pt x="17907" y="26446"/>
                  <a:pt x="18006" y="26497"/>
                  <a:pt x="18111" y="26497"/>
                </a:cubicBezTo>
                <a:cubicBezTo>
                  <a:pt x="18156" y="26497"/>
                  <a:pt x="18202" y="26488"/>
                  <a:pt x="18246" y="26469"/>
                </a:cubicBezTo>
                <a:cubicBezTo>
                  <a:pt x="18392" y="26427"/>
                  <a:pt x="18476" y="26302"/>
                  <a:pt x="18497" y="26155"/>
                </a:cubicBezTo>
                <a:cubicBezTo>
                  <a:pt x="18497" y="26030"/>
                  <a:pt x="18497" y="25904"/>
                  <a:pt x="18518" y="25779"/>
                </a:cubicBezTo>
                <a:cubicBezTo>
                  <a:pt x="18580" y="25318"/>
                  <a:pt x="18643" y="24900"/>
                  <a:pt x="18706" y="24460"/>
                </a:cubicBezTo>
                <a:cubicBezTo>
                  <a:pt x="18727" y="24314"/>
                  <a:pt x="18748" y="24146"/>
                  <a:pt x="18790" y="23979"/>
                </a:cubicBezTo>
                <a:lnTo>
                  <a:pt x="19020" y="24084"/>
                </a:lnTo>
                <a:cubicBezTo>
                  <a:pt x="19229" y="24167"/>
                  <a:pt x="19417" y="24251"/>
                  <a:pt x="19627" y="24335"/>
                </a:cubicBezTo>
                <a:cubicBezTo>
                  <a:pt x="20024" y="24502"/>
                  <a:pt x="20401" y="24649"/>
                  <a:pt x="20777" y="24816"/>
                </a:cubicBezTo>
                <a:cubicBezTo>
                  <a:pt x="20842" y="24852"/>
                  <a:pt x="20906" y="24867"/>
                  <a:pt x="20966" y="24867"/>
                </a:cubicBezTo>
                <a:cubicBezTo>
                  <a:pt x="21293" y="24867"/>
                  <a:pt x="21508" y="24401"/>
                  <a:pt x="21154" y="24188"/>
                </a:cubicBezTo>
                <a:cubicBezTo>
                  <a:pt x="21091" y="24146"/>
                  <a:pt x="21028" y="24105"/>
                  <a:pt x="20945" y="24084"/>
                </a:cubicBezTo>
                <a:cubicBezTo>
                  <a:pt x="20610" y="23937"/>
                  <a:pt x="20254" y="23812"/>
                  <a:pt x="19899" y="23665"/>
                </a:cubicBezTo>
                <a:cubicBezTo>
                  <a:pt x="19564" y="23540"/>
                  <a:pt x="19208" y="23393"/>
                  <a:pt x="18852" y="23247"/>
                </a:cubicBezTo>
                <a:cubicBezTo>
                  <a:pt x="18915" y="22807"/>
                  <a:pt x="18957" y="22389"/>
                  <a:pt x="18999" y="21950"/>
                </a:cubicBezTo>
                <a:cubicBezTo>
                  <a:pt x="19062" y="21970"/>
                  <a:pt x="19104" y="21991"/>
                  <a:pt x="19166" y="22012"/>
                </a:cubicBezTo>
                <a:cubicBezTo>
                  <a:pt x="19313" y="22075"/>
                  <a:pt x="19438" y="22138"/>
                  <a:pt x="19585" y="22201"/>
                </a:cubicBezTo>
                <a:cubicBezTo>
                  <a:pt x="19857" y="22305"/>
                  <a:pt x="20129" y="22431"/>
                  <a:pt x="20401" y="22535"/>
                </a:cubicBezTo>
                <a:cubicBezTo>
                  <a:pt x="20445" y="22555"/>
                  <a:pt x="20491" y="22564"/>
                  <a:pt x="20537" y="22564"/>
                </a:cubicBezTo>
                <a:cubicBezTo>
                  <a:pt x="20688" y="22564"/>
                  <a:pt x="20834" y="22465"/>
                  <a:pt x="20882" y="22305"/>
                </a:cubicBezTo>
                <a:cubicBezTo>
                  <a:pt x="20945" y="22117"/>
                  <a:pt x="20819" y="21908"/>
                  <a:pt x="20631" y="21845"/>
                </a:cubicBezTo>
                <a:cubicBezTo>
                  <a:pt x="20380" y="21740"/>
                  <a:pt x="20129" y="21636"/>
                  <a:pt x="19857" y="21531"/>
                </a:cubicBezTo>
                <a:cubicBezTo>
                  <a:pt x="19731" y="21468"/>
                  <a:pt x="19606" y="21405"/>
                  <a:pt x="19438" y="21343"/>
                </a:cubicBezTo>
                <a:lnTo>
                  <a:pt x="19438" y="20548"/>
                </a:lnTo>
                <a:lnTo>
                  <a:pt x="19438" y="19585"/>
                </a:lnTo>
                <a:cubicBezTo>
                  <a:pt x="19438" y="19355"/>
                  <a:pt x="19417" y="19125"/>
                  <a:pt x="19417" y="18874"/>
                </a:cubicBezTo>
                <a:lnTo>
                  <a:pt x="19417" y="18727"/>
                </a:lnTo>
                <a:cubicBezTo>
                  <a:pt x="19480" y="18769"/>
                  <a:pt x="19522" y="18769"/>
                  <a:pt x="19564" y="18811"/>
                </a:cubicBezTo>
                <a:cubicBezTo>
                  <a:pt x="20045" y="19083"/>
                  <a:pt x="20526" y="19376"/>
                  <a:pt x="21028" y="19648"/>
                </a:cubicBezTo>
                <a:cubicBezTo>
                  <a:pt x="21154" y="19711"/>
                  <a:pt x="21259" y="19836"/>
                  <a:pt x="21280" y="20004"/>
                </a:cubicBezTo>
                <a:cubicBezTo>
                  <a:pt x="21321" y="20317"/>
                  <a:pt x="21405" y="20631"/>
                  <a:pt x="21468" y="20924"/>
                </a:cubicBezTo>
                <a:cubicBezTo>
                  <a:pt x="21510" y="21050"/>
                  <a:pt x="21531" y="21154"/>
                  <a:pt x="21552" y="21280"/>
                </a:cubicBezTo>
                <a:cubicBezTo>
                  <a:pt x="21677" y="21782"/>
                  <a:pt x="21782" y="22305"/>
                  <a:pt x="21886" y="22807"/>
                </a:cubicBezTo>
                <a:cubicBezTo>
                  <a:pt x="21928" y="22954"/>
                  <a:pt x="21970" y="23121"/>
                  <a:pt x="22012" y="23268"/>
                </a:cubicBezTo>
                <a:cubicBezTo>
                  <a:pt x="22033" y="23414"/>
                  <a:pt x="22158" y="23519"/>
                  <a:pt x="22326" y="23519"/>
                </a:cubicBezTo>
                <a:cubicBezTo>
                  <a:pt x="22344" y="23522"/>
                  <a:pt x="22363" y="23523"/>
                  <a:pt x="22381" y="23523"/>
                </a:cubicBezTo>
                <a:cubicBezTo>
                  <a:pt x="22606" y="23523"/>
                  <a:pt x="22780" y="23291"/>
                  <a:pt x="22702" y="23058"/>
                </a:cubicBezTo>
                <a:cubicBezTo>
                  <a:pt x="22661" y="22891"/>
                  <a:pt x="22619" y="22745"/>
                  <a:pt x="22577" y="22598"/>
                </a:cubicBezTo>
                <a:cubicBezTo>
                  <a:pt x="22409" y="21887"/>
                  <a:pt x="22263" y="21196"/>
                  <a:pt x="22096" y="20506"/>
                </a:cubicBezTo>
                <a:cubicBezTo>
                  <a:pt x="22096" y="20443"/>
                  <a:pt x="22096" y="20401"/>
                  <a:pt x="22075" y="20317"/>
                </a:cubicBezTo>
                <a:lnTo>
                  <a:pt x="22075" y="20317"/>
                </a:lnTo>
                <a:cubicBezTo>
                  <a:pt x="22158" y="20359"/>
                  <a:pt x="22200" y="20380"/>
                  <a:pt x="22263" y="20401"/>
                </a:cubicBezTo>
                <a:cubicBezTo>
                  <a:pt x="22493" y="20527"/>
                  <a:pt x="22744" y="20652"/>
                  <a:pt x="22995" y="20757"/>
                </a:cubicBezTo>
                <a:cubicBezTo>
                  <a:pt x="23121" y="20799"/>
                  <a:pt x="23205" y="20924"/>
                  <a:pt x="23225" y="21050"/>
                </a:cubicBezTo>
                <a:cubicBezTo>
                  <a:pt x="23246" y="21113"/>
                  <a:pt x="23267" y="21196"/>
                  <a:pt x="23288" y="21259"/>
                </a:cubicBezTo>
                <a:cubicBezTo>
                  <a:pt x="23414" y="21761"/>
                  <a:pt x="23539" y="22263"/>
                  <a:pt x="23665" y="22766"/>
                </a:cubicBezTo>
                <a:cubicBezTo>
                  <a:pt x="23707" y="22912"/>
                  <a:pt x="23769" y="23079"/>
                  <a:pt x="23832" y="23205"/>
                </a:cubicBezTo>
                <a:cubicBezTo>
                  <a:pt x="23889" y="23336"/>
                  <a:pt x="24012" y="23417"/>
                  <a:pt x="24158" y="23417"/>
                </a:cubicBezTo>
                <a:cubicBezTo>
                  <a:pt x="24175" y="23417"/>
                  <a:pt x="24192" y="23416"/>
                  <a:pt x="24209" y="23414"/>
                </a:cubicBezTo>
                <a:cubicBezTo>
                  <a:pt x="24355" y="23393"/>
                  <a:pt x="24481" y="23289"/>
                  <a:pt x="24523" y="23142"/>
                </a:cubicBezTo>
                <a:cubicBezTo>
                  <a:pt x="24544" y="23038"/>
                  <a:pt x="24523" y="22954"/>
                  <a:pt x="24481" y="22870"/>
                </a:cubicBezTo>
                <a:cubicBezTo>
                  <a:pt x="24397" y="22724"/>
                  <a:pt x="24355" y="22577"/>
                  <a:pt x="24313" y="22431"/>
                </a:cubicBezTo>
                <a:cubicBezTo>
                  <a:pt x="24251" y="22138"/>
                  <a:pt x="24188" y="21845"/>
                  <a:pt x="24125" y="21552"/>
                </a:cubicBezTo>
                <a:cubicBezTo>
                  <a:pt x="24104" y="21531"/>
                  <a:pt x="24104" y="21510"/>
                  <a:pt x="24125" y="21468"/>
                </a:cubicBezTo>
                <a:cubicBezTo>
                  <a:pt x="24355" y="21594"/>
                  <a:pt x="24586" y="21719"/>
                  <a:pt x="24837" y="21845"/>
                </a:cubicBezTo>
                <a:cubicBezTo>
                  <a:pt x="24899" y="21866"/>
                  <a:pt x="24941" y="21929"/>
                  <a:pt x="24962" y="22012"/>
                </a:cubicBezTo>
                <a:cubicBezTo>
                  <a:pt x="25004" y="22222"/>
                  <a:pt x="25067" y="22431"/>
                  <a:pt x="25130" y="22619"/>
                </a:cubicBezTo>
                <a:cubicBezTo>
                  <a:pt x="25171" y="22766"/>
                  <a:pt x="25192" y="22891"/>
                  <a:pt x="25213" y="23017"/>
                </a:cubicBezTo>
                <a:cubicBezTo>
                  <a:pt x="25250" y="23199"/>
                  <a:pt x="25413" y="23318"/>
                  <a:pt x="25579" y="23318"/>
                </a:cubicBezTo>
                <a:cubicBezTo>
                  <a:pt x="25604" y="23318"/>
                  <a:pt x="25628" y="23315"/>
                  <a:pt x="25653" y="23310"/>
                </a:cubicBezTo>
                <a:cubicBezTo>
                  <a:pt x="25862" y="23268"/>
                  <a:pt x="25966" y="23079"/>
                  <a:pt x="25925" y="22870"/>
                </a:cubicBezTo>
                <a:cubicBezTo>
                  <a:pt x="25904" y="22745"/>
                  <a:pt x="25862" y="22598"/>
                  <a:pt x="25820" y="22473"/>
                </a:cubicBezTo>
                <a:cubicBezTo>
                  <a:pt x="25778" y="22284"/>
                  <a:pt x="25715" y="22096"/>
                  <a:pt x="25674" y="21908"/>
                </a:cubicBezTo>
                <a:lnTo>
                  <a:pt x="25925" y="21845"/>
                </a:lnTo>
                <a:cubicBezTo>
                  <a:pt x="26176" y="21782"/>
                  <a:pt x="26406" y="21719"/>
                  <a:pt x="26657" y="21636"/>
                </a:cubicBezTo>
                <a:cubicBezTo>
                  <a:pt x="26803" y="21594"/>
                  <a:pt x="26908" y="21468"/>
                  <a:pt x="26908" y="21322"/>
                </a:cubicBezTo>
                <a:cubicBezTo>
                  <a:pt x="26929" y="21175"/>
                  <a:pt x="26845" y="21050"/>
                  <a:pt x="26720" y="20987"/>
                </a:cubicBezTo>
                <a:cubicBezTo>
                  <a:pt x="26657" y="20956"/>
                  <a:pt x="26594" y="20940"/>
                  <a:pt x="26534" y="20940"/>
                </a:cubicBezTo>
                <a:cubicBezTo>
                  <a:pt x="26474" y="20940"/>
                  <a:pt x="26416" y="20956"/>
                  <a:pt x="26364" y="20987"/>
                </a:cubicBezTo>
                <a:cubicBezTo>
                  <a:pt x="26050" y="21071"/>
                  <a:pt x="25715" y="21154"/>
                  <a:pt x="25402" y="21238"/>
                </a:cubicBezTo>
                <a:cubicBezTo>
                  <a:pt x="25376" y="21247"/>
                  <a:pt x="25350" y="21252"/>
                  <a:pt x="25325" y="21252"/>
                </a:cubicBezTo>
                <a:cubicBezTo>
                  <a:pt x="25290" y="21252"/>
                  <a:pt x="25259" y="21242"/>
                  <a:pt x="25234" y="21217"/>
                </a:cubicBezTo>
                <a:cubicBezTo>
                  <a:pt x="24983" y="21071"/>
                  <a:pt x="24774" y="20924"/>
                  <a:pt x="24502" y="20757"/>
                </a:cubicBezTo>
                <a:lnTo>
                  <a:pt x="24941" y="20631"/>
                </a:lnTo>
                <a:cubicBezTo>
                  <a:pt x="25255" y="20506"/>
                  <a:pt x="25590" y="20422"/>
                  <a:pt x="25946" y="20380"/>
                </a:cubicBezTo>
                <a:lnTo>
                  <a:pt x="25987" y="20380"/>
                </a:lnTo>
                <a:cubicBezTo>
                  <a:pt x="26176" y="20359"/>
                  <a:pt x="26322" y="20171"/>
                  <a:pt x="26280" y="19983"/>
                </a:cubicBezTo>
                <a:cubicBezTo>
                  <a:pt x="26261" y="19806"/>
                  <a:pt x="26095" y="19667"/>
                  <a:pt x="25919" y="19667"/>
                </a:cubicBezTo>
                <a:cubicBezTo>
                  <a:pt x="25907" y="19667"/>
                  <a:pt x="25895" y="19667"/>
                  <a:pt x="25883" y="19669"/>
                </a:cubicBezTo>
                <a:cubicBezTo>
                  <a:pt x="25715" y="19669"/>
                  <a:pt x="25569" y="19711"/>
                  <a:pt x="25422" y="19732"/>
                </a:cubicBezTo>
                <a:cubicBezTo>
                  <a:pt x="25171" y="19815"/>
                  <a:pt x="24941" y="19899"/>
                  <a:pt x="24690" y="19962"/>
                </a:cubicBezTo>
                <a:cubicBezTo>
                  <a:pt x="24355" y="20066"/>
                  <a:pt x="24000" y="20150"/>
                  <a:pt x="23665" y="20234"/>
                </a:cubicBezTo>
                <a:cubicBezTo>
                  <a:pt x="23635" y="20249"/>
                  <a:pt x="23603" y="20256"/>
                  <a:pt x="23571" y="20256"/>
                </a:cubicBezTo>
                <a:cubicBezTo>
                  <a:pt x="23512" y="20256"/>
                  <a:pt x="23454" y="20232"/>
                  <a:pt x="23414" y="20192"/>
                </a:cubicBezTo>
                <a:lnTo>
                  <a:pt x="22598" y="19648"/>
                </a:lnTo>
                <a:cubicBezTo>
                  <a:pt x="22556" y="19627"/>
                  <a:pt x="22535" y="19606"/>
                  <a:pt x="22514" y="19564"/>
                </a:cubicBezTo>
                <a:cubicBezTo>
                  <a:pt x="22661" y="19543"/>
                  <a:pt x="22786" y="19501"/>
                  <a:pt x="22912" y="19460"/>
                </a:cubicBezTo>
                <a:lnTo>
                  <a:pt x="24397" y="18999"/>
                </a:lnTo>
                <a:lnTo>
                  <a:pt x="25192" y="18769"/>
                </a:lnTo>
                <a:cubicBezTo>
                  <a:pt x="25360" y="18727"/>
                  <a:pt x="25464" y="18581"/>
                  <a:pt x="25485" y="18413"/>
                </a:cubicBezTo>
                <a:cubicBezTo>
                  <a:pt x="25485" y="18246"/>
                  <a:pt x="25381" y="18120"/>
                  <a:pt x="25234" y="18079"/>
                </a:cubicBezTo>
                <a:cubicBezTo>
                  <a:pt x="25192" y="18068"/>
                  <a:pt x="25150" y="18063"/>
                  <a:pt x="25109" y="18063"/>
                </a:cubicBezTo>
                <a:cubicBezTo>
                  <a:pt x="25067" y="18063"/>
                  <a:pt x="25025" y="18068"/>
                  <a:pt x="24983" y="18079"/>
                </a:cubicBezTo>
                <a:cubicBezTo>
                  <a:pt x="24376" y="18246"/>
                  <a:pt x="23769" y="18434"/>
                  <a:pt x="23184" y="18623"/>
                </a:cubicBezTo>
                <a:cubicBezTo>
                  <a:pt x="22681" y="18790"/>
                  <a:pt x="22200" y="18937"/>
                  <a:pt x="21698" y="19083"/>
                </a:cubicBezTo>
                <a:cubicBezTo>
                  <a:pt x="21674" y="19099"/>
                  <a:pt x="21644" y="19106"/>
                  <a:pt x="21612" y="19106"/>
                </a:cubicBezTo>
                <a:cubicBezTo>
                  <a:pt x="21561" y="19106"/>
                  <a:pt x="21507" y="19088"/>
                  <a:pt x="21468" y="19062"/>
                </a:cubicBezTo>
                <a:cubicBezTo>
                  <a:pt x="20945" y="18748"/>
                  <a:pt x="20422" y="18455"/>
                  <a:pt x="19899" y="18162"/>
                </a:cubicBezTo>
                <a:cubicBezTo>
                  <a:pt x="19878" y="18120"/>
                  <a:pt x="19836" y="18100"/>
                  <a:pt x="19815" y="18079"/>
                </a:cubicBezTo>
                <a:lnTo>
                  <a:pt x="20401" y="17765"/>
                </a:lnTo>
                <a:cubicBezTo>
                  <a:pt x="20526" y="17702"/>
                  <a:pt x="20652" y="17618"/>
                  <a:pt x="20777" y="17556"/>
                </a:cubicBezTo>
                <a:cubicBezTo>
                  <a:pt x="20945" y="17451"/>
                  <a:pt x="21112" y="17367"/>
                  <a:pt x="21280" y="17263"/>
                </a:cubicBezTo>
                <a:cubicBezTo>
                  <a:pt x="21552" y="17095"/>
                  <a:pt x="21824" y="16928"/>
                  <a:pt x="22117" y="16802"/>
                </a:cubicBezTo>
                <a:cubicBezTo>
                  <a:pt x="22451" y="17053"/>
                  <a:pt x="22786" y="17304"/>
                  <a:pt x="23121" y="17576"/>
                </a:cubicBezTo>
                <a:cubicBezTo>
                  <a:pt x="23191" y="17637"/>
                  <a:pt x="23281" y="17668"/>
                  <a:pt x="23372" y="17668"/>
                </a:cubicBezTo>
                <a:cubicBezTo>
                  <a:pt x="23469" y="17668"/>
                  <a:pt x="23568" y="17632"/>
                  <a:pt x="23644" y="17556"/>
                </a:cubicBezTo>
                <a:cubicBezTo>
                  <a:pt x="23769" y="17409"/>
                  <a:pt x="23769" y="17158"/>
                  <a:pt x="23623" y="17032"/>
                </a:cubicBezTo>
                <a:cubicBezTo>
                  <a:pt x="23581" y="16991"/>
                  <a:pt x="23518" y="16949"/>
                  <a:pt x="23477" y="16907"/>
                </a:cubicBezTo>
                <a:lnTo>
                  <a:pt x="22849" y="16447"/>
                </a:lnTo>
                <a:lnTo>
                  <a:pt x="22368" y="16112"/>
                </a:lnTo>
                <a:lnTo>
                  <a:pt x="23414" y="15317"/>
                </a:lnTo>
                <a:lnTo>
                  <a:pt x="23581" y="15442"/>
                </a:lnTo>
                <a:lnTo>
                  <a:pt x="24983" y="16551"/>
                </a:lnTo>
                <a:cubicBezTo>
                  <a:pt x="25109" y="16635"/>
                  <a:pt x="25234" y="16719"/>
                  <a:pt x="25360" y="16802"/>
                </a:cubicBezTo>
                <a:cubicBezTo>
                  <a:pt x="25427" y="16843"/>
                  <a:pt x="25494" y="16860"/>
                  <a:pt x="25556" y="16860"/>
                </a:cubicBezTo>
                <a:cubicBezTo>
                  <a:pt x="25879" y="16860"/>
                  <a:pt x="26084" y="16385"/>
                  <a:pt x="25715" y="16175"/>
                </a:cubicBezTo>
                <a:cubicBezTo>
                  <a:pt x="25590" y="16112"/>
                  <a:pt x="25464" y="16007"/>
                  <a:pt x="25360" y="15924"/>
                </a:cubicBezTo>
                <a:lnTo>
                  <a:pt x="24146" y="14982"/>
                </a:lnTo>
                <a:lnTo>
                  <a:pt x="24041" y="14877"/>
                </a:lnTo>
                <a:cubicBezTo>
                  <a:pt x="24083" y="14835"/>
                  <a:pt x="24125" y="14794"/>
                  <a:pt x="24167" y="14752"/>
                </a:cubicBezTo>
                <a:cubicBezTo>
                  <a:pt x="24418" y="14563"/>
                  <a:pt x="24669" y="14354"/>
                  <a:pt x="24941" y="14145"/>
                </a:cubicBezTo>
                <a:cubicBezTo>
                  <a:pt x="25213" y="13957"/>
                  <a:pt x="25485" y="13747"/>
                  <a:pt x="25757" y="13538"/>
                </a:cubicBezTo>
                <a:cubicBezTo>
                  <a:pt x="25904" y="13434"/>
                  <a:pt x="25966" y="13224"/>
                  <a:pt x="25883" y="13078"/>
                </a:cubicBezTo>
                <a:cubicBezTo>
                  <a:pt x="25805" y="12953"/>
                  <a:pt x="25681" y="12887"/>
                  <a:pt x="25553" y="12887"/>
                </a:cubicBezTo>
                <a:cubicBezTo>
                  <a:pt x="25509" y="12887"/>
                  <a:pt x="25465" y="12894"/>
                  <a:pt x="25422" y="12911"/>
                </a:cubicBezTo>
                <a:cubicBezTo>
                  <a:pt x="25360" y="12931"/>
                  <a:pt x="25318" y="12952"/>
                  <a:pt x="25255" y="12994"/>
                </a:cubicBezTo>
                <a:cubicBezTo>
                  <a:pt x="25150" y="13057"/>
                  <a:pt x="25067" y="13141"/>
                  <a:pt x="24962" y="13224"/>
                </a:cubicBezTo>
                <a:lnTo>
                  <a:pt x="23539" y="14333"/>
                </a:lnTo>
                <a:cubicBezTo>
                  <a:pt x="23497" y="14375"/>
                  <a:pt x="23456" y="14396"/>
                  <a:pt x="23414" y="14417"/>
                </a:cubicBezTo>
                <a:lnTo>
                  <a:pt x="22368" y="13664"/>
                </a:lnTo>
                <a:cubicBezTo>
                  <a:pt x="22409" y="13601"/>
                  <a:pt x="22451" y="13580"/>
                  <a:pt x="22493" y="13559"/>
                </a:cubicBezTo>
                <a:cubicBezTo>
                  <a:pt x="22765" y="13350"/>
                  <a:pt x="23058" y="13141"/>
                  <a:pt x="23330" y="12931"/>
                </a:cubicBezTo>
                <a:cubicBezTo>
                  <a:pt x="23435" y="12869"/>
                  <a:pt x="23539" y="12785"/>
                  <a:pt x="23623" y="12722"/>
                </a:cubicBezTo>
                <a:cubicBezTo>
                  <a:pt x="23749" y="12576"/>
                  <a:pt x="23749" y="12346"/>
                  <a:pt x="23623" y="12220"/>
                </a:cubicBezTo>
                <a:cubicBezTo>
                  <a:pt x="23545" y="12130"/>
                  <a:pt x="23442" y="12089"/>
                  <a:pt x="23341" y="12089"/>
                </a:cubicBezTo>
                <a:cubicBezTo>
                  <a:pt x="23254" y="12089"/>
                  <a:pt x="23168" y="12120"/>
                  <a:pt x="23100" y="12178"/>
                </a:cubicBezTo>
                <a:cubicBezTo>
                  <a:pt x="22933" y="12325"/>
                  <a:pt x="22744" y="12471"/>
                  <a:pt x="22577" y="12597"/>
                </a:cubicBezTo>
                <a:cubicBezTo>
                  <a:pt x="22409" y="12701"/>
                  <a:pt x="22242" y="12848"/>
                  <a:pt x="22054" y="12973"/>
                </a:cubicBezTo>
                <a:lnTo>
                  <a:pt x="21133" y="12429"/>
                </a:lnTo>
                <a:cubicBezTo>
                  <a:pt x="21049" y="12387"/>
                  <a:pt x="20966" y="12325"/>
                  <a:pt x="20882" y="12283"/>
                </a:cubicBezTo>
                <a:lnTo>
                  <a:pt x="19794" y="11697"/>
                </a:lnTo>
                <a:lnTo>
                  <a:pt x="19794" y="11676"/>
                </a:lnTo>
                <a:cubicBezTo>
                  <a:pt x="19836" y="11634"/>
                  <a:pt x="19878" y="11613"/>
                  <a:pt x="19940" y="11571"/>
                </a:cubicBezTo>
                <a:cubicBezTo>
                  <a:pt x="20422" y="11299"/>
                  <a:pt x="20924" y="11027"/>
                  <a:pt x="21405" y="10734"/>
                </a:cubicBezTo>
                <a:cubicBezTo>
                  <a:pt x="21473" y="10694"/>
                  <a:pt x="21549" y="10671"/>
                  <a:pt x="21623" y="10671"/>
                </a:cubicBezTo>
                <a:cubicBezTo>
                  <a:pt x="21663" y="10671"/>
                  <a:pt x="21703" y="10678"/>
                  <a:pt x="21740" y="10693"/>
                </a:cubicBezTo>
                <a:cubicBezTo>
                  <a:pt x="21949" y="10776"/>
                  <a:pt x="22137" y="10839"/>
                  <a:pt x="22326" y="10902"/>
                </a:cubicBezTo>
                <a:cubicBezTo>
                  <a:pt x="23058" y="11132"/>
                  <a:pt x="23769" y="11362"/>
                  <a:pt x="24502" y="11571"/>
                </a:cubicBezTo>
                <a:cubicBezTo>
                  <a:pt x="24669" y="11634"/>
                  <a:pt x="24858" y="11676"/>
                  <a:pt x="25025" y="11718"/>
                </a:cubicBezTo>
                <a:cubicBezTo>
                  <a:pt x="25053" y="11724"/>
                  <a:pt x="25080" y="11727"/>
                  <a:pt x="25108" y="11727"/>
                </a:cubicBezTo>
                <a:cubicBezTo>
                  <a:pt x="25266" y="11727"/>
                  <a:pt x="25408" y="11627"/>
                  <a:pt x="25443" y="11467"/>
                </a:cubicBezTo>
                <a:cubicBezTo>
                  <a:pt x="25506" y="11258"/>
                  <a:pt x="25381" y="11048"/>
                  <a:pt x="25171" y="11006"/>
                </a:cubicBezTo>
                <a:cubicBezTo>
                  <a:pt x="25025" y="10944"/>
                  <a:pt x="24858" y="10923"/>
                  <a:pt x="24690" y="10881"/>
                </a:cubicBezTo>
                <a:cubicBezTo>
                  <a:pt x="24460" y="10797"/>
                  <a:pt x="24230" y="10734"/>
                  <a:pt x="24000" y="10651"/>
                </a:cubicBezTo>
                <a:lnTo>
                  <a:pt x="22744" y="10253"/>
                </a:lnTo>
                <a:lnTo>
                  <a:pt x="22472" y="10190"/>
                </a:lnTo>
                <a:cubicBezTo>
                  <a:pt x="22535" y="10149"/>
                  <a:pt x="22577" y="10107"/>
                  <a:pt x="22619" y="10086"/>
                </a:cubicBezTo>
                <a:cubicBezTo>
                  <a:pt x="22849" y="9918"/>
                  <a:pt x="23100" y="9772"/>
                  <a:pt x="23330" y="9605"/>
                </a:cubicBezTo>
                <a:cubicBezTo>
                  <a:pt x="23400" y="9549"/>
                  <a:pt x="23479" y="9521"/>
                  <a:pt x="23561" y="9521"/>
                </a:cubicBezTo>
                <a:cubicBezTo>
                  <a:pt x="23602" y="9521"/>
                  <a:pt x="23644" y="9528"/>
                  <a:pt x="23686" y="9542"/>
                </a:cubicBezTo>
                <a:cubicBezTo>
                  <a:pt x="23749" y="9563"/>
                  <a:pt x="23811" y="9563"/>
                  <a:pt x="23874" y="9584"/>
                </a:cubicBezTo>
                <a:cubicBezTo>
                  <a:pt x="24376" y="9730"/>
                  <a:pt x="24858" y="9877"/>
                  <a:pt x="25360" y="10023"/>
                </a:cubicBezTo>
                <a:cubicBezTo>
                  <a:pt x="25527" y="10065"/>
                  <a:pt x="25694" y="10086"/>
                  <a:pt x="25841" y="10107"/>
                </a:cubicBezTo>
                <a:cubicBezTo>
                  <a:pt x="26050" y="10107"/>
                  <a:pt x="26238" y="9960"/>
                  <a:pt x="26259" y="9751"/>
                </a:cubicBezTo>
                <a:cubicBezTo>
                  <a:pt x="26259" y="9563"/>
                  <a:pt x="26113" y="9395"/>
                  <a:pt x="25904" y="9374"/>
                </a:cubicBezTo>
                <a:cubicBezTo>
                  <a:pt x="25757" y="9353"/>
                  <a:pt x="25590" y="9333"/>
                  <a:pt x="25443" y="9291"/>
                </a:cubicBezTo>
                <a:cubicBezTo>
                  <a:pt x="25150" y="9207"/>
                  <a:pt x="24858" y="9102"/>
                  <a:pt x="24565" y="9019"/>
                </a:cubicBezTo>
                <a:cubicBezTo>
                  <a:pt x="24523" y="9019"/>
                  <a:pt x="24502" y="8998"/>
                  <a:pt x="24481" y="8998"/>
                </a:cubicBezTo>
                <a:cubicBezTo>
                  <a:pt x="24711" y="8830"/>
                  <a:pt x="24920" y="8705"/>
                  <a:pt x="25130" y="8558"/>
                </a:cubicBezTo>
                <a:cubicBezTo>
                  <a:pt x="25191" y="8528"/>
                  <a:pt x="25252" y="8508"/>
                  <a:pt x="25322" y="8508"/>
                </a:cubicBezTo>
                <a:cubicBezTo>
                  <a:pt x="25347" y="8508"/>
                  <a:pt x="25373" y="8511"/>
                  <a:pt x="25402" y="8517"/>
                </a:cubicBezTo>
                <a:cubicBezTo>
                  <a:pt x="25715" y="8621"/>
                  <a:pt x="26050" y="8684"/>
                  <a:pt x="26364" y="8789"/>
                </a:cubicBezTo>
                <a:cubicBezTo>
                  <a:pt x="26405" y="8801"/>
                  <a:pt x="26445" y="8807"/>
                  <a:pt x="26485" y="8807"/>
                </a:cubicBezTo>
                <a:cubicBezTo>
                  <a:pt x="26649" y="8807"/>
                  <a:pt x="26795" y="8706"/>
                  <a:pt x="26845" y="8537"/>
                </a:cubicBezTo>
                <a:cubicBezTo>
                  <a:pt x="26908" y="8349"/>
                  <a:pt x="26803" y="8140"/>
                  <a:pt x="26594" y="8098"/>
                </a:cubicBezTo>
                <a:cubicBezTo>
                  <a:pt x="26490" y="8056"/>
                  <a:pt x="26364" y="8035"/>
                  <a:pt x="26259" y="7993"/>
                </a:cubicBezTo>
                <a:lnTo>
                  <a:pt x="25653" y="7826"/>
                </a:lnTo>
                <a:cubicBezTo>
                  <a:pt x="25674" y="7742"/>
                  <a:pt x="25694" y="7659"/>
                  <a:pt x="25715" y="7575"/>
                </a:cubicBezTo>
                <a:cubicBezTo>
                  <a:pt x="25778" y="7345"/>
                  <a:pt x="25841" y="7115"/>
                  <a:pt x="25904" y="6864"/>
                </a:cubicBezTo>
                <a:cubicBezTo>
                  <a:pt x="25946" y="6675"/>
                  <a:pt x="25820" y="6466"/>
                  <a:pt x="25632" y="6424"/>
                </a:cubicBezTo>
                <a:cubicBezTo>
                  <a:pt x="25616" y="6423"/>
                  <a:pt x="25601" y="6422"/>
                  <a:pt x="25587" y="6422"/>
                </a:cubicBezTo>
                <a:cubicBezTo>
                  <a:pt x="25396" y="6422"/>
                  <a:pt x="25231" y="6544"/>
                  <a:pt x="25192" y="6738"/>
                </a:cubicBezTo>
                <a:cubicBezTo>
                  <a:pt x="25109" y="7073"/>
                  <a:pt x="25004" y="7408"/>
                  <a:pt x="24920" y="7742"/>
                </a:cubicBezTo>
                <a:cubicBezTo>
                  <a:pt x="24920" y="7805"/>
                  <a:pt x="24878" y="7868"/>
                  <a:pt x="24816" y="7889"/>
                </a:cubicBezTo>
                <a:lnTo>
                  <a:pt x="24083" y="8265"/>
                </a:lnTo>
                <a:cubicBezTo>
                  <a:pt x="24083" y="8245"/>
                  <a:pt x="24083" y="8224"/>
                  <a:pt x="24083" y="8203"/>
                </a:cubicBezTo>
                <a:cubicBezTo>
                  <a:pt x="24146" y="7931"/>
                  <a:pt x="24188" y="7701"/>
                  <a:pt x="24251" y="7429"/>
                </a:cubicBezTo>
                <a:cubicBezTo>
                  <a:pt x="24293" y="7219"/>
                  <a:pt x="24376" y="6989"/>
                  <a:pt x="24460" y="6801"/>
                </a:cubicBezTo>
                <a:cubicBezTo>
                  <a:pt x="24523" y="6633"/>
                  <a:pt x="24460" y="6466"/>
                  <a:pt x="24313" y="6382"/>
                </a:cubicBezTo>
                <a:cubicBezTo>
                  <a:pt x="24259" y="6337"/>
                  <a:pt x="24193" y="6315"/>
                  <a:pt x="24126" y="6315"/>
                </a:cubicBezTo>
                <a:cubicBezTo>
                  <a:pt x="24037" y="6315"/>
                  <a:pt x="23945" y="6353"/>
                  <a:pt x="23874" y="6424"/>
                </a:cubicBezTo>
                <a:cubicBezTo>
                  <a:pt x="23832" y="6466"/>
                  <a:pt x="23790" y="6529"/>
                  <a:pt x="23769" y="6592"/>
                </a:cubicBezTo>
                <a:cubicBezTo>
                  <a:pt x="23644" y="6885"/>
                  <a:pt x="23560" y="7177"/>
                  <a:pt x="23497" y="7470"/>
                </a:cubicBezTo>
                <a:cubicBezTo>
                  <a:pt x="23393" y="7889"/>
                  <a:pt x="23288" y="8286"/>
                  <a:pt x="23184" y="8705"/>
                </a:cubicBezTo>
                <a:cubicBezTo>
                  <a:pt x="23163" y="8809"/>
                  <a:pt x="23079" y="8914"/>
                  <a:pt x="22974" y="8956"/>
                </a:cubicBezTo>
                <a:lnTo>
                  <a:pt x="22179" y="9353"/>
                </a:lnTo>
                <a:cubicBezTo>
                  <a:pt x="22137" y="9374"/>
                  <a:pt x="22096" y="9374"/>
                  <a:pt x="22054" y="9395"/>
                </a:cubicBezTo>
                <a:lnTo>
                  <a:pt x="22054" y="9312"/>
                </a:lnTo>
                <a:lnTo>
                  <a:pt x="22430" y="7680"/>
                </a:lnTo>
                <a:cubicBezTo>
                  <a:pt x="22514" y="7345"/>
                  <a:pt x="22598" y="7010"/>
                  <a:pt x="22681" y="6675"/>
                </a:cubicBezTo>
                <a:cubicBezTo>
                  <a:pt x="22723" y="6466"/>
                  <a:pt x="22619" y="6278"/>
                  <a:pt x="22430" y="6215"/>
                </a:cubicBezTo>
                <a:cubicBezTo>
                  <a:pt x="22394" y="6204"/>
                  <a:pt x="22357" y="6199"/>
                  <a:pt x="22321" y="6199"/>
                </a:cubicBezTo>
                <a:cubicBezTo>
                  <a:pt x="22153" y="6199"/>
                  <a:pt x="22005" y="6314"/>
                  <a:pt x="21970" y="6487"/>
                </a:cubicBezTo>
                <a:cubicBezTo>
                  <a:pt x="21928" y="6633"/>
                  <a:pt x="21886" y="6780"/>
                  <a:pt x="21845" y="6947"/>
                </a:cubicBezTo>
                <a:cubicBezTo>
                  <a:pt x="21740" y="7429"/>
                  <a:pt x="21635" y="7931"/>
                  <a:pt x="21531" y="8433"/>
                </a:cubicBezTo>
                <a:cubicBezTo>
                  <a:pt x="21447" y="8768"/>
                  <a:pt x="21363" y="9102"/>
                  <a:pt x="21280" y="9437"/>
                </a:cubicBezTo>
                <a:cubicBezTo>
                  <a:pt x="21259" y="9584"/>
                  <a:pt x="21217" y="9730"/>
                  <a:pt x="21196" y="9877"/>
                </a:cubicBezTo>
                <a:cubicBezTo>
                  <a:pt x="21196" y="9939"/>
                  <a:pt x="21133" y="10002"/>
                  <a:pt x="21070" y="10044"/>
                </a:cubicBezTo>
                <a:lnTo>
                  <a:pt x="19501" y="10944"/>
                </a:lnTo>
                <a:cubicBezTo>
                  <a:pt x="19459" y="10965"/>
                  <a:pt x="19438" y="10986"/>
                  <a:pt x="19396" y="10986"/>
                </a:cubicBezTo>
                <a:cubicBezTo>
                  <a:pt x="19396" y="10567"/>
                  <a:pt x="19417" y="10190"/>
                  <a:pt x="19417" y="9793"/>
                </a:cubicBezTo>
                <a:lnTo>
                  <a:pt x="19417" y="9395"/>
                </a:lnTo>
                <a:cubicBezTo>
                  <a:pt x="19396" y="9102"/>
                  <a:pt x="19396" y="8789"/>
                  <a:pt x="19417" y="8475"/>
                </a:cubicBezTo>
                <a:cubicBezTo>
                  <a:pt x="19417" y="8412"/>
                  <a:pt x="19459" y="8349"/>
                  <a:pt x="19522" y="8328"/>
                </a:cubicBezTo>
                <a:lnTo>
                  <a:pt x="19668" y="8265"/>
                </a:lnTo>
                <a:lnTo>
                  <a:pt x="20631" y="7868"/>
                </a:lnTo>
                <a:cubicBezTo>
                  <a:pt x="20819" y="7784"/>
                  <a:pt x="20903" y="7575"/>
                  <a:pt x="20840" y="7387"/>
                </a:cubicBezTo>
                <a:cubicBezTo>
                  <a:pt x="20792" y="7243"/>
                  <a:pt x="20659" y="7148"/>
                  <a:pt x="20516" y="7148"/>
                </a:cubicBezTo>
                <a:cubicBezTo>
                  <a:pt x="20471" y="7148"/>
                  <a:pt x="20425" y="7158"/>
                  <a:pt x="20380" y="7177"/>
                </a:cubicBezTo>
                <a:cubicBezTo>
                  <a:pt x="20296" y="7198"/>
                  <a:pt x="20212" y="7240"/>
                  <a:pt x="20129" y="7282"/>
                </a:cubicBezTo>
                <a:lnTo>
                  <a:pt x="19166" y="7701"/>
                </a:lnTo>
                <a:cubicBezTo>
                  <a:pt x="19116" y="7717"/>
                  <a:pt x="19065" y="7748"/>
                  <a:pt x="19014" y="7748"/>
                </a:cubicBezTo>
                <a:cubicBezTo>
                  <a:pt x="19002" y="7748"/>
                  <a:pt x="18990" y="7746"/>
                  <a:pt x="18978" y="7742"/>
                </a:cubicBezTo>
                <a:cubicBezTo>
                  <a:pt x="18915" y="7324"/>
                  <a:pt x="18852" y="6905"/>
                  <a:pt x="18852" y="6487"/>
                </a:cubicBezTo>
                <a:cubicBezTo>
                  <a:pt x="18915" y="6445"/>
                  <a:pt x="18957" y="6424"/>
                  <a:pt x="19020" y="6403"/>
                </a:cubicBezTo>
                <a:cubicBezTo>
                  <a:pt x="19564" y="6194"/>
                  <a:pt x="20108" y="5964"/>
                  <a:pt x="20673" y="5755"/>
                </a:cubicBezTo>
                <a:cubicBezTo>
                  <a:pt x="20819" y="5692"/>
                  <a:pt x="20966" y="5629"/>
                  <a:pt x="21091" y="5545"/>
                </a:cubicBezTo>
                <a:cubicBezTo>
                  <a:pt x="21476" y="5353"/>
                  <a:pt x="21276" y="4854"/>
                  <a:pt x="20944" y="4854"/>
                </a:cubicBezTo>
                <a:cubicBezTo>
                  <a:pt x="20878" y="4854"/>
                  <a:pt x="20808" y="4873"/>
                  <a:pt x="20736" y="4918"/>
                </a:cubicBezTo>
                <a:cubicBezTo>
                  <a:pt x="20631" y="4980"/>
                  <a:pt x="20526" y="5022"/>
                  <a:pt x="20401" y="5085"/>
                </a:cubicBezTo>
                <a:cubicBezTo>
                  <a:pt x="19899" y="5294"/>
                  <a:pt x="19376" y="5483"/>
                  <a:pt x="18852" y="5692"/>
                </a:cubicBezTo>
                <a:lnTo>
                  <a:pt x="18748" y="5734"/>
                </a:lnTo>
                <a:cubicBezTo>
                  <a:pt x="18727" y="5566"/>
                  <a:pt x="18706" y="5441"/>
                  <a:pt x="18685" y="5315"/>
                </a:cubicBezTo>
                <a:cubicBezTo>
                  <a:pt x="18643" y="4939"/>
                  <a:pt x="18580" y="4562"/>
                  <a:pt x="18518" y="4185"/>
                </a:cubicBezTo>
                <a:cubicBezTo>
                  <a:pt x="18497" y="3997"/>
                  <a:pt x="18476" y="3788"/>
                  <a:pt x="18455" y="3579"/>
                </a:cubicBezTo>
                <a:cubicBezTo>
                  <a:pt x="18455" y="3401"/>
                  <a:pt x="18306" y="3242"/>
                  <a:pt x="18131" y="3242"/>
                </a:cubicBezTo>
                <a:cubicBezTo>
                  <a:pt x="18121" y="3242"/>
                  <a:pt x="18110" y="3243"/>
                  <a:pt x="18099" y="3244"/>
                </a:cubicBezTo>
                <a:cubicBezTo>
                  <a:pt x="18087" y="3243"/>
                  <a:pt x="18076" y="3242"/>
                  <a:pt x="18064" y="3242"/>
                </a:cubicBezTo>
                <a:cubicBezTo>
                  <a:pt x="17874" y="3242"/>
                  <a:pt x="17743" y="3401"/>
                  <a:pt x="17743" y="3579"/>
                </a:cubicBezTo>
                <a:cubicBezTo>
                  <a:pt x="17743" y="3725"/>
                  <a:pt x="17743" y="3872"/>
                  <a:pt x="17764" y="4018"/>
                </a:cubicBezTo>
                <a:cubicBezTo>
                  <a:pt x="17827" y="4478"/>
                  <a:pt x="17911" y="4960"/>
                  <a:pt x="17974" y="5420"/>
                </a:cubicBezTo>
                <a:cubicBezTo>
                  <a:pt x="18015" y="5629"/>
                  <a:pt x="18015" y="5817"/>
                  <a:pt x="18057" y="6048"/>
                </a:cubicBezTo>
                <a:lnTo>
                  <a:pt x="16865" y="6571"/>
                </a:lnTo>
                <a:cubicBezTo>
                  <a:pt x="16844" y="6487"/>
                  <a:pt x="16823" y="6424"/>
                  <a:pt x="16823" y="6382"/>
                </a:cubicBezTo>
                <a:cubicBezTo>
                  <a:pt x="16781" y="6006"/>
                  <a:pt x="16760" y="5629"/>
                  <a:pt x="16718" y="5252"/>
                </a:cubicBezTo>
                <a:cubicBezTo>
                  <a:pt x="16697" y="5169"/>
                  <a:pt x="16697" y="5085"/>
                  <a:pt x="16676" y="5001"/>
                </a:cubicBezTo>
                <a:cubicBezTo>
                  <a:pt x="16622" y="4838"/>
                  <a:pt x="16472" y="4721"/>
                  <a:pt x="16324" y="4721"/>
                </a:cubicBezTo>
                <a:cubicBezTo>
                  <a:pt x="16302" y="4721"/>
                  <a:pt x="16280" y="4724"/>
                  <a:pt x="16258" y="4729"/>
                </a:cubicBezTo>
                <a:cubicBezTo>
                  <a:pt x="16070" y="4771"/>
                  <a:pt x="15944" y="4939"/>
                  <a:pt x="15944" y="5148"/>
                </a:cubicBezTo>
                <a:cubicBezTo>
                  <a:pt x="15965" y="5315"/>
                  <a:pt x="16007" y="5483"/>
                  <a:pt x="16028" y="5650"/>
                </a:cubicBezTo>
                <a:cubicBezTo>
                  <a:pt x="16070" y="5901"/>
                  <a:pt x="16091" y="6173"/>
                  <a:pt x="16111" y="6466"/>
                </a:cubicBezTo>
                <a:lnTo>
                  <a:pt x="15191" y="6989"/>
                </a:lnTo>
                <a:cubicBezTo>
                  <a:pt x="15128" y="7031"/>
                  <a:pt x="15065" y="7052"/>
                  <a:pt x="15002" y="7094"/>
                </a:cubicBezTo>
                <a:lnTo>
                  <a:pt x="13914" y="7784"/>
                </a:lnTo>
                <a:lnTo>
                  <a:pt x="13852" y="7784"/>
                </a:lnTo>
                <a:lnTo>
                  <a:pt x="13852" y="7617"/>
                </a:lnTo>
                <a:lnTo>
                  <a:pt x="13852" y="5985"/>
                </a:lnTo>
                <a:cubicBezTo>
                  <a:pt x="13831" y="5817"/>
                  <a:pt x="13914" y="5671"/>
                  <a:pt x="14040" y="5566"/>
                </a:cubicBezTo>
                <a:cubicBezTo>
                  <a:pt x="14312" y="5336"/>
                  <a:pt x="14584" y="5085"/>
                  <a:pt x="14856" y="4834"/>
                </a:cubicBezTo>
                <a:lnTo>
                  <a:pt x="15107" y="4583"/>
                </a:lnTo>
                <a:lnTo>
                  <a:pt x="16174" y="3620"/>
                </a:lnTo>
                <a:cubicBezTo>
                  <a:pt x="16279" y="3516"/>
                  <a:pt x="16383" y="3411"/>
                  <a:pt x="16467" y="3307"/>
                </a:cubicBezTo>
                <a:cubicBezTo>
                  <a:pt x="16572" y="3244"/>
                  <a:pt x="16614" y="3118"/>
                  <a:pt x="16593" y="2972"/>
                </a:cubicBezTo>
                <a:cubicBezTo>
                  <a:pt x="16565" y="2794"/>
                  <a:pt x="16404" y="2679"/>
                  <a:pt x="16237" y="2679"/>
                </a:cubicBezTo>
                <a:cubicBezTo>
                  <a:pt x="16148" y="2679"/>
                  <a:pt x="16058" y="2711"/>
                  <a:pt x="15986" y="2783"/>
                </a:cubicBezTo>
                <a:cubicBezTo>
                  <a:pt x="15881" y="2888"/>
                  <a:pt x="15777" y="3014"/>
                  <a:pt x="15651" y="3118"/>
                </a:cubicBezTo>
                <a:cubicBezTo>
                  <a:pt x="15107" y="3620"/>
                  <a:pt x="14563" y="4144"/>
                  <a:pt x="14019" y="4646"/>
                </a:cubicBezTo>
                <a:cubicBezTo>
                  <a:pt x="13977" y="4667"/>
                  <a:pt x="13935" y="4688"/>
                  <a:pt x="13914" y="4729"/>
                </a:cubicBezTo>
                <a:cubicBezTo>
                  <a:pt x="13873" y="4353"/>
                  <a:pt x="13852" y="3997"/>
                  <a:pt x="13831" y="3641"/>
                </a:cubicBezTo>
                <a:cubicBezTo>
                  <a:pt x="13831" y="3558"/>
                  <a:pt x="13852" y="3453"/>
                  <a:pt x="13935" y="3390"/>
                </a:cubicBezTo>
                <a:cubicBezTo>
                  <a:pt x="14354" y="2993"/>
                  <a:pt x="14772" y="2595"/>
                  <a:pt x="15170" y="2177"/>
                </a:cubicBezTo>
                <a:cubicBezTo>
                  <a:pt x="15295" y="2051"/>
                  <a:pt x="15421" y="1905"/>
                  <a:pt x="15526" y="1758"/>
                </a:cubicBezTo>
                <a:cubicBezTo>
                  <a:pt x="15651" y="1591"/>
                  <a:pt x="15609" y="1361"/>
                  <a:pt x="15442" y="1256"/>
                </a:cubicBezTo>
                <a:cubicBezTo>
                  <a:pt x="15374" y="1205"/>
                  <a:pt x="15299" y="1182"/>
                  <a:pt x="15227" y="1182"/>
                </a:cubicBezTo>
                <a:cubicBezTo>
                  <a:pt x="15122" y="1182"/>
                  <a:pt x="15023" y="1232"/>
                  <a:pt x="14961" y="1319"/>
                </a:cubicBezTo>
                <a:cubicBezTo>
                  <a:pt x="14919" y="1361"/>
                  <a:pt x="14898" y="1403"/>
                  <a:pt x="14877" y="1444"/>
                </a:cubicBezTo>
                <a:cubicBezTo>
                  <a:pt x="14814" y="1507"/>
                  <a:pt x="14751" y="1591"/>
                  <a:pt x="14689" y="1654"/>
                </a:cubicBezTo>
                <a:lnTo>
                  <a:pt x="13998" y="2302"/>
                </a:lnTo>
                <a:cubicBezTo>
                  <a:pt x="13956" y="2323"/>
                  <a:pt x="13935" y="2344"/>
                  <a:pt x="13873" y="2386"/>
                </a:cubicBezTo>
                <a:cubicBezTo>
                  <a:pt x="13873" y="2093"/>
                  <a:pt x="13852" y="1842"/>
                  <a:pt x="13831" y="1570"/>
                </a:cubicBezTo>
                <a:cubicBezTo>
                  <a:pt x="13831" y="1507"/>
                  <a:pt x="13852" y="1444"/>
                  <a:pt x="13914" y="1382"/>
                </a:cubicBezTo>
                <a:cubicBezTo>
                  <a:pt x="14166" y="1151"/>
                  <a:pt x="14396" y="900"/>
                  <a:pt x="14668" y="649"/>
                </a:cubicBezTo>
                <a:cubicBezTo>
                  <a:pt x="14772" y="566"/>
                  <a:pt x="14814" y="440"/>
                  <a:pt x="14793" y="294"/>
                </a:cubicBezTo>
                <a:cubicBezTo>
                  <a:pt x="14752" y="116"/>
                  <a:pt x="14595" y="0"/>
                  <a:pt x="14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a:extLst>
              <a:ext uri="{C183D7F6-B498-43B3-948B-1728B52AA6E4}">
                <adec:decorative xmlns:adec="http://schemas.microsoft.com/office/drawing/2017/decorative" val="1"/>
              </a:ext>
            </a:extLst>
          </p:cNvPr>
          <p:cNvSpPr/>
          <p:nvPr/>
        </p:nvSpPr>
        <p:spPr>
          <a:xfrm>
            <a:off x="9862925" y="1414150"/>
            <a:ext cx="660700" cy="644300"/>
          </a:xfrm>
          <a:custGeom>
            <a:avLst/>
            <a:gdLst/>
            <a:ahLst/>
            <a:cxnLst/>
            <a:rect l="l" t="t" r="r" b="b"/>
            <a:pathLst>
              <a:path w="26428" h="25772" extrusionOk="0">
                <a:moveTo>
                  <a:pt x="8621" y="4962"/>
                </a:moveTo>
                <a:lnTo>
                  <a:pt x="8621" y="4962"/>
                </a:lnTo>
                <a:cubicBezTo>
                  <a:pt x="8789" y="5025"/>
                  <a:pt x="8914" y="5067"/>
                  <a:pt x="9061" y="5129"/>
                </a:cubicBezTo>
                <a:cubicBezTo>
                  <a:pt x="9416" y="5297"/>
                  <a:pt x="9793" y="5443"/>
                  <a:pt x="10170" y="5611"/>
                </a:cubicBezTo>
                <a:cubicBezTo>
                  <a:pt x="10379" y="5694"/>
                  <a:pt x="10567" y="5820"/>
                  <a:pt x="10756" y="5904"/>
                </a:cubicBezTo>
                <a:cubicBezTo>
                  <a:pt x="10818" y="5945"/>
                  <a:pt x="10860" y="5987"/>
                  <a:pt x="10881" y="6050"/>
                </a:cubicBezTo>
                <a:cubicBezTo>
                  <a:pt x="11174" y="7096"/>
                  <a:pt x="11488" y="8142"/>
                  <a:pt x="11781" y="9189"/>
                </a:cubicBezTo>
                <a:cubicBezTo>
                  <a:pt x="11948" y="9837"/>
                  <a:pt x="12116" y="10507"/>
                  <a:pt x="12283" y="11176"/>
                </a:cubicBezTo>
                <a:cubicBezTo>
                  <a:pt x="12283" y="11218"/>
                  <a:pt x="12283" y="11260"/>
                  <a:pt x="12304" y="11344"/>
                </a:cubicBezTo>
                <a:cubicBezTo>
                  <a:pt x="12199" y="11239"/>
                  <a:pt x="12116" y="11176"/>
                  <a:pt x="12053" y="11114"/>
                </a:cubicBezTo>
                <a:cubicBezTo>
                  <a:pt x="11467" y="10549"/>
                  <a:pt x="10881" y="9984"/>
                  <a:pt x="10295" y="9398"/>
                </a:cubicBezTo>
                <a:cubicBezTo>
                  <a:pt x="9793" y="8896"/>
                  <a:pt x="9333" y="8373"/>
                  <a:pt x="8831" y="7850"/>
                </a:cubicBezTo>
                <a:cubicBezTo>
                  <a:pt x="8726" y="7724"/>
                  <a:pt x="8580" y="7598"/>
                  <a:pt x="8454" y="7473"/>
                </a:cubicBezTo>
                <a:cubicBezTo>
                  <a:pt x="8391" y="7431"/>
                  <a:pt x="8370" y="7347"/>
                  <a:pt x="8370" y="7264"/>
                </a:cubicBezTo>
                <a:cubicBezTo>
                  <a:pt x="8370" y="6950"/>
                  <a:pt x="8391" y="6615"/>
                  <a:pt x="8454" y="6301"/>
                </a:cubicBezTo>
                <a:cubicBezTo>
                  <a:pt x="8496" y="6008"/>
                  <a:pt x="8517" y="5715"/>
                  <a:pt x="8559" y="5422"/>
                </a:cubicBezTo>
                <a:cubicBezTo>
                  <a:pt x="8580" y="5276"/>
                  <a:pt x="8600" y="5129"/>
                  <a:pt x="8642" y="4983"/>
                </a:cubicBezTo>
                <a:lnTo>
                  <a:pt x="8621" y="4962"/>
                </a:lnTo>
                <a:close/>
                <a:moveTo>
                  <a:pt x="17786" y="4983"/>
                </a:moveTo>
                <a:cubicBezTo>
                  <a:pt x="17828" y="5255"/>
                  <a:pt x="17870" y="5506"/>
                  <a:pt x="17911" y="5757"/>
                </a:cubicBezTo>
                <a:cubicBezTo>
                  <a:pt x="17953" y="6134"/>
                  <a:pt x="18016" y="6489"/>
                  <a:pt x="18037" y="6845"/>
                </a:cubicBezTo>
                <a:cubicBezTo>
                  <a:pt x="18058" y="7013"/>
                  <a:pt x="18058" y="7159"/>
                  <a:pt x="18037" y="7306"/>
                </a:cubicBezTo>
                <a:cubicBezTo>
                  <a:pt x="18037" y="7368"/>
                  <a:pt x="17995" y="7431"/>
                  <a:pt x="17953" y="7473"/>
                </a:cubicBezTo>
                <a:cubicBezTo>
                  <a:pt x="17430" y="8017"/>
                  <a:pt x="16928" y="8561"/>
                  <a:pt x="16405" y="9084"/>
                </a:cubicBezTo>
                <a:cubicBezTo>
                  <a:pt x="15882" y="9607"/>
                  <a:pt x="15359" y="10130"/>
                  <a:pt x="14836" y="10653"/>
                </a:cubicBezTo>
                <a:cubicBezTo>
                  <a:pt x="14626" y="10842"/>
                  <a:pt x="14438" y="11030"/>
                  <a:pt x="14229" y="11218"/>
                </a:cubicBezTo>
                <a:cubicBezTo>
                  <a:pt x="14208" y="11260"/>
                  <a:pt x="14166" y="11281"/>
                  <a:pt x="14103" y="11344"/>
                </a:cubicBezTo>
                <a:cubicBezTo>
                  <a:pt x="14145" y="11197"/>
                  <a:pt x="14145" y="11093"/>
                  <a:pt x="14187" y="11009"/>
                </a:cubicBezTo>
                <a:cubicBezTo>
                  <a:pt x="14375" y="10235"/>
                  <a:pt x="14564" y="9440"/>
                  <a:pt x="14773" y="8686"/>
                </a:cubicBezTo>
                <a:cubicBezTo>
                  <a:pt x="14982" y="7933"/>
                  <a:pt x="15212" y="7201"/>
                  <a:pt x="15422" y="6448"/>
                </a:cubicBezTo>
                <a:cubicBezTo>
                  <a:pt x="15463" y="6322"/>
                  <a:pt x="15505" y="6197"/>
                  <a:pt x="15526" y="6050"/>
                </a:cubicBezTo>
                <a:cubicBezTo>
                  <a:pt x="15547" y="5987"/>
                  <a:pt x="15589" y="5925"/>
                  <a:pt x="15652" y="5904"/>
                </a:cubicBezTo>
                <a:cubicBezTo>
                  <a:pt x="16300" y="5569"/>
                  <a:pt x="16970" y="5276"/>
                  <a:pt x="17660" y="5025"/>
                </a:cubicBezTo>
                <a:cubicBezTo>
                  <a:pt x="17681" y="5004"/>
                  <a:pt x="17723" y="5004"/>
                  <a:pt x="17786" y="4983"/>
                </a:cubicBezTo>
                <a:close/>
                <a:moveTo>
                  <a:pt x="6047" y="11482"/>
                </a:moveTo>
                <a:cubicBezTo>
                  <a:pt x="6067" y="11482"/>
                  <a:pt x="6088" y="11485"/>
                  <a:pt x="6111" y="11490"/>
                </a:cubicBezTo>
                <a:lnTo>
                  <a:pt x="9249" y="12285"/>
                </a:lnTo>
                <a:cubicBezTo>
                  <a:pt x="9919" y="12453"/>
                  <a:pt x="10588" y="12662"/>
                  <a:pt x="11258" y="12850"/>
                </a:cubicBezTo>
                <a:cubicBezTo>
                  <a:pt x="11300" y="12871"/>
                  <a:pt x="11362" y="12892"/>
                  <a:pt x="11404" y="12913"/>
                </a:cubicBezTo>
                <a:lnTo>
                  <a:pt x="11069" y="12997"/>
                </a:lnTo>
                <a:cubicBezTo>
                  <a:pt x="10337" y="13206"/>
                  <a:pt x="9626" y="13436"/>
                  <a:pt x="8893" y="13624"/>
                </a:cubicBezTo>
                <a:cubicBezTo>
                  <a:pt x="8140" y="13813"/>
                  <a:pt x="7408" y="13980"/>
                  <a:pt x="6655" y="14168"/>
                </a:cubicBezTo>
                <a:cubicBezTo>
                  <a:pt x="6487" y="14210"/>
                  <a:pt x="6320" y="14252"/>
                  <a:pt x="6131" y="14294"/>
                </a:cubicBezTo>
                <a:cubicBezTo>
                  <a:pt x="6105" y="14303"/>
                  <a:pt x="6072" y="14308"/>
                  <a:pt x="6038" y="14308"/>
                </a:cubicBezTo>
                <a:cubicBezTo>
                  <a:pt x="5989" y="14308"/>
                  <a:pt x="5938" y="14298"/>
                  <a:pt x="5901" y="14273"/>
                </a:cubicBezTo>
                <a:cubicBezTo>
                  <a:pt x="5295" y="13876"/>
                  <a:pt x="4709" y="13457"/>
                  <a:pt x="4165" y="12997"/>
                </a:cubicBezTo>
                <a:cubicBezTo>
                  <a:pt x="4123" y="12955"/>
                  <a:pt x="4081" y="12934"/>
                  <a:pt x="4039" y="12913"/>
                </a:cubicBezTo>
                <a:cubicBezTo>
                  <a:pt x="4165" y="12787"/>
                  <a:pt x="4269" y="12704"/>
                  <a:pt x="4395" y="12599"/>
                </a:cubicBezTo>
                <a:cubicBezTo>
                  <a:pt x="4688" y="12369"/>
                  <a:pt x="4981" y="12139"/>
                  <a:pt x="5295" y="11930"/>
                </a:cubicBezTo>
                <a:cubicBezTo>
                  <a:pt x="5504" y="11783"/>
                  <a:pt x="5713" y="11658"/>
                  <a:pt x="5901" y="11532"/>
                </a:cubicBezTo>
                <a:cubicBezTo>
                  <a:pt x="5947" y="11501"/>
                  <a:pt x="5993" y="11482"/>
                  <a:pt x="6047" y="11482"/>
                </a:cubicBezTo>
                <a:close/>
                <a:moveTo>
                  <a:pt x="20367" y="11503"/>
                </a:moveTo>
                <a:cubicBezTo>
                  <a:pt x="20434" y="11503"/>
                  <a:pt x="20502" y="11522"/>
                  <a:pt x="20548" y="11553"/>
                </a:cubicBezTo>
                <a:cubicBezTo>
                  <a:pt x="20966" y="11804"/>
                  <a:pt x="21343" y="12076"/>
                  <a:pt x="21720" y="12390"/>
                </a:cubicBezTo>
                <a:cubicBezTo>
                  <a:pt x="21929" y="12557"/>
                  <a:pt x="22159" y="12725"/>
                  <a:pt x="22389" y="12913"/>
                </a:cubicBezTo>
                <a:cubicBezTo>
                  <a:pt x="22243" y="13018"/>
                  <a:pt x="22138" y="13122"/>
                  <a:pt x="22012" y="13227"/>
                </a:cubicBezTo>
                <a:cubicBezTo>
                  <a:pt x="21678" y="13499"/>
                  <a:pt x="21322" y="13750"/>
                  <a:pt x="20945" y="14022"/>
                </a:cubicBezTo>
                <a:cubicBezTo>
                  <a:pt x="20799" y="14127"/>
                  <a:pt x="20652" y="14231"/>
                  <a:pt x="20485" y="14315"/>
                </a:cubicBezTo>
                <a:cubicBezTo>
                  <a:pt x="20454" y="14325"/>
                  <a:pt x="20422" y="14331"/>
                  <a:pt x="20391" y="14331"/>
                </a:cubicBezTo>
                <a:cubicBezTo>
                  <a:pt x="20360" y="14331"/>
                  <a:pt x="20328" y="14325"/>
                  <a:pt x="20297" y="14315"/>
                </a:cubicBezTo>
                <a:cubicBezTo>
                  <a:pt x="19606" y="14127"/>
                  <a:pt x="18916" y="13959"/>
                  <a:pt x="18246" y="13792"/>
                </a:cubicBezTo>
                <a:cubicBezTo>
                  <a:pt x="17221" y="13520"/>
                  <a:pt x="16196" y="13227"/>
                  <a:pt x="15191" y="12955"/>
                </a:cubicBezTo>
                <a:cubicBezTo>
                  <a:pt x="15150" y="12934"/>
                  <a:pt x="15108" y="12913"/>
                  <a:pt x="15024" y="12892"/>
                </a:cubicBezTo>
                <a:lnTo>
                  <a:pt x="15756" y="12683"/>
                </a:lnTo>
                <a:cubicBezTo>
                  <a:pt x="16489" y="12495"/>
                  <a:pt x="17200" y="12285"/>
                  <a:pt x="17974" y="12076"/>
                </a:cubicBezTo>
                <a:cubicBezTo>
                  <a:pt x="18727" y="11888"/>
                  <a:pt x="19502" y="11699"/>
                  <a:pt x="20297" y="11511"/>
                </a:cubicBezTo>
                <a:cubicBezTo>
                  <a:pt x="20319" y="11506"/>
                  <a:pt x="20343" y="11503"/>
                  <a:pt x="20367" y="11503"/>
                </a:cubicBezTo>
                <a:close/>
                <a:moveTo>
                  <a:pt x="14133" y="14501"/>
                </a:moveTo>
                <a:lnTo>
                  <a:pt x="14133" y="14501"/>
                </a:lnTo>
                <a:cubicBezTo>
                  <a:pt x="14180" y="14532"/>
                  <a:pt x="14215" y="14552"/>
                  <a:pt x="14250" y="14587"/>
                </a:cubicBezTo>
                <a:cubicBezTo>
                  <a:pt x="14585" y="14922"/>
                  <a:pt x="14940" y="15256"/>
                  <a:pt x="15275" y="15591"/>
                </a:cubicBezTo>
                <a:cubicBezTo>
                  <a:pt x="16091" y="16365"/>
                  <a:pt x="16865" y="17161"/>
                  <a:pt x="17619" y="17997"/>
                </a:cubicBezTo>
                <a:cubicBezTo>
                  <a:pt x="17723" y="18102"/>
                  <a:pt x="17828" y="18228"/>
                  <a:pt x="17953" y="18332"/>
                </a:cubicBezTo>
                <a:cubicBezTo>
                  <a:pt x="18016" y="18395"/>
                  <a:pt x="18058" y="18479"/>
                  <a:pt x="18058" y="18562"/>
                </a:cubicBezTo>
                <a:cubicBezTo>
                  <a:pt x="18037" y="18834"/>
                  <a:pt x="18016" y="19127"/>
                  <a:pt x="17995" y="19399"/>
                </a:cubicBezTo>
                <a:cubicBezTo>
                  <a:pt x="17953" y="19776"/>
                  <a:pt x="17891" y="20174"/>
                  <a:pt x="17849" y="20550"/>
                </a:cubicBezTo>
                <a:cubicBezTo>
                  <a:pt x="17828" y="20634"/>
                  <a:pt x="17807" y="20718"/>
                  <a:pt x="17786" y="20822"/>
                </a:cubicBezTo>
                <a:cubicBezTo>
                  <a:pt x="17619" y="20780"/>
                  <a:pt x="17493" y="20718"/>
                  <a:pt x="17347" y="20676"/>
                </a:cubicBezTo>
                <a:cubicBezTo>
                  <a:pt x="16928" y="20508"/>
                  <a:pt x="16531" y="20320"/>
                  <a:pt x="16112" y="20153"/>
                </a:cubicBezTo>
                <a:cubicBezTo>
                  <a:pt x="15945" y="20069"/>
                  <a:pt x="15798" y="19985"/>
                  <a:pt x="15631" y="19881"/>
                </a:cubicBezTo>
                <a:cubicBezTo>
                  <a:pt x="15589" y="19839"/>
                  <a:pt x="15547" y="19797"/>
                  <a:pt x="15547" y="19734"/>
                </a:cubicBezTo>
                <a:cubicBezTo>
                  <a:pt x="15338" y="19065"/>
                  <a:pt x="15170" y="18395"/>
                  <a:pt x="14961" y="17725"/>
                </a:cubicBezTo>
                <a:cubicBezTo>
                  <a:pt x="14668" y="16721"/>
                  <a:pt x="14438" y="15696"/>
                  <a:pt x="14166" y="14692"/>
                </a:cubicBezTo>
                <a:cubicBezTo>
                  <a:pt x="14166" y="14637"/>
                  <a:pt x="14150" y="14583"/>
                  <a:pt x="14133" y="14501"/>
                </a:cubicBezTo>
                <a:close/>
                <a:moveTo>
                  <a:pt x="12283" y="14503"/>
                </a:moveTo>
                <a:cubicBezTo>
                  <a:pt x="12283" y="14587"/>
                  <a:pt x="12262" y="14650"/>
                  <a:pt x="12262" y="14754"/>
                </a:cubicBezTo>
                <a:cubicBezTo>
                  <a:pt x="12053" y="15508"/>
                  <a:pt x="11885" y="16240"/>
                  <a:pt x="11655" y="17035"/>
                </a:cubicBezTo>
                <a:cubicBezTo>
                  <a:pt x="11446" y="17851"/>
                  <a:pt x="11195" y="18625"/>
                  <a:pt x="10965" y="19420"/>
                </a:cubicBezTo>
                <a:cubicBezTo>
                  <a:pt x="10965" y="19420"/>
                  <a:pt x="10944" y="19441"/>
                  <a:pt x="10944" y="19462"/>
                </a:cubicBezTo>
                <a:cubicBezTo>
                  <a:pt x="10839" y="19902"/>
                  <a:pt x="10839" y="19922"/>
                  <a:pt x="10421" y="20111"/>
                </a:cubicBezTo>
                <a:cubicBezTo>
                  <a:pt x="9877" y="20341"/>
                  <a:pt x="9312" y="20571"/>
                  <a:pt x="8747" y="20801"/>
                </a:cubicBezTo>
                <a:lnTo>
                  <a:pt x="8642" y="20843"/>
                </a:lnTo>
                <a:cubicBezTo>
                  <a:pt x="8621" y="20718"/>
                  <a:pt x="8580" y="20634"/>
                  <a:pt x="8580" y="20529"/>
                </a:cubicBezTo>
                <a:cubicBezTo>
                  <a:pt x="8475" y="19881"/>
                  <a:pt x="8412" y="19232"/>
                  <a:pt x="8391" y="18583"/>
                </a:cubicBezTo>
                <a:cubicBezTo>
                  <a:pt x="8391" y="18479"/>
                  <a:pt x="8412" y="18395"/>
                  <a:pt x="8496" y="18332"/>
                </a:cubicBezTo>
                <a:cubicBezTo>
                  <a:pt x="9061" y="17746"/>
                  <a:pt x="9605" y="17140"/>
                  <a:pt x="10191" y="16554"/>
                </a:cubicBezTo>
                <a:cubicBezTo>
                  <a:pt x="10651" y="16073"/>
                  <a:pt x="11132" y="15633"/>
                  <a:pt x="11593" y="15152"/>
                </a:cubicBezTo>
                <a:lnTo>
                  <a:pt x="12283" y="14503"/>
                </a:lnTo>
                <a:close/>
                <a:moveTo>
                  <a:pt x="9244" y="0"/>
                </a:moveTo>
                <a:cubicBezTo>
                  <a:pt x="9118" y="0"/>
                  <a:pt x="8998" y="67"/>
                  <a:pt x="8935" y="191"/>
                </a:cubicBezTo>
                <a:cubicBezTo>
                  <a:pt x="8872" y="275"/>
                  <a:pt x="8852" y="359"/>
                  <a:pt x="8831" y="463"/>
                </a:cubicBezTo>
                <a:cubicBezTo>
                  <a:pt x="8642" y="1238"/>
                  <a:pt x="8496" y="1991"/>
                  <a:pt x="8328" y="2786"/>
                </a:cubicBezTo>
                <a:cubicBezTo>
                  <a:pt x="8308" y="2849"/>
                  <a:pt x="8287" y="2932"/>
                  <a:pt x="8266" y="2995"/>
                </a:cubicBezTo>
                <a:lnTo>
                  <a:pt x="8245" y="2995"/>
                </a:lnTo>
                <a:cubicBezTo>
                  <a:pt x="8224" y="2912"/>
                  <a:pt x="8182" y="2828"/>
                  <a:pt x="8182" y="2723"/>
                </a:cubicBezTo>
                <a:cubicBezTo>
                  <a:pt x="8161" y="2263"/>
                  <a:pt x="8077" y="1803"/>
                  <a:pt x="8077" y="1342"/>
                </a:cubicBezTo>
                <a:cubicBezTo>
                  <a:pt x="8059" y="1155"/>
                  <a:pt x="7906" y="1001"/>
                  <a:pt x="7739" y="1001"/>
                </a:cubicBezTo>
                <a:cubicBezTo>
                  <a:pt x="7719" y="1001"/>
                  <a:pt x="7699" y="1003"/>
                  <a:pt x="7680" y="1008"/>
                </a:cubicBezTo>
                <a:cubicBezTo>
                  <a:pt x="7429" y="1049"/>
                  <a:pt x="7282" y="1280"/>
                  <a:pt x="7324" y="1510"/>
                </a:cubicBezTo>
                <a:cubicBezTo>
                  <a:pt x="7345" y="1593"/>
                  <a:pt x="7366" y="1698"/>
                  <a:pt x="7366" y="1782"/>
                </a:cubicBezTo>
                <a:cubicBezTo>
                  <a:pt x="7387" y="1970"/>
                  <a:pt x="7408" y="2116"/>
                  <a:pt x="7429" y="2305"/>
                </a:cubicBezTo>
                <a:cubicBezTo>
                  <a:pt x="7450" y="2514"/>
                  <a:pt x="7471" y="2702"/>
                  <a:pt x="7492" y="2912"/>
                </a:cubicBezTo>
                <a:cubicBezTo>
                  <a:pt x="7450" y="2912"/>
                  <a:pt x="7429" y="2912"/>
                  <a:pt x="7408" y="2891"/>
                </a:cubicBezTo>
                <a:cubicBezTo>
                  <a:pt x="7052" y="2619"/>
                  <a:pt x="6696" y="2347"/>
                  <a:pt x="6341" y="2075"/>
                </a:cubicBezTo>
                <a:cubicBezTo>
                  <a:pt x="6258" y="2011"/>
                  <a:pt x="6156" y="1978"/>
                  <a:pt x="6054" y="1978"/>
                </a:cubicBezTo>
                <a:cubicBezTo>
                  <a:pt x="5924" y="1978"/>
                  <a:pt x="5795" y="2031"/>
                  <a:pt x="5713" y="2137"/>
                </a:cubicBezTo>
                <a:cubicBezTo>
                  <a:pt x="5587" y="2326"/>
                  <a:pt x="5650" y="2598"/>
                  <a:pt x="5859" y="2681"/>
                </a:cubicBezTo>
                <a:cubicBezTo>
                  <a:pt x="6299" y="2932"/>
                  <a:pt x="6675" y="3267"/>
                  <a:pt x="7073" y="3539"/>
                </a:cubicBezTo>
                <a:cubicBezTo>
                  <a:pt x="7115" y="3581"/>
                  <a:pt x="7136" y="3602"/>
                  <a:pt x="7178" y="3644"/>
                </a:cubicBezTo>
                <a:cubicBezTo>
                  <a:pt x="7115" y="3644"/>
                  <a:pt x="7052" y="3644"/>
                  <a:pt x="6989" y="3623"/>
                </a:cubicBezTo>
                <a:cubicBezTo>
                  <a:pt x="6257" y="3372"/>
                  <a:pt x="5546" y="3142"/>
                  <a:pt x="4813" y="2912"/>
                </a:cubicBezTo>
                <a:cubicBezTo>
                  <a:pt x="4688" y="2870"/>
                  <a:pt x="4541" y="2849"/>
                  <a:pt x="4416" y="2828"/>
                </a:cubicBezTo>
                <a:cubicBezTo>
                  <a:pt x="4404" y="2827"/>
                  <a:pt x="4392" y="2826"/>
                  <a:pt x="4380" y="2826"/>
                </a:cubicBezTo>
                <a:cubicBezTo>
                  <a:pt x="4204" y="2826"/>
                  <a:pt x="4039" y="2965"/>
                  <a:pt x="4039" y="3142"/>
                </a:cubicBezTo>
                <a:cubicBezTo>
                  <a:pt x="4018" y="3330"/>
                  <a:pt x="4144" y="3497"/>
                  <a:pt x="4332" y="3539"/>
                </a:cubicBezTo>
                <a:cubicBezTo>
                  <a:pt x="4479" y="3581"/>
                  <a:pt x="4625" y="3602"/>
                  <a:pt x="4771" y="3665"/>
                </a:cubicBezTo>
                <a:lnTo>
                  <a:pt x="7784" y="4648"/>
                </a:lnTo>
                <a:lnTo>
                  <a:pt x="7952" y="4711"/>
                </a:lnTo>
                <a:cubicBezTo>
                  <a:pt x="7931" y="4899"/>
                  <a:pt x="7889" y="5109"/>
                  <a:pt x="7868" y="5297"/>
                </a:cubicBezTo>
                <a:cubicBezTo>
                  <a:pt x="7826" y="5548"/>
                  <a:pt x="7805" y="5799"/>
                  <a:pt x="7764" y="6071"/>
                </a:cubicBezTo>
                <a:cubicBezTo>
                  <a:pt x="7701" y="6406"/>
                  <a:pt x="7680" y="6741"/>
                  <a:pt x="7680" y="7096"/>
                </a:cubicBezTo>
                <a:cubicBezTo>
                  <a:pt x="7680" y="7138"/>
                  <a:pt x="7680" y="7180"/>
                  <a:pt x="7659" y="7222"/>
                </a:cubicBezTo>
                <a:cubicBezTo>
                  <a:pt x="7617" y="7452"/>
                  <a:pt x="7680" y="7682"/>
                  <a:pt x="7847" y="7850"/>
                </a:cubicBezTo>
                <a:cubicBezTo>
                  <a:pt x="8056" y="8038"/>
                  <a:pt x="8245" y="8226"/>
                  <a:pt x="8433" y="8435"/>
                </a:cubicBezTo>
                <a:cubicBezTo>
                  <a:pt x="9082" y="9147"/>
                  <a:pt x="9751" y="9858"/>
                  <a:pt x="10463" y="10528"/>
                </a:cubicBezTo>
                <a:cubicBezTo>
                  <a:pt x="10525" y="10591"/>
                  <a:pt x="10609" y="10674"/>
                  <a:pt x="10693" y="10758"/>
                </a:cubicBezTo>
                <a:lnTo>
                  <a:pt x="10630" y="10758"/>
                </a:lnTo>
                <a:lnTo>
                  <a:pt x="10442" y="10632"/>
                </a:lnTo>
                <a:cubicBezTo>
                  <a:pt x="9940" y="10339"/>
                  <a:pt x="9458" y="10026"/>
                  <a:pt x="8935" y="9754"/>
                </a:cubicBezTo>
                <a:cubicBezTo>
                  <a:pt x="8140" y="9314"/>
                  <a:pt x="7345" y="8917"/>
                  <a:pt x="6550" y="8498"/>
                </a:cubicBezTo>
                <a:lnTo>
                  <a:pt x="6403" y="8414"/>
                </a:lnTo>
                <a:cubicBezTo>
                  <a:pt x="6508" y="8289"/>
                  <a:pt x="6550" y="8101"/>
                  <a:pt x="6487" y="7933"/>
                </a:cubicBezTo>
                <a:cubicBezTo>
                  <a:pt x="6445" y="7745"/>
                  <a:pt x="6424" y="7557"/>
                  <a:pt x="6403" y="7368"/>
                </a:cubicBezTo>
                <a:cubicBezTo>
                  <a:pt x="6383" y="7180"/>
                  <a:pt x="6362" y="6992"/>
                  <a:pt x="6341" y="6824"/>
                </a:cubicBezTo>
                <a:cubicBezTo>
                  <a:pt x="6304" y="6642"/>
                  <a:pt x="6157" y="6523"/>
                  <a:pt x="5995" y="6523"/>
                </a:cubicBezTo>
                <a:cubicBezTo>
                  <a:pt x="5971" y="6523"/>
                  <a:pt x="5947" y="6526"/>
                  <a:pt x="5922" y="6531"/>
                </a:cubicBezTo>
                <a:cubicBezTo>
                  <a:pt x="5734" y="6552"/>
                  <a:pt x="5587" y="6720"/>
                  <a:pt x="5629" y="6929"/>
                </a:cubicBezTo>
                <a:cubicBezTo>
                  <a:pt x="5629" y="7096"/>
                  <a:pt x="5650" y="7222"/>
                  <a:pt x="5671" y="7431"/>
                </a:cubicBezTo>
                <a:cubicBezTo>
                  <a:pt x="5713" y="7640"/>
                  <a:pt x="5734" y="7829"/>
                  <a:pt x="5755" y="8059"/>
                </a:cubicBezTo>
                <a:lnTo>
                  <a:pt x="4897" y="7598"/>
                </a:lnTo>
                <a:cubicBezTo>
                  <a:pt x="4939" y="7368"/>
                  <a:pt x="4813" y="7117"/>
                  <a:pt x="4604" y="7013"/>
                </a:cubicBezTo>
                <a:cubicBezTo>
                  <a:pt x="4583" y="6992"/>
                  <a:pt x="4583" y="6971"/>
                  <a:pt x="4562" y="6950"/>
                </a:cubicBezTo>
                <a:cubicBezTo>
                  <a:pt x="4416" y="6822"/>
                  <a:pt x="4237" y="6758"/>
                  <a:pt x="4055" y="6758"/>
                </a:cubicBezTo>
                <a:cubicBezTo>
                  <a:pt x="4029" y="6758"/>
                  <a:pt x="4002" y="6759"/>
                  <a:pt x="3976" y="6761"/>
                </a:cubicBezTo>
                <a:cubicBezTo>
                  <a:pt x="3872" y="6782"/>
                  <a:pt x="3767" y="6824"/>
                  <a:pt x="3662" y="6845"/>
                </a:cubicBezTo>
                <a:cubicBezTo>
                  <a:pt x="3516" y="6866"/>
                  <a:pt x="3411" y="6971"/>
                  <a:pt x="3390" y="7096"/>
                </a:cubicBezTo>
                <a:cubicBezTo>
                  <a:pt x="3370" y="7159"/>
                  <a:pt x="3328" y="7201"/>
                  <a:pt x="3307" y="7243"/>
                </a:cubicBezTo>
                <a:cubicBezTo>
                  <a:pt x="3202" y="7347"/>
                  <a:pt x="3160" y="7494"/>
                  <a:pt x="3202" y="7619"/>
                </a:cubicBezTo>
                <a:cubicBezTo>
                  <a:pt x="3223" y="7724"/>
                  <a:pt x="3265" y="7829"/>
                  <a:pt x="3307" y="7912"/>
                </a:cubicBezTo>
                <a:cubicBezTo>
                  <a:pt x="3349" y="8017"/>
                  <a:pt x="3411" y="8101"/>
                  <a:pt x="3474" y="8163"/>
                </a:cubicBezTo>
                <a:cubicBezTo>
                  <a:pt x="3642" y="8310"/>
                  <a:pt x="3851" y="8414"/>
                  <a:pt x="4060" y="8435"/>
                </a:cubicBezTo>
                <a:cubicBezTo>
                  <a:pt x="4085" y="8442"/>
                  <a:pt x="4109" y="8444"/>
                  <a:pt x="4133" y="8444"/>
                </a:cubicBezTo>
                <a:cubicBezTo>
                  <a:pt x="4191" y="8444"/>
                  <a:pt x="4246" y="8429"/>
                  <a:pt x="4290" y="8414"/>
                </a:cubicBezTo>
                <a:cubicBezTo>
                  <a:pt x="4374" y="8394"/>
                  <a:pt x="4437" y="8352"/>
                  <a:pt x="4499" y="8310"/>
                </a:cubicBezTo>
                <a:lnTo>
                  <a:pt x="5336" y="8833"/>
                </a:lnTo>
                <a:cubicBezTo>
                  <a:pt x="5148" y="8896"/>
                  <a:pt x="5002" y="8958"/>
                  <a:pt x="4855" y="9021"/>
                </a:cubicBezTo>
                <a:cubicBezTo>
                  <a:pt x="4667" y="9105"/>
                  <a:pt x="4479" y="9189"/>
                  <a:pt x="4269" y="9272"/>
                </a:cubicBezTo>
                <a:cubicBezTo>
                  <a:pt x="4144" y="9314"/>
                  <a:pt x="4060" y="9440"/>
                  <a:pt x="4060" y="9565"/>
                </a:cubicBezTo>
                <a:cubicBezTo>
                  <a:pt x="4039" y="9712"/>
                  <a:pt x="4102" y="9837"/>
                  <a:pt x="4227" y="9921"/>
                </a:cubicBezTo>
                <a:cubicBezTo>
                  <a:pt x="4280" y="9963"/>
                  <a:pt x="4348" y="9984"/>
                  <a:pt x="4418" y="9984"/>
                </a:cubicBezTo>
                <a:cubicBezTo>
                  <a:pt x="4489" y="9984"/>
                  <a:pt x="4562" y="9963"/>
                  <a:pt x="4625" y="9921"/>
                </a:cubicBezTo>
                <a:cubicBezTo>
                  <a:pt x="4918" y="9774"/>
                  <a:pt x="5232" y="9649"/>
                  <a:pt x="5546" y="9544"/>
                </a:cubicBezTo>
                <a:cubicBezTo>
                  <a:pt x="5734" y="9502"/>
                  <a:pt x="5880" y="9377"/>
                  <a:pt x="5964" y="9210"/>
                </a:cubicBezTo>
                <a:cubicBezTo>
                  <a:pt x="5985" y="9230"/>
                  <a:pt x="6027" y="9230"/>
                  <a:pt x="6027" y="9251"/>
                </a:cubicBezTo>
                <a:lnTo>
                  <a:pt x="7764" y="10339"/>
                </a:lnTo>
                <a:cubicBezTo>
                  <a:pt x="7994" y="10486"/>
                  <a:pt x="8203" y="10653"/>
                  <a:pt x="8454" y="10779"/>
                </a:cubicBezTo>
                <a:cubicBezTo>
                  <a:pt x="8956" y="11072"/>
                  <a:pt x="9458" y="11344"/>
                  <a:pt x="9960" y="11616"/>
                </a:cubicBezTo>
                <a:lnTo>
                  <a:pt x="10149" y="11720"/>
                </a:lnTo>
                <a:cubicBezTo>
                  <a:pt x="9521" y="11574"/>
                  <a:pt x="8914" y="11427"/>
                  <a:pt x="8308" y="11281"/>
                </a:cubicBezTo>
                <a:cubicBezTo>
                  <a:pt x="7575" y="11093"/>
                  <a:pt x="6864" y="10925"/>
                  <a:pt x="6152" y="10758"/>
                </a:cubicBezTo>
                <a:cubicBezTo>
                  <a:pt x="6093" y="10743"/>
                  <a:pt x="6036" y="10736"/>
                  <a:pt x="5981" y="10736"/>
                </a:cubicBezTo>
                <a:cubicBezTo>
                  <a:pt x="5881" y="10736"/>
                  <a:pt x="5787" y="10759"/>
                  <a:pt x="5692" y="10800"/>
                </a:cubicBezTo>
                <a:cubicBezTo>
                  <a:pt x="5525" y="10904"/>
                  <a:pt x="5378" y="10988"/>
                  <a:pt x="5211" y="11093"/>
                </a:cubicBezTo>
                <a:cubicBezTo>
                  <a:pt x="4688" y="11490"/>
                  <a:pt x="4186" y="11888"/>
                  <a:pt x="3662" y="12285"/>
                </a:cubicBezTo>
                <a:cubicBezTo>
                  <a:pt x="3621" y="12327"/>
                  <a:pt x="3558" y="12369"/>
                  <a:pt x="3516" y="12411"/>
                </a:cubicBezTo>
                <a:cubicBezTo>
                  <a:pt x="3474" y="12390"/>
                  <a:pt x="3432" y="12348"/>
                  <a:pt x="3390" y="12327"/>
                </a:cubicBezTo>
                <a:cubicBezTo>
                  <a:pt x="2491" y="11511"/>
                  <a:pt x="1528" y="10737"/>
                  <a:pt x="670" y="9858"/>
                </a:cubicBezTo>
                <a:cubicBezTo>
                  <a:pt x="602" y="9779"/>
                  <a:pt x="510" y="9742"/>
                  <a:pt x="416" y="9742"/>
                </a:cubicBezTo>
                <a:cubicBezTo>
                  <a:pt x="337" y="9742"/>
                  <a:pt x="256" y="9768"/>
                  <a:pt x="189" y="9816"/>
                </a:cubicBezTo>
                <a:cubicBezTo>
                  <a:pt x="43" y="9921"/>
                  <a:pt x="1" y="10130"/>
                  <a:pt x="105" y="10298"/>
                </a:cubicBezTo>
                <a:cubicBezTo>
                  <a:pt x="189" y="10402"/>
                  <a:pt x="273" y="10507"/>
                  <a:pt x="377" y="10591"/>
                </a:cubicBezTo>
                <a:cubicBezTo>
                  <a:pt x="942" y="11114"/>
                  <a:pt x="1507" y="11595"/>
                  <a:pt x="2072" y="12118"/>
                </a:cubicBezTo>
                <a:lnTo>
                  <a:pt x="2198" y="12243"/>
                </a:lnTo>
                <a:cubicBezTo>
                  <a:pt x="2179" y="12250"/>
                  <a:pt x="2163" y="12252"/>
                  <a:pt x="2148" y="12252"/>
                </a:cubicBezTo>
                <a:cubicBezTo>
                  <a:pt x="2111" y="12252"/>
                  <a:pt x="2081" y="12237"/>
                  <a:pt x="2051" y="12223"/>
                </a:cubicBezTo>
                <a:lnTo>
                  <a:pt x="838" y="11679"/>
                </a:lnTo>
                <a:cubicBezTo>
                  <a:pt x="754" y="11658"/>
                  <a:pt x="691" y="11616"/>
                  <a:pt x="629" y="11574"/>
                </a:cubicBezTo>
                <a:cubicBezTo>
                  <a:pt x="583" y="11555"/>
                  <a:pt x="538" y="11546"/>
                  <a:pt x="493" y="11546"/>
                </a:cubicBezTo>
                <a:cubicBezTo>
                  <a:pt x="289" y="11546"/>
                  <a:pt x="109" y="11727"/>
                  <a:pt x="126" y="11951"/>
                </a:cubicBezTo>
                <a:cubicBezTo>
                  <a:pt x="147" y="12118"/>
                  <a:pt x="273" y="12285"/>
                  <a:pt x="440" y="12327"/>
                </a:cubicBezTo>
                <a:cubicBezTo>
                  <a:pt x="524" y="12369"/>
                  <a:pt x="608" y="12390"/>
                  <a:pt x="691" y="12432"/>
                </a:cubicBezTo>
                <a:lnTo>
                  <a:pt x="1047" y="12578"/>
                </a:lnTo>
                <a:lnTo>
                  <a:pt x="1717" y="12871"/>
                </a:lnTo>
                <a:cubicBezTo>
                  <a:pt x="1696" y="12892"/>
                  <a:pt x="1696" y="12913"/>
                  <a:pt x="1696" y="12913"/>
                </a:cubicBezTo>
                <a:cubicBezTo>
                  <a:pt x="1277" y="13101"/>
                  <a:pt x="859" y="13269"/>
                  <a:pt x="440" y="13457"/>
                </a:cubicBezTo>
                <a:cubicBezTo>
                  <a:pt x="273" y="13499"/>
                  <a:pt x="168" y="13645"/>
                  <a:pt x="147" y="13792"/>
                </a:cubicBezTo>
                <a:cubicBezTo>
                  <a:pt x="105" y="13938"/>
                  <a:pt x="147" y="14085"/>
                  <a:pt x="273" y="14168"/>
                </a:cubicBezTo>
                <a:cubicBezTo>
                  <a:pt x="336" y="14210"/>
                  <a:pt x="409" y="14231"/>
                  <a:pt x="482" y="14231"/>
                </a:cubicBezTo>
                <a:cubicBezTo>
                  <a:pt x="555" y="14231"/>
                  <a:pt x="629" y="14210"/>
                  <a:pt x="691" y="14168"/>
                </a:cubicBezTo>
                <a:cubicBezTo>
                  <a:pt x="1131" y="13917"/>
                  <a:pt x="1591" y="13750"/>
                  <a:pt x="2030" y="13541"/>
                </a:cubicBezTo>
                <a:cubicBezTo>
                  <a:pt x="2093" y="13520"/>
                  <a:pt x="2135" y="13520"/>
                  <a:pt x="2177" y="13499"/>
                </a:cubicBezTo>
                <a:lnTo>
                  <a:pt x="2177" y="13499"/>
                </a:lnTo>
                <a:cubicBezTo>
                  <a:pt x="2156" y="13541"/>
                  <a:pt x="2135" y="13583"/>
                  <a:pt x="2093" y="13624"/>
                </a:cubicBezTo>
                <a:cubicBezTo>
                  <a:pt x="1528" y="14127"/>
                  <a:pt x="963" y="14629"/>
                  <a:pt x="398" y="15152"/>
                </a:cubicBezTo>
                <a:cubicBezTo>
                  <a:pt x="294" y="15256"/>
                  <a:pt x="189" y="15361"/>
                  <a:pt x="105" y="15466"/>
                </a:cubicBezTo>
                <a:cubicBezTo>
                  <a:pt x="43" y="15549"/>
                  <a:pt x="22" y="15654"/>
                  <a:pt x="43" y="15759"/>
                </a:cubicBezTo>
                <a:cubicBezTo>
                  <a:pt x="64" y="15884"/>
                  <a:pt x="168" y="15989"/>
                  <a:pt x="294" y="16031"/>
                </a:cubicBezTo>
                <a:cubicBezTo>
                  <a:pt x="330" y="16041"/>
                  <a:pt x="367" y="16046"/>
                  <a:pt x="403" y="16046"/>
                </a:cubicBezTo>
                <a:cubicBezTo>
                  <a:pt x="511" y="16046"/>
                  <a:pt x="613" y="15999"/>
                  <a:pt x="691" y="15905"/>
                </a:cubicBezTo>
                <a:cubicBezTo>
                  <a:pt x="733" y="15863"/>
                  <a:pt x="775" y="15800"/>
                  <a:pt x="838" y="15738"/>
                </a:cubicBezTo>
                <a:cubicBezTo>
                  <a:pt x="1466" y="15152"/>
                  <a:pt x="2114" y="14587"/>
                  <a:pt x="2763" y="14001"/>
                </a:cubicBezTo>
                <a:cubicBezTo>
                  <a:pt x="2993" y="13792"/>
                  <a:pt x="3244" y="13583"/>
                  <a:pt x="3495" y="13373"/>
                </a:cubicBezTo>
                <a:cubicBezTo>
                  <a:pt x="3872" y="13666"/>
                  <a:pt x="4227" y="13938"/>
                  <a:pt x="4604" y="14231"/>
                </a:cubicBezTo>
                <a:cubicBezTo>
                  <a:pt x="4939" y="14482"/>
                  <a:pt x="5295" y="14733"/>
                  <a:pt x="5671" y="14964"/>
                </a:cubicBezTo>
                <a:cubicBezTo>
                  <a:pt x="5755" y="15019"/>
                  <a:pt x="5866" y="15047"/>
                  <a:pt x="5975" y="15047"/>
                </a:cubicBezTo>
                <a:cubicBezTo>
                  <a:pt x="6029" y="15047"/>
                  <a:pt x="6083" y="15040"/>
                  <a:pt x="6131" y="15026"/>
                </a:cubicBezTo>
                <a:cubicBezTo>
                  <a:pt x="6362" y="14964"/>
                  <a:pt x="6592" y="14901"/>
                  <a:pt x="6801" y="14859"/>
                </a:cubicBezTo>
                <a:cubicBezTo>
                  <a:pt x="7554" y="14692"/>
                  <a:pt x="8287" y="14524"/>
                  <a:pt x="9019" y="14336"/>
                </a:cubicBezTo>
                <a:cubicBezTo>
                  <a:pt x="9333" y="14252"/>
                  <a:pt x="9647" y="14168"/>
                  <a:pt x="9960" y="14064"/>
                </a:cubicBezTo>
                <a:lnTo>
                  <a:pt x="10086" y="14064"/>
                </a:lnTo>
                <a:cubicBezTo>
                  <a:pt x="10023" y="14106"/>
                  <a:pt x="9960" y="14148"/>
                  <a:pt x="9898" y="14189"/>
                </a:cubicBezTo>
                <a:cubicBezTo>
                  <a:pt x="9647" y="14315"/>
                  <a:pt x="9416" y="14440"/>
                  <a:pt x="9165" y="14587"/>
                </a:cubicBezTo>
                <a:cubicBezTo>
                  <a:pt x="8810" y="14775"/>
                  <a:pt x="8454" y="14984"/>
                  <a:pt x="8119" y="15194"/>
                </a:cubicBezTo>
                <a:cubicBezTo>
                  <a:pt x="7680" y="15487"/>
                  <a:pt x="7240" y="15780"/>
                  <a:pt x="6801" y="16052"/>
                </a:cubicBezTo>
                <a:cubicBezTo>
                  <a:pt x="6508" y="16240"/>
                  <a:pt x="6236" y="16407"/>
                  <a:pt x="5943" y="16575"/>
                </a:cubicBezTo>
                <a:cubicBezTo>
                  <a:pt x="5901" y="16449"/>
                  <a:pt x="5797" y="16345"/>
                  <a:pt x="5650" y="16303"/>
                </a:cubicBezTo>
                <a:cubicBezTo>
                  <a:pt x="5295" y="16177"/>
                  <a:pt x="4939" y="16031"/>
                  <a:pt x="4604" y="15863"/>
                </a:cubicBezTo>
                <a:cubicBezTo>
                  <a:pt x="4562" y="15842"/>
                  <a:pt x="4520" y="15821"/>
                  <a:pt x="4479" y="15821"/>
                </a:cubicBezTo>
                <a:cubicBezTo>
                  <a:pt x="4441" y="15811"/>
                  <a:pt x="4406" y="15807"/>
                  <a:pt x="4373" y="15807"/>
                </a:cubicBezTo>
                <a:cubicBezTo>
                  <a:pt x="3992" y="15807"/>
                  <a:pt x="3869" y="16417"/>
                  <a:pt x="4311" y="16533"/>
                </a:cubicBezTo>
                <a:lnTo>
                  <a:pt x="5274" y="16909"/>
                </a:lnTo>
                <a:cubicBezTo>
                  <a:pt x="5295" y="16909"/>
                  <a:pt x="5295" y="16930"/>
                  <a:pt x="5295" y="16951"/>
                </a:cubicBezTo>
                <a:lnTo>
                  <a:pt x="4479" y="17474"/>
                </a:lnTo>
                <a:cubicBezTo>
                  <a:pt x="4380" y="17392"/>
                  <a:pt x="4255" y="17336"/>
                  <a:pt x="4135" y="17336"/>
                </a:cubicBezTo>
                <a:cubicBezTo>
                  <a:pt x="4103" y="17336"/>
                  <a:pt x="4070" y="17340"/>
                  <a:pt x="4039" y="17349"/>
                </a:cubicBezTo>
                <a:cubicBezTo>
                  <a:pt x="3830" y="17370"/>
                  <a:pt x="3621" y="17453"/>
                  <a:pt x="3453" y="17600"/>
                </a:cubicBezTo>
                <a:cubicBezTo>
                  <a:pt x="3390" y="17684"/>
                  <a:pt x="3328" y="17788"/>
                  <a:pt x="3286" y="17872"/>
                </a:cubicBezTo>
                <a:cubicBezTo>
                  <a:pt x="3223" y="17977"/>
                  <a:pt x="3202" y="18060"/>
                  <a:pt x="3181" y="18165"/>
                </a:cubicBezTo>
                <a:cubicBezTo>
                  <a:pt x="3139" y="18290"/>
                  <a:pt x="3181" y="18416"/>
                  <a:pt x="3265" y="18521"/>
                </a:cubicBezTo>
                <a:cubicBezTo>
                  <a:pt x="3307" y="18562"/>
                  <a:pt x="3349" y="18646"/>
                  <a:pt x="3370" y="18709"/>
                </a:cubicBezTo>
                <a:cubicBezTo>
                  <a:pt x="3411" y="18813"/>
                  <a:pt x="3495" y="18897"/>
                  <a:pt x="3600" y="18939"/>
                </a:cubicBezTo>
                <a:cubicBezTo>
                  <a:pt x="3662" y="18939"/>
                  <a:pt x="3725" y="18960"/>
                  <a:pt x="3788" y="18981"/>
                </a:cubicBezTo>
                <a:cubicBezTo>
                  <a:pt x="3872" y="19002"/>
                  <a:pt x="3955" y="19012"/>
                  <a:pt x="4042" y="19012"/>
                </a:cubicBezTo>
                <a:cubicBezTo>
                  <a:pt x="4128" y="19012"/>
                  <a:pt x="4217" y="19002"/>
                  <a:pt x="4311" y="18981"/>
                </a:cubicBezTo>
                <a:cubicBezTo>
                  <a:pt x="4479" y="18876"/>
                  <a:pt x="4646" y="18751"/>
                  <a:pt x="4792" y="18604"/>
                </a:cubicBezTo>
                <a:cubicBezTo>
                  <a:pt x="4834" y="18562"/>
                  <a:pt x="4855" y="18500"/>
                  <a:pt x="4855" y="18437"/>
                </a:cubicBezTo>
                <a:cubicBezTo>
                  <a:pt x="4876" y="18353"/>
                  <a:pt x="4897" y="18249"/>
                  <a:pt x="4897" y="18165"/>
                </a:cubicBezTo>
                <a:lnTo>
                  <a:pt x="5315" y="17935"/>
                </a:lnTo>
                <a:lnTo>
                  <a:pt x="5755" y="17725"/>
                </a:lnTo>
                <a:lnTo>
                  <a:pt x="5755" y="17725"/>
                </a:lnTo>
                <a:cubicBezTo>
                  <a:pt x="5713" y="17935"/>
                  <a:pt x="5692" y="18144"/>
                  <a:pt x="5671" y="18332"/>
                </a:cubicBezTo>
                <a:cubicBezTo>
                  <a:pt x="5650" y="18500"/>
                  <a:pt x="5629" y="18667"/>
                  <a:pt x="5608" y="18813"/>
                </a:cubicBezTo>
                <a:cubicBezTo>
                  <a:pt x="5567" y="19023"/>
                  <a:pt x="5692" y="19211"/>
                  <a:pt x="5901" y="19253"/>
                </a:cubicBezTo>
                <a:cubicBezTo>
                  <a:pt x="5925" y="19258"/>
                  <a:pt x="5949" y="19260"/>
                  <a:pt x="5973" y="19260"/>
                </a:cubicBezTo>
                <a:cubicBezTo>
                  <a:pt x="6152" y="19260"/>
                  <a:pt x="6301" y="19124"/>
                  <a:pt x="6320" y="18939"/>
                </a:cubicBezTo>
                <a:cubicBezTo>
                  <a:pt x="6341" y="18876"/>
                  <a:pt x="6341" y="18793"/>
                  <a:pt x="6341" y="18730"/>
                </a:cubicBezTo>
                <a:cubicBezTo>
                  <a:pt x="6383" y="18458"/>
                  <a:pt x="6424" y="18186"/>
                  <a:pt x="6466" y="17914"/>
                </a:cubicBezTo>
                <a:cubicBezTo>
                  <a:pt x="6487" y="17725"/>
                  <a:pt x="6550" y="17516"/>
                  <a:pt x="6403" y="17349"/>
                </a:cubicBezTo>
                <a:lnTo>
                  <a:pt x="6445" y="17349"/>
                </a:lnTo>
                <a:lnTo>
                  <a:pt x="8266" y="16386"/>
                </a:lnTo>
                <a:cubicBezTo>
                  <a:pt x="8496" y="16261"/>
                  <a:pt x="8747" y="16156"/>
                  <a:pt x="8977" y="16031"/>
                </a:cubicBezTo>
                <a:cubicBezTo>
                  <a:pt x="9479" y="15738"/>
                  <a:pt x="9981" y="15424"/>
                  <a:pt x="10463" y="15131"/>
                </a:cubicBezTo>
                <a:cubicBezTo>
                  <a:pt x="10525" y="15089"/>
                  <a:pt x="10567" y="15068"/>
                  <a:pt x="10630" y="15026"/>
                </a:cubicBezTo>
                <a:lnTo>
                  <a:pt x="10630" y="15026"/>
                </a:lnTo>
                <a:cubicBezTo>
                  <a:pt x="10609" y="15089"/>
                  <a:pt x="10567" y="15131"/>
                  <a:pt x="10525" y="15173"/>
                </a:cubicBezTo>
                <a:cubicBezTo>
                  <a:pt x="10149" y="15591"/>
                  <a:pt x="9751" y="15968"/>
                  <a:pt x="9354" y="16365"/>
                </a:cubicBezTo>
                <a:cubicBezTo>
                  <a:pt x="8831" y="16909"/>
                  <a:pt x="8308" y="17453"/>
                  <a:pt x="7784" y="17997"/>
                </a:cubicBezTo>
                <a:cubicBezTo>
                  <a:pt x="7680" y="18102"/>
                  <a:pt x="7617" y="18249"/>
                  <a:pt x="7617" y="18395"/>
                </a:cubicBezTo>
                <a:cubicBezTo>
                  <a:pt x="7617" y="18500"/>
                  <a:pt x="7638" y="18604"/>
                  <a:pt x="7638" y="18688"/>
                </a:cubicBezTo>
                <a:cubicBezTo>
                  <a:pt x="7638" y="19023"/>
                  <a:pt x="7659" y="19358"/>
                  <a:pt x="7722" y="19692"/>
                </a:cubicBezTo>
                <a:cubicBezTo>
                  <a:pt x="7784" y="20069"/>
                  <a:pt x="7826" y="20425"/>
                  <a:pt x="7868" y="20801"/>
                </a:cubicBezTo>
                <a:cubicBezTo>
                  <a:pt x="7889" y="20885"/>
                  <a:pt x="7910" y="20990"/>
                  <a:pt x="7931" y="21094"/>
                </a:cubicBezTo>
                <a:cubicBezTo>
                  <a:pt x="7910" y="21115"/>
                  <a:pt x="7889" y="21115"/>
                  <a:pt x="7868" y="21136"/>
                </a:cubicBezTo>
                <a:cubicBezTo>
                  <a:pt x="6864" y="21471"/>
                  <a:pt x="5839" y="21785"/>
                  <a:pt x="4834" y="22119"/>
                </a:cubicBezTo>
                <a:cubicBezTo>
                  <a:pt x="4667" y="22182"/>
                  <a:pt x="4479" y="22224"/>
                  <a:pt x="4290" y="22266"/>
                </a:cubicBezTo>
                <a:cubicBezTo>
                  <a:pt x="4102" y="22308"/>
                  <a:pt x="3976" y="22496"/>
                  <a:pt x="3997" y="22663"/>
                </a:cubicBezTo>
                <a:cubicBezTo>
                  <a:pt x="4016" y="22849"/>
                  <a:pt x="4165" y="22984"/>
                  <a:pt x="4344" y="22984"/>
                </a:cubicBezTo>
                <a:cubicBezTo>
                  <a:pt x="4368" y="22984"/>
                  <a:pt x="4392" y="22982"/>
                  <a:pt x="4416" y="22977"/>
                </a:cubicBezTo>
                <a:cubicBezTo>
                  <a:pt x="4541" y="22956"/>
                  <a:pt x="4646" y="22935"/>
                  <a:pt x="4771" y="22894"/>
                </a:cubicBezTo>
                <a:lnTo>
                  <a:pt x="6947" y="22203"/>
                </a:lnTo>
                <a:cubicBezTo>
                  <a:pt x="7010" y="22182"/>
                  <a:pt x="7073" y="22161"/>
                  <a:pt x="7136" y="22140"/>
                </a:cubicBezTo>
                <a:lnTo>
                  <a:pt x="7136" y="22140"/>
                </a:lnTo>
                <a:cubicBezTo>
                  <a:pt x="7115" y="22182"/>
                  <a:pt x="7094" y="22224"/>
                  <a:pt x="7052" y="22245"/>
                </a:cubicBezTo>
                <a:cubicBezTo>
                  <a:pt x="6696" y="22517"/>
                  <a:pt x="6320" y="22768"/>
                  <a:pt x="5964" y="23040"/>
                </a:cubicBezTo>
                <a:cubicBezTo>
                  <a:pt x="5901" y="23082"/>
                  <a:pt x="5818" y="23124"/>
                  <a:pt x="5776" y="23166"/>
                </a:cubicBezTo>
                <a:cubicBezTo>
                  <a:pt x="5650" y="23249"/>
                  <a:pt x="5587" y="23396"/>
                  <a:pt x="5629" y="23542"/>
                </a:cubicBezTo>
                <a:cubicBezTo>
                  <a:pt x="5650" y="23668"/>
                  <a:pt x="5755" y="23772"/>
                  <a:pt x="5880" y="23793"/>
                </a:cubicBezTo>
                <a:cubicBezTo>
                  <a:pt x="5925" y="23808"/>
                  <a:pt x="5972" y="23815"/>
                  <a:pt x="6019" y="23815"/>
                </a:cubicBezTo>
                <a:cubicBezTo>
                  <a:pt x="6104" y="23815"/>
                  <a:pt x="6189" y="23792"/>
                  <a:pt x="6257" y="23751"/>
                </a:cubicBezTo>
                <a:cubicBezTo>
                  <a:pt x="6445" y="23626"/>
                  <a:pt x="6613" y="23479"/>
                  <a:pt x="6780" y="23354"/>
                </a:cubicBezTo>
                <a:lnTo>
                  <a:pt x="7345" y="22935"/>
                </a:lnTo>
                <a:cubicBezTo>
                  <a:pt x="7366" y="22915"/>
                  <a:pt x="7408" y="22894"/>
                  <a:pt x="7450" y="22873"/>
                </a:cubicBezTo>
                <a:cubicBezTo>
                  <a:pt x="7450" y="22977"/>
                  <a:pt x="7450" y="23061"/>
                  <a:pt x="7450" y="23145"/>
                </a:cubicBezTo>
                <a:cubicBezTo>
                  <a:pt x="7408" y="23438"/>
                  <a:pt x="7387" y="23751"/>
                  <a:pt x="7345" y="24044"/>
                </a:cubicBezTo>
                <a:cubicBezTo>
                  <a:pt x="7345" y="24107"/>
                  <a:pt x="7324" y="24149"/>
                  <a:pt x="7303" y="24212"/>
                </a:cubicBezTo>
                <a:cubicBezTo>
                  <a:pt x="7261" y="24358"/>
                  <a:pt x="7282" y="24505"/>
                  <a:pt x="7387" y="24609"/>
                </a:cubicBezTo>
                <a:cubicBezTo>
                  <a:pt x="7453" y="24726"/>
                  <a:pt x="7573" y="24789"/>
                  <a:pt x="7693" y="24789"/>
                </a:cubicBezTo>
                <a:cubicBezTo>
                  <a:pt x="7724" y="24789"/>
                  <a:pt x="7755" y="24785"/>
                  <a:pt x="7784" y="24777"/>
                </a:cubicBezTo>
                <a:cubicBezTo>
                  <a:pt x="7931" y="24735"/>
                  <a:pt x="8056" y="24588"/>
                  <a:pt x="8036" y="24442"/>
                </a:cubicBezTo>
                <a:cubicBezTo>
                  <a:pt x="8036" y="23961"/>
                  <a:pt x="8140" y="23500"/>
                  <a:pt x="8161" y="23019"/>
                </a:cubicBezTo>
                <a:cubicBezTo>
                  <a:pt x="8182" y="22935"/>
                  <a:pt x="8203" y="22852"/>
                  <a:pt x="8224" y="22768"/>
                </a:cubicBezTo>
                <a:cubicBezTo>
                  <a:pt x="8245" y="22789"/>
                  <a:pt x="8266" y="22831"/>
                  <a:pt x="8266" y="22873"/>
                </a:cubicBezTo>
                <a:cubicBezTo>
                  <a:pt x="8433" y="23647"/>
                  <a:pt x="8600" y="24400"/>
                  <a:pt x="8768" y="25174"/>
                </a:cubicBezTo>
                <a:cubicBezTo>
                  <a:pt x="8789" y="25300"/>
                  <a:pt x="8831" y="25425"/>
                  <a:pt x="8893" y="25551"/>
                </a:cubicBezTo>
                <a:cubicBezTo>
                  <a:pt x="8940" y="25690"/>
                  <a:pt x="9077" y="25772"/>
                  <a:pt x="9213" y="25772"/>
                </a:cubicBezTo>
                <a:cubicBezTo>
                  <a:pt x="9261" y="25772"/>
                  <a:pt x="9310" y="25761"/>
                  <a:pt x="9354" y="25739"/>
                </a:cubicBezTo>
                <a:cubicBezTo>
                  <a:pt x="9542" y="25656"/>
                  <a:pt x="9626" y="25446"/>
                  <a:pt x="9542" y="25258"/>
                </a:cubicBezTo>
                <a:cubicBezTo>
                  <a:pt x="9521" y="25195"/>
                  <a:pt x="9500" y="25132"/>
                  <a:pt x="9479" y="25049"/>
                </a:cubicBezTo>
                <a:cubicBezTo>
                  <a:pt x="9270" y="24044"/>
                  <a:pt x="9061" y="23040"/>
                  <a:pt x="8852" y="22057"/>
                </a:cubicBezTo>
                <a:cubicBezTo>
                  <a:pt x="8810" y="21889"/>
                  <a:pt x="8789" y="21722"/>
                  <a:pt x="8747" y="21575"/>
                </a:cubicBezTo>
                <a:cubicBezTo>
                  <a:pt x="8768" y="21554"/>
                  <a:pt x="8789" y="21554"/>
                  <a:pt x="8810" y="21534"/>
                </a:cubicBezTo>
                <a:lnTo>
                  <a:pt x="10086" y="21010"/>
                </a:lnTo>
                <a:cubicBezTo>
                  <a:pt x="10484" y="20864"/>
                  <a:pt x="10860" y="20676"/>
                  <a:pt x="11237" y="20466"/>
                </a:cubicBezTo>
                <a:cubicBezTo>
                  <a:pt x="11383" y="20404"/>
                  <a:pt x="11488" y="20257"/>
                  <a:pt x="11530" y="20090"/>
                </a:cubicBezTo>
                <a:cubicBezTo>
                  <a:pt x="11593" y="19839"/>
                  <a:pt x="11676" y="19567"/>
                  <a:pt x="11760" y="19316"/>
                </a:cubicBezTo>
                <a:cubicBezTo>
                  <a:pt x="12032" y="18374"/>
                  <a:pt x="12325" y="17433"/>
                  <a:pt x="12555" y="16470"/>
                </a:cubicBezTo>
                <a:cubicBezTo>
                  <a:pt x="12576" y="16345"/>
                  <a:pt x="12618" y="16240"/>
                  <a:pt x="12660" y="16114"/>
                </a:cubicBezTo>
                <a:cubicBezTo>
                  <a:pt x="12660" y="16303"/>
                  <a:pt x="12660" y="16491"/>
                  <a:pt x="12660" y="16700"/>
                </a:cubicBezTo>
                <a:cubicBezTo>
                  <a:pt x="12639" y="17474"/>
                  <a:pt x="12639" y="18269"/>
                  <a:pt x="12681" y="19044"/>
                </a:cubicBezTo>
                <a:cubicBezTo>
                  <a:pt x="12722" y="19567"/>
                  <a:pt x="12722" y="20090"/>
                  <a:pt x="12743" y="20613"/>
                </a:cubicBezTo>
                <a:lnTo>
                  <a:pt x="12743" y="20801"/>
                </a:lnTo>
                <a:lnTo>
                  <a:pt x="12743" y="21031"/>
                </a:lnTo>
                <a:cubicBezTo>
                  <a:pt x="12720" y="21028"/>
                  <a:pt x="12695" y="21026"/>
                  <a:pt x="12671" y="21026"/>
                </a:cubicBezTo>
                <a:cubicBezTo>
                  <a:pt x="12544" y="21026"/>
                  <a:pt x="12413" y="21073"/>
                  <a:pt x="12325" y="21178"/>
                </a:cubicBezTo>
                <a:cubicBezTo>
                  <a:pt x="12074" y="21408"/>
                  <a:pt x="11802" y="21617"/>
                  <a:pt x="11509" y="21806"/>
                </a:cubicBezTo>
                <a:cubicBezTo>
                  <a:pt x="11467" y="21847"/>
                  <a:pt x="11404" y="21889"/>
                  <a:pt x="11341" y="21931"/>
                </a:cubicBezTo>
                <a:cubicBezTo>
                  <a:pt x="11237" y="22078"/>
                  <a:pt x="11237" y="22287"/>
                  <a:pt x="11362" y="22412"/>
                </a:cubicBezTo>
                <a:cubicBezTo>
                  <a:pt x="11436" y="22498"/>
                  <a:pt x="11537" y="22541"/>
                  <a:pt x="11638" y="22541"/>
                </a:cubicBezTo>
                <a:cubicBezTo>
                  <a:pt x="11711" y="22541"/>
                  <a:pt x="11783" y="22519"/>
                  <a:pt x="11844" y="22475"/>
                </a:cubicBezTo>
                <a:cubicBezTo>
                  <a:pt x="12116" y="22266"/>
                  <a:pt x="12409" y="22036"/>
                  <a:pt x="12681" y="21826"/>
                </a:cubicBezTo>
                <a:lnTo>
                  <a:pt x="12764" y="21764"/>
                </a:lnTo>
                <a:cubicBezTo>
                  <a:pt x="12785" y="22099"/>
                  <a:pt x="12806" y="22412"/>
                  <a:pt x="12806" y="22747"/>
                </a:cubicBezTo>
                <a:cubicBezTo>
                  <a:pt x="12639" y="22810"/>
                  <a:pt x="12513" y="22915"/>
                  <a:pt x="12450" y="23082"/>
                </a:cubicBezTo>
                <a:cubicBezTo>
                  <a:pt x="12409" y="23228"/>
                  <a:pt x="12388" y="23375"/>
                  <a:pt x="12388" y="23521"/>
                </a:cubicBezTo>
                <a:cubicBezTo>
                  <a:pt x="12388" y="23689"/>
                  <a:pt x="12429" y="23856"/>
                  <a:pt x="12555" y="23961"/>
                </a:cubicBezTo>
                <a:cubicBezTo>
                  <a:pt x="12618" y="24044"/>
                  <a:pt x="12681" y="24128"/>
                  <a:pt x="12764" y="24212"/>
                </a:cubicBezTo>
                <a:cubicBezTo>
                  <a:pt x="12826" y="24273"/>
                  <a:pt x="12920" y="24312"/>
                  <a:pt x="13008" y="24312"/>
                </a:cubicBezTo>
                <a:cubicBezTo>
                  <a:pt x="13040" y="24312"/>
                  <a:pt x="13071" y="24307"/>
                  <a:pt x="13099" y="24295"/>
                </a:cubicBezTo>
                <a:lnTo>
                  <a:pt x="13287" y="24295"/>
                </a:lnTo>
                <a:cubicBezTo>
                  <a:pt x="13321" y="24307"/>
                  <a:pt x="13355" y="24312"/>
                  <a:pt x="13387" y="24312"/>
                </a:cubicBezTo>
                <a:cubicBezTo>
                  <a:pt x="13477" y="24312"/>
                  <a:pt x="13561" y="24273"/>
                  <a:pt x="13622" y="24212"/>
                </a:cubicBezTo>
                <a:cubicBezTo>
                  <a:pt x="13706" y="24128"/>
                  <a:pt x="13790" y="24044"/>
                  <a:pt x="13852" y="23961"/>
                </a:cubicBezTo>
                <a:cubicBezTo>
                  <a:pt x="13999" y="23793"/>
                  <a:pt x="14062" y="23584"/>
                  <a:pt x="13999" y="23375"/>
                </a:cubicBezTo>
                <a:cubicBezTo>
                  <a:pt x="13999" y="23291"/>
                  <a:pt x="13978" y="23228"/>
                  <a:pt x="13957" y="23166"/>
                </a:cubicBezTo>
                <a:cubicBezTo>
                  <a:pt x="13936" y="23082"/>
                  <a:pt x="13894" y="22998"/>
                  <a:pt x="13852" y="22915"/>
                </a:cubicBezTo>
                <a:cubicBezTo>
                  <a:pt x="13769" y="22831"/>
                  <a:pt x="13685" y="22768"/>
                  <a:pt x="13580" y="22705"/>
                </a:cubicBezTo>
                <a:cubicBezTo>
                  <a:pt x="13601" y="22412"/>
                  <a:pt x="13622" y="22078"/>
                  <a:pt x="13643" y="21764"/>
                </a:cubicBezTo>
                <a:cubicBezTo>
                  <a:pt x="13936" y="21994"/>
                  <a:pt x="14229" y="22203"/>
                  <a:pt x="14522" y="22412"/>
                </a:cubicBezTo>
                <a:cubicBezTo>
                  <a:pt x="14588" y="22478"/>
                  <a:pt x="14675" y="22510"/>
                  <a:pt x="14762" y="22510"/>
                </a:cubicBezTo>
                <a:cubicBezTo>
                  <a:pt x="14869" y="22510"/>
                  <a:pt x="14976" y="22463"/>
                  <a:pt x="15045" y="22371"/>
                </a:cubicBezTo>
                <a:cubicBezTo>
                  <a:pt x="15170" y="22203"/>
                  <a:pt x="15150" y="21973"/>
                  <a:pt x="14982" y="21847"/>
                </a:cubicBezTo>
                <a:cubicBezTo>
                  <a:pt x="14919" y="21826"/>
                  <a:pt x="14878" y="21785"/>
                  <a:pt x="14836" y="21743"/>
                </a:cubicBezTo>
                <a:cubicBezTo>
                  <a:pt x="14606" y="21596"/>
                  <a:pt x="14396" y="21429"/>
                  <a:pt x="14187" y="21262"/>
                </a:cubicBezTo>
                <a:cubicBezTo>
                  <a:pt x="14047" y="21139"/>
                  <a:pt x="13936" y="21016"/>
                  <a:pt x="13757" y="21016"/>
                </a:cubicBezTo>
                <a:cubicBezTo>
                  <a:pt x="13722" y="21016"/>
                  <a:pt x="13684" y="21021"/>
                  <a:pt x="13643" y="21031"/>
                </a:cubicBezTo>
                <a:lnTo>
                  <a:pt x="13643" y="20822"/>
                </a:lnTo>
                <a:cubicBezTo>
                  <a:pt x="13643" y="20655"/>
                  <a:pt x="13664" y="20508"/>
                  <a:pt x="13664" y="20362"/>
                </a:cubicBezTo>
                <a:cubicBezTo>
                  <a:pt x="13685" y="19985"/>
                  <a:pt x="13685" y="19588"/>
                  <a:pt x="13706" y="19190"/>
                </a:cubicBezTo>
                <a:cubicBezTo>
                  <a:pt x="13727" y="18646"/>
                  <a:pt x="13769" y="18081"/>
                  <a:pt x="13769" y="17516"/>
                </a:cubicBezTo>
                <a:cubicBezTo>
                  <a:pt x="13769" y="17140"/>
                  <a:pt x="13727" y="16742"/>
                  <a:pt x="13727" y="16345"/>
                </a:cubicBezTo>
                <a:lnTo>
                  <a:pt x="13727" y="16135"/>
                </a:lnTo>
                <a:cubicBezTo>
                  <a:pt x="13831" y="16365"/>
                  <a:pt x="13873" y="16596"/>
                  <a:pt x="13936" y="16826"/>
                </a:cubicBezTo>
                <a:cubicBezTo>
                  <a:pt x="14250" y="17914"/>
                  <a:pt x="14564" y="19023"/>
                  <a:pt x="14878" y="20111"/>
                </a:cubicBezTo>
                <a:cubicBezTo>
                  <a:pt x="14919" y="20236"/>
                  <a:pt x="15003" y="20362"/>
                  <a:pt x="15129" y="20425"/>
                </a:cubicBezTo>
                <a:cubicBezTo>
                  <a:pt x="15317" y="20550"/>
                  <a:pt x="15505" y="20655"/>
                  <a:pt x="15714" y="20759"/>
                </a:cubicBezTo>
                <a:cubicBezTo>
                  <a:pt x="16321" y="21010"/>
                  <a:pt x="16949" y="21262"/>
                  <a:pt x="17577" y="21513"/>
                </a:cubicBezTo>
                <a:lnTo>
                  <a:pt x="17639" y="21554"/>
                </a:lnTo>
                <a:lnTo>
                  <a:pt x="17639" y="21638"/>
                </a:lnTo>
                <a:cubicBezTo>
                  <a:pt x="17514" y="22266"/>
                  <a:pt x="17388" y="22894"/>
                  <a:pt x="17263" y="23542"/>
                </a:cubicBezTo>
                <a:cubicBezTo>
                  <a:pt x="17137" y="24107"/>
                  <a:pt x="17012" y="24714"/>
                  <a:pt x="16844" y="25279"/>
                </a:cubicBezTo>
                <a:cubicBezTo>
                  <a:pt x="16782" y="25467"/>
                  <a:pt x="16886" y="25656"/>
                  <a:pt x="17075" y="25718"/>
                </a:cubicBezTo>
                <a:cubicBezTo>
                  <a:pt x="17119" y="25741"/>
                  <a:pt x="17166" y="25751"/>
                  <a:pt x="17211" y="25751"/>
                </a:cubicBezTo>
                <a:cubicBezTo>
                  <a:pt x="17335" y="25751"/>
                  <a:pt x="17453" y="25673"/>
                  <a:pt x="17514" y="25551"/>
                </a:cubicBezTo>
                <a:cubicBezTo>
                  <a:pt x="17556" y="25446"/>
                  <a:pt x="17598" y="25342"/>
                  <a:pt x="17619" y="25216"/>
                </a:cubicBezTo>
                <a:cubicBezTo>
                  <a:pt x="17765" y="24609"/>
                  <a:pt x="17891" y="23982"/>
                  <a:pt x="18016" y="23354"/>
                </a:cubicBezTo>
                <a:cubicBezTo>
                  <a:pt x="18058" y="23145"/>
                  <a:pt x="18121" y="22935"/>
                  <a:pt x="18163" y="22726"/>
                </a:cubicBezTo>
                <a:cubicBezTo>
                  <a:pt x="18204" y="22789"/>
                  <a:pt x="18225" y="22873"/>
                  <a:pt x="18225" y="22935"/>
                </a:cubicBezTo>
                <a:cubicBezTo>
                  <a:pt x="18267" y="23438"/>
                  <a:pt x="18372" y="23940"/>
                  <a:pt x="18372" y="24442"/>
                </a:cubicBezTo>
                <a:cubicBezTo>
                  <a:pt x="18372" y="24627"/>
                  <a:pt x="18519" y="24763"/>
                  <a:pt x="18698" y="24763"/>
                </a:cubicBezTo>
                <a:cubicBezTo>
                  <a:pt x="18721" y="24763"/>
                  <a:pt x="18745" y="24761"/>
                  <a:pt x="18769" y="24756"/>
                </a:cubicBezTo>
                <a:cubicBezTo>
                  <a:pt x="19020" y="24714"/>
                  <a:pt x="19167" y="24484"/>
                  <a:pt x="19104" y="24233"/>
                </a:cubicBezTo>
                <a:cubicBezTo>
                  <a:pt x="19083" y="24149"/>
                  <a:pt x="19062" y="24044"/>
                  <a:pt x="19062" y="23961"/>
                </a:cubicBezTo>
                <a:cubicBezTo>
                  <a:pt x="19020" y="23647"/>
                  <a:pt x="18979" y="23333"/>
                  <a:pt x="18958" y="23019"/>
                </a:cubicBezTo>
                <a:lnTo>
                  <a:pt x="18958" y="22852"/>
                </a:lnTo>
                <a:lnTo>
                  <a:pt x="18999" y="22852"/>
                </a:lnTo>
                <a:cubicBezTo>
                  <a:pt x="19376" y="23124"/>
                  <a:pt x="19732" y="23396"/>
                  <a:pt x="20108" y="23689"/>
                </a:cubicBezTo>
                <a:cubicBezTo>
                  <a:pt x="20191" y="23753"/>
                  <a:pt x="20289" y="23785"/>
                  <a:pt x="20386" y="23785"/>
                </a:cubicBezTo>
                <a:cubicBezTo>
                  <a:pt x="20511" y="23785"/>
                  <a:pt x="20633" y="23732"/>
                  <a:pt x="20715" y="23626"/>
                </a:cubicBezTo>
                <a:cubicBezTo>
                  <a:pt x="20862" y="23438"/>
                  <a:pt x="20799" y="23187"/>
                  <a:pt x="20590" y="23082"/>
                </a:cubicBezTo>
                <a:cubicBezTo>
                  <a:pt x="20171" y="22831"/>
                  <a:pt x="19774" y="22517"/>
                  <a:pt x="19376" y="22224"/>
                </a:cubicBezTo>
                <a:cubicBezTo>
                  <a:pt x="19334" y="22203"/>
                  <a:pt x="19292" y="22161"/>
                  <a:pt x="19272" y="22119"/>
                </a:cubicBezTo>
                <a:cubicBezTo>
                  <a:pt x="19334" y="22119"/>
                  <a:pt x="19418" y="22140"/>
                  <a:pt x="19481" y="22161"/>
                </a:cubicBezTo>
                <a:cubicBezTo>
                  <a:pt x="20067" y="22350"/>
                  <a:pt x="20632" y="22559"/>
                  <a:pt x="21238" y="22726"/>
                </a:cubicBezTo>
                <a:cubicBezTo>
                  <a:pt x="21468" y="22831"/>
                  <a:pt x="21740" y="22894"/>
                  <a:pt x="21992" y="22935"/>
                </a:cubicBezTo>
                <a:cubicBezTo>
                  <a:pt x="22005" y="22937"/>
                  <a:pt x="22019" y="22938"/>
                  <a:pt x="22033" y="22938"/>
                </a:cubicBezTo>
                <a:cubicBezTo>
                  <a:pt x="22206" y="22938"/>
                  <a:pt x="22370" y="22817"/>
                  <a:pt x="22389" y="22643"/>
                </a:cubicBezTo>
                <a:cubicBezTo>
                  <a:pt x="22431" y="22454"/>
                  <a:pt x="22305" y="22266"/>
                  <a:pt x="22117" y="22224"/>
                </a:cubicBezTo>
                <a:cubicBezTo>
                  <a:pt x="21887" y="22161"/>
                  <a:pt x="21657" y="22119"/>
                  <a:pt x="21427" y="22036"/>
                </a:cubicBezTo>
                <a:cubicBezTo>
                  <a:pt x="20485" y="21722"/>
                  <a:pt x="19544" y="21429"/>
                  <a:pt x="18623" y="21115"/>
                </a:cubicBezTo>
                <a:lnTo>
                  <a:pt x="18476" y="21052"/>
                </a:lnTo>
                <a:cubicBezTo>
                  <a:pt x="18497" y="20906"/>
                  <a:pt x="18539" y="20780"/>
                  <a:pt x="18560" y="20634"/>
                </a:cubicBezTo>
                <a:cubicBezTo>
                  <a:pt x="18602" y="20299"/>
                  <a:pt x="18644" y="19964"/>
                  <a:pt x="18686" y="19609"/>
                </a:cubicBezTo>
                <a:cubicBezTo>
                  <a:pt x="18748" y="19190"/>
                  <a:pt x="18769" y="18772"/>
                  <a:pt x="18769" y="18353"/>
                </a:cubicBezTo>
                <a:cubicBezTo>
                  <a:pt x="18790" y="18207"/>
                  <a:pt x="18727" y="18060"/>
                  <a:pt x="18602" y="17956"/>
                </a:cubicBezTo>
                <a:cubicBezTo>
                  <a:pt x="18372" y="17705"/>
                  <a:pt x="18142" y="17453"/>
                  <a:pt x="17911" y="17223"/>
                </a:cubicBezTo>
                <a:cubicBezTo>
                  <a:pt x="17242" y="16512"/>
                  <a:pt x="16593" y="15780"/>
                  <a:pt x="15861" y="15131"/>
                </a:cubicBezTo>
                <a:cubicBezTo>
                  <a:pt x="15819" y="15068"/>
                  <a:pt x="15777" y="15026"/>
                  <a:pt x="15735" y="14984"/>
                </a:cubicBezTo>
                <a:lnTo>
                  <a:pt x="15756" y="14943"/>
                </a:lnTo>
                <a:cubicBezTo>
                  <a:pt x="17095" y="15884"/>
                  <a:pt x="18602" y="16533"/>
                  <a:pt x="20046" y="17328"/>
                </a:cubicBezTo>
                <a:cubicBezTo>
                  <a:pt x="19878" y="17495"/>
                  <a:pt x="19920" y="17663"/>
                  <a:pt x="19962" y="17851"/>
                </a:cubicBezTo>
                <a:cubicBezTo>
                  <a:pt x="20004" y="18081"/>
                  <a:pt x="20025" y="18311"/>
                  <a:pt x="20067" y="18562"/>
                </a:cubicBezTo>
                <a:cubicBezTo>
                  <a:pt x="20067" y="18667"/>
                  <a:pt x="20067" y="18793"/>
                  <a:pt x="20088" y="18918"/>
                </a:cubicBezTo>
                <a:cubicBezTo>
                  <a:pt x="20123" y="19094"/>
                  <a:pt x="20276" y="19226"/>
                  <a:pt x="20449" y="19226"/>
                </a:cubicBezTo>
                <a:cubicBezTo>
                  <a:pt x="20481" y="19226"/>
                  <a:pt x="20515" y="19221"/>
                  <a:pt x="20548" y="19211"/>
                </a:cubicBezTo>
                <a:cubicBezTo>
                  <a:pt x="20736" y="19169"/>
                  <a:pt x="20862" y="18981"/>
                  <a:pt x="20799" y="18793"/>
                </a:cubicBezTo>
                <a:cubicBezTo>
                  <a:pt x="20799" y="18730"/>
                  <a:pt x="20778" y="18688"/>
                  <a:pt x="20778" y="18646"/>
                </a:cubicBezTo>
                <a:cubicBezTo>
                  <a:pt x="20757" y="18437"/>
                  <a:pt x="20757" y="18228"/>
                  <a:pt x="20715" y="18018"/>
                </a:cubicBezTo>
                <a:cubicBezTo>
                  <a:pt x="20715" y="17914"/>
                  <a:pt x="20673" y="17809"/>
                  <a:pt x="20652" y="17684"/>
                </a:cubicBezTo>
                <a:lnTo>
                  <a:pt x="20652" y="17684"/>
                </a:lnTo>
                <a:lnTo>
                  <a:pt x="21385" y="18060"/>
                </a:lnTo>
                <a:lnTo>
                  <a:pt x="21531" y="18144"/>
                </a:lnTo>
                <a:cubicBezTo>
                  <a:pt x="21531" y="18228"/>
                  <a:pt x="21531" y="18311"/>
                  <a:pt x="21552" y="18395"/>
                </a:cubicBezTo>
                <a:cubicBezTo>
                  <a:pt x="21657" y="18646"/>
                  <a:pt x="21845" y="18855"/>
                  <a:pt x="22096" y="18939"/>
                </a:cubicBezTo>
                <a:cubicBezTo>
                  <a:pt x="22177" y="18980"/>
                  <a:pt x="22267" y="19003"/>
                  <a:pt x="22354" y="19003"/>
                </a:cubicBezTo>
                <a:cubicBezTo>
                  <a:pt x="22402" y="19003"/>
                  <a:pt x="22449" y="18996"/>
                  <a:pt x="22494" y="18981"/>
                </a:cubicBezTo>
                <a:lnTo>
                  <a:pt x="22787" y="18918"/>
                </a:lnTo>
                <a:cubicBezTo>
                  <a:pt x="22912" y="18897"/>
                  <a:pt x="23017" y="18793"/>
                  <a:pt x="23059" y="18688"/>
                </a:cubicBezTo>
                <a:cubicBezTo>
                  <a:pt x="23080" y="18625"/>
                  <a:pt x="23121" y="18541"/>
                  <a:pt x="23163" y="18500"/>
                </a:cubicBezTo>
                <a:cubicBezTo>
                  <a:pt x="23247" y="18395"/>
                  <a:pt x="23268" y="18269"/>
                  <a:pt x="23226" y="18144"/>
                </a:cubicBezTo>
                <a:cubicBezTo>
                  <a:pt x="23205" y="18081"/>
                  <a:pt x="23184" y="18018"/>
                  <a:pt x="23184" y="17956"/>
                </a:cubicBezTo>
                <a:cubicBezTo>
                  <a:pt x="23101" y="17516"/>
                  <a:pt x="22598" y="17328"/>
                  <a:pt x="22264" y="17328"/>
                </a:cubicBezTo>
                <a:cubicBezTo>
                  <a:pt x="22159" y="17349"/>
                  <a:pt x="22033" y="17391"/>
                  <a:pt x="21929" y="17453"/>
                </a:cubicBezTo>
                <a:lnTo>
                  <a:pt x="21134" y="16951"/>
                </a:lnTo>
                <a:cubicBezTo>
                  <a:pt x="21155" y="16930"/>
                  <a:pt x="21176" y="16909"/>
                  <a:pt x="21176" y="16909"/>
                </a:cubicBezTo>
                <a:lnTo>
                  <a:pt x="22159" y="16491"/>
                </a:lnTo>
                <a:cubicBezTo>
                  <a:pt x="22347" y="16449"/>
                  <a:pt x="22431" y="16261"/>
                  <a:pt x="22389" y="16093"/>
                </a:cubicBezTo>
                <a:cubicBezTo>
                  <a:pt x="22370" y="15919"/>
                  <a:pt x="22224" y="15798"/>
                  <a:pt x="22070" y="15798"/>
                </a:cubicBezTo>
                <a:cubicBezTo>
                  <a:pt x="22058" y="15798"/>
                  <a:pt x="22046" y="15799"/>
                  <a:pt x="22033" y="15800"/>
                </a:cubicBezTo>
                <a:cubicBezTo>
                  <a:pt x="21950" y="15800"/>
                  <a:pt x="21866" y="15821"/>
                  <a:pt x="21782" y="15863"/>
                </a:cubicBezTo>
                <a:cubicBezTo>
                  <a:pt x="21489" y="15989"/>
                  <a:pt x="21217" y="16114"/>
                  <a:pt x="20924" y="16219"/>
                </a:cubicBezTo>
                <a:cubicBezTo>
                  <a:pt x="20736" y="16303"/>
                  <a:pt x="20569" y="16345"/>
                  <a:pt x="20485" y="16554"/>
                </a:cubicBezTo>
                <a:lnTo>
                  <a:pt x="20067" y="16303"/>
                </a:lnTo>
                <a:cubicBezTo>
                  <a:pt x="19544" y="15968"/>
                  <a:pt x="19020" y="15612"/>
                  <a:pt x="18476" y="15277"/>
                </a:cubicBezTo>
                <a:cubicBezTo>
                  <a:pt x="17932" y="14943"/>
                  <a:pt x="17388" y="14650"/>
                  <a:pt x="16823" y="14315"/>
                </a:cubicBezTo>
                <a:cubicBezTo>
                  <a:pt x="16656" y="14231"/>
                  <a:pt x="16468" y="14127"/>
                  <a:pt x="16300" y="14022"/>
                </a:cubicBezTo>
                <a:lnTo>
                  <a:pt x="16384" y="14022"/>
                </a:lnTo>
                <a:cubicBezTo>
                  <a:pt x="16970" y="14189"/>
                  <a:pt x="17535" y="14336"/>
                  <a:pt x="18121" y="14482"/>
                </a:cubicBezTo>
                <a:cubicBezTo>
                  <a:pt x="18853" y="14671"/>
                  <a:pt x="19585" y="14838"/>
                  <a:pt x="20297" y="15026"/>
                </a:cubicBezTo>
                <a:cubicBezTo>
                  <a:pt x="20349" y="15041"/>
                  <a:pt x="20403" y="15048"/>
                  <a:pt x="20458" y="15048"/>
                </a:cubicBezTo>
                <a:cubicBezTo>
                  <a:pt x="20557" y="15048"/>
                  <a:pt x="20655" y="15025"/>
                  <a:pt x="20736" y="14984"/>
                </a:cubicBezTo>
                <a:cubicBezTo>
                  <a:pt x="20924" y="14880"/>
                  <a:pt x="21092" y="14775"/>
                  <a:pt x="21259" y="14671"/>
                </a:cubicBezTo>
                <a:cubicBezTo>
                  <a:pt x="21782" y="14252"/>
                  <a:pt x="22305" y="13855"/>
                  <a:pt x="22829" y="13457"/>
                </a:cubicBezTo>
                <a:lnTo>
                  <a:pt x="22933" y="13373"/>
                </a:lnTo>
                <a:lnTo>
                  <a:pt x="23979" y="14294"/>
                </a:lnTo>
                <a:cubicBezTo>
                  <a:pt x="24586" y="14817"/>
                  <a:pt x="25214" y="15340"/>
                  <a:pt x="25758" y="15926"/>
                </a:cubicBezTo>
                <a:cubicBezTo>
                  <a:pt x="25837" y="16005"/>
                  <a:pt x="25935" y="16042"/>
                  <a:pt x="26031" y="16042"/>
                </a:cubicBezTo>
                <a:cubicBezTo>
                  <a:pt x="26113" y="16042"/>
                  <a:pt x="26193" y="16016"/>
                  <a:pt x="26260" y="15968"/>
                </a:cubicBezTo>
                <a:cubicBezTo>
                  <a:pt x="26406" y="15842"/>
                  <a:pt x="26427" y="15633"/>
                  <a:pt x="26323" y="15487"/>
                </a:cubicBezTo>
                <a:cubicBezTo>
                  <a:pt x="26260" y="15382"/>
                  <a:pt x="26176" y="15298"/>
                  <a:pt x="26093" y="15215"/>
                </a:cubicBezTo>
                <a:cubicBezTo>
                  <a:pt x="25570" y="14754"/>
                  <a:pt x="25046" y="14273"/>
                  <a:pt x="24523" y="13813"/>
                </a:cubicBezTo>
                <a:lnTo>
                  <a:pt x="24230" y="13541"/>
                </a:lnTo>
                <a:lnTo>
                  <a:pt x="24356" y="13541"/>
                </a:lnTo>
                <a:lnTo>
                  <a:pt x="25444" y="14022"/>
                </a:lnTo>
                <a:cubicBezTo>
                  <a:pt x="25570" y="14085"/>
                  <a:pt x="25695" y="14148"/>
                  <a:pt x="25800" y="14210"/>
                </a:cubicBezTo>
                <a:cubicBezTo>
                  <a:pt x="25849" y="14235"/>
                  <a:pt x="25902" y="14247"/>
                  <a:pt x="25954" y="14247"/>
                </a:cubicBezTo>
                <a:cubicBezTo>
                  <a:pt x="26034" y="14247"/>
                  <a:pt x="26113" y="14219"/>
                  <a:pt x="26176" y="14168"/>
                </a:cubicBezTo>
                <a:cubicBezTo>
                  <a:pt x="26281" y="14085"/>
                  <a:pt x="26344" y="13938"/>
                  <a:pt x="26302" y="13813"/>
                </a:cubicBezTo>
                <a:cubicBezTo>
                  <a:pt x="26260" y="13645"/>
                  <a:pt x="26134" y="13499"/>
                  <a:pt x="25967" y="13457"/>
                </a:cubicBezTo>
                <a:cubicBezTo>
                  <a:pt x="25883" y="13436"/>
                  <a:pt x="25821" y="13415"/>
                  <a:pt x="25758" y="13373"/>
                </a:cubicBezTo>
                <a:cubicBezTo>
                  <a:pt x="25611" y="13311"/>
                  <a:pt x="25486" y="13248"/>
                  <a:pt x="25339" y="13185"/>
                </a:cubicBezTo>
                <a:lnTo>
                  <a:pt x="24691" y="12892"/>
                </a:lnTo>
                <a:lnTo>
                  <a:pt x="25005" y="12767"/>
                </a:lnTo>
                <a:lnTo>
                  <a:pt x="26030" y="12327"/>
                </a:lnTo>
                <a:cubicBezTo>
                  <a:pt x="26281" y="12223"/>
                  <a:pt x="26386" y="11930"/>
                  <a:pt x="26239" y="11699"/>
                </a:cubicBezTo>
                <a:cubicBezTo>
                  <a:pt x="26164" y="11612"/>
                  <a:pt x="26053" y="11562"/>
                  <a:pt x="25940" y="11562"/>
                </a:cubicBezTo>
                <a:cubicBezTo>
                  <a:pt x="25862" y="11562"/>
                  <a:pt x="25784" y="11586"/>
                  <a:pt x="25716" y="11637"/>
                </a:cubicBezTo>
                <a:cubicBezTo>
                  <a:pt x="25277" y="11888"/>
                  <a:pt x="24795" y="12055"/>
                  <a:pt x="24335" y="12264"/>
                </a:cubicBezTo>
                <a:cubicBezTo>
                  <a:pt x="24314" y="12264"/>
                  <a:pt x="24272" y="12285"/>
                  <a:pt x="24230" y="12285"/>
                </a:cubicBezTo>
                <a:cubicBezTo>
                  <a:pt x="24230" y="12264"/>
                  <a:pt x="24251" y="12223"/>
                  <a:pt x="24272" y="12223"/>
                </a:cubicBezTo>
                <a:cubicBezTo>
                  <a:pt x="24858" y="11699"/>
                  <a:pt x="25444" y="11176"/>
                  <a:pt x="26009" y="10653"/>
                </a:cubicBezTo>
                <a:cubicBezTo>
                  <a:pt x="26114" y="10549"/>
                  <a:pt x="26218" y="10444"/>
                  <a:pt x="26302" y="10319"/>
                </a:cubicBezTo>
                <a:cubicBezTo>
                  <a:pt x="26427" y="10172"/>
                  <a:pt x="26406" y="9942"/>
                  <a:pt x="26239" y="9837"/>
                </a:cubicBezTo>
                <a:cubicBezTo>
                  <a:pt x="26174" y="9782"/>
                  <a:pt x="26097" y="9755"/>
                  <a:pt x="26019" y="9755"/>
                </a:cubicBezTo>
                <a:cubicBezTo>
                  <a:pt x="25920" y="9755"/>
                  <a:pt x="25819" y="9797"/>
                  <a:pt x="25737" y="9879"/>
                </a:cubicBezTo>
                <a:cubicBezTo>
                  <a:pt x="25549" y="10067"/>
                  <a:pt x="25360" y="10256"/>
                  <a:pt x="25151" y="10444"/>
                </a:cubicBezTo>
                <a:cubicBezTo>
                  <a:pt x="24670" y="10904"/>
                  <a:pt x="24147" y="11344"/>
                  <a:pt x="23645" y="11804"/>
                </a:cubicBezTo>
                <a:cubicBezTo>
                  <a:pt x="23414" y="12013"/>
                  <a:pt x="23163" y="12223"/>
                  <a:pt x="22933" y="12432"/>
                </a:cubicBezTo>
                <a:cubicBezTo>
                  <a:pt x="22891" y="12411"/>
                  <a:pt x="22870" y="12390"/>
                  <a:pt x="22829" y="12369"/>
                </a:cubicBezTo>
                <a:cubicBezTo>
                  <a:pt x="22201" y="11825"/>
                  <a:pt x="21510" y="11323"/>
                  <a:pt x="20820" y="10863"/>
                </a:cubicBezTo>
                <a:cubicBezTo>
                  <a:pt x="20706" y="10791"/>
                  <a:pt x="20573" y="10749"/>
                  <a:pt x="20440" y="10749"/>
                </a:cubicBezTo>
                <a:cubicBezTo>
                  <a:pt x="20378" y="10749"/>
                  <a:pt x="20315" y="10759"/>
                  <a:pt x="20255" y="10779"/>
                </a:cubicBezTo>
                <a:cubicBezTo>
                  <a:pt x="19962" y="10842"/>
                  <a:pt x="19669" y="10925"/>
                  <a:pt x="19397" y="10988"/>
                </a:cubicBezTo>
                <a:cubicBezTo>
                  <a:pt x="18414" y="11218"/>
                  <a:pt x="17451" y="11427"/>
                  <a:pt x="16489" y="11741"/>
                </a:cubicBezTo>
                <a:cubicBezTo>
                  <a:pt x="16426" y="11741"/>
                  <a:pt x="16363" y="11762"/>
                  <a:pt x="16300" y="11783"/>
                </a:cubicBezTo>
                <a:cubicBezTo>
                  <a:pt x="16363" y="11699"/>
                  <a:pt x="16447" y="11658"/>
                  <a:pt x="16531" y="11616"/>
                </a:cubicBezTo>
                <a:cubicBezTo>
                  <a:pt x="16740" y="11511"/>
                  <a:pt x="16949" y="11407"/>
                  <a:pt x="17137" y="11302"/>
                </a:cubicBezTo>
                <a:cubicBezTo>
                  <a:pt x="17535" y="11072"/>
                  <a:pt x="17932" y="10842"/>
                  <a:pt x="18309" y="10591"/>
                </a:cubicBezTo>
                <a:cubicBezTo>
                  <a:pt x="18748" y="10319"/>
                  <a:pt x="19188" y="10026"/>
                  <a:pt x="19627" y="9754"/>
                </a:cubicBezTo>
                <a:cubicBezTo>
                  <a:pt x="19899" y="9565"/>
                  <a:pt x="20171" y="9398"/>
                  <a:pt x="20464" y="9230"/>
                </a:cubicBezTo>
                <a:cubicBezTo>
                  <a:pt x="20527" y="9398"/>
                  <a:pt x="20673" y="9502"/>
                  <a:pt x="20862" y="9544"/>
                </a:cubicBezTo>
                <a:cubicBezTo>
                  <a:pt x="21071" y="9607"/>
                  <a:pt x="21280" y="9712"/>
                  <a:pt x="21489" y="9795"/>
                </a:cubicBezTo>
                <a:cubicBezTo>
                  <a:pt x="21615" y="9837"/>
                  <a:pt x="21740" y="9900"/>
                  <a:pt x="21866" y="9963"/>
                </a:cubicBezTo>
                <a:cubicBezTo>
                  <a:pt x="21916" y="9985"/>
                  <a:pt x="21967" y="9995"/>
                  <a:pt x="22016" y="9995"/>
                </a:cubicBezTo>
                <a:cubicBezTo>
                  <a:pt x="22156" y="9995"/>
                  <a:pt x="22286" y="9913"/>
                  <a:pt x="22347" y="9774"/>
                </a:cubicBezTo>
                <a:cubicBezTo>
                  <a:pt x="22473" y="9565"/>
                  <a:pt x="22389" y="9293"/>
                  <a:pt x="22159" y="9230"/>
                </a:cubicBezTo>
                <a:lnTo>
                  <a:pt x="21803" y="9063"/>
                </a:lnTo>
                <a:lnTo>
                  <a:pt x="21259" y="8854"/>
                </a:lnTo>
                <a:lnTo>
                  <a:pt x="21113" y="8791"/>
                </a:lnTo>
                <a:cubicBezTo>
                  <a:pt x="21406" y="8624"/>
                  <a:pt x="21678" y="8435"/>
                  <a:pt x="21950" y="8268"/>
                </a:cubicBezTo>
                <a:cubicBezTo>
                  <a:pt x="22057" y="8364"/>
                  <a:pt x="22192" y="8411"/>
                  <a:pt x="22327" y="8411"/>
                </a:cubicBezTo>
                <a:cubicBezTo>
                  <a:pt x="22428" y="8411"/>
                  <a:pt x="22530" y="8385"/>
                  <a:pt x="22619" y="8331"/>
                </a:cubicBezTo>
                <a:cubicBezTo>
                  <a:pt x="22640" y="8310"/>
                  <a:pt x="22682" y="8289"/>
                  <a:pt x="22724" y="8289"/>
                </a:cubicBezTo>
                <a:cubicBezTo>
                  <a:pt x="22933" y="8226"/>
                  <a:pt x="23080" y="8059"/>
                  <a:pt x="23163" y="7850"/>
                </a:cubicBezTo>
                <a:lnTo>
                  <a:pt x="23226" y="7598"/>
                </a:lnTo>
                <a:cubicBezTo>
                  <a:pt x="23289" y="7473"/>
                  <a:pt x="23247" y="7326"/>
                  <a:pt x="23163" y="7222"/>
                </a:cubicBezTo>
                <a:cubicBezTo>
                  <a:pt x="23121" y="7180"/>
                  <a:pt x="23080" y="7117"/>
                  <a:pt x="23059" y="7075"/>
                </a:cubicBezTo>
                <a:cubicBezTo>
                  <a:pt x="23038" y="6929"/>
                  <a:pt x="22912" y="6824"/>
                  <a:pt x="22766" y="6803"/>
                </a:cubicBezTo>
                <a:cubicBezTo>
                  <a:pt x="22703" y="6803"/>
                  <a:pt x="22640" y="6782"/>
                  <a:pt x="22577" y="6761"/>
                </a:cubicBezTo>
                <a:cubicBezTo>
                  <a:pt x="22511" y="6739"/>
                  <a:pt x="22444" y="6729"/>
                  <a:pt x="22377" y="6729"/>
                </a:cubicBezTo>
                <a:cubicBezTo>
                  <a:pt x="22189" y="6729"/>
                  <a:pt x="22005" y="6811"/>
                  <a:pt x="21866" y="6950"/>
                </a:cubicBezTo>
                <a:cubicBezTo>
                  <a:pt x="21824" y="6992"/>
                  <a:pt x="21803" y="7013"/>
                  <a:pt x="21761" y="7034"/>
                </a:cubicBezTo>
                <a:cubicBezTo>
                  <a:pt x="21636" y="7117"/>
                  <a:pt x="21552" y="7264"/>
                  <a:pt x="21552" y="7410"/>
                </a:cubicBezTo>
                <a:cubicBezTo>
                  <a:pt x="21552" y="7473"/>
                  <a:pt x="21552" y="7536"/>
                  <a:pt x="21552" y="7578"/>
                </a:cubicBezTo>
                <a:lnTo>
                  <a:pt x="20673" y="8038"/>
                </a:lnTo>
                <a:cubicBezTo>
                  <a:pt x="20694" y="7891"/>
                  <a:pt x="20715" y="7787"/>
                  <a:pt x="20736" y="7661"/>
                </a:cubicBezTo>
                <a:cubicBezTo>
                  <a:pt x="20778" y="7431"/>
                  <a:pt x="20799" y="7180"/>
                  <a:pt x="20820" y="6929"/>
                </a:cubicBezTo>
                <a:cubicBezTo>
                  <a:pt x="20868" y="6663"/>
                  <a:pt x="20665" y="6502"/>
                  <a:pt x="20461" y="6502"/>
                </a:cubicBezTo>
                <a:cubicBezTo>
                  <a:pt x="20312" y="6502"/>
                  <a:pt x="20161" y="6588"/>
                  <a:pt x="20108" y="6782"/>
                </a:cubicBezTo>
                <a:cubicBezTo>
                  <a:pt x="20108" y="6824"/>
                  <a:pt x="20088" y="6887"/>
                  <a:pt x="20088" y="6929"/>
                </a:cubicBezTo>
                <a:cubicBezTo>
                  <a:pt x="20088" y="7243"/>
                  <a:pt x="20046" y="7557"/>
                  <a:pt x="19962" y="7870"/>
                </a:cubicBezTo>
                <a:cubicBezTo>
                  <a:pt x="19899" y="8038"/>
                  <a:pt x="19920" y="8247"/>
                  <a:pt x="20046" y="8394"/>
                </a:cubicBezTo>
                <a:lnTo>
                  <a:pt x="19606" y="8624"/>
                </a:lnTo>
                <a:cubicBezTo>
                  <a:pt x="19041" y="8917"/>
                  <a:pt x="18455" y="9210"/>
                  <a:pt x="17911" y="9523"/>
                </a:cubicBezTo>
                <a:cubicBezTo>
                  <a:pt x="17347" y="9816"/>
                  <a:pt x="16803" y="10130"/>
                  <a:pt x="16259" y="10444"/>
                </a:cubicBezTo>
                <a:cubicBezTo>
                  <a:pt x="16091" y="10549"/>
                  <a:pt x="15924" y="10653"/>
                  <a:pt x="15756" y="10758"/>
                </a:cubicBezTo>
                <a:cubicBezTo>
                  <a:pt x="15777" y="10716"/>
                  <a:pt x="15798" y="10674"/>
                  <a:pt x="15840" y="10632"/>
                </a:cubicBezTo>
                <a:cubicBezTo>
                  <a:pt x="16259" y="10214"/>
                  <a:pt x="16677" y="9816"/>
                  <a:pt x="17075" y="9398"/>
                </a:cubicBezTo>
                <a:cubicBezTo>
                  <a:pt x="17577" y="8875"/>
                  <a:pt x="18058" y="8352"/>
                  <a:pt x="18581" y="7829"/>
                </a:cubicBezTo>
                <a:cubicBezTo>
                  <a:pt x="18727" y="7703"/>
                  <a:pt x="18811" y="7494"/>
                  <a:pt x="18790" y="7306"/>
                </a:cubicBezTo>
                <a:cubicBezTo>
                  <a:pt x="18769" y="6950"/>
                  <a:pt x="18748" y="6615"/>
                  <a:pt x="18707" y="6238"/>
                </a:cubicBezTo>
                <a:cubicBezTo>
                  <a:pt x="18665" y="5862"/>
                  <a:pt x="18602" y="5464"/>
                  <a:pt x="18560" y="5088"/>
                </a:cubicBezTo>
                <a:cubicBezTo>
                  <a:pt x="18539" y="4962"/>
                  <a:pt x="18518" y="4816"/>
                  <a:pt x="18497" y="4690"/>
                </a:cubicBezTo>
                <a:cubicBezTo>
                  <a:pt x="18518" y="4690"/>
                  <a:pt x="18539" y="4669"/>
                  <a:pt x="18560" y="4669"/>
                </a:cubicBezTo>
                <a:lnTo>
                  <a:pt x="21573" y="3665"/>
                </a:lnTo>
                <a:cubicBezTo>
                  <a:pt x="21761" y="3602"/>
                  <a:pt x="21950" y="3560"/>
                  <a:pt x="22138" y="3518"/>
                </a:cubicBezTo>
                <a:cubicBezTo>
                  <a:pt x="22305" y="3476"/>
                  <a:pt x="22431" y="3288"/>
                  <a:pt x="22410" y="3121"/>
                </a:cubicBezTo>
                <a:cubicBezTo>
                  <a:pt x="22390" y="2945"/>
                  <a:pt x="22243" y="2805"/>
                  <a:pt x="22069" y="2805"/>
                </a:cubicBezTo>
                <a:cubicBezTo>
                  <a:pt x="22057" y="2805"/>
                  <a:pt x="22045" y="2806"/>
                  <a:pt x="22033" y="2807"/>
                </a:cubicBezTo>
                <a:cubicBezTo>
                  <a:pt x="21908" y="2828"/>
                  <a:pt x="21782" y="2849"/>
                  <a:pt x="21657" y="2891"/>
                </a:cubicBezTo>
                <a:cubicBezTo>
                  <a:pt x="20924" y="3121"/>
                  <a:pt x="20192" y="3351"/>
                  <a:pt x="19481" y="3581"/>
                </a:cubicBezTo>
                <a:lnTo>
                  <a:pt x="19292" y="3644"/>
                </a:lnTo>
                <a:cubicBezTo>
                  <a:pt x="19292" y="3602"/>
                  <a:pt x="19313" y="3581"/>
                  <a:pt x="19334" y="3560"/>
                </a:cubicBezTo>
                <a:cubicBezTo>
                  <a:pt x="19648" y="3309"/>
                  <a:pt x="19983" y="3079"/>
                  <a:pt x="20297" y="2849"/>
                </a:cubicBezTo>
                <a:cubicBezTo>
                  <a:pt x="20401" y="2765"/>
                  <a:pt x="20527" y="2702"/>
                  <a:pt x="20652" y="2619"/>
                </a:cubicBezTo>
                <a:cubicBezTo>
                  <a:pt x="20778" y="2535"/>
                  <a:pt x="20820" y="2388"/>
                  <a:pt x="20799" y="2263"/>
                </a:cubicBezTo>
                <a:cubicBezTo>
                  <a:pt x="20757" y="2116"/>
                  <a:pt x="20673" y="2033"/>
                  <a:pt x="20527" y="1991"/>
                </a:cubicBezTo>
                <a:cubicBezTo>
                  <a:pt x="20490" y="1980"/>
                  <a:pt x="20452" y="1975"/>
                  <a:pt x="20414" y="1975"/>
                </a:cubicBezTo>
                <a:cubicBezTo>
                  <a:pt x="20299" y="1975"/>
                  <a:pt x="20182" y="2022"/>
                  <a:pt x="20088" y="2116"/>
                </a:cubicBezTo>
                <a:cubicBezTo>
                  <a:pt x="20046" y="2158"/>
                  <a:pt x="19983" y="2200"/>
                  <a:pt x="19920" y="2242"/>
                </a:cubicBezTo>
                <a:cubicBezTo>
                  <a:pt x="19795" y="2347"/>
                  <a:pt x="19648" y="2451"/>
                  <a:pt x="19502" y="2556"/>
                </a:cubicBezTo>
                <a:lnTo>
                  <a:pt x="18979" y="2953"/>
                </a:lnTo>
                <a:cubicBezTo>
                  <a:pt x="18979" y="2849"/>
                  <a:pt x="18979" y="2807"/>
                  <a:pt x="18979" y="2744"/>
                </a:cubicBezTo>
                <a:lnTo>
                  <a:pt x="19083" y="1907"/>
                </a:lnTo>
                <a:cubicBezTo>
                  <a:pt x="19104" y="1782"/>
                  <a:pt x="19104" y="1656"/>
                  <a:pt x="19125" y="1531"/>
                </a:cubicBezTo>
                <a:cubicBezTo>
                  <a:pt x="19167" y="1342"/>
                  <a:pt x="19083" y="1154"/>
                  <a:pt x="18937" y="1049"/>
                </a:cubicBezTo>
                <a:cubicBezTo>
                  <a:pt x="18880" y="1018"/>
                  <a:pt x="18819" y="1004"/>
                  <a:pt x="18760" y="1004"/>
                </a:cubicBezTo>
                <a:cubicBezTo>
                  <a:pt x="18578" y="1004"/>
                  <a:pt x="18408" y="1138"/>
                  <a:pt x="18393" y="1342"/>
                </a:cubicBezTo>
                <a:cubicBezTo>
                  <a:pt x="18351" y="1761"/>
                  <a:pt x="18330" y="2179"/>
                  <a:pt x="18288" y="2598"/>
                </a:cubicBezTo>
                <a:cubicBezTo>
                  <a:pt x="18267" y="2744"/>
                  <a:pt x="18246" y="2891"/>
                  <a:pt x="18225" y="3037"/>
                </a:cubicBezTo>
                <a:cubicBezTo>
                  <a:pt x="18183" y="2974"/>
                  <a:pt x="18163" y="2932"/>
                  <a:pt x="18142" y="2870"/>
                </a:cubicBezTo>
                <a:cubicBezTo>
                  <a:pt x="17974" y="2096"/>
                  <a:pt x="17828" y="1321"/>
                  <a:pt x="17660" y="547"/>
                </a:cubicBezTo>
                <a:cubicBezTo>
                  <a:pt x="17619" y="443"/>
                  <a:pt x="17598" y="338"/>
                  <a:pt x="17535" y="233"/>
                </a:cubicBezTo>
                <a:cubicBezTo>
                  <a:pt x="17488" y="92"/>
                  <a:pt x="17358" y="21"/>
                  <a:pt x="17226" y="21"/>
                </a:cubicBezTo>
                <a:cubicBezTo>
                  <a:pt x="17182" y="21"/>
                  <a:pt x="17137" y="29"/>
                  <a:pt x="17095" y="45"/>
                </a:cubicBezTo>
                <a:cubicBezTo>
                  <a:pt x="16907" y="129"/>
                  <a:pt x="16823" y="317"/>
                  <a:pt x="16865" y="505"/>
                </a:cubicBezTo>
                <a:cubicBezTo>
                  <a:pt x="16928" y="715"/>
                  <a:pt x="17012" y="945"/>
                  <a:pt x="17054" y="1175"/>
                </a:cubicBezTo>
                <a:cubicBezTo>
                  <a:pt x="17242" y="2075"/>
                  <a:pt x="17430" y="2995"/>
                  <a:pt x="17619" y="3895"/>
                </a:cubicBezTo>
                <a:cubicBezTo>
                  <a:pt x="17639" y="4000"/>
                  <a:pt x="17660" y="4125"/>
                  <a:pt x="17681" y="4209"/>
                </a:cubicBezTo>
                <a:cubicBezTo>
                  <a:pt x="17367" y="4334"/>
                  <a:pt x="17075" y="4460"/>
                  <a:pt x="16803" y="4585"/>
                </a:cubicBezTo>
                <a:cubicBezTo>
                  <a:pt x="16279" y="4774"/>
                  <a:pt x="15777" y="5004"/>
                  <a:pt x="15275" y="5276"/>
                </a:cubicBezTo>
                <a:cubicBezTo>
                  <a:pt x="15087" y="5360"/>
                  <a:pt x="14961" y="5527"/>
                  <a:pt x="14898" y="5715"/>
                </a:cubicBezTo>
                <a:cubicBezTo>
                  <a:pt x="14878" y="5862"/>
                  <a:pt x="14836" y="6008"/>
                  <a:pt x="14794" y="6155"/>
                </a:cubicBezTo>
                <a:cubicBezTo>
                  <a:pt x="14438" y="7285"/>
                  <a:pt x="14082" y="8394"/>
                  <a:pt x="13831" y="9544"/>
                </a:cubicBezTo>
                <a:cubicBezTo>
                  <a:pt x="13831" y="9565"/>
                  <a:pt x="13810" y="9607"/>
                  <a:pt x="13790" y="9628"/>
                </a:cubicBezTo>
                <a:cubicBezTo>
                  <a:pt x="13769" y="9544"/>
                  <a:pt x="13769" y="9461"/>
                  <a:pt x="13769" y="9377"/>
                </a:cubicBezTo>
                <a:cubicBezTo>
                  <a:pt x="13790" y="9147"/>
                  <a:pt x="13810" y="8917"/>
                  <a:pt x="13810" y="8707"/>
                </a:cubicBezTo>
                <a:cubicBezTo>
                  <a:pt x="13810" y="8017"/>
                  <a:pt x="13810" y="7347"/>
                  <a:pt x="13748" y="6657"/>
                </a:cubicBezTo>
                <a:cubicBezTo>
                  <a:pt x="13727" y="6364"/>
                  <a:pt x="13727" y="6092"/>
                  <a:pt x="13706" y="5799"/>
                </a:cubicBezTo>
                <a:cubicBezTo>
                  <a:pt x="13706" y="5485"/>
                  <a:pt x="13685" y="5171"/>
                  <a:pt x="13685" y="4878"/>
                </a:cubicBezTo>
                <a:cubicBezTo>
                  <a:pt x="13685" y="4816"/>
                  <a:pt x="13685" y="4774"/>
                  <a:pt x="13685" y="4732"/>
                </a:cubicBezTo>
                <a:cubicBezTo>
                  <a:pt x="13727" y="4743"/>
                  <a:pt x="13765" y="4749"/>
                  <a:pt x="13800" y="4749"/>
                </a:cubicBezTo>
                <a:cubicBezTo>
                  <a:pt x="13956" y="4749"/>
                  <a:pt x="14050" y="4646"/>
                  <a:pt x="14187" y="4544"/>
                </a:cubicBezTo>
                <a:cubicBezTo>
                  <a:pt x="14334" y="4418"/>
                  <a:pt x="14501" y="4272"/>
                  <a:pt x="14668" y="4146"/>
                </a:cubicBezTo>
                <a:cubicBezTo>
                  <a:pt x="14794" y="4062"/>
                  <a:pt x="14919" y="3979"/>
                  <a:pt x="15024" y="3895"/>
                </a:cubicBezTo>
                <a:cubicBezTo>
                  <a:pt x="15191" y="3769"/>
                  <a:pt x="15212" y="3518"/>
                  <a:pt x="15087" y="3372"/>
                </a:cubicBezTo>
                <a:cubicBezTo>
                  <a:pt x="15006" y="3280"/>
                  <a:pt x="14900" y="3232"/>
                  <a:pt x="14797" y="3232"/>
                </a:cubicBezTo>
                <a:cubicBezTo>
                  <a:pt x="14713" y="3232"/>
                  <a:pt x="14630" y="3264"/>
                  <a:pt x="14564" y="3330"/>
                </a:cubicBezTo>
                <a:lnTo>
                  <a:pt x="14313" y="3497"/>
                </a:lnTo>
                <a:lnTo>
                  <a:pt x="13810" y="3895"/>
                </a:lnTo>
                <a:cubicBezTo>
                  <a:pt x="13769" y="3916"/>
                  <a:pt x="13727" y="3958"/>
                  <a:pt x="13664" y="4000"/>
                </a:cubicBezTo>
                <a:cubicBezTo>
                  <a:pt x="13664" y="3665"/>
                  <a:pt x="13622" y="3330"/>
                  <a:pt x="13622" y="3016"/>
                </a:cubicBezTo>
                <a:cubicBezTo>
                  <a:pt x="13685" y="2995"/>
                  <a:pt x="13727" y="2974"/>
                  <a:pt x="13790" y="2932"/>
                </a:cubicBezTo>
                <a:cubicBezTo>
                  <a:pt x="13894" y="2849"/>
                  <a:pt x="13957" y="2744"/>
                  <a:pt x="13999" y="2619"/>
                </a:cubicBezTo>
                <a:cubicBezTo>
                  <a:pt x="13999" y="2535"/>
                  <a:pt x="14020" y="2451"/>
                  <a:pt x="14041" y="2368"/>
                </a:cubicBezTo>
                <a:cubicBezTo>
                  <a:pt x="14082" y="2158"/>
                  <a:pt x="14041" y="1949"/>
                  <a:pt x="13894" y="1782"/>
                </a:cubicBezTo>
                <a:cubicBezTo>
                  <a:pt x="13810" y="1698"/>
                  <a:pt x="13748" y="1614"/>
                  <a:pt x="13664" y="1552"/>
                </a:cubicBezTo>
                <a:cubicBezTo>
                  <a:pt x="13602" y="1474"/>
                  <a:pt x="13505" y="1431"/>
                  <a:pt x="13417" y="1431"/>
                </a:cubicBezTo>
                <a:cubicBezTo>
                  <a:pt x="13386" y="1431"/>
                  <a:pt x="13356" y="1436"/>
                  <a:pt x="13329" y="1447"/>
                </a:cubicBezTo>
                <a:cubicBezTo>
                  <a:pt x="13298" y="1457"/>
                  <a:pt x="13266" y="1463"/>
                  <a:pt x="13238" y="1463"/>
                </a:cubicBezTo>
                <a:cubicBezTo>
                  <a:pt x="13209" y="1463"/>
                  <a:pt x="13183" y="1457"/>
                  <a:pt x="13162" y="1447"/>
                </a:cubicBezTo>
                <a:cubicBezTo>
                  <a:pt x="13124" y="1436"/>
                  <a:pt x="13088" y="1431"/>
                  <a:pt x="13052" y="1431"/>
                </a:cubicBezTo>
                <a:cubicBezTo>
                  <a:pt x="12952" y="1431"/>
                  <a:pt x="12863" y="1474"/>
                  <a:pt x="12785" y="1552"/>
                </a:cubicBezTo>
                <a:cubicBezTo>
                  <a:pt x="12722" y="1614"/>
                  <a:pt x="12660" y="1698"/>
                  <a:pt x="12576" y="1782"/>
                </a:cubicBezTo>
                <a:cubicBezTo>
                  <a:pt x="12471" y="1886"/>
                  <a:pt x="12409" y="2033"/>
                  <a:pt x="12429" y="2179"/>
                </a:cubicBezTo>
                <a:cubicBezTo>
                  <a:pt x="12429" y="2347"/>
                  <a:pt x="12450" y="2514"/>
                  <a:pt x="12492" y="2681"/>
                </a:cubicBezTo>
                <a:cubicBezTo>
                  <a:pt x="12534" y="2807"/>
                  <a:pt x="12618" y="2891"/>
                  <a:pt x="12722" y="2953"/>
                </a:cubicBezTo>
                <a:cubicBezTo>
                  <a:pt x="12764" y="2974"/>
                  <a:pt x="12806" y="2995"/>
                  <a:pt x="12827" y="3016"/>
                </a:cubicBezTo>
                <a:cubicBezTo>
                  <a:pt x="12827" y="3351"/>
                  <a:pt x="12806" y="3665"/>
                  <a:pt x="12806" y="3979"/>
                </a:cubicBezTo>
                <a:lnTo>
                  <a:pt x="11906" y="3309"/>
                </a:lnTo>
                <a:cubicBezTo>
                  <a:pt x="11842" y="3254"/>
                  <a:pt x="11760" y="3227"/>
                  <a:pt x="11679" y="3227"/>
                </a:cubicBezTo>
                <a:cubicBezTo>
                  <a:pt x="11577" y="3227"/>
                  <a:pt x="11474" y="3269"/>
                  <a:pt x="11404" y="3351"/>
                </a:cubicBezTo>
                <a:cubicBezTo>
                  <a:pt x="11258" y="3497"/>
                  <a:pt x="11258" y="3748"/>
                  <a:pt x="11425" y="3874"/>
                </a:cubicBezTo>
                <a:cubicBezTo>
                  <a:pt x="11467" y="3916"/>
                  <a:pt x="11530" y="3937"/>
                  <a:pt x="11572" y="3979"/>
                </a:cubicBezTo>
                <a:cubicBezTo>
                  <a:pt x="11802" y="4146"/>
                  <a:pt x="12032" y="4313"/>
                  <a:pt x="12262" y="4502"/>
                </a:cubicBezTo>
                <a:cubicBezTo>
                  <a:pt x="12410" y="4612"/>
                  <a:pt x="12525" y="4739"/>
                  <a:pt x="12707" y="4739"/>
                </a:cubicBezTo>
                <a:cubicBezTo>
                  <a:pt x="12732" y="4739"/>
                  <a:pt x="12758" y="4737"/>
                  <a:pt x="12785" y="4732"/>
                </a:cubicBezTo>
                <a:lnTo>
                  <a:pt x="12785" y="4857"/>
                </a:lnTo>
                <a:cubicBezTo>
                  <a:pt x="12785" y="5192"/>
                  <a:pt x="12764" y="5506"/>
                  <a:pt x="12743" y="5820"/>
                </a:cubicBezTo>
                <a:cubicBezTo>
                  <a:pt x="12722" y="6364"/>
                  <a:pt x="12681" y="6929"/>
                  <a:pt x="12681" y="7452"/>
                </a:cubicBezTo>
                <a:lnTo>
                  <a:pt x="12681" y="9000"/>
                </a:lnTo>
                <a:cubicBezTo>
                  <a:pt x="12681" y="9210"/>
                  <a:pt x="12701" y="9419"/>
                  <a:pt x="12701" y="9628"/>
                </a:cubicBezTo>
                <a:cubicBezTo>
                  <a:pt x="12681" y="9607"/>
                  <a:pt x="12639" y="9565"/>
                  <a:pt x="12639" y="9523"/>
                </a:cubicBezTo>
                <a:cubicBezTo>
                  <a:pt x="12597" y="9314"/>
                  <a:pt x="12555" y="9105"/>
                  <a:pt x="12492" y="8896"/>
                </a:cubicBezTo>
                <a:cubicBezTo>
                  <a:pt x="12178" y="7808"/>
                  <a:pt x="11844" y="6720"/>
                  <a:pt x="11530" y="5611"/>
                </a:cubicBezTo>
                <a:cubicBezTo>
                  <a:pt x="11509" y="5485"/>
                  <a:pt x="11404" y="5381"/>
                  <a:pt x="11300" y="5318"/>
                </a:cubicBezTo>
                <a:cubicBezTo>
                  <a:pt x="11132" y="5192"/>
                  <a:pt x="10944" y="5109"/>
                  <a:pt x="10756" y="5025"/>
                </a:cubicBezTo>
                <a:cubicBezTo>
                  <a:pt x="10149" y="4753"/>
                  <a:pt x="9521" y="4523"/>
                  <a:pt x="8893" y="4251"/>
                </a:cubicBezTo>
                <a:lnTo>
                  <a:pt x="8789" y="4209"/>
                </a:lnTo>
                <a:cubicBezTo>
                  <a:pt x="8789" y="4167"/>
                  <a:pt x="8789" y="4104"/>
                  <a:pt x="8789" y="4062"/>
                </a:cubicBezTo>
                <a:cubicBezTo>
                  <a:pt x="8872" y="3728"/>
                  <a:pt x="8935" y="3393"/>
                  <a:pt x="8998" y="3037"/>
                </a:cubicBezTo>
                <a:cubicBezTo>
                  <a:pt x="9186" y="2179"/>
                  <a:pt x="9333" y="1300"/>
                  <a:pt x="9584" y="443"/>
                </a:cubicBezTo>
                <a:cubicBezTo>
                  <a:pt x="9626" y="275"/>
                  <a:pt x="9542" y="87"/>
                  <a:pt x="9375" y="24"/>
                </a:cubicBezTo>
                <a:cubicBezTo>
                  <a:pt x="9332" y="8"/>
                  <a:pt x="9288" y="0"/>
                  <a:pt x="9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5" name="Google Shape;565;p41">
            <a:extLst>
              <a:ext uri="{C183D7F6-B498-43B3-948B-1728B52AA6E4}">
                <adec:decorative xmlns:adec="http://schemas.microsoft.com/office/drawing/2017/decorative" val="1"/>
              </a:ext>
            </a:extLst>
          </p:cNvPr>
          <p:cNvGrpSpPr/>
          <p:nvPr/>
        </p:nvGrpSpPr>
        <p:grpSpPr>
          <a:xfrm>
            <a:off x="4692350" y="208548"/>
            <a:ext cx="4220043" cy="4387751"/>
            <a:chOff x="4692350" y="208548"/>
            <a:chExt cx="4220043" cy="4387751"/>
          </a:xfrm>
        </p:grpSpPr>
        <p:sp>
          <p:nvSpPr>
            <p:cNvPr id="566" name="Google Shape;566;p41"/>
            <p:cNvSpPr/>
            <p:nvPr/>
          </p:nvSpPr>
          <p:spPr>
            <a:xfrm>
              <a:off x="6097252" y="1074832"/>
              <a:ext cx="480541" cy="476693"/>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1"/>
            <p:cNvSpPr/>
            <p:nvPr/>
          </p:nvSpPr>
          <p:spPr>
            <a:xfrm>
              <a:off x="4692350" y="4019164"/>
              <a:ext cx="660707" cy="577136"/>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1"/>
            <p:cNvSpPr/>
            <p:nvPr/>
          </p:nvSpPr>
          <p:spPr>
            <a:xfrm>
              <a:off x="8431858" y="208548"/>
              <a:ext cx="480536" cy="497913"/>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1"/>
            <p:cNvSpPr/>
            <p:nvPr/>
          </p:nvSpPr>
          <p:spPr>
            <a:xfrm>
              <a:off x="8156686" y="3757394"/>
              <a:ext cx="333647" cy="331658"/>
            </a:xfrm>
            <a:custGeom>
              <a:avLst/>
              <a:gdLst/>
              <a:ahLst/>
              <a:cxnLst/>
              <a:rect l="l" t="t" r="r" b="b"/>
              <a:pathLst>
                <a:path w="27181" h="27019" extrusionOk="0">
                  <a:moveTo>
                    <a:pt x="9563" y="3937"/>
                  </a:moveTo>
                  <a:cubicBezTo>
                    <a:pt x="10818" y="4356"/>
                    <a:pt x="12011" y="5004"/>
                    <a:pt x="13057" y="5820"/>
                  </a:cubicBezTo>
                  <a:lnTo>
                    <a:pt x="11634" y="9001"/>
                  </a:lnTo>
                  <a:cubicBezTo>
                    <a:pt x="11571" y="8980"/>
                    <a:pt x="11508" y="8959"/>
                    <a:pt x="11446" y="8938"/>
                  </a:cubicBezTo>
                  <a:lnTo>
                    <a:pt x="10399" y="8519"/>
                  </a:lnTo>
                  <a:lnTo>
                    <a:pt x="9416" y="8143"/>
                  </a:lnTo>
                  <a:cubicBezTo>
                    <a:pt x="9144" y="8017"/>
                    <a:pt x="8851" y="7913"/>
                    <a:pt x="8558" y="7829"/>
                  </a:cubicBezTo>
                  <a:cubicBezTo>
                    <a:pt x="8370" y="7766"/>
                    <a:pt x="8370" y="7745"/>
                    <a:pt x="8391" y="7557"/>
                  </a:cubicBezTo>
                  <a:cubicBezTo>
                    <a:pt x="8495" y="6887"/>
                    <a:pt x="8663" y="6218"/>
                    <a:pt x="8872" y="5548"/>
                  </a:cubicBezTo>
                  <a:cubicBezTo>
                    <a:pt x="8956" y="5297"/>
                    <a:pt x="9039" y="5046"/>
                    <a:pt x="9165" y="4795"/>
                  </a:cubicBezTo>
                  <a:cubicBezTo>
                    <a:pt x="9270" y="4607"/>
                    <a:pt x="9332" y="4377"/>
                    <a:pt x="9416" y="4167"/>
                  </a:cubicBezTo>
                  <a:cubicBezTo>
                    <a:pt x="9458" y="4105"/>
                    <a:pt x="9500" y="4021"/>
                    <a:pt x="9563" y="3937"/>
                  </a:cubicBezTo>
                  <a:close/>
                  <a:moveTo>
                    <a:pt x="17451" y="3958"/>
                  </a:moveTo>
                  <a:cubicBezTo>
                    <a:pt x="17555" y="4105"/>
                    <a:pt x="17639" y="4272"/>
                    <a:pt x="17723" y="4439"/>
                  </a:cubicBezTo>
                  <a:cubicBezTo>
                    <a:pt x="17786" y="4628"/>
                    <a:pt x="17869" y="4837"/>
                    <a:pt x="17953" y="5025"/>
                  </a:cubicBezTo>
                  <a:cubicBezTo>
                    <a:pt x="17995" y="5088"/>
                    <a:pt x="18016" y="5151"/>
                    <a:pt x="18037" y="5234"/>
                  </a:cubicBezTo>
                  <a:cubicBezTo>
                    <a:pt x="18183" y="5758"/>
                    <a:pt x="18350" y="6302"/>
                    <a:pt x="18476" y="6846"/>
                  </a:cubicBezTo>
                  <a:cubicBezTo>
                    <a:pt x="18539" y="7097"/>
                    <a:pt x="18581" y="7369"/>
                    <a:pt x="18622" y="7620"/>
                  </a:cubicBezTo>
                  <a:cubicBezTo>
                    <a:pt x="18643" y="7745"/>
                    <a:pt x="18622" y="7766"/>
                    <a:pt x="18518" y="7808"/>
                  </a:cubicBezTo>
                  <a:cubicBezTo>
                    <a:pt x="18141" y="7954"/>
                    <a:pt x="17765" y="8080"/>
                    <a:pt x="17409" y="8206"/>
                  </a:cubicBezTo>
                  <a:cubicBezTo>
                    <a:pt x="16844" y="8415"/>
                    <a:pt x="16279" y="8645"/>
                    <a:pt x="15714" y="8854"/>
                  </a:cubicBezTo>
                  <a:cubicBezTo>
                    <a:pt x="15609" y="8917"/>
                    <a:pt x="15505" y="8959"/>
                    <a:pt x="15379" y="9022"/>
                  </a:cubicBezTo>
                  <a:cubicBezTo>
                    <a:pt x="15296" y="8833"/>
                    <a:pt x="15233" y="8666"/>
                    <a:pt x="15170" y="8519"/>
                  </a:cubicBezTo>
                  <a:cubicBezTo>
                    <a:pt x="15024" y="8185"/>
                    <a:pt x="14856" y="7829"/>
                    <a:pt x="14710" y="7494"/>
                  </a:cubicBezTo>
                  <a:cubicBezTo>
                    <a:pt x="14605" y="7264"/>
                    <a:pt x="14521" y="7034"/>
                    <a:pt x="14417" y="6804"/>
                  </a:cubicBezTo>
                  <a:cubicBezTo>
                    <a:pt x="14291" y="6532"/>
                    <a:pt x="14166" y="6260"/>
                    <a:pt x="14040" y="5988"/>
                  </a:cubicBezTo>
                  <a:cubicBezTo>
                    <a:pt x="13957" y="5820"/>
                    <a:pt x="13957" y="5820"/>
                    <a:pt x="14103" y="5695"/>
                  </a:cubicBezTo>
                  <a:cubicBezTo>
                    <a:pt x="14668" y="5276"/>
                    <a:pt x="15275" y="4921"/>
                    <a:pt x="15902" y="4586"/>
                  </a:cubicBezTo>
                  <a:cubicBezTo>
                    <a:pt x="16321" y="4377"/>
                    <a:pt x="16760" y="4209"/>
                    <a:pt x="17200" y="4021"/>
                  </a:cubicBezTo>
                  <a:cubicBezTo>
                    <a:pt x="17283" y="4000"/>
                    <a:pt x="17367" y="3979"/>
                    <a:pt x="17451" y="3958"/>
                  </a:cubicBezTo>
                  <a:close/>
                  <a:moveTo>
                    <a:pt x="13517" y="6574"/>
                  </a:moveTo>
                  <a:cubicBezTo>
                    <a:pt x="13559" y="6657"/>
                    <a:pt x="13601" y="6741"/>
                    <a:pt x="13643" y="6804"/>
                  </a:cubicBezTo>
                  <a:cubicBezTo>
                    <a:pt x="13789" y="7159"/>
                    <a:pt x="13936" y="7494"/>
                    <a:pt x="14082" y="7829"/>
                  </a:cubicBezTo>
                  <a:cubicBezTo>
                    <a:pt x="14229" y="8185"/>
                    <a:pt x="14375" y="8519"/>
                    <a:pt x="14521" y="8854"/>
                  </a:cubicBezTo>
                  <a:cubicBezTo>
                    <a:pt x="14605" y="9022"/>
                    <a:pt x="14668" y="9189"/>
                    <a:pt x="14752" y="9377"/>
                  </a:cubicBezTo>
                  <a:cubicBezTo>
                    <a:pt x="14752" y="9398"/>
                    <a:pt x="14752" y="9440"/>
                    <a:pt x="14752" y="9461"/>
                  </a:cubicBezTo>
                  <a:cubicBezTo>
                    <a:pt x="14710" y="9628"/>
                    <a:pt x="14647" y="9775"/>
                    <a:pt x="14584" y="9921"/>
                  </a:cubicBezTo>
                  <a:cubicBezTo>
                    <a:pt x="14480" y="10131"/>
                    <a:pt x="14354" y="10361"/>
                    <a:pt x="14229" y="10570"/>
                  </a:cubicBezTo>
                  <a:cubicBezTo>
                    <a:pt x="13998" y="10947"/>
                    <a:pt x="13831" y="11365"/>
                    <a:pt x="13726" y="11804"/>
                  </a:cubicBezTo>
                  <a:cubicBezTo>
                    <a:pt x="13664" y="12014"/>
                    <a:pt x="13601" y="12223"/>
                    <a:pt x="13538" y="12432"/>
                  </a:cubicBezTo>
                  <a:lnTo>
                    <a:pt x="13496" y="12432"/>
                  </a:lnTo>
                  <a:cubicBezTo>
                    <a:pt x="13454" y="12265"/>
                    <a:pt x="13392" y="12097"/>
                    <a:pt x="13350" y="11930"/>
                  </a:cubicBezTo>
                  <a:cubicBezTo>
                    <a:pt x="13287" y="11700"/>
                    <a:pt x="13203" y="11491"/>
                    <a:pt x="13140" y="11260"/>
                  </a:cubicBezTo>
                  <a:cubicBezTo>
                    <a:pt x="13036" y="10988"/>
                    <a:pt x="12910" y="10737"/>
                    <a:pt x="12764" y="10486"/>
                  </a:cubicBezTo>
                  <a:cubicBezTo>
                    <a:pt x="12555" y="10193"/>
                    <a:pt x="12408" y="9859"/>
                    <a:pt x="12304" y="9524"/>
                  </a:cubicBezTo>
                  <a:cubicBezTo>
                    <a:pt x="12283" y="9461"/>
                    <a:pt x="12283" y="9377"/>
                    <a:pt x="12324" y="9315"/>
                  </a:cubicBezTo>
                  <a:cubicBezTo>
                    <a:pt x="12555" y="8750"/>
                    <a:pt x="12806" y="8185"/>
                    <a:pt x="13057" y="7641"/>
                  </a:cubicBezTo>
                  <a:cubicBezTo>
                    <a:pt x="13161" y="7369"/>
                    <a:pt x="13266" y="7097"/>
                    <a:pt x="13392" y="6825"/>
                  </a:cubicBezTo>
                  <a:lnTo>
                    <a:pt x="13517" y="6574"/>
                  </a:lnTo>
                  <a:close/>
                  <a:moveTo>
                    <a:pt x="18412" y="8607"/>
                  </a:moveTo>
                  <a:cubicBezTo>
                    <a:pt x="18392" y="8710"/>
                    <a:pt x="18371" y="8792"/>
                    <a:pt x="18330" y="8854"/>
                  </a:cubicBezTo>
                  <a:cubicBezTo>
                    <a:pt x="18141" y="9356"/>
                    <a:pt x="17932" y="9838"/>
                    <a:pt x="17744" y="10340"/>
                  </a:cubicBezTo>
                  <a:cubicBezTo>
                    <a:pt x="17597" y="10695"/>
                    <a:pt x="17451" y="11051"/>
                    <a:pt x="17325" y="11407"/>
                  </a:cubicBezTo>
                  <a:cubicBezTo>
                    <a:pt x="17304" y="11449"/>
                    <a:pt x="17283" y="11491"/>
                    <a:pt x="17242" y="11512"/>
                  </a:cubicBezTo>
                  <a:cubicBezTo>
                    <a:pt x="17116" y="11595"/>
                    <a:pt x="16990" y="11658"/>
                    <a:pt x="16844" y="11721"/>
                  </a:cubicBezTo>
                  <a:cubicBezTo>
                    <a:pt x="16593" y="11804"/>
                    <a:pt x="16321" y="11867"/>
                    <a:pt x="16070" y="11951"/>
                  </a:cubicBezTo>
                  <a:cubicBezTo>
                    <a:pt x="15651" y="12056"/>
                    <a:pt x="15254" y="12223"/>
                    <a:pt x="14877" y="12453"/>
                  </a:cubicBezTo>
                  <a:cubicBezTo>
                    <a:pt x="14689" y="12558"/>
                    <a:pt x="14480" y="12662"/>
                    <a:pt x="14270" y="12746"/>
                  </a:cubicBezTo>
                  <a:cubicBezTo>
                    <a:pt x="14312" y="12641"/>
                    <a:pt x="14354" y="12537"/>
                    <a:pt x="14396" y="12432"/>
                  </a:cubicBezTo>
                  <a:cubicBezTo>
                    <a:pt x="14542" y="12160"/>
                    <a:pt x="14710" y="11888"/>
                    <a:pt x="14835" y="11595"/>
                  </a:cubicBezTo>
                  <a:cubicBezTo>
                    <a:pt x="14919" y="11449"/>
                    <a:pt x="14982" y="11302"/>
                    <a:pt x="15024" y="11135"/>
                  </a:cubicBezTo>
                  <a:cubicBezTo>
                    <a:pt x="15107" y="10884"/>
                    <a:pt x="15170" y="10612"/>
                    <a:pt x="15233" y="10361"/>
                  </a:cubicBezTo>
                  <a:cubicBezTo>
                    <a:pt x="15296" y="10151"/>
                    <a:pt x="15379" y="9963"/>
                    <a:pt x="15505" y="9796"/>
                  </a:cubicBezTo>
                  <a:cubicBezTo>
                    <a:pt x="15526" y="9754"/>
                    <a:pt x="15568" y="9712"/>
                    <a:pt x="15630" y="9691"/>
                  </a:cubicBezTo>
                  <a:lnTo>
                    <a:pt x="17367" y="9022"/>
                  </a:lnTo>
                  <a:cubicBezTo>
                    <a:pt x="17639" y="8917"/>
                    <a:pt x="17911" y="8791"/>
                    <a:pt x="18162" y="8687"/>
                  </a:cubicBezTo>
                  <a:cubicBezTo>
                    <a:pt x="18221" y="8667"/>
                    <a:pt x="18299" y="8629"/>
                    <a:pt x="18412" y="8607"/>
                  </a:cubicBezTo>
                  <a:close/>
                  <a:moveTo>
                    <a:pt x="8600" y="8603"/>
                  </a:moveTo>
                  <a:cubicBezTo>
                    <a:pt x="8726" y="8645"/>
                    <a:pt x="8809" y="8666"/>
                    <a:pt x="8872" y="8687"/>
                  </a:cubicBezTo>
                  <a:lnTo>
                    <a:pt x="10337" y="9294"/>
                  </a:lnTo>
                  <a:lnTo>
                    <a:pt x="11425" y="9712"/>
                  </a:lnTo>
                  <a:cubicBezTo>
                    <a:pt x="11467" y="9712"/>
                    <a:pt x="11488" y="9754"/>
                    <a:pt x="11529" y="9775"/>
                  </a:cubicBezTo>
                  <a:cubicBezTo>
                    <a:pt x="11592" y="9900"/>
                    <a:pt x="11676" y="10047"/>
                    <a:pt x="11718" y="10172"/>
                  </a:cubicBezTo>
                  <a:cubicBezTo>
                    <a:pt x="11843" y="10549"/>
                    <a:pt x="11927" y="10967"/>
                    <a:pt x="12073" y="11344"/>
                  </a:cubicBezTo>
                  <a:cubicBezTo>
                    <a:pt x="12178" y="11616"/>
                    <a:pt x="12304" y="11867"/>
                    <a:pt x="12450" y="12139"/>
                  </a:cubicBezTo>
                  <a:cubicBezTo>
                    <a:pt x="12555" y="12348"/>
                    <a:pt x="12659" y="12537"/>
                    <a:pt x="12743" y="12767"/>
                  </a:cubicBezTo>
                  <a:cubicBezTo>
                    <a:pt x="12638" y="12704"/>
                    <a:pt x="12534" y="12662"/>
                    <a:pt x="12429" y="12600"/>
                  </a:cubicBezTo>
                  <a:cubicBezTo>
                    <a:pt x="12136" y="12453"/>
                    <a:pt x="11843" y="12307"/>
                    <a:pt x="11550" y="12160"/>
                  </a:cubicBezTo>
                  <a:cubicBezTo>
                    <a:pt x="11446" y="12097"/>
                    <a:pt x="11341" y="12056"/>
                    <a:pt x="11236" y="12035"/>
                  </a:cubicBezTo>
                  <a:cubicBezTo>
                    <a:pt x="10944" y="11951"/>
                    <a:pt x="10672" y="11867"/>
                    <a:pt x="10399" y="11784"/>
                  </a:cubicBezTo>
                  <a:cubicBezTo>
                    <a:pt x="10190" y="11721"/>
                    <a:pt x="9981" y="11637"/>
                    <a:pt x="9793" y="11532"/>
                  </a:cubicBezTo>
                  <a:cubicBezTo>
                    <a:pt x="9751" y="11491"/>
                    <a:pt x="9709" y="11449"/>
                    <a:pt x="9709" y="11407"/>
                  </a:cubicBezTo>
                  <a:cubicBezTo>
                    <a:pt x="9479" y="10842"/>
                    <a:pt x="9249" y="10256"/>
                    <a:pt x="9039" y="9691"/>
                  </a:cubicBezTo>
                  <a:cubicBezTo>
                    <a:pt x="8935" y="9419"/>
                    <a:pt x="8809" y="9126"/>
                    <a:pt x="8684" y="8875"/>
                  </a:cubicBezTo>
                  <a:cubicBezTo>
                    <a:pt x="8663" y="8791"/>
                    <a:pt x="8642" y="8708"/>
                    <a:pt x="8600" y="8603"/>
                  </a:cubicBezTo>
                  <a:close/>
                  <a:moveTo>
                    <a:pt x="7674" y="8387"/>
                  </a:moveTo>
                  <a:cubicBezTo>
                    <a:pt x="7760" y="8387"/>
                    <a:pt x="7793" y="8424"/>
                    <a:pt x="7826" y="8540"/>
                  </a:cubicBezTo>
                  <a:cubicBezTo>
                    <a:pt x="7993" y="9105"/>
                    <a:pt x="8244" y="9649"/>
                    <a:pt x="8454" y="10214"/>
                  </a:cubicBezTo>
                  <a:cubicBezTo>
                    <a:pt x="8579" y="10528"/>
                    <a:pt x="8705" y="10863"/>
                    <a:pt x="8830" y="11198"/>
                  </a:cubicBezTo>
                  <a:cubicBezTo>
                    <a:pt x="8893" y="11344"/>
                    <a:pt x="8956" y="11491"/>
                    <a:pt x="9019" y="11637"/>
                  </a:cubicBezTo>
                  <a:lnTo>
                    <a:pt x="8851" y="11721"/>
                  </a:lnTo>
                  <a:lnTo>
                    <a:pt x="7491" y="12328"/>
                  </a:lnTo>
                  <a:cubicBezTo>
                    <a:pt x="7282" y="12411"/>
                    <a:pt x="7052" y="12495"/>
                    <a:pt x="6822" y="12600"/>
                  </a:cubicBezTo>
                  <a:cubicBezTo>
                    <a:pt x="6550" y="12746"/>
                    <a:pt x="6257" y="12872"/>
                    <a:pt x="5985" y="12997"/>
                  </a:cubicBezTo>
                  <a:cubicBezTo>
                    <a:pt x="5919" y="13025"/>
                    <a:pt x="5879" y="13045"/>
                    <a:pt x="5846" y="13045"/>
                  </a:cubicBezTo>
                  <a:cubicBezTo>
                    <a:pt x="5807" y="13045"/>
                    <a:pt x="5780" y="13015"/>
                    <a:pt x="5734" y="12934"/>
                  </a:cubicBezTo>
                  <a:cubicBezTo>
                    <a:pt x="5524" y="12662"/>
                    <a:pt x="5336" y="12411"/>
                    <a:pt x="5148" y="12076"/>
                  </a:cubicBezTo>
                  <a:cubicBezTo>
                    <a:pt x="4938" y="11742"/>
                    <a:pt x="4750" y="11407"/>
                    <a:pt x="4562" y="11051"/>
                  </a:cubicBezTo>
                  <a:cubicBezTo>
                    <a:pt x="4457" y="10884"/>
                    <a:pt x="4394" y="10675"/>
                    <a:pt x="4311" y="10486"/>
                  </a:cubicBezTo>
                  <a:cubicBezTo>
                    <a:pt x="4248" y="10382"/>
                    <a:pt x="4206" y="10256"/>
                    <a:pt x="4164" y="10151"/>
                  </a:cubicBezTo>
                  <a:cubicBezTo>
                    <a:pt x="4081" y="9963"/>
                    <a:pt x="4018" y="9754"/>
                    <a:pt x="3934" y="9545"/>
                  </a:cubicBezTo>
                  <a:cubicBezTo>
                    <a:pt x="4143" y="9440"/>
                    <a:pt x="4373" y="9335"/>
                    <a:pt x="4520" y="9273"/>
                  </a:cubicBezTo>
                  <a:cubicBezTo>
                    <a:pt x="4666" y="9210"/>
                    <a:pt x="4834" y="9147"/>
                    <a:pt x="5001" y="9084"/>
                  </a:cubicBezTo>
                  <a:cubicBezTo>
                    <a:pt x="5064" y="9043"/>
                    <a:pt x="5148" y="9022"/>
                    <a:pt x="5231" y="8980"/>
                  </a:cubicBezTo>
                  <a:cubicBezTo>
                    <a:pt x="6006" y="8729"/>
                    <a:pt x="6801" y="8519"/>
                    <a:pt x="7596" y="8394"/>
                  </a:cubicBezTo>
                  <a:cubicBezTo>
                    <a:pt x="7626" y="8390"/>
                    <a:pt x="7652" y="8387"/>
                    <a:pt x="7674" y="8387"/>
                  </a:cubicBezTo>
                  <a:close/>
                  <a:moveTo>
                    <a:pt x="19339" y="8408"/>
                  </a:moveTo>
                  <a:cubicBezTo>
                    <a:pt x="19360" y="8408"/>
                    <a:pt x="19386" y="8410"/>
                    <a:pt x="19418" y="8415"/>
                  </a:cubicBezTo>
                  <a:cubicBezTo>
                    <a:pt x="20234" y="8519"/>
                    <a:pt x="21050" y="8729"/>
                    <a:pt x="21824" y="9001"/>
                  </a:cubicBezTo>
                  <a:cubicBezTo>
                    <a:pt x="22242" y="9147"/>
                    <a:pt x="22640" y="9356"/>
                    <a:pt x="23037" y="9524"/>
                  </a:cubicBezTo>
                  <a:cubicBezTo>
                    <a:pt x="23037" y="10131"/>
                    <a:pt x="21677" y="12683"/>
                    <a:pt x="21196" y="13060"/>
                  </a:cubicBezTo>
                  <a:lnTo>
                    <a:pt x="18016" y="11658"/>
                  </a:lnTo>
                  <a:lnTo>
                    <a:pt x="18016" y="11637"/>
                  </a:lnTo>
                  <a:cubicBezTo>
                    <a:pt x="18078" y="11470"/>
                    <a:pt x="18162" y="11323"/>
                    <a:pt x="18204" y="11156"/>
                  </a:cubicBezTo>
                  <a:cubicBezTo>
                    <a:pt x="18350" y="10821"/>
                    <a:pt x="18476" y="10465"/>
                    <a:pt x="18602" y="10110"/>
                  </a:cubicBezTo>
                  <a:cubicBezTo>
                    <a:pt x="18706" y="9859"/>
                    <a:pt x="18832" y="9587"/>
                    <a:pt x="18936" y="9335"/>
                  </a:cubicBezTo>
                  <a:cubicBezTo>
                    <a:pt x="19020" y="9063"/>
                    <a:pt x="19125" y="8812"/>
                    <a:pt x="19208" y="8540"/>
                  </a:cubicBezTo>
                  <a:cubicBezTo>
                    <a:pt x="19241" y="8442"/>
                    <a:pt x="19261" y="8408"/>
                    <a:pt x="19339" y="8408"/>
                  </a:cubicBezTo>
                  <a:close/>
                  <a:moveTo>
                    <a:pt x="9416" y="12270"/>
                  </a:moveTo>
                  <a:cubicBezTo>
                    <a:pt x="9437" y="12270"/>
                    <a:pt x="9458" y="12275"/>
                    <a:pt x="9479" y="12286"/>
                  </a:cubicBezTo>
                  <a:cubicBezTo>
                    <a:pt x="9667" y="12328"/>
                    <a:pt x="9855" y="12411"/>
                    <a:pt x="10044" y="12495"/>
                  </a:cubicBezTo>
                  <a:cubicBezTo>
                    <a:pt x="10295" y="12620"/>
                    <a:pt x="10525" y="12788"/>
                    <a:pt x="10797" y="12913"/>
                  </a:cubicBezTo>
                  <a:cubicBezTo>
                    <a:pt x="11111" y="13081"/>
                    <a:pt x="11467" y="13206"/>
                    <a:pt x="11801" y="13290"/>
                  </a:cubicBezTo>
                  <a:cubicBezTo>
                    <a:pt x="12011" y="13353"/>
                    <a:pt x="12220" y="13416"/>
                    <a:pt x="12429" y="13478"/>
                  </a:cubicBezTo>
                  <a:lnTo>
                    <a:pt x="12429" y="13520"/>
                  </a:lnTo>
                  <a:lnTo>
                    <a:pt x="12429" y="13541"/>
                  </a:lnTo>
                  <a:cubicBezTo>
                    <a:pt x="12220" y="13604"/>
                    <a:pt x="12011" y="13667"/>
                    <a:pt x="11801" y="13708"/>
                  </a:cubicBezTo>
                  <a:cubicBezTo>
                    <a:pt x="11341" y="13834"/>
                    <a:pt x="10902" y="14001"/>
                    <a:pt x="10483" y="14252"/>
                  </a:cubicBezTo>
                  <a:cubicBezTo>
                    <a:pt x="10190" y="14462"/>
                    <a:pt x="9855" y="14608"/>
                    <a:pt x="9521" y="14713"/>
                  </a:cubicBezTo>
                  <a:cubicBezTo>
                    <a:pt x="9489" y="14723"/>
                    <a:pt x="9453" y="14729"/>
                    <a:pt x="9416" y="14729"/>
                  </a:cubicBezTo>
                  <a:cubicBezTo>
                    <a:pt x="9379" y="14729"/>
                    <a:pt x="9343" y="14723"/>
                    <a:pt x="9311" y="14713"/>
                  </a:cubicBezTo>
                  <a:cubicBezTo>
                    <a:pt x="8747" y="14462"/>
                    <a:pt x="8203" y="14211"/>
                    <a:pt x="7638" y="13960"/>
                  </a:cubicBezTo>
                  <a:cubicBezTo>
                    <a:pt x="7366" y="13855"/>
                    <a:pt x="7094" y="13750"/>
                    <a:pt x="6822" y="13625"/>
                  </a:cubicBezTo>
                  <a:cubicBezTo>
                    <a:pt x="6759" y="13604"/>
                    <a:pt x="6675" y="13562"/>
                    <a:pt x="6570" y="13499"/>
                  </a:cubicBezTo>
                  <a:cubicBezTo>
                    <a:pt x="6654" y="13457"/>
                    <a:pt x="6738" y="13416"/>
                    <a:pt x="6801" y="13374"/>
                  </a:cubicBezTo>
                  <a:cubicBezTo>
                    <a:pt x="7135" y="13227"/>
                    <a:pt x="7491" y="13081"/>
                    <a:pt x="7826" y="12934"/>
                  </a:cubicBezTo>
                  <a:cubicBezTo>
                    <a:pt x="8161" y="12788"/>
                    <a:pt x="8495" y="12641"/>
                    <a:pt x="8830" y="12495"/>
                  </a:cubicBezTo>
                  <a:cubicBezTo>
                    <a:pt x="9019" y="12411"/>
                    <a:pt x="9186" y="12348"/>
                    <a:pt x="9353" y="12286"/>
                  </a:cubicBezTo>
                  <a:cubicBezTo>
                    <a:pt x="9374" y="12275"/>
                    <a:pt x="9395" y="12270"/>
                    <a:pt x="9416" y="12270"/>
                  </a:cubicBezTo>
                  <a:close/>
                  <a:moveTo>
                    <a:pt x="17555" y="12286"/>
                  </a:moveTo>
                  <a:cubicBezTo>
                    <a:pt x="17597" y="12286"/>
                    <a:pt x="17639" y="12286"/>
                    <a:pt x="17681" y="12307"/>
                  </a:cubicBezTo>
                  <a:lnTo>
                    <a:pt x="19355" y="13039"/>
                  </a:lnTo>
                  <a:cubicBezTo>
                    <a:pt x="19627" y="13164"/>
                    <a:pt x="19920" y="13269"/>
                    <a:pt x="20192" y="13395"/>
                  </a:cubicBezTo>
                  <a:cubicBezTo>
                    <a:pt x="20255" y="13416"/>
                    <a:pt x="20338" y="13457"/>
                    <a:pt x="20464" y="13520"/>
                  </a:cubicBezTo>
                  <a:lnTo>
                    <a:pt x="20003" y="13729"/>
                  </a:lnTo>
                  <a:lnTo>
                    <a:pt x="18413" y="14420"/>
                  </a:lnTo>
                  <a:cubicBezTo>
                    <a:pt x="18162" y="14525"/>
                    <a:pt x="17911" y="14650"/>
                    <a:pt x="17639" y="14755"/>
                  </a:cubicBezTo>
                  <a:lnTo>
                    <a:pt x="17534" y="14755"/>
                  </a:lnTo>
                  <a:cubicBezTo>
                    <a:pt x="17409" y="14713"/>
                    <a:pt x="17262" y="14650"/>
                    <a:pt x="17137" y="14608"/>
                  </a:cubicBezTo>
                  <a:cubicBezTo>
                    <a:pt x="16886" y="14483"/>
                    <a:pt x="16656" y="14357"/>
                    <a:pt x="16426" y="14211"/>
                  </a:cubicBezTo>
                  <a:cubicBezTo>
                    <a:pt x="16049" y="14001"/>
                    <a:pt x="15630" y="13834"/>
                    <a:pt x="15191" y="13729"/>
                  </a:cubicBezTo>
                  <a:cubicBezTo>
                    <a:pt x="15003" y="13667"/>
                    <a:pt x="14793" y="13604"/>
                    <a:pt x="14584" y="13541"/>
                  </a:cubicBezTo>
                  <a:lnTo>
                    <a:pt x="14584" y="13499"/>
                  </a:lnTo>
                  <a:lnTo>
                    <a:pt x="14605" y="13499"/>
                  </a:lnTo>
                  <a:cubicBezTo>
                    <a:pt x="14710" y="13457"/>
                    <a:pt x="14814" y="13416"/>
                    <a:pt x="14919" y="13395"/>
                  </a:cubicBezTo>
                  <a:cubicBezTo>
                    <a:pt x="15233" y="13290"/>
                    <a:pt x="15526" y="13206"/>
                    <a:pt x="15840" y="13102"/>
                  </a:cubicBezTo>
                  <a:cubicBezTo>
                    <a:pt x="15986" y="13039"/>
                    <a:pt x="16153" y="12976"/>
                    <a:pt x="16300" y="12892"/>
                  </a:cubicBezTo>
                  <a:cubicBezTo>
                    <a:pt x="16572" y="12746"/>
                    <a:pt x="16844" y="12579"/>
                    <a:pt x="17116" y="12432"/>
                  </a:cubicBezTo>
                  <a:cubicBezTo>
                    <a:pt x="17262" y="12369"/>
                    <a:pt x="17409" y="12328"/>
                    <a:pt x="17555" y="12286"/>
                  </a:cubicBezTo>
                  <a:close/>
                  <a:moveTo>
                    <a:pt x="14291" y="14252"/>
                  </a:moveTo>
                  <a:cubicBezTo>
                    <a:pt x="14584" y="14420"/>
                    <a:pt x="14898" y="14587"/>
                    <a:pt x="15212" y="14734"/>
                  </a:cubicBezTo>
                  <a:cubicBezTo>
                    <a:pt x="15547" y="14901"/>
                    <a:pt x="15902" y="15027"/>
                    <a:pt x="16258" y="15131"/>
                  </a:cubicBezTo>
                  <a:cubicBezTo>
                    <a:pt x="16593" y="15194"/>
                    <a:pt x="16907" y="15299"/>
                    <a:pt x="17200" y="15466"/>
                  </a:cubicBezTo>
                  <a:cubicBezTo>
                    <a:pt x="17262" y="15508"/>
                    <a:pt x="17304" y="15550"/>
                    <a:pt x="17346" y="15613"/>
                  </a:cubicBezTo>
                  <a:cubicBezTo>
                    <a:pt x="17555" y="16198"/>
                    <a:pt x="17786" y="16784"/>
                    <a:pt x="18016" y="17349"/>
                  </a:cubicBezTo>
                  <a:cubicBezTo>
                    <a:pt x="18120" y="17642"/>
                    <a:pt x="18246" y="17893"/>
                    <a:pt x="18350" y="18165"/>
                  </a:cubicBezTo>
                  <a:cubicBezTo>
                    <a:pt x="18371" y="18228"/>
                    <a:pt x="18392" y="18312"/>
                    <a:pt x="18434" y="18416"/>
                  </a:cubicBezTo>
                  <a:cubicBezTo>
                    <a:pt x="18330" y="18395"/>
                    <a:pt x="18246" y="18354"/>
                    <a:pt x="18183" y="18333"/>
                  </a:cubicBezTo>
                  <a:cubicBezTo>
                    <a:pt x="17827" y="18186"/>
                    <a:pt x="17472" y="18040"/>
                    <a:pt x="17137" y="17914"/>
                  </a:cubicBezTo>
                  <a:cubicBezTo>
                    <a:pt x="16781" y="17789"/>
                    <a:pt x="16446" y="17663"/>
                    <a:pt x="16091" y="17517"/>
                  </a:cubicBezTo>
                  <a:cubicBezTo>
                    <a:pt x="15923" y="17454"/>
                    <a:pt x="15756" y="17370"/>
                    <a:pt x="15568" y="17307"/>
                  </a:cubicBezTo>
                  <a:cubicBezTo>
                    <a:pt x="15547" y="17286"/>
                    <a:pt x="15526" y="17265"/>
                    <a:pt x="15505" y="17245"/>
                  </a:cubicBezTo>
                  <a:cubicBezTo>
                    <a:pt x="15421" y="17098"/>
                    <a:pt x="15358" y="16973"/>
                    <a:pt x="15296" y="16826"/>
                  </a:cubicBezTo>
                  <a:cubicBezTo>
                    <a:pt x="15191" y="16449"/>
                    <a:pt x="15107" y="16073"/>
                    <a:pt x="14961" y="15717"/>
                  </a:cubicBezTo>
                  <a:cubicBezTo>
                    <a:pt x="14856" y="15445"/>
                    <a:pt x="14731" y="15152"/>
                    <a:pt x="14584" y="14880"/>
                  </a:cubicBezTo>
                  <a:cubicBezTo>
                    <a:pt x="14480" y="14692"/>
                    <a:pt x="14375" y="14483"/>
                    <a:pt x="14249" y="14273"/>
                  </a:cubicBezTo>
                  <a:lnTo>
                    <a:pt x="14291" y="14252"/>
                  </a:lnTo>
                  <a:close/>
                  <a:moveTo>
                    <a:pt x="12743" y="14252"/>
                  </a:moveTo>
                  <a:lnTo>
                    <a:pt x="12764" y="14273"/>
                  </a:lnTo>
                  <a:cubicBezTo>
                    <a:pt x="12659" y="14483"/>
                    <a:pt x="12576" y="14671"/>
                    <a:pt x="12450" y="14859"/>
                  </a:cubicBezTo>
                  <a:cubicBezTo>
                    <a:pt x="12220" y="15299"/>
                    <a:pt x="12032" y="15759"/>
                    <a:pt x="11906" y="16240"/>
                  </a:cubicBezTo>
                  <a:cubicBezTo>
                    <a:pt x="11843" y="16575"/>
                    <a:pt x="11739" y="16889"/>
                    <a:pt x="11571" y="17182"/>
                  </a:cubicBezTo>
                  <a:cubicBezTo>
                    <a:pt x="11529" y="17245"/>
                    <a:pt x="11467" y="17307"/>
                    <a:pt x="11383" y="17349"/>
                  </a:cubicBezTo>
                  <a:cubicBezTo>
                    <a:pt x="10797" y="17558"/>
                    <a:pt x="10232" y="17789"/>
                    <a:pt x="9667" y="17998"/>
                  </a:cubicBezTo>
                  <a:cubicBezTo>
                    <a:pt x="9395" y="18102"/>
                    <a:pt x="9144" y="18228"/>
                    <a:pt x="8872" y="18333"/>
                  </a:cubicBezTo>
                  <a:cubicBezTo>
                    <a:pt x="8788" y="18374"/>
                    <a:pt x="8705" y="18395"/>
                    <a:pt x="8600" y="18437"/>
                  </a:cubicBezTo>
                  <a:cubicBezTo>
                    <a:pt x="8642" y="18333"/>
                    <a:pt x="8663" y="18249"/>
                    <a:pt x="8684" y="18165"/>
                  </a:cubicBezTo>
                  <a:cubicBezTo>
                    <a:pt x="8830" y="17810"/>
                    <a:pt x="8977" y="17454"/>
                    <a:pt x="9102" y="17119"/>
                  </a:cubicBezTo>
                  <a:cubicBezTo>
                    <a:pt x="9249" y="16784"/>
                    <a:pt x="9374" y="16429"/>
                    <a:pt x="9500" y="16094"/>
                  </a:cubicBezTo>
                  <a:cubicBezTo>
                    <a:pt x="9563" y="15926"/>
                    <a:pt x="9646" y="15738"/>
                    <a:pt x="9709" y="15571"/>
                  </a:cubicBezTo>
                  <a:cubicBezTo>
                    <a:pt x="9730" y="15550"/>
                    <a:pt x="9751" y="15508"/>
                    <a:pt x="9793" y="15508"/>
                  </a:cubicBezTo>
                  <a:cubicBezTo>
                    <a:pt x="9918" y="15424"/>
                    <a:pt x="10044" y="15341"/>
                    <a:pt x="10190" y="15299"/>
                  </a:cubicBezTo>
                  <a:cubicBezTo>
                    <a:pt x="10567" y="15173"/>
                    <a:pt x="10944" y="15089"/>
                    <a:pt x="11320" y="14964"/>
                  </a:cubicBezTo>
                  <a:cubicBezTo>
                    <a:pt x="11592" y="14838"/>
                    <a:pt x="11864" y="14713"/>
                    <a:pt x="12136" y="14587"/>
                  </a:cubicBezTo>
                  <a:cubicBezTo>
                    <a:pt x="12345" y="14483"/>
                    <a:pt x="12534" y="14357"/>
                    <a:pt x="12743" y="14252"/>
                  </a:cubicBezTo>
                  <a:close/>
                  <a:moveTo>
                    <a:pt x="21196" y="13960"/>
                  </a:moveTo>
                  <a:cubicBezTo>
                    <a:pt x="21238" y="14001"/>
                    <a:pt x="21301" y="14064"/>
                    <a:pt x="21343" y="14127"/>
                  </a:cubicBezTo>
                  <a:cubicBezTo>
                    <a:pt x="21824" y="14776"/>
                    <a:pt x="22242" y="15466"/>
                    <a:pt x="22577" y="16177"/>
                  </a:cubicBezTo>
                  <a:cubicBezTo>
                    <a:pt x="22765" y="16554"/>
                    <a:pt x="22891" y="16952"/>
                    <a:pt x="23037" y="17349"/>
                  </a:cubicBezTo>
                  <a:cubicBezTo>
                    <a:pt x="23058" y="17391"/>
                    <a:pt x="23058" y="17433"/>
                    <a:pt x="23058" y="17475"/>
                  </a:cubicBezTo>
                  <a:cubicBezTo>
                    <a:pt x="22891" y="17558"/>
                    <a:pt x="22703" y="17663"/>
                    <a:pt x="22535" y="17726"/>
                  </a:cubicBezTo>
                  <a:cubicBezTo>
                    <a:pt x="22368" y="17810"/>
                    <a:pt x="22200" y="17872"/>
                    <a:pt x="22012" y="17956"/>
                  </a:cubicBezTo>
                  <a:cubicBezTo>
                    <a:pt x="21949" y="17977"/>
                    <a:pt x="21887" y="17998"/>
                    <a:pt x="21824" y="18019"/>
                  </a:cubicBezTo>
                  <a:cubicBezTo>
                    <a:pt x="21050" y="18291"/>
                    <a:pt x="20255" y="18500"/>
                    <a:pt x="19439" y="18626"/>
                  </a:cubicBezTo>
                  <a:cubicBezTo>
                    <a:pt x="19402" y="18630"/>
                    <a:pt x="19373" y="18633"/>
                    <a:pt x="19349" y="18633"/>
                  </a:cubicBezTo>
                  <a:cubicBezTo>
                    <a:pt x="19261" y="18633"/>
                    <a:pt x="19241" y="18599"/>
                    <a:pt x="19208" y="18500"/>
                  </a:cubicBezTo>
                  <a:cubicBezTo>
                    <a:pt x="19041" y="17935"/>
                    <a:pt x="18790" y="17391"/>
                    <a:pt x="18581" y="16826"/>
                  </a:cubicBezTo>
                  <a:cubicBezTo>
                    <a:pt x="18455" y="16491"/>
                    <a:pt x="18309" y="16136"/>
                    <a:pt x="18183" y="15801"/>
                  </a:cubicBezTo>
                  <a:cubicBezTo>
                    <a:pt x="18141" y="15654"/>
                    <a:pt x="18058" y="15529"/>
                    <a:pt x="17995" y="15382"/>
                  </a:cubicBezTo>
                  <a:lnTo>
                    <a:pt x="21196" y="13960"/>
                  </a:lnTo>
                  <a:close/>
                  <a:moveTo>
                    <a:pt x="5817" y="13980"/>
                  </a:moveTo>
                  <a:lnTo>
                    <a:pt x="9019" y="15403"/>
                  </a:lnTo>
                  <a:cubicBezTo>
                    <a:pt x="8956" y="15571"/>
                    <a:pt x="8893" y="15717"/>
                    <a:pt x="8830" y="15885"/>
                  </a:cubicBezTo>
                  <a:cubicBezTo>
                    <a:pt x="8684" y="16219"/>
                    <a:pt x="8558" y="16554"/>
                    <a:pt x="8433" y="16910"/>
                  </a:cubicBezTo>
                  <a:cubicBezTo>
                    <a:pt x="8328" y="17161"/>
                    <a:pt x="8203" y="17412"/>
                    <a:pt x="8119" y="17684"/>
                  </a:cubicBezTo>
                  <a:cubicBezTo>
                    <a:pt x="8014" y="17956"/>
                    <a:pt x="7910" y="18228"/>
                    <a:pt x="7826" y="18479"/>
                  </a:cubicBezTo>
                  <a:cubicBezTo>
                    <a:pt x="7780" y="18603"/>
                    <a:pt x="7767" y="18635"/>
                    <a:pt x="7697" y="18635"/>
                  </a:cubicBezTo>
                  <a:cubicBezTo>
                    <a:pt x="7672" y="18635"/>
                    <a:pt x="7639" y="18631"/>
                    <a:pt x="7596" y="18626"/>
                  </a:cubicBezTo>
                  <a:cubicBezTo>
                    <a:pt x="6780" y="18521"/>
                    <a:pt x="5985" y="18312"/>
                    <a:pt x="5231" y="18040"/>
                  </a:cubicBezTo>
                  <a:cubicBezTo>
                    <a:pt x="4813" y="17914"/>
                    <a:pt x="4436" y="17726"/>
                    <a:pt x="4060" y="17538"/>
                  </a:cubicBezTo>
                  <a:lnTo>
                    <a:pt x="3955" y="17475"/>
                  </a:lnTo>
                  <a:lnTo>
                    <a:pt x="3955" y="17454"/>
                  </a:lnTo>
                  <a:cubicBezTo>
                    <a:pt x="4373" y="16198"/>
                    <a:pt x="5001" y="15027"/>
                    <a:pt x="5817" y="13980"/>
                  </a:cubicBezTo>
                  <a:close/>
                  <a:moveTo>
                    <a:pt x="13496" y="14545"/>
                  </a:moveTo>
                  <a:cubicBezTo>
                    <a:pt x="13559" y="14692"/>
                    <a:pt x="13601" y="14797"/>
                    <a:pt x="13643" y="14922"/>
                  </a:cubicBezTo>
                  <a:cubicBezTo>
                    <a:pt x="13726" y="15194"/>
                    <a:pt x="13810" y="15487"/>
                    <a:pt x="13915" y="15738"/>
                  </a:cubicBezTo>
                  <a:cubicBezTo>
                    <a:pt x="13977" y="15905"/>
                    <a:pt x="14040" y="16073"/>
                    <a:pt x="14124" y="16240"/>
                  </a:cubicBezTo>
                  <a:cubicBezTo>
                    <a:pt x="14249" y="16491"/>
                    <a:pt x="14396" y="16742"/>
                    <a:pt x="14542" y="16993"/>
                  </a:cubicBezTo>
                  <a:cubicBezTo>
                    <a:pt x="14626" y="17161"/>
                    <a:pt x="14710" y="17349"/>
                    <a:pt x="14752" y="17538"/>
                  </a:cubicBezTo>
                  <a:cubicBezTo>
                    <a:pt x="14752" y="17600"/>
                    <a:pt x="14752" y="17642"/>
                    <a:pt x="14731" y="17684"/>
                  </a:cubicBezTo>
                  <a:cubicBezTo>
                    <a:pt x="14480" y="18249"/>
                    <a:pt x="14229" y="18814"/>
                    <a:pt x="13977" y="19379"/>
                  </a:cubicBezTo>
                  <a:cubicBezTo>
                    <a:pt x="13873" y="19651"/>
                    <a:pt x="13747" y="19923"/>
                    <a:pt x="13643" y="20195"/>
                  </a:cubicBezTo>
                  <a:cubicBezTo>
                    <a:pt x="13601" y="20278"/>
                    <a:pt x="13559" y="20341"/>
                    <a:pt x="13538" y="20425"/>
                  </a:cubicBezTo>
                  <a:lnTo>
                    <a:pt x="13496" y="20425"/>
                  </a:lnTo>
                  <a:cubicBezTo>
                    <a:pt x="13371" y="20153"/>
                    <a:pt x="13245" y="19881"/>
                    <a:pt x="13120" y="19588"/>
                  </a:cubicBezTo>
                  <a:lnTo>
                    <a:pt x="12701" y="18626"/>
                  </a:lnTo>
                  <a:cubicBezTo>
                    <a:pt x="12576" y="18312"/>
                    <a:pt x="12429" y="17977"/>
                    <a:pt x="12283" y="17642"/>
                  </a:cubicBezTo>
                  <a:cubicBezTo>
                    <a:pt x="12262" y="17621"/>
                    <a:pt x="12262" y="17579"/>
                    <a:pt x="12283" y="17538"/>
                  </a:cubicBezTo>
                  <a:cubicBezTo>
                    <a:pt x="12324" y="17391"/>
                    <a:pt x="12366" y="17245"/>
                    <a:pt x="12450" y="17098"/>
                  </a:cubicBezTo>
                  <a:cubicBezTo>
                    <a:pt x="12534" y="16868"/>
                    <a:pt x="12680" y="16659"/>
                    <a:pt x="12806" y="16429"/>
                  </a:cubicBezTo>
                  <a:cubicBezTo>
                    <a:pt x="13015" y="16052"/>
                    <a:pt x="13203" y="15633"/>
                    <a:pt x="13308" y="15194"/>
                  </a:cubicBezTo>
                  <a:cubicBezTo>
                    <a:pt x="13371" y="15006"/>
                    <a:pt x="13433" y="14797"/>
                    <a:pt x="13496" y="14545"/>
                  </a:cubicBezTo>
                  <a:close/>
                  <a:moveTo>
                    <a:pt x="11655" y="18019"/>
                  </a:moveTo>
                  <a:lnTo>
                    <a:pt x="13057" y="21199"/>
                  </a:lnTo>
                  <a:cubicBezTo>
                    <a:pt x="13015" y="21241"/>
                    <a:pt x="12973" y="21304"/>
                    <a:pt x="12910" y="21346"/>
                  </a:cubicBezTo>
                  <a:cubicBezTo>
                    <a:pt x="12345" y="21743"/>
                    <a:pt x="11760" y="22120"/>
                    <a:pt x="11132" y="22434"/>
                  </a:cubicBezTo>
                  <a:cubicBezTo>
                    <a:pt x="10713" y="22643"/>
                    <a:pt x="10253" y="22810"/>
                    <a:pt x="9835" y="22999"/>
                  </a:cubicBezTo>
                  <a:cubicBezTo>
                    <a:pt x="9730" y="23019"/>
                    <a:pt x="9646" y="23040"/>
                    <a:pt x="9542" y="23061"/>
                  </a:cubicBezTo>
                  <a:cubicBezTo>
                    <a:pt x="9458" y="22894"/>
                    <a:pt x="9353" y="22685"/>
                    <a:pt x="9291" y="22517"/>
                  </a:cubicBezTo>
                  <a:cubicBezTo>
                    <a:pt x="9207" y="22371"/>
                    <a:pt x="9144" y="22203"/>
                    <a:pt x="9081" y="22036"/>
                  </a:cubicBezTo>
                  <a:cubicBezTo>
                    <a:pt x="9060" y="21973"/>
                    <a:pt x="9019" y="21911"/>
                    <a:pt x="8998" y="21827"/>
                  </a:cubicBezTo>
                  <a:cubicBezTo>
                    <a:pt x="8809" y="21283"/>
                    <a:pt x="8642" y="20697"/>
                    <a:pt x="8516" y="20132"/>
                  </a:cubicBezTo>
                  <a:cubicBezTo>
                    <a:pt x="8475" y="19881"/>
                    <a:pt x="8433" y="19651"/>
                    <a:pt x="8412" y="19421"/>
                  </a:cubicBezTo>
                  <a:cubicBezTo>
                    <a:pt x="8391" y="19274"/>
                    <a:pt x="8391" y="19253"/>
                    <a:pt x="8516" y="19211"/>
                  </a:cubicBezTo>
                  <a:cubicBezTo>
                    <a:pt x="9102" y="19044"/>
                    <a:pt x="9625" y="18793"/>
                    <a:pt x="10190" y="18584"/>
                  </a:cubicBezTo>
                  <a:cubicBezTo>
                    <a:pt x="10525" y="18437"/>
                    <a:pt x="10860" y="18333"/>
                    <a:pt x="11195" y="18207"/>
                  </a:cubicBezTo>
                  <a:cubicBezTo>
                    <a:pt x="11257" y="18165"/>
                    <a:pt x="11341" y="18123"/>
                    <a:pt x="11404" y="18102"/>
                  </a:cubicBezTo>
                  <a:lnTo>
                    <a:pt x="11655" y="18019"/>
                  </a:lnTo>
                  <a:close/>
                  <a:moveTo>
                    <a:pt x="15379" y="17998"/>
                  </a:moveTo>
                  <a:lnTo>
                    <a:pt x="15861" y="18186"/>
                  </a:lnTo>
                  <a:cubicBezTo>
                    <a:pt x="16195" y="18333"/>
                    <a:pt x="16530" y="18458"/>
                    <a:pt x="16886" y="18584"/>
                  </a:cubicBezTo>
                  <a:cubicBezTo>
                    <a:pt x="17158" y="18688"/>
                    <a:pt x="17451" y="18835"/>
                    <a:pt x="17702" y="18918"/>
                  </a:cubicBezTo>
                  <a:cubicBezTo>
                    <a:pt x="17953" y="19002"/>
                    <a:pt x="18204" y="19086"/>
                    <a:pt x="18476" y="19190"/>
                  </a:cubicBezTo>
                  <a:cubicBezTo>
                    <a:pt x="18602" y="19232"/>
                    <a:pt x="18622" y="19253"/>
                    <a:pt x="18602" y="19400"/>
                  </a:cubicBezTo>
                  <a:cubicBezTo>
                    <a:pt x="18497" y="20090"/>
                    <a:pt x="18350" y="20781"/>
                    <a:pt x="18120" y="21450"/>
                  </a:cubicBezTo>
                  <a:cubicBezTo>
                    <a:pt x="18058" y="21701"/>
                    <a:pt x="17953" y="21952"/>
                    <a:pt x="17848" y="22183"/>
                  </a:cubicBezTo>
                  <a:cubicBezTo>
                    <a:pt x="17744" y="22392"/>
                    <a:pt x="17660" y="22622"/>
                    <a:pt x="17576" y="22831"/>
                  </a:cubicBezTo>
                  <a:cubicBezTo>
                    <a:pt x="17534" y="22915"/>
                    <a:pt x="17493" y="22978"/>
                    <a:pt x="17451" y="23061"/>
                  </a:cubicBezTo>
                  <a:cubicBezTo>
                    <a:pt x="17283" y="22999"/>
                    <a:pt x="17116" y="22936"/>
                    <a:pt x="16928" y="22873"/>
                  </a:cubicBezTo>
                  <a:cubicBezTo>
                    <a:pt x="16739" y="22789"/>
                    <a:pt x="16572" y="22727"/>
                    <a:pt x="16384" y="22643"/>
                  </a:cubicBezTo>
                  <a:cubicBezTo>
                    <a:pt x="16321" y="22622"/>
                    <a:pt x="16258" y="22601"/>
                    <a:pt x="16195" y="22559"/>
                  </a:cubicBezTo>
                  <a:cubicBezTo>
                    <a:pt x="15463" y="22203"/>
                    <a:pt x="14793" y="21785"/>
                    <a:pt x="14145" y="21325"/>
                  </a:cubicBezTo>
                  <a:lnTo>
                    <a:pt x="14124" y="21325"/>
                  </a:lnTo>
                  <a:cubicBezTo>
                    <a:pt x="13936" y="21199"/>
                    <a:pt x="13957" y="21199"/>
                    <a:pt x="14040" y="20990"/>
                  </a:cubicBezTo>
                  <a:cubicBezTo>
                    <a:pt x="14249" y="20571"/>
                    <a:pt x="14417" y="20153"/>
                    <a:pt x="14605" y="19734"/>
                  </a:cubicBezTo>
                  <a:cubicBezTo>
                    <a:pt x="14731" y="19483"/>
                    <a:pt x="14856" y="19190"/>
                    <a:pt x="14961" y="18960"/>
                  </a:cubicBezTo>
                  <a:cubicBezTo>
                    <a:pt x="15065" y="18709"/>
                    <a:pt x="15170" y="18458"/>
                    <a:pt x="15275" y="18228"/>
                  </a:cubicBezTo>
                  <a:lnTo>
                    <a:pt x="15379" y="17998"/>
                  </a:lnTo>
                  <a:close/>
                  <a:moveTo>
                    <a:pt x="17603" y="1"/>
                  </a:moveTo>
                  <a:cubicBezTo>
                    <a:pt x="17587" y="1"/>
                    <a:pt x="17571" y="2"/>
                    <a:pt x="17555" y="4"/>
                  </a:cubicBezTo>
                  <a:cubicBezTo>
                    <a:pt x="17388" y="24"/>
                    <a:pt x="17242" y="171"/>
                    <a:pt x="17242" y="359"/>
                  </a:cubicBezTo>
                  <a:cubicBezTo>
                    <a:pt x="17242" y="422"/>
                    <a:pt x="17262" y="464"/>
                    <a:pt x="17262" y="527"/>
                  </a:cubicBezTo>
                  <a:cubicBezTo>
                    <a:pt x="17283" y="610"/>
                    <a:pt x="17304" y="694"/>
                    <a:pt x="17304" y="778"/>
                  </a:cubicBezTo>
                  <a:cubicBezTo>
                    <a:pt x="17346" y="987"/>
                    <a:pt x="17367" y="1175"/>
                    <a:pt x="17409" y="1384"/>
                  </a:cubicBezTo>
                  <a:cubicBezTo>
                    <a:pt x="17472" y="1698"/>
                    <a:pt x="17493" y="2012"/>
                    <a:pt x="17472" y="2326"/>
                  </a:cubicBezTo>
                  <a:cubicBezTo>
                    <a:pt x="17430" y="2284"/>
                    <a:pt x="17388" y="2263"/>
                    <a:pt x="17367" y="2221"/>
                  </a:cubicBezTo>
                  <a:cubicBezTo>
                    <a:pt x="17221" y="2012"/>
                    <a:pt x="17053" y="1761"/>
                    <a:pt x="16928" y="1573"/>
                  </a:cubicBezTo>
                  <a:cubicBezTo>
                    <a:pt x="16781" y="1384"/>
                    <a:pt x="16656" y="1196"/>
                    <a:pt x="16509" y="1008"/>
                  </a:cubicBezTo>
                  <a:cubicBezTo>
                    <a:pt x="16437" y="912"/>
                    <a:pt x="16332" y="864"/>
                    <a:pt x="16223" y="864"/>
                  </a:cubicBezTo>
                  <a:cubicBezTo>
                    <a:pt x="16141" y="864"/>
                    <a:pt x="16058" y="891"/>
                    <a:pt x="15986" y="945"/>
                  </a:cubicBezTo>
                  <a:cubicBezTo>
                    <a:pt x="15819" y="1071"/>
                    <a:pt x="15798" y="1322"/>
                    <a:pt x="15944" y="1489"/>
                  </a:cubicBezTo>
                  <a:cubicBezTo>
                    <a:pt x="16258" y="1908"/>
                    <a:pt x="16572" y="2347"/>
                    <a:pt x="16865" y="2786"/>
                  </a:cubicBezTo>
                  <a:cubicBezTo>
                    <a:pt x="16970" y="2933"/>
                    <a:pt x="17053" y="3121"/>
                    <a:pt x="17137" y="3289"/>
                  </a:cubicBezTo>
                  <a:lnTo>
                    <a:pt x="16551" y="3519"/>
                  </a:lnTo>
                  <a:cubicBezTo>
                    <a:pt x="16384" y="3581"/>
                    <a:pt x="16174" y="3665"/>
                    <a:pt x="16007" y="3728"/>
                  </a:cubicBezTo>
                  <a:cubicBezTo>
                    <a:pt x="15819" y="3812"/>
                    <a:pt x="15651" y="3895"/>
                    <a:pt x="15484" y="4000"/>
                  </a:cubicBezTo>
                  <a:cubicBezTo>
                    <a:pt x="15317" y="4084"/>
                    <a:pt x="15128" y="4188"/>
                    <a:pt x="14961" y="4272"/>
                  </a:cubicBezTo>
                  <a:cubicBezTo>
                    <a:pt x="14773" y="4377"/>
                    <a:pt x="14605" y="4502"/>
                    <a:pt x="14438" y="4607"/>
                  </a:cubicBezTo>
                  <a:cubicBezTo>
                    <a:pt x="14270" y="4711"/>
                    <a:pt x="14103" y="4816"/>
                    <a:pt x="13936" y="4921"/>
                  </a:cubicBezTo>
                  <a:lnTo>
                    <a:pt x="13936" y="4418"/>
                  </a:lnTo>
                  <a:cubicBezTo>
                    <a:pt x="14082" y="4377"/>
                    <a:pt x="14208" y="4314"/>
                    <a:pt x="14312" y="4209"/>
                  </a:cubicBezTo>
                  <a:cubicBezTo>
                    <a:pt x="14459" y="4063"/>
                    <a:pt x="14647" y="3937"/>
                    <a:pt x="14814" y="3791"/>
                  </a:cubicBezTo>
                  <a:cubicBezTo>
                    <a:pt x="14898" y="3728"/>
                    <a:pt x="14982" y="3665"/>
                    <a:pt x="15065" y="3602"/>
                  </a:cubicBezTo>
                  <a:cubicBezTo>
                    <a:pt x="15170" y="3540"/>
                    <a:pt x="15212" y="3435"/>
                    <a:pt x="15233" y="3330"/>
                  </a:cubicBezTo>
                  <a:cubicBezTo>
                    <a:pt x="15254" y="3205"/>
                    <a:pt x="15212" y="3079"/>
                    <a:pt x="15107" y="3017"/>
                  </a:cubicBezTo>
                  <a:cubicBezTo>
                    <a:pt x="15048" y="2958"/>
                    <a:pt x="14976" y="2932"/>
                    <a:pt x="14902" y="2932"/>
                  </a:cubicBezTo>
                  <a:cubicBezTo>
                    <a:pt x="14844" y="2932"/>
                    <a:pt x="14785" y="2947"/>
                    <a:pt x="14731" y="2975"/>
                  </a:cubicBezTo>
                  <a:cubicBezTo>
                    <a:pt x="14647" y="3017"/>
                    <a:pt x="14563" y="3058"/>
                    <a:pt x="14480" y="3142"/>
                  </a:cubicBezTo>
                  <a:cubicBezTo>
                    <a:pt x="14291" y="3268"/>
                    <a:pt x="14124" y="3414"/>
                    <a:pt x="13915" y="3561"/>
                  </a:cubicBezTo>
                  <a:cubicBezTo>
                    <a:pt x="13936" y="3435"/>
                    <a:pt x="13873" y="3330"/>
                    <a:pt x="13977" y="3226"/>
                  </a:cubicBezTo>
                  <a:lnTo>
                    <a:pt x="15086" y="2180"/>
                  </a:lnTo>
                  <a:cubicBezTo>
                    <a:pt x="15128" y="2159"/>
                    <a:pt x="15170" y="2096"/>
                    <a:pt x="15212" y="2054"/>
                  </a:cubicBezTo>
                  <a:cubicBezTo>
                    <a:pt x="15317" y="1908"/>
                    <a:pt x="15275" y="1698"/>
                    <a:pt x="15128" y="1573"/>
                  </a:cubicBezTo>
                  <a:cubicBezTo>
                    <a:pt x="15062" y="1526"/>
                    <a:pt x="14988" y="1504"/>
                    <a:pt x="14914" y="1504"/>
                  </a:cubicBezTo>
                  <a:cubicBezTo>
                    <a:pt x="14825" y="1504"/>
                    <a:pt x="14737" y="1536"/>
                    <a:pt x="14668" y="1594"/>
                  </a:cubicBezTo>
                  <a:cubicBezTo>
                    <a:pt x="14438" y="1824"/>
                    <a:pt x="14208" y="2054"/>
                    <a:pt x="13998" y="2284"/>
                  </a:cubicBezTo>
                  <a:cubicBezTo>
                    <a:pt x="13852" y="2431"/>
                    <a:pt x="13705" y="2577"/>
                    <a:pt x="13559" y="2724"/>
                  </a:cubicBezTo>
                  <a:lnTo>
                    <a:pt x="13120" y="2284"/>
                  </a:lnTo>
                  <a:cubicBezTo>
                    <a:pt x="12910" y="2054"/>
                    <a:pt x="12680" y="1824"/>
                    <a:pt x="12450" y="1594"/>
                  </a:cubicBezTo>
                  <a:cubicBezTo>
                    <a:pt x="12380" y="1538"/>
                    <a:pt x="12283" y="1501"/>
                    <a:pt x="12188" y="1501"/>
                  </a:cubicBezTo>
                  <a:cubicBezTo>
                    <a:pt x="12141" y="1501"/>
                    <a:pt x="12094" y="1510"/>
                    <a:pt x="12052" y="1531"/>
                  </a:cubicBezTo>
                  <a:cubicBezTo>
                    <a:pt x="11906" y="1594"/>
                    <a:pt x="11843" y="1740"/>
                    <a:pt x="11864" y="1866"/>
                  </a:cubicBezTo>
                  <a:cubicBezTo>
                    <a:pt x="11864" y="1970"/>
                    <a:pt x="11885" y="2075"/>
                    <a:pt x="11969" y="2138"/>
                  </a:cubicBezTo>
                  <a:cubicBezTo>
                    <a:pt x="12324" y="2493"/>
                    <a:pt x="12659" y="2870"/>
                    <a:pt x="13036" y="3205"/>
                  </a:cubicBezTo>
                  <a:cubicBezTo>
                    <a:pt x="13140" y="3309"/>
                    <a:pt x="13182" y="3456"/>
                    <a:pt x="13140" y="3602"/>
                  </a:cubicBezTo>
                  <a:cubicBezTo>
                    <a:pt x="12931" y="3435"/>
                    <a:pt x="12764" y="3309"/>
                    <a:pt x="12596" y="3163"/>
                  </a:cubicBezTo>
                  <a:cubicBezTo>
                    <a:pt x="12513" y="3121"/>
                    <a:pt x="12429" y="3058"/>
                    <a:pt x="12345" y="3017"/>
                  </a:cubicBezTo>
                  <a:cubicBezTo>
                    <a:pt x="12294" y="2991"/>
                    <a:pt x="12240" y="2979"/>
                    <a:pt x="12187" y="2979"/>
                  </a:cubicBezTo>
                  <a:cubicBezTo>
                    <a:pt x="12025" y="2979"/>
                    <a:pt x="11875" y="3089"/>
                    <a:pt x="11843" y="3247"/>
                  </a:cubicBezTo>
                  <a:cubicBezTo>
                    <a:pt x="11822" y="3414"/>
                    <a:pt x="11885" y="3581"/>
                    <a:pt x="12011" y="3644"/>
                  </a:cubicBezTo>
                  <a:cubicBezTo>
                    <a:pt x="12241" y="3812"/>
                    <a:pt x="12471" y="4000"/>
                    <a:pt x="12680" y="4167"/>
                  </a:cubicBezTo>
                  <a:cubicBezTo>
                    <a:pt x="12806" y="4314"/>
                    <a:pt x="12973" y="4418"/>
                    <a:pt x="13140" y="4460"/>
                  </a:cubicBezTo>
                  <a:lnTo>
                    <a:pt x="13140" y="4900"/>
                  </a:lnTo>
                  <a:cubicBezTo>
                    <a:pt x="13140" y="4921"/>
                    <a:pt x="13140" y="4921"/>
                    <a:pt x="13120" y="4962"/>
                  </a:cubicBezTo>
                  <a:cubicBezTo>
                    <a:pt x="12136" y="4272"/>
                    <a:pt x="11069" y="3728"/>
                    <a:pt x="9939" y="3330"/>
                  </a:cubicBezTo>
                  <a:cubicBezTo>
                    <a:pt x="10127" y="2933"/>
                    <a:pt x="10358" y="2556"/>
                    <a:pt x="10630" y="2221"/>
                  </a:cubicBezTo>
                  <a:cubicBezTo>
                    <a:pt x="10797" y="1970"/>
                    <a:pt x="10985" y="1740"/>
                    <a:pt x="11153" y="1489"/>
                  </a:cubicBezTo>
                  <a:cubicBezTo>
                    <a:pt x="11389" y="1222"/>
                    <a:pt x="11140" y="883"/>
                    <a:pt x="10868" y="883"/>
                  </a:cubicBezTo>
                  <a:cubicBezTo>
                    <a:pt x="10778" y="883"/>
                    <a:pt x="10687" y="920"/>
                    <a:pt x="10609" y="1008"/>
                  </a:cubicBezTo>
                  <a:cubicBezTo>
                    <a:pt x="10567" y="1071"/>
                    <a:pt x="10525" y="1112"/>
                    <a:pt x="10483" y="1175"/>
                  </a:cubicBezTo>
                  <a:lnTo>
                    <a:pt x="9730" y="2221"/>
                  </a:lnTo>
                  <a:cubicBezTo>
                    <a:pt x="9709" y="2263"/>
                    <a:pt x="9688" y="2326"/>
                    <a:pt x="9604" y="2347"/>
                  </a:cubicBezTo>
                  <a:cubicBezTo>
                    <a:pt x="9625" y="2096"/>
                    <a:pt x="9625" y="1845"/>
                    <a:pt x="9667" y="1594"/>
                  </a:cubicBezTo>
                  <a:cubicBezTo>
                    <a:pt x="9709" y="1280"/>
                    <a:pt x="9772" y="987"/>
                    <a:pt x="9793" y="673"/>
                  </a:cubicBezTo>
                  <a:cubicBezTo>
                    <a:pt x="9814" y="589"/>
                    <a:pt x="9835" y="506"/>
                    <a:pt x="9835" y="401"/>
                  </a:cubicBezTo>
                  <a:cubicBezTo>
                    <a:pt x="9846" y="177"/>
                    <a:pt x="9665" y="45"/>
                    <a:pt x="9482" y="45"/>
                  </a:cubicBezTo>
                  <a:cubicBezTo>
                    <a:pt x="9341" y="45"/>
                    <a:pt x="9199" y="123"/>
                    <a:pt x="9144" y="296"/>
                  </a:cubicBezTo>
                  <a:cubicBezTo>
                    <a:pt x="9123" y="401"/>
                    <a:pt x="9102" y="506"/>
                    <a:pt x="9081" y="610"/>
                  </a:cubicBezTo>
                  <a:cubicBezTo>
                    <a:pt x="9060" y="799"/>
                    <a:pt x="9039" y="987"/>
                    <a:pt x="9019" y="1154"/>
                  </a:cubicBezTo>
                  <a:cubicBezTo>
                    <a:pt x="8935" y="1468"/>
                    <a:pt x="8893" y="1782"/>
                    <a:pt x="8893" y="2096"/>
                  </a:cubicBezTo>
                  <a:cubicBezTo>
                    <a:pt x="8914" y="2159"/>
                    <a:pt x="8893" y="2200"/>
                    <a:pt x="8893" y="2284"/>
                  </a:cubicBezTo>
                  <a:cubicBezTo>
                    <a:pt x="8830" y="2221"/>
                    <a:pt x="8788" y="2180"/>
                    <a:pt x="8747" y="2138"/>
                  </a:cubicBezTo>
                  <a:cubicBezTo>
                    <a:pt x="8558" y="1949"/>
                    <a:pt x="8370" y="1782"/>
                    <a:pt x="8140" y="1656"/>
                  </a:cubicBezTo>
                  <a:cubicBezTo>
                    <a:pt x="7993" y="1552"/>
                    <a:pt x="7826" y="1426"/>
                    <a:pt x="7659" y="1301"/>
                  </a:cubicBezTo>
                  <a:cubicBezTo>
                    <a:pt x="7554" y="1217"/>
                    <a:pt x="7428" y="1133"/>
                    <a:pt x="7303" y="1050"/>
                  </a:cubicBezTo>
                  <a:cubicBezTo>
                    <a:pt x="7242" y="1019"/>
                    <a:pt x="7182" y="1006"/>
                    <a:pt x="7126" y="1006"/>
                  </a:cubicBezTo>
                  <a:cubicBezTo>
                    <a:pt x="6834" y="1006"/>
                    <a:pt x="6639" y="1369"/>
                    <a:pt x="6884" y="1615"/>
                  </a:cubicBezTo>
                  <a:cubicBezTo>
                    <a:pt x="6926" y="1656"/>
                    <a:pt x="6968" y="1698"/>
                    <a:pt x="7010" y="1719"/>
                  </a:cubicBezTo>
                  <a:lnTo>
                    <a:pt x="7240" y="1887"/>
                  </a:lnTo>
                  <a:lnTo>
                    <a:pt x="7742" y="2242"/>
                  </a:lnTo>
                  <a:cubicBezTo>
                    <a:pt x="7826" y="2305"/>
                    <a:pt x="7931" y="2368"/>
                    <a:pt x="8014" y="2452"/>
                  </a:cubicBezTo>
                  <a:cubicBezTo>
                    <a:pt x="8161" y="2577"/>
                    <a:pt x="8328" y="2724"/>
                    <a:pt x="8454" y="2891"/>
                  </a:cubicBezTo>
                  <a:lnTo>
                    <a:pt x="8286" y="2849"/>
                  </a:lnTo>
                  <a:lnTo>
                    <a:pt x="6842" y="2619"/>
                  </a:lnTo>
                  <a:cubicBezTo>
                    <a:pt x="6815" y="2614"/>
                    <a:pt x="6789" y="2611"/>
                    <a:pt x="6763" y="2611"/>
                  </a:cubicBezTo>
                  <a:cubicBezTo>
                    <a:pt x="6587" y="2611"/>
                    <a:pt x="6442" y="2730"/>
                    <a:pt x="6424" y="2912"/>
                  </a:cubicBezTo>
                  <a:cubicBezTo>
                    <a:pt x="6382" y="3121"/>
                    <a:pt x="6550" y="3309"/>
                    <a:pt x="6759" y="3330"/>
                  </a:cubicBezTo>
                  <a:cubicBezTo>
                    <a:pt x="6905" y="3351"/>
                    <a:pt x="7052" y="3351"/>
                    <a:pt x="7198" y="3393"/>
                  </a:cubicBezTo>
                  <a:cubicBezTo>
                    <a:pt x="7721" y="3456"/>
                    <a:pt x="8244" y="3581"/>
                    <a:pt x="8767" y="3728"/>
                  </a:cubicBezTo>
                  <a:lnTo>
                    <a:pt x="8872" y="3770"/>
                  </a:lnTo>
                  <a:cubicBezTo>
                    <a:pt x="8349" y="4858"/>
                    <a:pt x="7993" y="5988"/>
                    <a:pt x="7784" y="7180"/>
                  </a:cubicBezTo>
                  <a:cubicBezTo>
                    <a:pt x="7763" y="7159"/>
                    <a:pt x="7742" y="7138"/>
                    <a:pt x="7721" y="7118"/>
                  </a:cubicBezTo>
                  <a:lnTo>
                    <a:pt x="7407" y="6825"/>
                  </a:lnTo>
                  <a:cubicBezTo>
                    <a:pt x="7491" y="6720"/>
                    <a:pt x="7533" y="6574"/>
                    <a:pt x="7533" y="6448"/>
                  </a:cubicBezTo>
                  <a:cubicBezTo>
                    <a:pt x="7533" y="6260"/>
                    <a:pt x="7554" y="6030"/>
                    <a:pt x="7575" y="5883"/>
                  </a:cubicBezTo>
                  <a:cubicBezTo>
                    <a:pt x="7596" y="5737"/>
                    <a:pt x="7617" y="5590"/>
                    <a:pt x="7638" y="5423"/>
                  </a:cubicBezTo>
                  <a:cubicBezTo>
                    <a:pt x="7679" y="5234"/>
                    <a:pt x="7554" y="5067"/>
                    <a:pt x="7366" y="5004"/>
                  </a:cubicBezTo>
                  <a:cubicBezTo>
                    <a:pt x="7341" y="4999"/>
                    <a:pt x="7316" y="4996"/>
                    <a:pt x="7292" y="4996"/>
                  </a:cubicBezTo>
                  <a:cubicBezTo>
                    <a:pt x="7131" y="4996"/>
                    <a:pt x="6983" y="5112"/>
                    <a:pt x="6947" y="5276"/>
                  </a:cubicBezTo>
                  <a:cubicBezTo>
                    <a:pt x="6926" y="5339"/>
                    <a:pt x="6905" y="5402"/>
                    <a:pt x="6905" y="5486"/>
                  </a:cubicBezTo>
                  <a:cubicBezTo>
                    <a:pt x="6863" y="5716"/>
                    <a:pt x="6842" y="5946"/>
                    <a:pt x="6801" y="6218"/>
                  </a:cubicBezTo>
                  <a:lnTo>
                    <a:pt x="6612" y="6030"/>
                  </a:lnTo>
                  <a:lnTo>
                    <a:pt x="6612" y="5632"/>
                  </a:lnTo>
                  <a:lnTo>
                    <a:pt x="6591" y="4314"/>
                  </a:lnTo>
                  <a:lnTo>
                    <a:pt x="6591" y="4293"/>
                  </a:lnTo>
                  <a:cubicBezTo>
                    <a:pt x="6591" y="4105"/>
                    <a:pt x="6424" y="3958"/>
                    <a:pt x="6257" y="3958"/>
                  </a:cubicBezTo>
                  <a:cubicBezTo>
                    <a:pt x="6068" y="3958"/>
                    <a:pt x="5901" y="4084"/>
                    <a:pt x="5880" y="4272"/>
                  </a:cubicBezTo>
                  <a:cubicBezTo>
                    <a:pt x="5880" y="4314"/>
                    <a:pt x="5880" y="4356"/>
                    <a:pt x="5880" y="4397"/>
                  </a:cubicBezTo>
                  <a:cubicBezTo>
                    <a:pt x="5901" y="4816"/>
                    <a:pt x="5901" y="5234"/>
                    <a:pt x="5901" y="5674"/>
                  </a:cubicBezTo>
                  <a:cubicBezTo>
                    <a:pt x="5901" y="5737"/>
                    <a:pt x="5901" y="5820"/>
                    <a:pt x="5880" y="5904"/>
                  </a:cubicBezTo>
                  <a:lnTo>
                    <a:pt x="5650" y="5904"/>
                  </a:lnTo>
                  <a:lnTo>
                    <a:pt x="4353" y="5883"/>
                  </a:lnTo>
                  <a:cubicBezTo>
                    <a:pt x="4332" y="5880"/>
                    <a:pt x="4311" y="5878"/>
                    <a:pt x="4292" y="5878"/>
                  </a:cubicBezTo>
                  <a:cubicBezTo>
                    <a:pt x="4193" y="5878"/>
                    <a:pt x="4112" y="5921"/>
                    <a:pt x="4060" y="6009"/>
                  </a:cubicBezTo>
                  <a:cubicBezTo>
                    <a:pt x="3955" y="6092"/>
                    <a:pt x="3934" y="6239"/>
                    <a:pt x="3997" y="6364"/>
                  </a:cubicBezTo>
                  <a:cubicBezTo>
                    <a:pt x="4039" y="6511"/>
                    <a:pt x="4185" y="6594"/>
                    <a:pt x="4332" y="6594"/>
                  </a:cubicBezTo>
                  <a:cubicBezTo>
                    <a:pt x="4666" y="6594"/>
                    <a:pt x="5001" y="6604"/>
                    <a:pt x="5336" y="6604"/>
                  </a:cubicBezTo>
                  <a:cubicBezTo>
                    <a:pt x="5503" y="6604"/>
                    <a:pt x="5671" y="6601"/>
                    <a:pt x="5838" y="6594"/>
                  </a:cubicBezTo>
                  <a:cubicBezTo>
                    <a:pt x="5985" y="6594"/>
                    <a:pt x="6131" y="6678"/>
                    <a:pt x="6215" y="6804"/>
                  </a:cubicBezTo>
                  <a:cubicBezTo>
                    <a:pt x="6047" y="6825"/>
                    <a:pt x="5922" y="6825"/>
                    <a:pt x="5754" y="6846"/>
                  </a:cubicBezTo>
                  <a:cubicBezTo>
                    <a:pt x="5587" y="6866"/>
                    <a:pt x="5420" y="6887"/>
                    <a:pt x="5273" y="6929"/>
                  </a:cubicBezTo>
                  <a:cubicBezTo>
                    <a:pt x="5085" y="6971"/>
                    <a:pt x="4980" y="7138"/>
                    <a:pt x="5001" y="7327"/>
                  </a:cubicBezTo>
                  <a:cubicBezTo>
                    <a:pt x="5022" y="7494"/>
                    <a:pt x="5190" y="7641"/>
                    <a:pt x="5378" y="7641"/>
                  </a:cubicBezTo>
                  <a:lnTo>
                    <a:pt x="5503" y="7641"/>
                  </a:lnTo>
                  <a:lnTo>
                    <a:pt x="6278" y="7536"/>
                  </a:lnTo>
                  <a:cubicBezTo>
                    <a:pt x="6466" y="7515"/>
                    <a:pt x="6654" y="7557"/>
                    <a:pt x="6801" y="7410"/>
                  </a:cubicBezTo>
                  <a:lnTo>
                    <a:pt x="7177" y="7787"/>
                  </a:lnTo>
                  <a:cubicBezTo>
                    <a:pt x="5985" y="7996"/>
                    <a:pt x="4834" y="8352"/>
                    <a:pt x="3767" y="8875"/>
                  </a:cubicBezTo>
                  <a:cubicBezTo>
                    <a:pt x="3746" y="8833"/>
                    <a:pt x="3725" y="8812"/>
                    <a:pt x="3725" y="8771"/>
                  </a:cubicBezTo>
                  <a:cubicBezTo>
                    <a:pt x="3557" y="8268"/>
                    <a:pt x="3453" y="7745"/>
                    <a:pt x="3390" y="7201"/>
                  </a:cubicBezTo>
                  <a:cubicBezTo>
                    <a:pt x="3348" y="7055"/>
                    <a:pt x="3327" y="6908"/>
                    <a:pt x="3327" y="6762"/>
                  </a:cubicBezTo>
                  <a:cubicBezTo>
                    <a:pt x="3306" y="6553"/>
                    <a:pt x="3139" y="6385"/>
                    <a:pt x="2930" y="6385"/>
                  </a:cubicBezTo>
                  <a:cubicBezTo>
                    <a:pt x="2721" y="6406"/>
                    <a:pt x="2574" y="6594"/>
                    <a:pt x="2595" y="6783"/>
                  </a:cubicBezTo>
                  <a:cubicBezTo>
                    <a:pt x="2616" y="6971"/>
                    <a:pt x="2637" y="7138"/>
                    <a:pt x="2679" y="7306"/>
                  </a:cubicBezTo>
                  <a:cubicBezTo>
                    <a:pt x="2721" y="7620"/>
                    <a:pt x="2783" y="7913"/>
                    <a:pt x="2846" y="8226"/>
                  </a:cubicBezTo>
                  <a:cubicBezTo>
                    <a:pt x="2867" y="8268"/>
                    <a:pt x="2867" y="8331"/>
                    <a:pt x="2867" y="8415"/>
                  </a:cubicBezTo>
                  <a:cubicBezTo>
                    <a:pt x="2595" y="8185"/>
                    <a:pt x="2365" y="7913"/>
                    <a:pt x="2177" y="7620"/>
                  </a:cubicBezTo>
                  <a:cubicBezTo>
                    <a:pt x="2009" y="7390"/>
                    <a:pt x="1821" y="7138"/>
                    <a:pt x="1653" y="6908"/>
                  </a:cubicBezTo>
                  <a:lnTo>
                    <a:pt x="1612" y="6866"/>
                  </a:lnTo>
                  <a:cubicBezTo>
                    <a:pt x="1546" y="6801"/>
                    <a:pt x="1457" y="6770"/>
                    <a:pt x="1370" y="6770"/>
                  </a:cubicBezTo>
                  <a:cubicBezTo>
                    <a:pt x="1290" y="6770"/>
                    <a:pt x="1211" y="6796"/>
                    <a:pt x="1151" y="6846"/>
                  </a:cubicBezTo>
                  <a:cubicBezTo>
                    <a:pt x="1005" y="6950"/>
                    <a:pt x="963" y="7138"/>
                    <a:pt x="1047" y="7285"/>
                  </a:cubicBezTo>
                  <a:cubicBezTo>
                    <a:pt x="1088" y="7369"/>
                    <a:pt x="1130" y="7431"/>
                    <a:pt x="1172" y="7494"/>
                  </a:cubicBezTo>
                  <a:cubicBezTo>
                    <a:pt x="1381" y="7787"/>
                    <a:pt x="1591" y="8080"/>
                    <a:pt x="1821" y="8373"/>
                  </a:cubicBezTo>
                  <a:cubicBezTo>
                    <a:pt x="1905" y="8499"/>
                    <a:pt x="2009" y="8603"/>
                    <a:pt x="2114" y="8729"/>
                  </a:cubicBezTo>
                  <a:cubicBezTo>
                    <a:pt x="2156" y="8771"/>
                    <a:pt x="2197" y="8812"/>
                    <a:pt x="2281" y="8896"/>
                  </a:cubicBezTo>
                  <a:lnTo>
                    <a:pt x="2030" y="8896"/>
                  </a:lnTo>
                  <a:cubicBezTo>
                    <a:pt x="1842" y="8896"/>
                    <a:pt x="1674" y="8896"/>
                    <a:pt x="1486" y="8938"/>
                  </a:cubicBezTo>
                  <a:cubicBezTo>
                    <a:pt x="1172" y="9001"/>
                    <a:pt x="879" y="9043"/>
                    <a:pt x="565" y="9063"/>
                  </a:cubicBezTo>
                  <a:cubicBezTo>
                    <a:pt x="461" y="9084"/>
                    <a:pt x="377" y="9105"/>
                    <a:pt x="272" y="9126"/>
                  </a:cubicBezTo>
                  <a:cubicBezTo>
                    <a:pt x="105" y="9189"/>
                    <a:pt x="0" y="9356"/>
                    <a:pt x="42" y="9545"/>
                  </a:cubicBezTo>
                  <a:cubicBezTo>
                    <a:pt x="63" y="9712"/>
                    <a:pt x="210" y="9838"/>
                    <a:pt x="377" y="9838"/>
                  </a:cubicBezTo>
                  <a:cubicBezTo>
                    <a:pt x="440" y="9838"/>
                    <a:pt x="503" y="9817"/>
                    <a:pt x="544" y="9817"/>
                  </a:cubicBezTo>
                  <a:lnTo>
                    <a:pt x="858" y="9754"/>
                  </a:lnTo>
                  <a:cubicBezTo>
                    <a:pt x="1026" y="9733"/>
                    <a:pt x="1214" y="9712"/>
                    <a:pt x="1381" y="9670"/>
                  </a:cubicBezTo>
                  <a:cubicBezTo>
                    <a:pt x="1633" y="9623"/>
                    <a:pt x="1884" y="9600"/>
                    <a:pt x="2126" y="9600"/>
                  </a:cubicBezTo>
                  <a:cubicBezTo>
                    <a:pt x="2207" y="9600"/>
                    <a:pt x="2286" y="9602"/>
                    <a:pt x="2365" y="9607"/>
                  </a:cubicBezTo>
                  <a:lnTo>
                    <a:pt x="2260" y="9691"/>
                  </a:lnTo>
                  <a:cubicBezTo>
                    <a:pt x="2030" y="9859"/>
                    <a:pt x="1779" y="10026"/>
                    <a:pt x="1591" y="10172"/>
                  </a:cubicBezTo>
                  <a:cubicBezTo>
                    <a:pt x="1402" y="10298"/>
                    <a:pt x="1214" y="10423"/>
                    <a:pt x="1026" y="10570"/>
                  </a:cubicBezTo>
                  <a:cubicBezTo>
                    <a:pt x="858" y="10695"/>
                    <a:pt x="837" y="10947"/>
                    <a:pt x="984" y="11093"/>
                  </a:cubicBezTo>
                  <a:cubicBezTo>
                    <a:pt x="1066" y="11175"/>
                    <a:pt x="1173" y="11217"/>
                    <a:pt x="1278" y="11217"/>
                  </a:cubicBezTo>
                  <a:cubicBezTo>
                    <a:pt x="1361" y="11217"/>
                    <a:pt x="1442" y="11190"/>
                    <a:pt x="1507" y="11135"/>
                  </a:cubicBezTo>
                  <a:cubicBezTo>
                    <a:pt x="1925" y="10821"/>
                    <a:pt x="2365" y="10507"/>
                    <a:pt x="2783" y="10214"/>
                  </a:cubicBezTo>
                  <a:cubicBezTo>
                    <a:pt x="2972" y="10110"/>
                    <a:pt x="3139" y="10005"/>
                    <a:pt x="3306" y="9921"/>
                  </a:cubicBezTo>
                  <a:cubicBezTo>
                    <a:pt x="3704" y="11072"/>
                    <a:pt x="4269" y="12139"/>
                    <a:pt x="4959" y="13123"/>
                  </a:cubicBezTo>
                  <a:lnTo>
                    <a:pt x="4457" y="13123"/>
                  </a:lnTo>
                  <a:cubicBezTo>
                    <a:pt x="4436" y="13039"/>
                    <a:pt x="4394" y="12955"/>
                    <a:pt x="4332" y="12872"/>
                  </a:cubicBezTo>
                  <a:cubicBezTo>
                    <a:pt x="4101" y="12558"/>
                    <a:pt x="3850" y="12265"/>
                    <a:pt x="3599" y="11972"/>
                  </a:cubicBezTo>
                  <a:cubicBezTo>
                    <a:pt x="3537" y="11872"/>
                    <a:pt x="3437" y="11824"/>
                    <a:pt x="3331" y="11824"/>
                  </a:cubicBezTo>
                  <a:cubicBezTo>
                    <a:pt x="3260" y="11824"/>
                    <a:pt x="3186" y="11846"/>
                    <a:pt x="3118" y="11888"/>
                  </a:cubicBezTo>
                  <a:cubicBezTo>
                    <a:pt x="2951" y="11993"/>
                    <a:pt x="2909" y="12202"/>
                    <a:pt x="3013" y="12369"/>
                  </a:cubicBezTo>
                  <a:cubicBezTo>
                    <a:pt x="3055" y="12453"/>
                    <a:pt x="3118" y="12516"/>
                    <a:pt x="3160" y="12600"/>
                  </a:cubicBezTo>
                  <a:cubicBezTo>
                    <a:pt x="3306" y="12767"/>
                    <a:pt x="3432" y="12934"/>
                    <a:pt x="3578" y="13123"/>
                  </a:cubicBezTo>
                  <a:cubicBezTo>
                    <a:pt x="3542" y="13133"/>
                    <a:pt x="3505" y="13138"/>
                    <a:pt x="3469" y="13138"/>
                  </a:cubicBezTo>
                  <a:cubicBezTo>
                    <a:pt x="3361" y="13138"/>
                    <a:pt x="3259" y="13091"/>
                    <a:pt x="3181" y="12997"/>
                  </a:cubicBezTo>
                  <a:cubicBezTo>
                    <a:pt x="2846" y="12641"/>
                    <a:pt x="2469" y="12286"/>
                    <a:pt x="2114" y="11930"/>
                  </a:cubicBezTo>
                  <a:lnTo>
                    <a:pt x="2093" y="11909"/>
                  </a:lnTo>
                  <a:cubicBezTo>
                    <a:pt x="2019" y="11853"/>
                    <a:pt x="1932" y="11827"/>
                    <a:pt x="1848" y="11827"/>
                  </a:cubicBezTo>
                  <a:cubicBezTo>
                    <a:pt x="1742" y="11827"/>
                    <a:pt x="1640" y="11869"/>
                    <a:pt x="1570" y="11951"/>
                  </a:cubicBezTo>
                  <a:cubicBezTo>
                    <a:pt x="1444" y="12097"/>
                    <a:pt x="1444" y="12328"/>
                    <a:pt x="1591" y="12453"/>
                  </a:cubicBezTo>
                  <a:cubicBezTo>
                    <a:pt x="1821" y="12683"/>
                    <a:pt x="2051" y="12892"/>
                    <a:pt x="2302" y="13123"/>
                  </a:cubicBezTo>
                  <a:cubicBezTo>
                    <a:pt x="2428" y="13269"/>
                    <a:pt x="2553" y="13395"/>
                    <a:pt x="2700" y="13541"/>
                  </a:cubicBezTo>
                  <a:cubicBezTo>
                    <a:pt x="2637" y="13604"/>
                    <a:pt x="2595" y="13646"/>
                    <a:pt x="2553" y="13688"/>
                  </a:cubicBezTo>
                  <a:lnTo>
                    <a:pt x="1612" y="14608"/>
                  </a:lnTo>
                  <a:cubicBezTo>
                    <a:pt x="1343" y="14793"/>
                    <a:pt x="1653" y="15220"/>
                    <a:pt x="1916" y="15220"/>
                  </a:cubicBezTo>
                  <a:cubicBezTo>
                    <a:pt x="1981" y="15220"/>
                    <a:pt x="2043" y="15193"/>
                    <a:pt x="2093" y="15131"/>
                  </a:cubicBezTo>
                  <a:cubicBezTo>
                    <a:pt x="2469" y="14776"/>
                    <a:pt x="2846" y="14420"/>
                    <a:pt x="3181" y="14043"/>
                  </a:cubicBezTo>
                  <a:cubicBezTo>
                    <a:pt x="3252" y="13972"/>
                    <a:pt x="3343" y="13939"/>
                    <a:pt x="3434" y="13939"/>
                  </a:cubicBezTo>
                  <a:cubicBezTo>
                    <a:pt x="3476" y="13939"/>
                    <a:pt x="3518" y="13946"/>
                    <a:pt x="3557" y="13960"/>
                  </a:cubicBezTo>
                  <a:cubicBezTo>
                    <a:pt x="3537" y="13980"/>
                    <a:pt x="3516" y="14001"/>
                    <a:pt x="3516" y="14022"/>
                  </a:cubicBezTo>
                  <a:cubicBezTo>
                    <a:pt x="3369" y="14190"/>
                    <a:pt x="3244" y="14378"/>
                    <a:pt x="3118" y="14545"/>
                  </a:cubicBezTo>
                  <a:cubicBezTo>
                    <a:pt x="3055" y="14629"/>
                    <a:pt x="3013" y="14713"/>
                    <a:pt x="2972" y="14797"/>
                  </a:cubicBezTo>
                  <a:cubicBezTo>
                    <a:pt x="2909" y="14985"/>
                    <a:pt x="3034" y="15194"/>
                    <a:pt x="3244" y="15236"/>
                  </a:cubicBezTo>
                  <a:cubicBezTo>
                    <a:pt x="3269" y="15243"/>
                    <a:pt x="3295" y="15247"/>
                    <a:pt x="3322" y="15247"/>
                  </a:cubicBezTo>
                  <a:cubicBezTo>
                    <a:pt x="3446" y="15247"/>
                    <a:pt x="3572" y="15169"/>
                    <a:pt x="3641" y="15048"/>
                  </a:cubicBezTo>
                  <a:cubicBezTo>
                    <a:pt x="3809" y="14838"/>
                    <a:pt x="3955" y="14650"/>
                    <a:pt x="4122" y="14441"/>
                  </a:cubicBezTo>
                  <a:cubicBezTo>
                    <a:pt x="4248" y="14294"/>
                    <a:pt x="4415" y="14169"/>
                    <a:pt x="4436" y="13939"/>
                  </a:cubicBezTo>
                  <a:lnTo>
                    <a:pt x="4959" y="13939"/>
                  </a:lnTo>
                  <a:cubicBezTo>
                    <a:pt x="4625" y="14441"/>
                    <a:pt x="4311" y="14964"/>
                    <a:pt x="4018" y="15487"/>
                  </a:cubicBezTo>
                  <a:cubicBezTo>
                    <a:pt x="3746" y="16010"/>
                    <a:pt x="3537" y="16575"/>
                    <a:pt x="3306" y="17140"/>
                  </a:cubicBezTo>
                  <a:cubicBezTo>
                    <a:pt x="3202" y="17077"/>
                    <a:pt x="3097" y="17035"/>
                    <a:pt x="2993" y="16973"/>
                  </a:cubicBezTo>
                  <a:cubicBezTo>
                    <a:pt x="2553" y="16680"/>
                    <a:pt x="2093" y="16366"/>
                    <a:pt x="1633" y="16073"/>
                  </a:cubicBezTo>
                  <a:cubicBezTo>
                    <a:pt x="1570" y="16010"/>
                    <a:pt x="1528" y="15947"/>
                    <a:pt x="1444" y="15905"/>
                  </a:cubicBezTo>
                  <a:cubicBezTo>
                    <a:pt x="1389" y="15866"/>
                    <a:pt x="1325" y="15847"/>
                    <a:pt x="1259" y="15847"/>
                  </a:cubicBezTo>
                  <a:cubicBezTo>
                    <a:pt x="1152" y="15847"/>
                    <a:pt x="1041" y="15898"/>
                    <a:pt x="963" y="15989"/>
                  </a:cubicBezTo>
                  <a:cubicBezTo>
                    <a:pt x="858" y="16136"/>
                    <a:pt x="858" y="16345"/>
                    <a:pt x="1005" y="16470"/>
                  </a:cubicBezTo>
                  <a:cubicBezTo>
                    <a:pt x="1047" y="16512"/>
                    <a:pt x="1088" y="16554"/>
                    <a:pt x="1130" y="16596"/>
                  </a:cubicBezTo>
                  <a:lnTo>
                    <a:pt x="2156" y="17307"/>
                  </a:lnTo>
                  <a:cubicBezTo>
                    <a:pt x="2239" y="17349"/>
                    <a:pt x="2302" y="17412"/>
                    <a:pt x="2365" y="17475"/>
                  </a:cubicBezTo>
                  <a:cubicBezTo>
                    <a:pt x="2072" y="17475"/>
                    <a:pt x="1800" y="17475"/>
                    <a:pt x="1528" y="17412"/>
                  </a:cubicBezTo>
                  <a:cubicBezTo>
                    <a:pt x="1277" y="17370"/>
                    <a:pt x="1026" y="17328"/>
                    <a:pt x="775" y="17307"/>
                  </a:cubicBezTo>
                  <a:cubicBezTo>
                    <a:pt x="649" y="17265"/>
                    <a:pt x="524" y="17245"/>
                    <a:pt x="377" y="17245"/>
                  </a:cubicBezTo>
                  <a:cubicBezTo>
                    <a:pt x="210" y="17245"/>
                    <a:pt x="63" y="17370"/>
                    <a:pt x="21" y="17538"/>
                  </a:cubicBezTo>
                  <a:cubicBezTo>
                    <a:pt x="0" y="17705"/>
                    <a:pt x="105" y="17893"/>
                    <a:pt x="272" y="17935"/>
                  </a:cubicBezTo>
                  <a:cubicBezTo>
                    <a:pt x="377" y="17956"/>
                    <a:pt x="482" y="17977"/>
                    <a:pt x="586" y="17998"/>
                  </a:cubicBezTo>
                  <a:cubicBezTo>
                    <a:pt x="837" y="18040"/>
                    <a:pt x="1088" y="18082"/>
                    <a:pt x="1360" y="18123"/>
                  </a:cubicBezTo>
                  <a:cubicBezTo>
                    <a:pt x="1549" y="18144"/>
                    <a:pt x="1758" y="18165"/>
                    <a:pt x="1967" y="18186"/>
                  </a:cubicBezTo>
                  <a:lnTo>
                    <a:pt x="2281" y="18186"/>
                  </a:lnTo>
                  <a:cubicBezTo>
                    <a:pt x="2197" y="18249"/>
                    <a:pt x="2156" y="18291"/>
                    <a:pt x="2114" y="18354"/>
                  </a:cubicBezTo>
                  <a:cubicBezTo>
                    <a:pt x="1967" y="18521"/>
                    <a:pt x="1821" y="18688"/>
                    <a:pt x="1674" y="18877"/>
                  </a:cubicBezTo>
                  <a:cubicBezTo>
                    <a:pt x="1528" y="19065"/>
                    <a:pt x="1381" y="19253"/>
                    <a:pt x="1256" y="19462"/>
                  </a:cubicBezTo>
                  <a:cubicBezTo>
                    <a:pt x="1172" y="19567"/>
                    <a:pt x="1088" y="19672"/>
                    <a:pt x="1026" y="19776"/>
                  </a:cubicBezTo>
                  <a:cubicBezTo>
                    <a:pt x="963" y="19944"/>
                    <a:pt x="1005" y="20111"/>
                    <a:pt x="1130" y="20216"/>
                  </a:cubicBezTo>
                  <a:cubicBezTo>
                    <a:pt x="1193" y="20268"/>
                    <a:pt x="1272" y="20294"/>
                    <a:pt x="1350" y="20294"/>
                  </a:cubicBezTo>
                  <a:cubicBezTo>
                    <a:pt x="1428" y="20294"/>
                    <a:pt x="1507" y="20268"/>
                    <a:pt x="1570" y="20216"/>
                  </a:cubicBezTo>
                  <a:cubicBezTo>
                    <a:pt x="1633" y="20174"/>
                    <a:pt x="1674" y="20132"/>
                    <a:pt x="1695" y="20090"/>
                  </a:cubicBezTo>
                  <a:cubicBezTo>
                    <a:pt x="1779" y="19986"/>
                    <a:pt x="1842" y="19902"/>
                    <a:pt x="1925" y="19776"/>
                  </a:cubicBezTo>
                  <a:cubicBezTo>
                    <a:pt x="2009" y="19672"/>
                    <a:pt x="2093" y="19546"/>
                    <a:pt x="2177" y="19421"/>
                  </a:cubicBezTo>
                  <a:cubicBezTo>
                    <a:pt x="2344" y="19149"/>
                    <a:pt x="2532" y="18918"/>
                    <a:pt x="2741" y="18730"/>
                  </a:cubicBezTo>
                  <a:cubicBezTo>
                    <a:pt x="2783" y="18709"/>
                    <a:pt x="2804" y="18688"/>
                    <a:pt x="2846" y="18667"/>
                  </a:cubicBezTo>
                  <a:lnTo>
                    <a:pt x="2846" y="18667"/>
                  </a:lnTo>
                  <a:cubicBezTo>
                    <a:pt x="2783" y="18960"/>
                    <a:pt x="2741" y="19211"/>
                    <a:pt x="2700" y="19483"/>
                  </a:cubicBezTo>
                  <a:cubicBezTo>
                    <a:pt x="2658" y="19734"/>
                    <a:pt x="2616" y="20027"/>
                    <a:pt x="2574" y="20278"/>
                  </a:cubicBezTo>
                  <a:cubicBezTo>
                    <a:pt x="2553" y="20488"/>
                    <a:pt x="2721" y="20655"/>
                    <a:pt x="2909" y="20676"/>
                  </a:cubicBezTo>
                  <a:cubicBezTo>
                    <a:pt x="3118" y="20676"/>
                    <a:pt x="3285" y="20530"/>
                    <a:pt x="3306" y="20320"/>
                  </a:cubicBezTo>
                  <a:cubicBezTo>
                    <a:pt x="3306" y="20278"/>
                    <a:pt x="3306" y="20237"/>
                    <a:pt x="3306" y="20195"/>
                  </a:cubicBezTo>
                  <a:cubicBezTo>
                    <a:pt x="3390" y="19734"/>
                    <a:pt x="3474" y="19274"/>
                    <a:pt x="3557" y="18835"/>
                  </a:cubicBezTo>
                  <a:cubicBezTo>
                    <a:pt x="3599" y="18605"/>
                    <a:pt x="3662" y="18416"/>
                    <a:pt x="3725" y="18186"/>
                  </a:cubicBezTo>
                  <a:cubicBezTo>
                    <a:pt x="4813" y="18709"/>
                    <a:pt x="5964" y="19065"/>
                    <a:pt x="7135" y="19274"/>
                  </a:cubicBezTo>
                  <a:lnTo>
                    <a:pt x="6759" y="19651"/>
                  </a:lnTo>
                  <a:cubicBezTo>
                    <a:pt x="6689" y="19581"/>
                    <a:pt x="6591" y="19541"/>
                    <a:pt x="6488" y="19541"/>
                  </a:cubicBezTo>
                  <a:cubicBezTo>
                    <a:pt x="6467" y="19541"/>
                    <a:pt x="6446" y="19543"/>
                    <a:pt x="6424" y="19546"/>
                  </a:cubicBezTo>
                  <a:cubicBezTo>
                    <a:pt x="6089" y="19525"/>
                    <a:pt x="5754" y="19483"/>
                    <a:pt x="5441" y="19421"/>
                  </a:cubicBezTo>
                  <a:cubicBezTo>
                    <a:pt x="5414" y="19415"/>
                    <a:pt x="5387" y="19413"/>
                    <a:pt x="5360" y="19413"/>
                  </a:cubicBezTo>
                  <a:cubicBezTo>
                    <a:pt x="5180" y="19413"/>
                    <a:pt x="5017" y="19531"/>
                    <a:pt x="4980" y="19714"/>
                  </a:cubicBezTo>
                  <a:cubicBezTo>
                    <a:pt x="4938" y="19923"/>
                    <a:pt x="5085" y="20111"/>
                    <a:pt x="5273" y="20132"/>
                  </a:cubicBezTo>
                  <a:cubicBezTo>
                    <a:pt x="5545" y="20174"/>
                    <a:pt x="5796" y="20195"/>
                    <a:pt x="6068" y="20237"/>
                  </a:cubicBezTo>
                  <a:lnTo>
                    <a:pt x="6173" y="20258"/>
                  </a:lnTo>
                  <a:cubicBezTo>
                    <a:pt x="6090" y="20374"/>
                    <a:pt x="6006" y="20464"/>
                    <a:pt x="5891" y="20464"/>
                  </a:cubicBezTo>
                  <a:cubicBezTo>
                    <a:pt x="5862" y="20464"/>
                    <a:pt x="5830" y="20459"/>
                    <a:pt x="5796" y="20446"/>
                  </a:cubicBezTo>
                  <a:lnTo>
                    <a:pt x="5692" y="20446"/>
                  </a:lnTo>
                  <a:lnTo>
                    <a:pt x="4311" y="20467"/>
                  </a:lnTo>
                  <a:lnTo>
                    <a:pt x="4248" y="20467"/>
                  </a:lnTo>
                  <a:cubicBezTo>
                    <a:pt x="4185" y="20488"/>
                    <a:pt x="4143" y="20509"/>
                    <a:pt x="4101" y="20530"/>
                  </a:cubicBezTo>
                  <a:cubicBezTo>
                    <a:pt x="3976" y="20613"/>
                    <a:pt x="3913" y="20760"/>
                    <a:pt x="3934" y="20906"/>
                  </a:cubicBezTo>
                  <a:cubicBezTo>
                    <a:pt x="3976" y="21053"/>
                    <a:pt x="4101" y="21178"/>
                    <a:pt x="4269" y="21178"/>
                  </a:cubicBezTo>
                  <a:cubicBezTo>
                    <a:pt x="4604" y="21178"/>
                    <a:pt x="4938" y="21157"/>
                    <a:pt x="5273" y="21157"/>
                  </a:cubicBezTo>
                  <a:lnTo>
                    <a:pt x="5734" y="21157"/>
                  </a:lnTo>
                  <a:cubicBezTo>
                    <a:pt x="5838" y="21178"/>
                    <a:pt x="5880" y="21199"/>
                    <a:pt x="5880" y="21304"/>
                  </a:cubicBezTo>
                  <a:lnTo>
                    <a:pt x="5880" y="21764"/>
                  </a:lnTo>
                  <a:cubicBezTo>
                    <a:pt x="5859" y="22099"/>
                    <a:pt x="5859" y="22434"/>
                    <a:pt x="5859" y="22789"/>
                  </a:cubicBezTo>
                  <a:cubicBezTo>
                    <a:pt x="5859" y="22936"/>
                    <a:pt x="6006" y="23082"/>
                    <a:pt x="6173" y="23103"/>
                  </a:cubicBezTo>
                  <a:cubicBezTo>
                    <a:pt x="6185" y="23105"/>
                    <a:pt x="6198" y="23106"/>
                    <a:pt x="6211" y="23106"/>
                  </a:cubicBezTo>
                  <a:cubicBezTo>
                    <a:pt x="6344" y="23106"/>
                    <a:pt x="6471" y="23007"/>
                    <a:pt x="6529" y="22873"/>
                  </a:cubicBezTo>
                  <a:cubicBezTo>
                    <a:pt x="6550" y="22831"/>
                    <a:pt x="6570" y="22768"/>
                    <a:pt x="6570" y="22706"/>
                  </a:cubicBezTo>
                  <a:lnTo>
                    <a:pt x="6570" y="21952"/>
                  </a:lnTo>
                  <a:cubicBezTo>
                    <a:pt x="6570" y="21659"/>
                    <a:pt x="6591" y="21367"/>
                    <a:pt x="6591" y="21032"/>
                  </a:cubicBezTo>
                  <a:cubicBezTo>
                    <a:pt x="6633" y="20990"/>
                    <a:pt x="6675" y="20906"/>
                    <a:pt x="6801" y="20864"/>
                  </a:cubicBezTo>
                  <a:lnTo>
                    <a:pt x="6801" y="20969"/>
                  </a:lnTo>
                  <a:cubicBezTo>
                    <a:pt x="6822" y="21241"/>
                    <a:pt x="6863" y="21513"/>
                    <a:pt x="6905" y="21785"/>
                  </a:cubicBezTo>
                  <a:cubicBezTo>
                    <a:pt x="6926" y="21911"/>
                    <a:pt x="7010" y="21994"/>
                    <a:pt x="7135" y="22036"/>
                  </a:cubicBezTo>
                  <a:cubicBezTo>
                    <a:pt x="7174" y="22048"/>
                    <a:pt x="7212" y="22054"/>
                    <a:pt x="7249" y="22054"/>
                  </a:cubicBezTo>
                  <a:cubicBezTo>
                    <a:pt x="7472" y="22054"/>
                    <a:pt x="7650" y="21851"/>
                    <a:pt x="7596" y="21618"/>
                  </a:cubicBezTo>
                  <a:cubicBezTo>
                    <a:pt x="7575" y="21346"/>
                    <a:pt x="7554" y="21074"/>
                    <a:pt x="7491" y="20802"/>
                  </a:cubicBezTo>
                  <a:cubicBezTo>
                    <a:pt x="7470" y="20613"/>
                    <a:pt x="7512" y="20404"/>
                    <a:pt x="7366" y="20237"/>
                  </a:cubicBezTo>
                  <a:cubicBezTo>
                    <a:pt x="7491" y="20111"/>
                    <a:pt x="7617" y="19986"/>
                    <a:pt x="7742" y="19881"/>
                  </a:cubicBezTo>
                  <a:cubicBezTo>
                    <a:pt x="7951" y="21053"/>
                    <a:pt x="8307" y="22224"/>
                    <a:pt x="8851" y="23291"/>
                  </a:cubicBezTo>
                  <a:cubicBezTo>
                    <a:pt x="8705" y="23354"/>
                    <a:pt x="8579" y="23396"/>
                    <a:pt x="8433" y="23417"/>
                  </a:cubicBezTo>
                  <a:cubicBezTo>
                    <a:pt x="7868" y="23564"/>
                    <a:pt x="7282" y="23668"/>
                    <a:pt x="6696" y="23731"/>
                  </a:cubicBezTo>
                  <a:cubicBezTo>
                    <a:pt x="6243" y="23793"/>
                    <a:pt x="6276" y="24464"/>
                    <a:pt x="6738" y="24464"/>
                  </a:cubicBezTo>
                  <a:cubicBezTo>
                    <a:pt x="6745" y="24464"/>
                    <a:pt x="6752" y="24464"/>
                    <a:pt x="6759" y="24463"/>
                  </a:cubicBezTo>
                  <a:cubicBezTo>
                    <a:pt x="6905" y="24442"/>
                    <a:pt x="7052" y="24421"/>
                    <a:pt x="7198" y="24400"/>
                  </a:cubicBezTo>
                  <a:cubicBezTo>
                    <a:pt x="7596" y="24338"/>
                    <a:pt x="7993" y="24254"/>
                    <a:pt x="8391" y="24191"/>
                  </a:cubicBezTo>
                  <a:lnTo>
                    <a:pt x="8391" y="24191"/>
                  </a:lnTo>
                  <a:cubicBezTo>
                    <a:pt x="8203" y="24421"/>
                    <a:pt x="7993" y="24610"/>
                    <a:pt x="7742" y="24777"/>
                  </a:cubicBezTo>
                  <a:cubicBezTo>
                    <a:pt x="7533" y="24924"/>
                    <a:pt x="7345" y="25070"/>
                    <a:pt x="7135" y="25216"/>
                  </a:cubicBezTo>
                  <a:cubicBezTo>
                    <a:pt x="7052" y="25279"/>
                    <a:pt x="6968" y="25321"/>
                    <a:pt x="6884" y="25384"/>
                  </a:cubicBezTo>
                  <a:cubicBezTo>
                    <a:pt x="6717" y="25509"/>
                    <a:pt x="6675" y="25719"/>
                    <a:pt x="6801" y="25886"/>
                  </a:cubicBezTo>
                  <a:cubicBezTo>
                    <a:pt x="6867" y="25992"/>
                    <a:pt x="6975" y="26048"/>
                    <a:pt x="7088" y="26048"/>
                  </a:cubicBezTo>
                  <a:cubicBezTo>
                    <a:pt x="7153" y="26048"/>
                    <a:pt x="7220" y="26029"/>
                    <a:pt x="7282" y="25991"/>
                  </a:cubicBezTo>
                  <a:cubicBezTo>
                    <a:pt x="7407" y="25928"/>
                    <a:pt x="7512" y="25844"/>
                    <a:pt x="7617" y="25760"/>
                  </a:cubicBezTo>
                  <a:cubicBezTo>
                    <a:pt x="7721" y="25677"/>
                    <a:pt x="7826" y="25593"/>
                    <a:pt x="7931" y="25530"/>
                  </a:cubicBezTo>
                  <a:cubicBezTo>
                    <a:pt x="8223" y="25342"/>
                    <a:pt x="8495" y="25133"/>
                    <a:pt x="8747" y="24861"/>
                  </a:cubicBezTo>
                  <a:cubicBezTo>
                    <a:pt x="8788" y="24840"/>
                    <a:pt x="8809" y="24819"/>
                    <a:pt x="8851" y="24798"/>
                  </a:cubicBezTo>
                  <a:lnTo>
                    <a:pt x="8851" y="25112"/>
                  </a:lnTo>
                  <a:cubicBezTo>
                    <a:pt x="8872" y="25321"/>
                    <a:pt x="8893" y="25488"/>
                    <a:pt x="8914" y="25719"/>
                  </a:cubicBezTo>
                  <a:cubicBezTo>
                    <a:pt x="8956" y="25970"/>
                    <a:pt x="8998" y="26221"/>
                    <a:pt x="9039" y="26451"/>
                  </a:cubicBezTo>
                  <a:cubicBezTo>
                    <a:pt x="9039" y="26577"/>
                    <a:pt x="9081" y="26681"/>
                    <a:pt x="9102" y="26807"/>
                  </a:cubicBezTo>
                  <a:cubicBezTo>
                    <a:pt x="9160" y="26921"/>
                    <a:pt x="9269" y="27019"/>
                    <a:pt x="9400" y="27019"/>
                  </a:cubicBezTo>
                  <a:cubicBezTo>
                    <a:pt x="9412" y="27019"/>
                    <a:pt x="9424" y="27018"/>
                    <a:pt x="9437" y="27016"/>
                  </a:cubicBezTo>
                  <a:cubicBezTo>
                    <a:pt x="9583" y="27016"/>
                    <a:pt x="9709" y="26932"/>
                    <a:pt x="9772" y="26807"/>
                  </a:cubicBezTo>
                  <a:cubicBezTo>
                    <a:pt x="9793" y="26723"/>
                    <a:pt x="9793" y="26618"/>
                    <a:pt x="9772" y="26535"/>
                  </a:cubicBezTo>
                  <a:cubicBezTo>
                    <a:pt x="9730" y="26137"/>
                    <a:pt x="9646" y="25760"/>
                    <a:pt x="9583" y="25363"/>
                  </a:cubicBezTo>
                  <a:cubicBezTo>
                    <a:pt x="9563" y="25133"/>
                    <a:pt x="9563" y="24924"/>
                    <a:pt x="9583" y="24714"/>
                  </a:cubicBezTo>
                  <a:cubicBezTo>
                    <a:pt x="9604" y="24735"/>
                    <a:pt x="9646" y="24756"/>
                    <a:pt x="9667" y="24798"/>
                  </a:cubicBezTo>
                  <a:cubicBezTo>
                    <a:pt x="9814" y="25007"/>
                    <a:pt x="9981" y="25279"/>
                    <a:pt x="10127" y="25468"/>
                  </a:cubicBezTo>
                  <a:cubicBezTo>
                    <a:pt x="10253" y="25656"/>
                    <a:pt x="10399" y="25844"/>
                    <a:pt x="10546" y="26012"/>
                  </a:cubicBezTo>
                  <a:cubicBezTo>
                    <a:pt x="10609" y="26074"/>
                    <a:pt x="10672" y="26137"/>
                    <a:pt x="10755" y="26137"/>
                  </a:cubicBezTo>
                  <a:cubicBezTo>
                    <a:pt x="10785" y="26146"/>
                    <a:pt x="10816" y="26150"/>
                    <a:pt x="10846" y="26150"/>
                  </a:cubicBezTo>
                  <a:cubicBezTo>
                    <a:pt x="10966" y="26150"/>
                    <a:pt x="11082" y="26086"/>
                    <a:pt x="11132" y="25970"/>
                  </a:cubicBezTo>
                  <a:cubicBezTo>
                    <a:pt x="11216" y="25823"/>
                    <a:pt x="11174" y="25656"/>
                    <a:pt x="11069" y="25530"/>
                  </a:cubicBezTo>
                  <a:cubicBezTo>
                    <a:pt x="10755" y="25091"/>
                    <a:pt x="10441" y="24652"/>
                    <a:pt x="10148" y="24212"/>
                  </a:cubicBezTo>
                  <a:cubicBezTo>
                    <a:pt x="10044" y="24066"/>
                    <a:pt x="9981" y="23898"/>
                    <a:pt x="9876" y="23731"/>
                  </a:cubicBezTo>
                  <a:cubicBezTo>
                    <a:pt x="11027" y="23333"/>
                    <a:pt x="12094" y="22789"/>
                    <a:pt x="13078" y="22078"/>
                  </a:cubicBezTo>
                  <a:lnTo>
                    <a:pt x="13078" y="22580"/>
                  </a:lnTo>
                  <a:cubicBezTo>
                    <a:pt x="12973" y="22643"/>
                    <a:pt x="12868" y="22706"/>
                    <a:pt x="12764" y="22789"/>
                  </a:cubicBezTo>
                  <a:cubicBezTo>
                    <a:pt x="12492" y="22999"/>
                    <a:pt x="12241" y="23208"/>
                    <a:pt x="11969" y="23417"/>
                  </a:cubicBezTo>
                  <a:cubicBezTo>
                    <a:pt x="11927" y="23438"/>
                    <a:pt x="11906" y="23459"/>
                    <a:pt x="11885" y="23501"/>
                  </a:cubicBezTo>
                  <a:cubicBezTo>
                    <a:pt x="11667" y="23756"/>
                    <a:pt x="11876" y="24089"/>
                    <a:pt x="12154" y="24089"/>
                  </a:cubicBezTo>
                  <a:cubicBezTo>
                    <a:pt x="12196" y="24089"/>
                    <a:pt x="12239" y="24082"/>
                    <a:pt x="12283" y="24066"/>
                  </a:cubicBezTo>
                  <a:cubicBezTo>
                    <a:pt x="12366" y="24024"/>
                    <a:pt x="12429" y="23982"/>
                    <a:pt x="12492" y="23940"/>
                  </a:cubicBezTo>
                  <a:cubicBezTo>
                    <a:pt x="12659" y="23815"/>
                    <a:pt x="12827" y="23668"/>
                    <a:pt x="12994" y="23543"/>
                  </a:cubicBezTo>
                  <a:cubicBezTo>
                    <a:pt x="13015" y="23522"/>
                    <a:pt x="13057" y="23501"/>
                    <a:pt x="13099" y="23480"/>
                  </a:cubicBezTo>
                  <a:lnTo>
                    <a:pt x="13099" y="23480"/>
                  </a:lnTo>
                  <a:cubicBezTo>
                    <a:pt x="13120" y="23731"/>
                    <a:pt x="13099" y="23731"/>
                    <a:pt x="13036" y="23815"/>
                  </a:cubicBezTo>
                  <a:cubicBezTo>
                    <a:pt x="12659" y="24170"/>
                    <a:pt x="12304" y="24547"/>
                    <a:pt x="11927" y="24924"/>
                  </a:cubicBezTo>
                  <a:lnTo>
                    <a:pt x="11885" y="24965"/>
                  </a:lnTo>
                  <a:cubicBezTo>
                    <a:pt x="11760" y="25112"/>
                    <a:pt x="11780" y="25321"/>
                    <a:pt x="11906" y="25468"/>
                  </a:cubicBezTo>
                  <a:cubicBezTo>
                    <a:pt x="11974" y="25536"/>
                    <a:pt x="12060" y="25567"/>
                    <a:pt x="12147" y="25567"/>
                  </a:cubicBezTo>
                  <a:cubicBezTo>
                    <a:pt x="12248" y="25567"/>
                    <a:pt x="12351" y="25525"/>
                    <a:pt x="12429" y="25447"/>
                  </a:cubicBezTo>
                  <a:cubicBezTo>
                    <a:pt x="12659" y="25216"/>
                    <a:pt x="12868" y="24986"/>
                    <a:pt x="13099" y="24756"/>
                  </a:cubicBezTo>
                  <a:cubicBezTo>
                    <a:pt x="13224" y="24610"/>
                    <a:pt x="13350" y="24484"/>
                    <a:pt x="13496" y="24317"/>
                  </a:cubicBezTo>
                  <a:cubicBezTo>
                    <a:pt x="13580" y="24400"/>
                    <a:pt x="13622" y="24442"/>
                    <a:pt x="13664" y="24484"/>
                  </a:cubicBezTo>
                  <a:lnTo>
                    <a:pt x="14563" y="25405"/>
                  </a:lnTo>
                  <a:cubicBezTo>
                    <a:pt x="14626" y="25499"/>
                    <a:pt x="14724" y="25546"/>
                    <a:pt x="14831" y="25546"/>
                  </a:cubicBezTo>
                  <a:cubicBezTo>
                    <a:pt x="14867" y="25546"/>
                    <a:pt x="14903" y="25541"/>
                    <a:pt x="14940" y="25530"/>
                  </a:cubicBezTo>
                  <a:cubicBezTo>
                    <a:pt x="15212" y="25468"/>
                    <a:pt x="15317" y="25133"/>
                    <a:pt x="15107" y="24924"/>
                  </a:cubicBezTo>
                  <a:cubicBezTo>
                    <a:pt x="14752" y="24568"/>
                    <a:pt x="14396" y="24191"/>
                    <a:pt x="14019" y="23836"/>
                  </a:cubicBezTo>
                  <a:cubicBezTo>
                    <a:pt x="13915" y="23752"/>
                    <a:pt x="13873" y="23605"/>
                    <a:pt x="13915" y="23459"/>
                  </a:cubicBezTo>
                  <a:lnTo>
                    <a:pt x="13915" y="23459"/>
                  </a:lnTo>
                  <a:lnTo>
                    <a:pt x="14480" y="23877"/>
                  </a:lnTo>
                  <a:cubicBezTo>
                    <a:pt x="14542" y="23940"/>
                    <a:pt x="14626" y="23982"/>
                    <a:pt x="14710" y="24024"/>
                  </a:cubicBezTo>
                  <a:cubicBezTo>
                    <a:pt x="14767" y="24060"/>
                    <a:pt x="14827" y="24076"/>
                    <a:pt x="14885" y="24076"/>
                  </a:cubicBezTo>
                  <a:cubicBezTo>
                    <a:pt x="14996" y="24076"/>
                    <a:pt x="15101" y="24016"/>
                    <a:pt x="15170" y="23919"/>
                  </a:cubicBezTo>
                  <a:cubicBezTo>
                    <a:pt x="15254" y="23773"/>
                    <a:pt x="15233" y="23584"/>
                    <a:pt x="15107" y="23459"/>
                  </a:cubicBezTo>
                  <a:cubicBezTo>
                    <a:pt x="15086" y="23438"/>
                    <a:pt x="15045" y="23396"/>
                    <a:pt x="15003" y="23375"/>
                  </a:cubicBezTo>
                  <a:cubicBezTo>
                    <a:pt x="14773" y="23187"/>
                    <a:pt x="14542" y="22999"/>
                    <a:pt x="14312" y="22810"/>
                  </a:cubicBezTo>
                  <a:cubicBezTo>
                    <a:pt x="14208" y="22706"/>
                    <a:pt x="14061" y="22622"/>
                    <a:pt x="13915" y="22580"/>
                  </a:cubicBezTo>
                  <a:lnTo>
                    <a:pt x="13915" y="22057"/>
                  </a:lnTo>
                  <a:cubicBezTo>
                    <a:pt x="14898" y="22768"/>
                    <a:pt x="15986" y="23333"/>
                    <a:pt x="17116" y="23731"/>
                  </a:cubicBezTo>
                  <a:cubicBezTo>
                    <a:pt x="16928" y="24128"/>
                    <a:pt x="16698" y="24484"/>
                    <a:pt x="16446" y="24840"/>
                  </a:cubicBezTo>
                  <a:cubicBezTo>
                    <a:pt x="16258" y="25091"/>
                    <a:pt x="16091" y="25321"/>
                    <a:pt x="15902" y="25572"/>
                  </a:cubicBezTo>
                  <a:cubicBezTo>
                    <a:pt x="15819" y="25698"/>
                    <a:pt x="15798" y="25865"/>
                    <a:pt x="15881" y="25991"/>
                  </a:cubicBezTo>
                  <a:cubicBezTo>
                    <a:pt x="15955" y="26100"/>
                    <a:pt x="16060" y="26162"/>
                    <a:pt x="16182" y="26162"/>
                  </a:cubicBezTo>
                  <a:cubicBezTo>
                    <a:pt x="16200" y="26162"/>
                    <a:pt x="16219" y="26161"/>
                    <a:pt x="16237" y="26158"/>
                  </a:cubicBezTo>
                  <a:cubicBezTo>
                    <a:pt x="16342" y="26137"/>
                    <a:pt x="16446" y="26074"/>
                    <a:pt x="16488" y="25991"/>
                  </a:cubicBezTo>
                  <a:cubicBezTo>
                    <a:pt x="16760" y="25635"/>
                    <a:pt x="17011" y="25279"/>
                    <a:pt x="17262" y="24924"/>
                  </a:cubicBezTo>
                  <a:cubicBezTo>
                    <a:pt x="17325" y="24840"/>
                    <a:pt x="17367" y="24756"/>
                    <a:pt x="17451" y="24672"/>
                  </a:cubicBezTo>
                  <a:cubicBezTo>
                    <a:pt x="17451" y="24861"/>
                    <a:pt x="17451" y="25049"/>
                    <a:pt x="17451" y="25216"/>
                  </a:cubicBezTo>
                  <a:cubicBezTo>
                    <a:pt x="17388" y="25656"/>
                    <a:pt x="17304" y="26095"/>
                    <a:pt x="17221" y="26556"/>
                  </a:cubicBezTo>
                  <a:cubicBezTo>
                    <a:pt x="17221" y="26597"/>
                    <a:pt x="17221" y="26639"/>
                    <a:pt x="17221" y="26660"/>
                  </a:cubicBezTo>
                  <a:cubicBezTo>
                    <a:pt x="17242" y="26849"/>
                    <a:pt x="17367" y="26995"/>
                    <a:pt x="17534" y="27016"/>
                  </a:cubicBezTo>
                  <a:cubicBezTo>
                    <a:pt x="17549" y="27018"/>
                    <a:pt x="17563" y="27019"/>
                    <a:pt x="17577" y="27019"/>
                  </a:cubicBezTo>
                  <a:cubicBezTo>
                    <a:pt x="17730" y="27019"/>
                    <a:pt x="17875" y="26920"/>
                    <a:pt x="17932" y="26786"/>
                  </a:cubicBezTo>
                  <a:cubicBezTo>
                    <a:pt x="17953" y="26702"/>
                    <a:pt x="17953" y="26639"/>
                    <a:pt x="17974" y="26577"/>
                  </a:cubicBezTo>
                  <a:cubicBezTo>
                    <a:pt x="17995" y="26367"/>
                    <a:pt x="18016" y="26158"/>
                    <a:pt x="18058" y="25949"/>
                  </a:cubicBezTo>
                  <a:cubicBezTo>
                    <a:pt x="18141" y="25614"/>
                    <a:pt x="18183" y="25258"/>
                    <a:pt x="18183" y="24903"/>
                  </a:cubicBezTo>
                  <a:cubicBezTo>
                    <a:pt x="18183" y="24861"/>
                    <a:pt x="18183" y="24819"/>
                    <a:pt x="18204" y="24777"/>
                  </a:cubicBezTo>
                  <a:cubicBezTo>
                    <a:pt x="18476" y="25091"/>
                    <a:pt x="18811" y="25342"/>
                    <a:pt x="19187" y="25551"/>
                  </a:cubicBezTo>
                  <a:cubicBezTo>
                    <a:pt x="19229" y="25572"/>
                    <a:pt x="19271" y="25614"/>
                    <a:pt x="19313" y="25656"/>
                  </a:cubicBezTo>
                  <a:cubicBezTo>
                    <a:pt x="19459" y="25760"/>
                    <a:pt x="19606" y="25886"/>
                    <a:pt x="19752" y="25970"/>
                  </a:cubicBezTo>
                  <a:cubicBezTo>
                    <a:pt x="19815" y="26012"/>
                    <a:pt x="19883" y="26032"/>
                    <a:pt x="19951" y="26032"/>
                  </a:cubicBezTo>
                  <a:cubicBezTo>
                    <a:pt x="20019" y="26032"/>
                    <a:pt x="20087" y="26012"/>
                    <a:pt x="20150" y="25970"/>
                  </a:cubicBezTo>
                  <a:cubicBezTo>
                    <a:pt x="20255" y="25886"/>
                    <a:pt x="20317" y="25740"/>
                    <a:pt x="20275" y="25614"/>
                  </a:cubicBezTo>
                  <a:cubicBezTo>
                    <a:pt x="20255" y="25509"/>
                    <a:pt x="20192" y="25405"/>
                    <a:pt x="20087" y="25342"/>
                  </a:cubicBezTo>
                  <a:lnTo>
                    <a:pt x="19878" y="25196"/>
                  </a:lnTo>
                  <a:lnTo>
                    <a:pt x="19313" y="24798"/>
                  </a:lnTo>
                  <a:cubicBezTo>
                    <a:pt x="19229" y="24735"/>
                    <a:pt x="19125" y="24672"/>
                    <a:pt x="19062" y="24610"/>
                  </a:cubicBezTo>
                  <a:cubicBezTo>
                    <a:pt x="18915" y="24484"/>
                    <a:pt x="18769" y="24338"/>
                    <a:pt x="18602" y="24170"/>
                  </a:cubicBezTo>
                  <a:lnTo>
                    <a:pt x="18602" y="24170"/>
                  </a:lnTo>
                  <a:cubicBezTo>
                    <a:pt x="18936" y="24233"/>
                    <a:pt x="19250" y="24296"/>
                    <a:pt x="19501" y="24338"/>
                  </a:cubicBezTo>
                  <a:cubicBezTo>
                    <a:pt x="19752" y="24380"/>
                    <a:pt x="20003" y="24421"/>
                    <a:pt x="20275" y="24463"/>
                  </a:cubicBezTo>
                  <a:cubicBezTo>
                    <a:pt x="20287" y="24465"/>
                    <a:pt x="20299" y="24465"/>
                    <a:pt x="20311" y="24465"/>
                  </a:cubicBezTo>
                  <a:cubicBezTo>
                    <a:pt x="20487" y="24465"/>
                    <a:pt x="20653" y="24324"/>
                    <a:pt x="20673" y="24128"/>
                  </a:cubicBezTo>
                  <a:cubicBezTo>
                    <a:pt x="20673" y="23919"/>
                    <a:pt x="20506" y="23731"/>
                    <a:pt x="20296" y="23731"/>
                  </a:cubicBezTo>
                  <a:lnTo>
                    <a:pt x="20171" y="23731"/>
                  </a:lnTo>
                  <a:cubicBezTo>
                    <a:pt x="19669" y="23647"/>
                    <a:pt x="19187" y="23564"/>
                    <a:pt x="18685" y="23480"/>
                  </a:cubicBezTo>
                  <a:cubicBezTo>
                    <a:pt x="18518" y="23438"/>
                    <a:pt x="18330" y="23375"/>
                    <a:pt x="18162" y="23312"/>
                  </a:cubicBezTo>
                  <a:cubicBezTo>
                    <a:pt x="18392" y="22747"/>
                    <a:pt x="18643" y="22203"/>
                    <a:pt x="18832" y="21639"/>
                  </a:cubicBezTo>
                  <a:cubicBezTo>
                    <a:pt x="18999" y="21074"/>
                    <a:pt x="19146" y="20488"/>
                    <a:pt x="19250" y="19902"/>
                  </a:cubicBezTo>
                  <a:lnTo>
                    <a:pt x="19606" y="20258"/>
                  </a:lnTo>
                  <a:cubicBezTo>
                    <a:pt x="19585" y="20320"/>
                    <a:pt x="19543" y="20383"/>
                    <a:pt x="19522" y="20446"/>
                  </a:cubicBezTo>
                  <a:cubicBezTo>
                    <a:pt x="19522" y="20509"/>
                    <a:pt x="19501" y="20592"/>
                    <a:pt x="19501" y="20676"/>
                  </a:cubicBezTo>
                  <a:cubicBezTo>
                    <a:pt x="19459" y="20990"/>
                    <a:pt x="19439" y="21283"/>
                    <a:pt x="19397" y="21597"/>
                  </a:cubicBezTo>
                  <a:cubicBezTo>
                    <a:pt x="19397" y="21659"/>
                    <a:pt x="19397" y="21701"/>
                    <a:pt x="19397" y="21743"/>
                  </a:cubicBezTo>
                  <a:cubicBezTo>
                    <a:pt x="19418" y="21911"/>
                    <a:pt x="19522" y="22036"/>
                    <a:pt x="19690" y="22057"/>
                  </a:cubicBezTo>
                  <a:cubicBezTo>
                    <a:pt x="19716" y="22064"/>
                    <a:pt x="19741" y="22068"/>
                    <a:pt x="19767" y="22068"/>
                  </a:cubicBezTo>
                  <a:cubicBezTo>
                    <a:pt x="19886" y="22068"/>
                    <a:pt x="19997" y="21993"/>
                    <a:pt x="20066" y="21890"/>
                  </a:cubicBezTo>
                  <a:cubicBezTo>
                    <a:pt x="20087" y="21827"/>
                    <a:pt x="20108" y="21785"/>
                    <a:pt x="20108" y="21722"/>
                  </a:cubicBezTo>
                  <a:cubicBezTo>
                    <a:pt x="20150" y="21450"/>
                    <a:pt x="20192" y="21157"/>
                    <a:pt x="20234" y="20864"/>
                  </a:cubicBezTo>
                  <a:lnTo>
                    <a:pt x="20443" y="21053"/>
                  </a:lnTo>
                  <a:lnTo>
                    <a:pt x="20443" y="22727"/>
                  </a:lnTo>
                  <a:cubicBezTo>
                    <a:pt x="20422" y="22936"/>
                    <a:pt x="20589" y="23103"/>
                    <a:pt x="20799" y="23103"/>
                  </a:cubicBezTo>
                  <a:cubicBezTo>
                    <a:pt x="21008" y="23103"/>
                    <a:pt x="21175" y="22936"/>
                    <a:pt x="21154" y="22727"/>
                  </a:cubicBezTo>
                  <a:lnTo>
                    <a:pt x="21154" y="21890"/>
                  </a:lnTo>
                  <a:lnTo>
                    <a:pt x="21154" y="21325"/>
                  </a:lnTo>
                  <a:cubicBezTo>
                    <a:pt x="21154" y="21199"/>
                    <a:pt x="21133" y="21178"/>
                    <a:pt x="21301" y="21178"/>
                  </a:cubicBezTo>
                  <a:lnTo>
                    <a:pt x="22744" y="21178"/>
                  </a:lnTo>
                  <a:cubicBezTo>
                    <a:pt x="22933" y="21178"/>
                    <a:pt x="23079" y="21011"/>
                    <a:pt x="23079" y="20823"/>
                  </a:cubicBezTo>
                  <a:cubicBezTo>
                    <a:pt x="23079" y="20634"/>
                    <a:pt x="22933" y="20488"/>
                    <a:pt x="22744" y="20467"/>
                  </a:cubicBezTo>
                  <a:cubicBezTo>
                    <a:pt x="22396" y="20467"/>
                    <a:pt x="22047" y="20458"/>
                    <a:pt x="21698" y="20458"/>
                  </a:cubicBezTo>
                  <a:cubicBezTo>
                    <a:pt x="21524" y="20458"/>
                    <a:pt x="21350" y="20460"/>
                    <a:pt x="21175" y="20467"/>
                  </a:cubicBezTo>
                  <a:cubicBezTo>
                    <a:pt x="21050" y="20467"/>
                    <a:pt x="20903" y="20383"/>
                    <a:pt x="20840" y="20258"/>
                  </a:cubicBezTo>
                  <a:cubicBezTo>
                    <a:pt x="21154" y="20216"/>
                    <a:pt x="21447" y="20195"/>
                    <a:pt x="21761" y="20132"/>
                  </a:cubicBezTo>
                  <a:cubicBezTo>
                    <a:pt x="21949" y="20090"/>
                    <a:pt x="22075" y="19902"/>
                    <a:pt x="22033" y="19714"/>
                  </a:cubicBezTo>
                  <a:cubicBezTo>
                    <a:pt x="21997" y="19531"/>
                    <a:pt x="21833" y="19413"/>
                    <a:pt x="21667" y="19413"/>
                  </a:cubicBezTo>
                  <a:cubicBezTo>
                    <a:pt x="21643" y="19413"/>
                    <a:pt x="21618" y="19415"/>
                    <a:pt x="21594" y="19421"/>
                  </a:cubicBezTo>
                  <a:cubicBezTo>
                    <a:pt x="21322" y="19462"/>
                    <a:pt x="21050" y="19483"/>
                    <a:pt x="20778" y="19525"/>
                  </a:cubicBezTo>
                  <a:cubicBezTo>
                    <a:pt x="20589" y="19567"/>
                    <a:pt x="20380" y="19525"/>
                    <a:pt x="20234" y="19630"/>
                  </a:cubicBezTo>
                  <a:lnTo>
                    <a:pt x="19878" y="19274"/>
                  </a:lnTo>
                  <a:cubicBezTo>
                    <a:pt x="21050" y="19086"/>
                    <a:pt x="22200" y="18709"/>
                    <a:pt x="23268" y="18186"/>
                  </a:cubicBezTo>
                  <a:cubicBezTo>
                    <a:pt x="23288" y="18207"/>
                    <a:pt x="23309" y="18228"/>
                    <a:pt x="23309" y="18249"/>
                  </a:cubicBezTo>
                  <a:cubicBezTo>
                    <a:pt x="23393" y="18584"/>
                    <a:pt x="23498" y="18939"/>
                    <a:pt x="23581" y="19295"/>
                  </a:cubicBezTo>
                  <a:cubicBezTo>
                    <a:pt x="23644" y="19630"/>
                    <a:pt x="23686" y="19986"/>
                    <a:pt x="23728" y="20341"/>
                  </a:cubicBezTo>
                  <a:cubicBezTo>
                    <a:pt x="23765" y="20526"/>
                    <a:pt x="23916" y="20662"/>
                    <a:pt x="24081" y="20662"/>
                  </a:cubicBezTo>
                  <a:cubicBezTo>
                    <a:pt x="24103" y="20662"/>
                    <a:pt x="24125" y="20660"/>
                    <a:pt x="24146" y="20655"/>
                  </a:cubicBezTo>
                  <a:cubicBezTo>
                    <a:pt x="24356" y="20634"/>
                    <a:pt x="24481" y="20446"/>
                    <a:pt x="24439" y="20237"/>
                  </a:cubicBezTo>
                  <a:cubicBezTo>
                    <a:pt x="24376" y="19755"/>
                    <a:pt x="24293" y="19274"/>
                    <a:pt x="24209" y="18793"/>
                  </a:cubicBezTo>
                  <a:cubicBezTo>
                    <a:pt x="24209" y="18751"/>
                    <a:pt x="24188" y="18709"/>
                    <a:pt x="24188" y="18646"/>
                  </a:cubicBezTo>
                  <a:cubicBezTo>
                    <a:pt x="24209" y="18646"/>
                    <a:pt x="24230" y="18667"/>
                    <a:pt x="24251" y="18667"/>
                  </a:cubicBezTo>
                  <a:cubicBezTo>
                    <a:pt x="24481" y="18877"/>
                    <a:pt x="24669" y="19128"/>
                    <a:pt x="24837" y="19379"/>
                  </a:cubicBezTo>
                  <a:cubicBezTo>
                    <a:pt x="25004" y="19651"/>
                    <a:pt x="25192" y="19881"/>
                    <a:pt x="25402" y="20132"/>
                  </a:cubicBezTo>
                  <a:cubicBezTo>
                    <a:pt x="25468" y="20238"/>
                    <a:pt x="25576" y="20294"/>
                    <a:pt x="25689" y="20294"/>
                  </a:cubicBezTo>
                  <a:cubicBezTo>
                    <a:pt x="25755" y="20294"/>
                    <a:pt x="25822" y="20275"/>
                    <a:pt x="25883" y="20237"/>
                  </a:cubicBezTo>
                  <a:cubicBezTo>
                    <a:pt x="26050" y="20132"/>
                    <a:pt x="26092" y="19902"/>
                    <a:pt x="25988" y="19734"/>
                  </a:cubicBezTo>
                  <a:cubicBezTo>
                    <a:pt x="25904" y="19630"/>
                    <a:pt x="25841" y="19504"/>
                    <a:pt x="25737" y="19400"/>
                  </a:cubicBezTo>
                  <a:cubicBezTo>
                    <a:pt x="25674" y="19274"/>
                    <a:pt x="25569" y="19190"/>
                    <a:pt x="25506" y="19065"/>
                  </a:cubicBezTo>
                  <a:cubicBezTo>
                    <a:pt x="25339" y="18772"/>
                    <a:pt x="25130" y="18521"/>
                    <a:pt x="24879" y="18291"/>
                  </a:cubicBezTo>
                  <a:cubicBezTo>
                    <a:pt x="24858" y="18249"/>
                    <a:pt x="24816" y="18207"/>
                    <a:pt x="24795" y="18165"/>
                  </a:cubicBezTo>
                  <a:lnTo>
                    <a:pt x="25067" y="18165"/>
                  </a:lnTo>
                  <a:cubicBezTo>
                    <a:pt x="25255" y="18165"/>
                    <a:pt x="25444" y="18144"/>
                    <a:pt x="25653" y="18102"/>
                  </a:cubicBezTo>
                  <a:cubicBezTo>
                    <a:pt x="25925" y="18061"/>
                    <a:pt x="26197" y="18019"/>
                    <a:pt x="26469" y="17977"/>
                  </a:cubicBezTo>
                  <a:cubicBezTo>
                    <a:pt x="26573" y="17977"/>
                    <a:pt x="26699" y="17956"/>
                    <a:pt x="26804" y="17914"/>
                  </a:cubicBezTo>
                  <a:cubicBezTo>
                    <a:pt x="26929" y="17851"/>
                    <a:pt x="27013" y="17726"/>
                    <a:pt x="27013" y="17600"/>
                  </a:cubicBezTo>
                  <a:cubicBezTo>
                    <a:pt x="27034" y="17454"/>
                    <a:pt x="26950" y="17307"/>
                    <a:pt x="26825" y="17265"/>
                  </a:cubicBezTo>
                  <a:cubicBezTo>
                    <a:pt x="26741" y="17224"/>
                    <a:pt x="26636" y="17224"/>
                    <a:pt x="26553" y="17224"/>
                  </a:cubicBezTo>
                  <a:cubicBezTo>
                    <a:pt x="26197" y="17286"/>
                    <a:pt x="25841" y="17349"/>
                    <a:pt x="25485" y="17412"/>
                  </a:cubicBezTo>
                  <a:cubicBezTo>
                    <a:pt x="25286" y="17443"/>
                    <a:pt x="25087" y="17462"/>
                    <a:pt x="24888" y="17462"/>
                  </a:cubicBezTo>
                  <a:cubicBezTo>
                    <a:pt x="24815" y="17462"/>
                    <a:pt x="24742" y="17459"/>
                    <a:pt x="24669" y="17454"/>
                  </a:cubicBezTo>
                  <a:cubicBezTo>
                    <a:pt x="24732" y="17391"/>
                    <a:pt x="24753" y="17370"/>
                    <a:pt x="24774" y="17370"/>
                  </a:cubicBezTo>
                  <a:cubicBezTo>
                    <a:pt x="25004" y="17203"/>
                    <a:pt x="25255" y="17035"/>
                    <a:pt x="25444" y="16889"/>
                  </a:cubicBezTo>
                  <a:cubicBezTo>
                    <a:pt x="25653" y="16763"/>
                    <a:pt x="25841" y="16617"/>
                    <a:pt x="26029" y="16449"/>
                  </a:cubicBezTo>
                  <a:cubicBezTo>
                    <a:pt x="26218" y="16303"/>
                    <a:pt x="26197" y="15989"/>
                    <a:pt x="25967" y="15885"/>
                  </a:cubicBezTo>
                  <a:cubicBezTo>
                    <a:pt x="25906" y="15850"/>
                    <a:pt x="25841" y="15833"/>
                    <a:pt x="25778" y="15833"/>
                  </a:cubicBezTo>
                  <a:cubicBezTo>
                    <a:pt x="25691" y="15833"/>
                    <a:pt x="25609" y="15865"/>
                    <a:pt x="25548" y="15926"/>
                  </a:cubicBezTo>
                  <a:cubicBezTo>
                    <a:pt x="25465" y="15989"/>
                    <a:pt x="25402" y="16052"/>
                    <a:pt x="25318" y="16115"/>
                  </a:cubicBezTo>
                  <a:cubicBezTo>
                    <a:pt x="24983" y="16345"/>
                    <a:pt x="24648" y="16575"/>
                    <a:pt x="24293" y="16805"/>
                  </a:cubicBezTo>
                  <a:cubicBezTo>
                    <a:pt x="24125" y="16931"/>
                    <a:pt x="23916" y="17014"/>
                    <a:pt x="23749" y="17119"/>
                  </a:cubicBezTo>
                  <a:cubicBezTo>
                    <a:pt x="23498" y="16554"/>
                    <a:pt x="23309" y="16010"/>
                    <a:pt x="23016" y="15487"/>
                  </a:cubicBezTo>
                  <a:cubicBezTo>
                    <a:pt x="22744" y="14943"/>
                    <a:pt x="22431" y="14420"/>
                    <a:pt x="22096" y="13939"/>
                  </a:cubicBezTo>
                  <a:lnTo>
                    <a:pt x="22619" y="13939"/>
                  </a:lnTo>
                  <a:cubicBezTo>
                    <a:pt x="22619" y="14064"/>
                    <a:pt x="22703" y="14211"/>
                    <a:pt x="22807" y="14294"/>
                  </a:cubicBezTo>
                  <a:cubicBezTo>
                    <a:pt x="22996" y="14525"/>
                    <a:pt x="23184" y="14755"/>
                    <a:pt x="23351" y="14964"/>
                  </a:cubicBezTo>
                  <a:cubicBezTo>
                    <a:pt x="23393" y="15006"/>
                    <a:pt x="23414" y="15069"/>
                    <a:pt x="23456" y="15110"/>
                  </a:cubicBezTo>
                  <a:cubicBezTo>
                    <a:pt x="23527" y="15182"/>
                    <a:pt x="23625" y="15219"/>
                    <a:pt x="23724" y="15219"/>
                  </a:cubicBezTo>
                  <a:cubicBezTo>
                    <a:pt x="23799" y="15219"/>
                    <a:pt x="23874" y="15197"/>
                    <a:pt x="23937" y="15152"/>
                  </a:cubicBezTo>
                  <a:cubicBezTo>
                    <a:pt x="24084" y="15048"/>
                    <a:pt x="24125" y="14859"/>
                    <a:pt x="24042" y="14692"/>
                  </a:cubicBezTo>
                  <a:cubicBezTo>
                    <a:pt x="23979" y="14608"/>
                    <a:pt x="23937" y="14545"/>
                    <a:pt x="23874" y="14462"/>
                  </a:cubicBezTo>
                  <a:cubicBezTo>
                    <a:pt x="23749" y="14294"/>
                    <a:pt x="23623" y="14127"/>
                    <a:pt x="23477" y="13939"/>
                  </a:cubicBezTo>
                  <a:cubicBezTo>
                    <a:pt x="23540" y="13939"/>
                    <a:pt x="23597" y="13928"/>
                    <a:pt x="23649" y="13928"/>
                  </a:cubicBezTo>
                  <a:cubicBezTo>
                    <a:pt x="23702" y="13928"/>
                    <a:pt x="23749" y="13939"/>
                    <a:pt x="23791" y="13980"/>
                  </a:cubicBezTo>
                  <a:cubicBezTo>
                    <a:pt x="24167" y="14357"/>
                    <a:pt x="24523" y="14713"/>
                    <a:pt x="24900" y="15089"/>
                  </a:cubicBezTo>
                  <a:cubicBezTo>
                    <a:pt x="24920" y="15110"/>
                    <a:pt x="24941" y="15131"/>
                    <a:pt x="24962" y="15152"/>
                  </a:cubicBezTo>
                  <a:cubicBezTo>
                    <a:pt x="25033" y="15202"/>
                    <a:pt x="25108" y="15224"/>
                    <a:pt x="25179" y="15224"/>
                  </a:cubicBezTo>
                  <a:cubicBezTo>
                    <a:pt x="25464" y="15224"/>
                    <a:pt x="25695" y="14876"/>
                    <a:pt x="25444" y="14608"/>
                  </a:cubicBezTo>
                  <a:cubicBezTo>
                    <a:pt x="25213" y="14378"/>
                    <a:pt x="24983" y="14148"/>
                    <a:pt x="24753" y="13939"/>
                  </a:cubicBezTo>
                  <a:cubicBezTo>
                    <a:pt x="24607" y="13792"/>
                    <a:pt x="24481" y="13667"/>
                    <a:pt x="24335" y="13520"/>
                  </a:cubicBezTo>
                  <a:lnTo>
                    <a:pt x="24774" y="13081"/>
                  </a:lnTo>
                  <a:cubicBezTo>
                    <a:pt x="25004" y="12851"/>
                    <a:pt x="25234" y="12641"/>
                    <a:pt x="25465" y="12411"/>
                  </a:cubicBezTo>
                  <a:cubicBezTo>
                    <a:pt x="25689" y="12139"/>
                    <a:pt x="25447" y="11805"/>
                    <a:pt x="25180" y="11805"/>
                  </a:cubicBezTo>
                  <a:cubicBezTo>
                    <a:pt x="25098" y="11805"/>
                    <a:pt x="25015" y="11836"/>
                    <a:pt x="24941" y="11909"/>
                  </a:cubicBezTo>
                  <a:cubicBezTo>
                    <a:pt x="24565" y="12286"/>
                    <a:pt x="24188" y="12641"/>
                    <a:pt x="23832" y="12997"/>
                  </a:cubicBezTo>
                  <a:cubicBezTo>
                    <a:pt x="23779" y="13078"/>
                    <a:pt x="23699" y="13115"/>
                    <a:pt x="23616" y="13115"/>
                  </a:cubicBezTo>
                  <a:cubicBezTo>
                    <a:pt x="23570" y="13115"/>
                    <a:pt x="23522" y="13103"/>
                    <a:pt x="23477" y="13081"/>
                  </a:cubicBezTo>
                  <a:cubicBezTo>
                    <a:pt x="23623" y="12892"/>
                    <a:pt x="23770" y="12725"/>
                    <a:pt x="23895" y="12537"/>
                  </a:cubicBezTo>
                  <a:cubicBezTo>
                    <a:pt x="23958" y="12453"/>
                    <a:pt x="24000" y="12390"/>
                    <a:pt x="24042" y="12307"/>
                  </a:cubicBezTo>
                  <a:cubicBezTo>
                    <a:pt x="24125" y="12139"/>
                    <a:pt x="24084" y="11972"/>
                    <a:pt x="23937" y="11867"/>
                  </a:cubicBezTo>
                  <a:cubicBezTo>
                    <a:pt x="23881" y="11820"/>
                    <a:pt x="23807" y="11798"/>
                    <a:pt x="23732" y="11798"/>
                  </a:cubicBezTo>
                  <a:cubicBezTo>
                    <a:pt x="23640" y="11798"/>
                    <a:pt x="23546" y="11831"/>
                    <a:pt x="23477" y="11888"/>
                  </a:cubicBezTo>
                  <a:cubicBezTo>
                    <a:pt x="23456" y="11930"/>
                    <a:pt x="23414" y="11972"/>
                    <a:pt x="23393" y="12014"/>
                  </a:cubicBezTo>
                  <a:cubicBezTo>
                    <a:pt x="23205" y="12244"/>
                    <a:pt x="23016" y="12474"/>
                    <a:pt x="22828" y="12704"/>
                  </a:cubicBezTo>
                  <a:cubicBezTo>
                    <a:pt x="22724" y="12809"/>
                    <a:pt x="22640" y="12934"/>
                    <a:pt x="22598" y="13081"/>
                  </a:cubicBezTo>
                  <a:cubicBezTo>
                    <a:pt x="22514" y="13102"/>
                    <a:pt x="22431" y="13112"/>
                    <a:pt x="22347" y="13112"/>
                  </a:cubicBezTo>
                  <a:cubicBezTo>
                    <a:pt x="22263" y="13112"/>
                    <a:pt x="22179" y="13102"/>
                    <a:pt x="22096" y="13081"/>
                  </a:cubicBezTo>
                  <a:cubicBezTo>
                    <a:pt x="22786" y="12097"/>
                    <a:pt x="23351" y="11009"/>
                    <a:pt x="23749" y="9879"/>
                  </a:cubicBezTo>
                  <a:cubicBezTo>
                    <a:pt x="24063" y="10068"/>
                    <a:pt x="24356" y="10235"/>
                    <a:pt x="24648" y="10444"/>
                  </a:cubicBezTo>
                  <a:cubicBezTo>
                    <a:pt x="24962" y="10654"/>
                    <a:pt x="25255" y="10884"/>
                    <a:pt x="25569" y="11114"/>
                  </a:cubicBezTo>
                  <a:cubicBezTo>
                    <a:pt x="25632" y="11168"/>
                    <a:pt x="25710" y="11195"/>
                    <a:pt x="25789" y="11195"/>
                  </a:cubicBezTo>
                  <a:cubicBezTo>
                    <a:pt x="25894" y="11195"/>
                    <a:pt x="26000" y="11147"/>
                    <a:pt x="26071" y="11051"/>
                  </a:cubicBezTo>
                  <a:cubicBezTo>
                    <a:pt x="26197" y="10905"/>
                    <a:pt x="26176" y="10695"/>
                    <a:pt x="26029" y="10549"/>
                  </a:cubicBezTo>
                  <a:cubicBezTo>
                    <a:pt x="25988" y="10528"/>
                    <a:pt x="25946" y="10486"/>
                    <a:pt x="25904" y="10465"/>
                  </a:cubicBezTo>
                  <a:lnTo>
                    <a:pt x="24879" y="9733"/>
                  </a:lnTo>
                  <a:cubicBezTo>
                    <a:pt x="24816" y="9691"/>
                    <a:pt x="24732" y="9649"/>
                    <a:pt x="24690" y="9566"/>
                  </a:cubicBezTo>
                  <a:cubicBezTo>
                    <a:pt x="24764" y="9560"/>
                    <a:pt x="24837" y="9558"/>
                    <a:pt x="24910" y="9558"/>
                  </a:cubicBezTo>
                  <a:cubicBezTo>
                    <a:pt x="25130" y="9558"/>
                    <a:pt x="25349" y="9581"/>
                    <a:pt x="25569" y="9628"/>
                  </a:cubicBezTo>
                  <a:cubicBezTo>
                    <a:pt x="25799" y="9670"/>
                    <a:pt x="26029" y="9712"/>
                    <a:pt x="26260" y="9754"/>
                  </a:cubicBezTo>
                  <a:lnTo>
                    <a:pt x="26490" y="9775"/>
                  </a:lnTo>
                  <a:cubicBezTo>
                    <a:pt x="26553" y="9775"/>
                    <a:pt x="26615" y="9796"/>
                    <a:pt x="26678" y="9796"/>
                  </a:cubicBezTo>
                  <a:cubicBezTo>
                    <a:pt x="27076" y="9796"/>
                    <a:pt x="27180" y="9210"/>
                    <a:pt x="26783" y="9105"/>
                  </a:cubicBezTo>
                  <a:cubicBezTo>
                    <a:pt x="26657" y="9063"/>
                    <a:pt x="26532" y="9043"/>
                    <a:pt x="26427" y="9022"/>
                  </a:cubicBezTo>
                  <a:cubicBezTo>
                    <a:pt x="26239" y="9001"/>
                    <a:pt x="26029" y="8980"/>
                    <a:pt x="25841" y="8938"/>
                  </a:cubicBezTo>
                  <a:cubicBezTo>
                    <a:pt x="25617" y="8886"/>
                    <a:pt x="25379" y="8849"/>
                    <a:pt x="25139" y="8849"/>
                  </a:cubicBezTo>
                  <a:cubicBezTo>
                    <a:pt x="25087" y="8849"/>
                    <a:pt x="25035" y="8850"/>
                    <a:pt x="24983" y="8854"/>
                  </a:cubicBezTo>
                  <a:lnTo>
                    <a:pt x="24774" y="8854"/>
                  </a:lnTo>
                  <a:cubicBezTo>
                    <a:pt x="24858" y="8771"/>
                    <a:pt x="24900" y="8729"/>
                    <a:pt x="24941" y="8687"/>
                  </a:cubicBezTo>
                  <a:cubicBezTo>
                    <a:pt x="25088" y="8499"/>
                    <a:pt x="25234" y="8331"/>
                    <a:pt x="25381" y="8143"/>
                  </a:cubicBezTo>
                  <a:cubicBezTo>
                    <a:pt x="25527" y="7954"/>
                    <a:pt x="25653" y="7766"/>
                    <a:pt x="25799" y="7578"/>
                  </a:cubicBezTo>
                  <a:cubicBezTo>
                    <a:pt x="25883" y="7473"/>
                    <a:pt x="25946" y="7348"/>
                    <a:pt x="26009" y="7243"/>
                  </a:cubicBezTo>
                  <a:cubicBezTo>
                    <a:pt x="26071" y="7118"/>
                    <a:pt x="26071" y="6971"/>
                    <a:pt x="25988" y="6866"/>
                  </a:cubicBezTo>
                  <a:cubicBezTo>
                    <a:pt x="25918" y="6779"/>
                    <a:pt x="25819" y="6736"/>
                    <a:pt x="25703" y="6736"/>
                  </a:cubicBezTo>
                  <a:cubicBezTo>
                    <a:pt x="25680" y="6736"/>
                    <a:pt x="25656" y="6737"/>
                    <a:pt x="25632" y="6741"/>
                  </a:cubicBezTo>
                  <a:cubicBezTo>
                    <a:pt x="25527" y="6741"/>
                    <a:pt x="25444" y="6804"/>
                    <a:pt x="25381" y="6908"/>
                  </a:cubicBezTo>
                  <a:cubicBezTo>
                    <a:pt x="25151" y="7201"/>
                    <a:pt x="24941" y="7515"/>
                    <a:pt x="24732" y="7808"/>
                  </a:cubicBezTo>
                  <a:cubicBezTo>
                    <a:pt x="24565" y="8017"/>
                    <a:pt x="24397" y="8226"/>
                    <a:pt x="24188" y="8394"/>
                  </a:cubicBezTo>
                  <a:cubicBezTo>
                    <a:pt x="24209" y="8310"/>
                    <a:pt x="24209" y="8268"/>
                    <a:pt x="24209" y="8226"/>
                  </a:cubicBezTo>
                  <a:cubicBezTo>
                    <a:pt x="24293" y="7745"/>
                    <a:pt x="24376" y="7264"/>
                    <a:pt x="24460" y="6783"/>
                  </a:cubicBezTo>
                  <a:cubicBezTo>
                    <a:pt x="24481" y="6574"/>
                    <a:pt x="24356" y="6385"/>
                    <a:pt x="24167" y="6364"/>
                  </a:cubicBezTo>
                  <a:cubicBezTo>
                    <a:pt x="24143" y="6359"/>
                    <a:pt x="24119" y="6357"/>
                    <a:pt x="24095" y="6357"/>
                  </a:cubicBezTo>
                  <a:cubicBezTo>
                    <a:pt x="23916" y="6357"/>
                    <a:pt x="23767" y="6491"/>
                    <a:pt x="23749" y="6657"/>
                  </a:cubicBezTo>
                  <a:lnTo>
                    <a:pt x="23749" y="6825"/>
                  </a:lnTo>
                  <a:cubicBezTo>
                    <a:pt x="23644" y="7348"/>
                    <a:pt x="23540" y="7892"/>
                    <a:pt x="23435" y="8415"/>
                  </a:cubicBezTo>
                  <a:cubicBezTo>
                    <a:pt x="23393" y="8561"/>
                    <a:pt x="23351" y="8708"/>
                    <a:pt x="23309" y="8833"/>
                  </a:cubicBezTo>
                  <a:cubicBezTo>
                    <a:pt x="22221" y="8310"/>
                    <a:pt x="21071" y="7934"/>
                    <a:pt x="19878" y="7745"/>
                  </a:cubicBezTo>
                  <a:lnTo>
                    <a:pt x="20255" y="7390"/>
                  </a:lnTo>
                  <a:cubicBezTo>
                    <a:pt x="20338" y="7431"/>
                    <a:pt x="20443" y="7473"/>
                    <a:pt x="20527" y="7494"/>
                  </a:cubicBezTo>
                  <a:cubicBezTo>
                    <a:pt x="20840" y="7536"/>
                    <a:pt x="21154" y="7557"/>
                    <a:pt x="21447" y="7578"/>
                  </a:cubicBezTo>
                  <a:cubicBezTo>
                    <a:pt x="21531" y="7578"/>
                    <a:pt x="21594" y="7620"/>
                    <a:pt x="21656" y="7620"/>
                  </a:cubicBezTo>
                  <a:cubicBezTo>
                    <a:pt x="21676" y="7622"/>
                    <a:pt x="21696" y="7624"/>
                    <a:pt x="21714" y="7624"/>
                  </a:cubicBezTo>
                  <a:cubicBezTo>
                    <a:pt x="22127" y="7624"/>
                    <a:pt x="22222" y="6988"/>
                    <a:pt x="21782" y="6908"/>
                  </a:cubicBezTo>
                  <a:cubicBezTo>
                    <a:pt x="21698" y="6887"/>
                    <a:pt x="21635" y="6866"/>
                    <a:pt x="21552" y="6866"/>
                  </a:cubicBezTo>
                  <a:lnTo>
                    <a:pt x="20861" y="6783"/>
                  </a:lnTo>
                  <a:lnTo>
                    <a:pt x="21091" y="6574"/>
                  </a:lnTo>
                  <a:lnTo>
                    <a:pt x="22765" y="6574"/>
                  </a:lnTo>
                  <a:cubicBezTo>
                    <a:pt x="22975" y="6553"/>
                    <a:pt x="23121" y="6406"/>
                    <a:pt x="23100" y="6197"/>
                  </a:cubicBezTo>
                  <a:cubicBezTo>
                    <a:pt x="23100" y="6009"/>
                    <a:pt x="22954" y="5862"/>
                    <a:pt x="22765" y="5862"/>
                  </a:cubicBezTo>
                  <a:lnTo>
                    <a:pt x="21322" y="5862"/>
                  </a:lnTo>
                  <a:cubicBezTo>
                    <a:pt x="21196" y="5862"/>
                    <a:pt x="21175" y="5862"/>
                    <a:pt x="21175" y="5716"/>
                  </a:cubicBezTo>
                  <a:lnTo>
                    <a:pt x="21175" y="5297"/>
                  </a:lnTo>
                  <a:lnTo>
                    <a:pt x="21175" y="4293"/>
                  </a:lnTo>
                  <a:cubicBezTo>
                    <a:pt x="21175" y="4096"/>
                    <a:pt x="21026" y="3935"/>
                    <a:pt x="20851" y="3935"/>
                  </a:cubicBezTo>
                  <a:cubicBezTo>
                    <a:pt x="20841" y="3935"/>
                    <a:pt x="20830" y="3936"/>
                    <a:pt x="20819" y="3937"/>
                  </a:cubicBezTo>
                  <a:cubicBezTo>
                    <a:pt x="20610" y="3958"/>
                    <a:pt x="20464" y="4125"/>
                    <a:pt x="20464" y="4314"/>
                  </a:cubicBezTo>
                  <a:lnTo>
                    <a:pt x="20464" y="5988"/>
                  </a:lnTo>
                  <a:lnTo>
                    <a:pt x="20255" y="6176"/>
                  </a:lnTo>
                  <a:cubicBezTo>
                    <a:pt x="20234" y="5946"/>
                    <a:pt x="20213" y="5716"/>
                    <a:pt x="20171" y="5506"/>
                  </a:cubicBezTo>
                  <a:cubicBezTo>
                    <a:pt x="20171" y="5402"/>
                    <a:pt x="20150" y="5297"/>
                    <a:pt x="20108" y="5193"/>
                  </a:cubicBezTo>
                  <a:cubicBezTo>
                    <a:pt x="20056" y="5054"/>
                    <a:pt x="19932" y="4973"/>
                    <a:pt x="19796" y="4973"/>
                  </a:cubicBezTo>
                  <a:cubicBezTo>
                    <a:pt x="19768" y="4973"/>
                    <a:pt x="19739" y="4976"/>
                    <a:pt x="19711" y="4983"/>
                  </a:cubicBezTo>
                  <a:cubicBezTo>
                    <a:pt x="19564" y="5004"/>
                    <a:pt x="19439" y="5151"/>
                    <a:pt x="19439" y="5318"/>
                  </a:cubicBezTo>
                  <a:cubicBezTo>
                    <a:pt x="19418" y="5360"/>
                    <a:pt x="19418" y="5402"/>
                    <a:pt x="19439" y="5465"/>
                  </a:cubicBezTo>
                  <a:cubicBezTo>
                    <a:pt x="19459" y="5737"/>
                    <a:pt x="19501" y="6030"/>
                    <a:pt x="19522" y="6322"/>
                  </a:cubicBezTo>
                  <a:cubicBezTo>
                    <a:pt x="19543" y="6490"/>
                    <a:pt x="19522" y="6657"/>
                    <a:pt x="19627" y="6762"/>
                  </a:cubicBezTo>
                  <a:lnTo>
                    <a:pt x="19271" y="7159"/>
                  </a:lnTo>
                  <a:cubicBezTo>
                    <a:pt x="19166" y="6553"/>
                    <a:pt x="19020" y="5967"/>
                    <a:pt x="18853" y="5381"/>
                  </a:cubicBezTo>
                  <a:cubicBezTo>
                    <a:pt x="18664" y="4816"/>
                    <a:pt x="18413" y="4293"/>
                    <a:pt x="18183" y="3728"/>
                  </a:cubicBezTo>
                  <a:cubicBezTo>
                    <a:pt x="18539" y="3602"/>
                    <a:pt x="18915" y="3519"/>
                    <a:pt x="19271" y="3456"/>
                  </a:cubicBezTo>
                  <a:cubicBezTo>
                    <a:pt x="19627" y="3393"/>
                    <a:pt x="20003" y="3351"/>
                    <a:pt x="20359" y="3289"/>
                  </a:cubicBezTo>
                  <a:cubicBezTo>
                    <a:pt x="20547" y="3268"/>
                    <a:pt x="20694" y="3079"/>
                    <a:pt x="20652" y="2870"/>
                  </a:cubicBezTo>
                  <a:cubicBezTo>
                    <a:pt x="20634" y="2704"/>
                    <a:pt x="20484" y="2570"/>
                    <a:pt x="20320" y="2570"/>
                  </a:cubicBezTo>
                  <a:cubicBezTo>
                    <a:pt x="20298" y="2570"/>
                    <a:pt x="20276" y="2572"/>
                    <a:pt x="20255" y="2577"/>
                  </a:cubicBezTo>
                  <a:cubicBezTo>
                    <a:pt x="19794" y="2640"/>
                    <a:pt x="19334" y="2724"/>
                    <a:pt x="18874" y="2807"/>
                  </a:cubicBezTo>
                  <a:lnTo>
                    <a:pt x="18622" y="2849"/>
                  </a:lnTo>
                  <a:cubicBezTo>
                    <a:pt x="18853" y="2577"/>
                    <a:pt x="19125" y="2347"/>
                    <a:pt x="19418" y="2180"/>
                  </a:cubicBezTo>
                  <a:cubicBezTo>
                    <a:pt x="19669" y="1991"/>
                    <a:pt x="19920" y="1824"/>
                    <a:pt x="20150" y="1636"/>
                  </a:cubicBezTo>
                  <a:cubicBezTo>
                    <a:pt x="20317" y="1510"/>
                    <a:pt x="20338" y="1301"/>
                    <a:pt x="20234" y="1133"/>
                  </a:cubicBezTo>
                  <a:cubicBezTo>
                    <a:pt x="20165" y="1037"/>
                    <a:pt x="20051" y="986"/>
                    <a:pt x="19934" y="986"/>
                  </a:cubicBezTo>
                  <a:cubicBezTo>
                    <a:pt x="19872" y="986"/>
                    <a:pt x="19810" y="1000"/>
                    <a:pt x="19752" y="1029"/>
                  </a:cubicBezTo>
                  <a:cubicBezTo>
                    <a:pt x="19606" y="1133"/>
                    <a:pt x="19480" y="1238"/>
                    <a:pt x="19334" y="1343"/>
                  </a:cubicBezTo>
                  <a:cubicBezTo>
                    <a:pt x="19229" y="1426"/>
                    <a:pt x="19125" y="1489"/>
                    <a:pt x="19020" y="1552"/>
                  </a:cubicBezTo>
                  <a:cubicBezTo>
                    <a:pt x="18769" y="1719"/>
                    <a:pt x="18539" y="1908"/>
                    <a:pt x="18309" y="2117"/>
                  </a:cubicBezTo>
                  <a:cubicBezTo>
                    <a:pt x="18288" y="2159"/>
                    <a:pt x="18246" y="2180"/>
                    <a:pt x="18183" y="2242"/>
                  </a:cubicBezTo>
                  <a:lnTo>
                    <a:pt x="18183" y="2075"/>
                  </a:lnTo>
                  <a:cubicBezTo>
                    <a:pt x="18204" y="1782"/>
                    <a:pt x="18162" y="1468"/>
                    <a:pt x="18078" y="1175"/>
                  </a:cubicBezTo>
                  <a:cubicBezTo>
                    <a:pt x="18058" y="1008"/>
                    <a:pt x="18037" y="861"/>
                    <a:pt x="18016" y="694"/>
                  </a:cubicBezTo>
                  <a:cubicBezTo>
                    <a:pt x="17995" y="548"/>
                    <a:pt x="17974" y="401"/>
                    <a:pt x="17932" y="255"/>
                  </a:cubicBezTo>
                  <a:cubicBezTo>
                    <a:pt x="17894" y="101"/>
                    <a:pt x="17768" y="1"/>
                    <a:pt x="17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C50F-B2AF-BAC9-2A1C-8724F2096EF8}"/>
              </a:ext>
            </a:extLst>
          </p:cNvPr>
          <p:cNvSpPr>
            <a:spLocks noGrp="1"/>
          </p:cNvSpPr>
          <p:nvPr>
            <p:ph type="title"/>
          </p:nvPr>
        </p:nvSpPr>
        <p:spPr>
          <a:xfrm>
            <a:off x="712102" y="696037"/>
            <a:ext cx="7863231" cy="572700"/>
          </a:xfrm>
        </p:spPr>
        <p:txBody>
          <a:bodyPr/>
          <a:lstStyle/>
          <a:p>
            <a:r>
              <a:rPr lang="en-US" dirty="0"/>
              <a:t>Early Voting Remedies for Absentee Voters</a:t>
            </a:r>
          </a:p>
        </p:txBody>
      </p:sp>
      <p:sp>
        <p:nvSpPr>
          <p:cNvPr id="4" name="TextBox 3">
            <a:extLst>
              <a:ext uri="{FF2B5EF4-FFF2-40B4-BE49-F238E27FC236}">
                <a16:creationId xmlns:a16="http://schemas.microsoft.com/office/drawing/2014/main" id="{CB28239A-6280-93F1-2C43-3C90AB8B17C8}"/>
              </a:ext>
            </a:extLst>
          </p:cNvPr>
          <p:cNvSpPr txBox="1"/>
          <p:nvPr/>
        </p:nvSpPr>
        <p:spPr>
          <a:xfrm>
            <a:off x="782752" y="1482969"/>
            <a:ext cx="7863231" cy="2462213"/>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A voter may surrender their ballot during early voting to vote in-person. The voter must complete the ABS-5 affidavit before being processed as an in-person early voter and receiving a new ballot.</a:t>
            </a:r>
          </a:p>
          <a:p>
            <a:pPr marL="285750" indent="-285750">
              <a:buFont typeface="Arial" panose="020B0604020202020204" pitchFamily="34" charset="0"/>
              <a:buChar char="•"/>
            </a:pP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lgn="l">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The absentee voter board working at the in-person absentee voting location must write “cancelled” on the original absentee-by-mail ballot and place it in the rejected absentee ballot bag. </a:t>
            </a:r>
          </a:p>
          <a:p>
            <a:pPr marL="285750" indent="-285750" algn="l">
              <a:buFont typeface="Arial" panose="020B0604020202020204" pitchFamily="34" charset="0"/>
              <a:buChar char="•"/>
            </a:pP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lgn="l">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If the voter has not received an absentee ballot, the voter may complete the ABS-5 affidavit and vote in-person. </a:t>
            </a:r>
          </a:p>
          <a:p>
            <a:pPr algn="l"/>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7FDC0554-6FD2-12EB-94AC-0994D33CEA12}"/>
              </a:ext>
            </a:extLst>
          </p:cNvPr>
          <p:cNvSpPr txBox="1"/>
          <p:nvPr/>
        </p:nvSpPr>
        <p:spPr>
          <a:xfrm>
            <a:off x="4742598" y="4872332"/>
            <a:ext cx="3123885" cy="246221"/>
          </a:xfrm>
          <a:prstGeom prst="rect">
            <a:avLst/>
          </a:prstGeom>
          <a:noFill/>
        </p:spPr>
        <p:txBody>
          <a:bodyPr wrap="square" rtlCol="0">
            <a:spAutoFit/>
          </a:bodyPr>
          <a:lstStyle/>
          <a:p>
            <a:pPr algn="r"/>
            <a:r>
              <a:rPr lang="en-US" sz="1000" dirty="0">
                <a:solidFill>
                  <a:srgbClr val="FF0000"/>
                </a:solidFill>
                <a:latin typeface="Arial" panose="020B0604020202020204" pitchFamily="34" charset="0"/>
                <a:cs typeface="Arial" panose="020B0604020202020204" pitchFamily="34" charset="0"/>
              </a:rPr>
              <a:t>IC 3-11-4-17.7 |</a:t>
            </a:r>
            <a:r>
              <a:rPr lang="en-US" sz="1000" dirty="0">
                <a:latin typeface="Arial" panose="020B0604020202020204" pitchFamily="34" charset="0"/>
                <a:cs typeface="Arial" panose="020B0604020202020204" pitchFamily="34" charset="0"/>
              </a:rPr>
              <a:t> IC 3-11.5-4-2 </a:t>
            </a:r>
          </a:p>
        </p:txBody>
      </p:sp>
    </p:spTree>
    <p:extLst>
      <p:ext uri="{BB962C8B-B14F-4D97-AF65-F5344CB8AC3E}">
        <p14:creationId xmlns:p14="http://schemas.microsoft.com/office/powerpoint/2010/main" val="299998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E6293-68B9-36DA-A76A-DEFF0B65B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C504F-1610-9F7A-E902-7BCDECEFA304}"/>
              </a:ext>
            </a:extLst>
          </p:cNvPr>
          <p:cNvSpPr>
            <a:spLocks noGrp="1"/>
          </p:cNvSpPr>
          <p:nvPr>
            <p:ph type="title"/>
          </p:nvPr>
        </p:nvSpPr>
        <p:spPr>
          <a:xfrm>
            <a:off x="640385" y="364343"/>
            <a:ext cx="7863230" cy="572700"/>
          </a:xfrm>
        </p:spPr>
        <p:txBody>
          <a:bodyPr/>
          <a:lstStyle/>
          <a:p>
            <a:r>
              <a:rPr lang="en-US" dirty="0"/>
              <a:t>Election Day Remedies for Absentee Voters</a:t>
            </a:r>
          </a:p>
        </p:txBody>
      </p:sp>
      <p:sp>
        <p:nvSpPr>
          <p:cNvPr id="4" name="TextBox 3">
            <a:extLst>
              <a:ext uri="{FF2B5EF4-FFF2-40B4-BE49-F238E27FC236}">
                <a16:creationId xmlns:a16="http://schemas.microsoft.com/office/drawing/2014/main" id="{007AA7D0-F2FA-7A2C-C952-489DEB369972}"/>
              </a:ext>
            </a:extLst>
          </p:cNvPr>
          <p:cNvSpPr txBox="1"/>
          <p:nvPr/>
        </p:nvSpPr>
        <p:spPr>
          <a:xfrm>
            <a:off x="527820" y="878291"/>
            <a:ext cx="8251537" cy="4185761"/>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If the voter did not receive their absentee ballot by mail, they may appear on election day and execute the PRE-5 affidavit at the polling place to vote in-person.</a:t>
            </a:r>
          </a:p>
          <a:p>
            <a:pPr marL="285750"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A voter may take their absentee ballot to their polling location, surrender it to the precinct inspector who marks the ballot “cancelled”, and vote a regular ballot, if otherwise qualified. </a:t>
            </a:r>
          </a:p>
          <a:p>
            <a:pPr marL="285750" indent="-285750">
              <a:buFont typeface="Arial" panose="020B0604020202020204" pitchFamily="34" charset="0"/>
              <a:buChar char="•"/>
            </a:pP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If the poll list indicates the voter’s ballot has been received by the county election board, the voter may not vote in-person except if the absentee ballot was rejected under IC 3-11.5-4-13. </a:t>
            </a:r>
          </a:p>
          <a:p>
            <a:pPr marL="285750" indent="-285750">
              <a:buFont typeface="Arial" panose="020B0604020202020204" pitchFamily="34" charset="0"/>
              <a:buChar char="•"/>
            </a:pP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This includes: </a:t>
            </a:r>
          </a:p>
          <a:p>
            <a:pPr marL="285750" lvl="6"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Ballot is missing absentee board members initials</a:t>
            </a:r>
          </a:p>
          <a:p>
            <a:pPr marL="285750" lvl="8"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Ballot envelope is missing the date the voter added their signature</a:t>
            </a:r>
          </a:p>
          <a:p>
            <a:pPr marL="285750" lvl="8"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Ballot is opened or has been opened and resealed</a:t>
            </a:r>
          </a:p>
          <a:p>
            <a:pPr marL="285750" lvl="8" indent="-285750">
              <a:buFont typeface="Arial" panose="020B0604020202020204" pitchFamily="34" charset="0"/>
              <a:buChar char="•"/>
            </a:pP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lvl="8"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If the voter’s absentee ballot was rejected, issue an ABS-21 to the voter to allow the voter to cast a ballot in person at the polls if otherwise qualified. Must appear in person not later than 5 p.m. local time. </a:t>
            </a:r>
          </a:p>
          <a:p>
            <a:pPr lvl="2"/>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lvl="2"/>
            <a:r>
              <a:rPr lang="en-US" dirty="0">
                <a:solidFill>
                  <a:schemeClr val="tx1"/>
                </a:solidFill>
                <a:latin typeface="Lato" panose="020F0502020204030203" pitchFamily="34" charset="0"/>
                <a:ea typeface="Lato" panose="020F0502020204030203" pitchFamily="34" charset="0"/>
                <a:cs typeface="Lato" panose="020F0502020204030203" pitchFamily="34" charset="0"/>
              </a:rPr>
              <a:t>The above list is the most common reasons for rejection – full list of reasons are in IC 3-11.5-4-13.</a:t>
            </a:r>
          </a:p>
          <a:p>
            <a:pPr algn="l"/>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888A22D5-806B-12FF-BD34-424B85651B85}"/>
              </a:ext>
            </a:extLst>
          </p:cNvPr>
          <p:cNvSpPr txBox="1"/>
          <p:nvPr/>
        </p:nvSpPr>
        <p:spPr>
          <a:xfrm>
            <a:off x="4742598" y="4872332"/>
            <a:ext cx="312388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3-11.5-4-13 I IC 3-11.5-4-18 I 3-11.5-4-21</a:t>
            </a:r>
          </a:p>
        </p:txBody>
      </p:sp>
    </p:spTree>
    <p:extLst>
      <p:ext uri="{BB962C8B-B14F-4D97-AF65-F5344CB8AC3E}">
        <p14:creationId xmlns:p14="http://schemas.microsoft.com/office/powerpoint/2010/main" val="126522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6">
          <a:extLst>
            <a:ext uri="{FF2B5EF4-FFF2-40B4-BE49-F238E27FC236}">
              <a16:creationId xmlns:a16="http://schemas.microsoft.com/office/drawing/2014/main" id="{1A86C186-0326-0BF0-0AED-3348814F4C5D}"/>
            </a:ext>
          </a:extLst>
        </p:cNvPr>
        <p:cNvGrpSpPr/>
        <p:nvPr/>
      </p:nvGrpSpPr>
      <p:grpSpPr>
        <a:xfrm>
          <a:off x="0" y="0"/>
          <a:ext cx="0" cy="0"/>
          <a:chOff x="0" y="0"/>
          <a:chExt cx="0" cy="0"/>
        </a:xfrm>
      </p:grpSpPr>
      <p:sp>
        <p:nvSpPr>
          <p:cNvPr id="601" name="Google Shape;601;p43">
            <a:extLst>
              <a:ext uri="{FF2B5EF4-FFF2-40B4-BE49-F238E27FC236}">
                <a16:creationId xmlns:a16="http://schemas.microsoft.com/office/drawing/2014/main" id="{458D580D-716B-8760-7E55-8881CB9A9E79}"/>
              </a:ext>
            </a:extLst>
          </p:cNvPr>
          <p:cNvSpPr txBox="1">
            <a:spLocks noGrp="1"/>
          </p:cNvSpPr>
          <p:nvPr>
            <p:ph type="title"/>
          </p:nvPr>
        </p:nvSpPr>
        <p:spPr>
          <a:xfrm>
            <a:off x="720000" y="53183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Reminders</a:t>
            </a:r>
            <a:endParaRPr dirty="0"/>
          </a:p>
        </p:txBody>
      </p:sp>
      <p:sp>
        <p:nvSpPr>
          <p:cNvPr id="598" name="Google Shape;598;p43">
            <a:extLst>
              <a:ext uri="{FF2B5EF4-FFF2-40B4-BE49-F238E27FC236}">
                <a16:creationId xmlns:a16="http://schemas.microsoft.com/office/drawing/2014/main" id="{8E4FE67F-5290-D29F-AA54-2859FF4CC3C8}"/>
              </a:ext>
            </a:extLst>
          </p:cNvPr>
          <p:cNvSpPr txBox="1">
            <a:spLocks noGrp="1"/>
          </p:cNvSpPr>
          <p:nvPr>
            <p:ph type="subTitle" idx="2"/>
          </p:nvPr>
        </p:nvSpPr>
        <p:spPr>
          <a:xfrm>
            <a:off x="511942" y="1624487"/>
            <a:ext cx="8120116" cy="4119017"/>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US" dirty="0"/>
              <a:t>Once filed with the county election board</a:t>
            </a:r>
          </a:p>
          <a:p>
            <a:pPr lvl="1" algn="l">
              <a:buFont typeface="Arial" panose="020B0604020202020204" pitchFamily="34" charset="0"/>
              <a:buChar char="•"/>
            </a:pPr>
            <a:r>
              <a:rPr lang="en-US" dirty="0"/>
              <a:t>Absentee applications &amp; absentee ballot envelopes cannot be altered</a:t>
            </a:r>
          </a:p>
          <a:p>
            <a:pPr lvl="2" algn="l">
              <a:buFont typeface="Arial" panose="020B0604020202020204" pitchFamily="34" charset="0"/>
              <a:buChar char="•"/>
            </a:pPr>
            <a:r>
              <a:rPr lang="en-US" dirty="0"/>
              <a:t>Do NOT mail back applications or ballots to fix issues</a:t>
            </a:r>
          </a:p>
          <a:p>
            <a:pPr lvl="3" algn="l">
              <a:buFont typeface="Arial" panose="020B0604020202020204" pitchFamily="34" charset="0"/>
              <a:buChar char="•"/>
            </a:pPr>
            <a:r>
              <a:rPr lang="en-US" dirty="0"/>
              <a:t>Voter with rejected absentee application can reapply</a:t>
            </a:r>
          </a:p>
          <a:p>
            <a:pPr lvl="4" algn="l">
              <a:buFont typeface="Arial" panose="020B0604020202020204" pitchFamily="34" charset="0"/>
              <a:buChar char="•"/>
            </a:pPr>
            <a:r>
              <a:rPr lang="en-US" dirty="0"/>
              <a:t>Cannot reapply online until first application is rejected in SVRS</a:t>
            </a:r>
          </a:p>
          <a:p>
            <a:pPr marL="1968500" lvl="4" indent="0" algn="l"/>
            <a:endParaRPr lang="en-US" dirty="0"/>
          </a:p>
          <a:p>
            <a:pPr lvl="1" algn="l">
              <a:buFont typeface="Arial" panose="020B0604020202020204" pitchFamily="34" charset="0"/>
              <a:buChar char="•"/>
            </a:pPr>
            <a:r>
              <a:rPr lang="en-US" dirty="0"/>
              <a:t>Absentee applications cannot be “cancelled” by the voter</a:t>
            </a:r>
          </a:p>
          <a:p>
            <a:pPr lvl="2" algn="l">
              <a:buFont typeface="Arial" panose="020B0604020202020204" pitchFamily="34" charset="0"/>
              <a:buChar char="•"/>
            </a:pPr>
            <a:r>
              <a:rPr lang="en-US" dirty="0"/>
              <a:t>Original application received is the application on record for the voter</a:t>
            </a:r>
          </a:p>
          <a:p>
            <a:pPr algn="l">
              <a:buFont typeface="Arial" panose="020B0604020202020204" pitchFamily="34" charset="0"/>
              <a:buChar char="•"/>
            </a:pPr>
            <a:endParaRPr dirty="0"/>
          </a:p>
        </p:txBody>
      </p:sp>
    </p:spTree>
    <p:extLst>
      <p:ext uri="{BB962C8B-B14F-4D97-AF65-F5344CB8AC3E}">
        <p14:creationId xmlns:p14="http://schemas.microsoft.com/office/powerpoint/2010/main" val="368725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601" name="Google Shape;601;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Absentee Ballot Security</a:t>
            </a:r>
            <a:endParaRPr dirty="0"/>
          </a:p>
        </p:txBody>
      </p:sp>
      <p:sp>
        <p:nvSpPr>
          <p:cNvPr id="598" name="Google Shape;598;p43"/>
          <p:cNvSpPr txBox="1">
            <a:spLocks noGrp="1"/>
          </p:cNvSpPr>
          <p:nvPr>
            <p:ph type="subTitle" idx="2"/>
          </p:nvPr>
        </p:nvSpPr>
        <p:spPr>
          <a:xfrm>
            <a:off x="400833" y="1083502"/>
            <a:ext cx="8292230" cy="3407080"/>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US" dirty="0"/>
              <a:t>Each circuit court clerk shall keep all accepted ballot envelopes securely sealed in the clerk's office until the ballot envelopes are opened by absentee ballot counters on Election Day. </a:t>
            </a:r>
          </a:p>
          <a:p>
            <a:pPr algn="l">
              <a:buFont typeface="Arial" panose="020B0604020202020204" pitchFamily="34" charset="0"/>
              <a:buChar char="•"/>
            </a:pPr>
            <a:endParaRPr lang="en-US" dirty="0"/>
          </a:p>
          <a:p>
            <a:pPr algn="l">
              <a:buFont typeface="Arial" panose="020B0604020202020204" pitchFamily="34" charset="0"/>
              <a:buChar char="•"/>
            </a:pPr>
            <a:r>
              <a:rPr lang="en-US" dirty="0"/>
              <a:t>During the period that absentee ballots are being received, each county election board shall keep the ballots in cabinets, boxes, or a room upon which there are two (2) locks – one (1) for each of the appointed members of the election board. Each day the absentee ballots shall be placed in the cabinets, boxes, or room under the direction of the appointed members of the board.</a:t>
            </a:r>
          </a:p>
          <a:p>
            <a:pPr algn="l">
              <a:buFont typeface="Arial" panose="020B0604020202020204" pitchFamily="34" charset="0"/>
              <a:buChar char="•"/>
            </a:pPr>
            <a:endParaRPr lang="en-US" dirty="0"/>
          </a:p>
          <a:p>
            <a:pPr algn="l">
              <a:buFont typeface="Arial" panose="020B0604020202020204" pitchFamily="34" charset="0"/>
              <a:buChar char="•"/>
            </a:pPr>
            <a:r>
              <a:rPr lang="en-US" dirty="0"/>
              <a:t>If an appointed member cannot be present each day, then that member shall designate someone from the member’s political party to be present with the key to lock at the time the ballots are secured and at the time the lock is opened the next day. The key of each appointed member of the board shall be kept secure in the manner determined by that appointed member. </a:t>
            </a:r>
            <a:endParaRPr dirty="0"/>
          </a:p>
        </p:txBody>
      </p:sp>
      <p:sp>
        <p:nvSpPr>
          <p:cNvPr id="12" name="TextBox 11">
            <a:extLst>
              <a:ext uri="{FF2B5EF4-FFF2-40B4-BE49-F238E27FC236}">
                <a16:creationId xmlns:a16="http://schemas.microsoft.com/office/drawing/2014/main" id="{EF6D9053-EDFA-1296-CAF8-F125EA7039DF}"/>
              </a:ext>
            </a:extLst>
          </p:cNvPr>
          <p:cNvSpPr txBox="1"/>
          <p:nvPr/>
        </p:nvSpPr>
        <p:spPr>
          <a:xfrm>
            <a:off x="5708979" y="4219310"/>
            <a:ext cx="1977736"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3-11.5-4-6 | IC 3-11-10-10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69"/>
          <p:cNvSpPr txBox="1">
            <a:spLocks noGrp="1"/>
          </p:cNvSpPr>
          <p:nvPr>
            <p:ph type="ctrTitle"/>
          </p:nvPr>
        </p:nvSpPr>
        <p:spPr>
          <a:xfrm>
            <a:off x="2801250" y="2045319"/>
            <a:ext cx="3541500" cy="101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dk1"/>
                </a:solidFill>
              </a:rPr>
              <a:t>Thank You!</a:t>
            </a:r>
            <a:endParaRPr dirty="0">
              <a:solidFill>
                <a:schemeClr val="dk1"/>
              </a:solidFill>
            </a:endParaRPr>
          </a:p>
        </p:txBody>
      </p:sp>
      <p:grpSp>
        <p:nvGrpSpPr>
          <p:cNvPr id="1202" name="Google Shape;1202;p69">
            <a:extLst>
              <a:ext uri="{C183D7F6-B498-43B3-948B-1728B52AA6E4}">
                <adec:decorative xmlns:adec="http://schemas.microsoft.com/office/drawing/2017/decorative" val="1"/>
              </a:ext>
            </a:extLst>
          </p:cNvPr>
          <p:cNvGrpSpPr/>
          <p:nvPr/>
        </p:nvGrpSpPr>
        <p:grpSpPr>
          <a:xfrm>
            <a:off x="490370" y="830814"/>
            <a:ext cx="8227969" cy="3819040"/>
            <a:chOff x="490370" y="830814"/>
            <a:chExt cx="8227969" cy="3819040"/>
          </a:xfrm>
        </p:grpSpPr>
        <p:sp>
          <p:nvSpPr>
            <p:cNvPr id="1203" name="Google Shape;1203;p69"/>
            <p:cNvSpPr/>
            <p:nvPr/>
          </p:nvSpPr>
          <p:spPr>
            <a:xfrm flipH="1">
              <a:off x="2276196" y="1343457"/>
              <a:ext cx="480541" cy="476693"/>
            </a:xfrm>
            <a:custGeom>
              <a:avLst/>
              <a:gdLst/>
              <a:ahLst/>
              <a:cxnLst/>
              <a:rect l="l" t="t" r="r" b="b"/>
              <a:pathLst>
                <a:path w="30342" h="30099" extrusionOk="0">
                  <a:moveTo>
                    <a:pt x="13203" y="5257"/>
                  </a:moveTo>
                  <a:lnTo>
                    <a:pt x="13538" y="5508"/>
                  </a:lnTo>
                  <a:cubicBezTo>
                    <a:pt x="13852" y="5738"/>
                    <a:pt x="14145" y="5989"/>
                    <a:pt x="14480" y="6220"/>
                  </a:cubicBezTo>
                  <a:cubicBezTo>
                    <a:pt x="14626" y="6324"/>
                    <a:pt x="14710" y="6492"/>
                    <a:pt x="14710" y="6680"/>
                  </a:cubicBezTo>
                  <a:lnTo>
                    <a:pt x="14710" y="6805"/>
                  </a:lnTo>
                  <a:lnTo>
                    <a:pt x="14710" y="8145"/>
                  </a:lnTo>
                  <a:lnTo>
                    <a:pt x="14710" y="8333"/>
                  </a:lnTo>
                  <a:cubicBezTo>
                    <a:pt x="13873" y="7893"/>
                    <a:pt x="13078" y="7391"/>
                    <a:pt x="12324" y="6847"/>
                  </a:cubicBezTo>
                  <a:cubicBezTo>
                    <a:pt x="12617" y="6324"/>
                    <a:pt x="12910" y="5801"/>
                    <a:pt x="13203" y="5257"/>
                  </a:cubicBezTo>
                  <a:close/>
                  <a:moveTo>
                    <a:pt x="16990" y="5278"/>
                  </a:moveTo>
                  <a:lnTo>
                    <a:pt x="17848" y="6847"/>
                  </a:lnTo>
                  <a:cubicBezTo>
                    <a:pt x="17095" y="7412"/>
                    <a:pt x="16279" y="7893"/>
                    <a:pt x="15442" y="8354"/>
                  </a:cubicBezTo>
                  <a:cubicBezTo>
                    <a:pt x="15442" y="8103"/>
                    <a:pt x="15463" y="7873"/>
                    <a:pt x="15484" y="7663"/>
                  </a:cubicBezTo>
                  <a:lnTo>
                    <a:pt x="15484" y="6764"/>
                  </a:lnTo>
                  <a:cubicBezTo>
                    <a:pt x="15484" y="6659"/>
                    <a:pt x="15505" y="6533"/>
                    <a:pt x="15526" y="6429"/>
                  </a:cubicBezTo>
                  <a:cubicBezTo>
                    <a:pt x="15526" y="6387"/>
                    <a:pt x="15547" y="6345"/>
                    <a:pt x="15589" y="6324"/>
                  </a:cubicBezTo>
                  <a:cubicBezTo>
                    <a:pt x="16028" y="5968"/>
                    <a:pt x="16488" y="5634"/>
                    <a:pt x="16928" y="5299"/>
                  </a:cubicBezTo>
                  <a:cubicBezTo>
                    <a:pt x="16949" y="5299"/>
                    <a:pt x="16970" y="5278"/>
                    <a:pt x="16990" y="5278"/>
                  </a:cubicBezTo>
                  <a:close/>
                  <a:moveTo>
                    <a:pt x="9479" y="6805"/>
                  </a:moveTo>
                  <a:lnTo>
                    <a:pt x="11236" y="7308"/>
                  </a:lnTo>
                  <a:cubicBezTo>
                    <a:pt x="11027" y="8186"/>
                    <a:pt x="10881" y="9128"/>
                    <a:pt x="10609" y="10028"/>
                  </a:cubicBezTo>
                  <a:cubicBezTo>
                    <a:pt x="10567" y="10007"/>
                    <a:pt x="10546" y="9986"/>
                    <a:pt x="10525" y="9965"/>
                  </a:cubicBezTo>
                  <a:cubicBezTo>
                    <a:pt x="10148" y="9588"/>
                    <a:pt x="9772" y="9212"/>
                    <a:pt x="9395" y="8814"/>
                  </a:cubicBezTo>
                  <a:cubicBezTo>
                    <a:pt x="9270" y="8689"/>
                    <a:pt x="9207" y="8521"/>
                    <a:pt x="9249" y="8375"/>
                  </a:cubicBezTo>
                  <a:cubicBezTo>
                    <a:pt x="9332" y="7893"/>
                    <a:pt x="9395" y="7433"/>
                    <a:pt x="9458" y="6973"/>
                  </a:cubicBezTo>
                  <a:cubicBezTo>
                    <a:pt x="9458" y="6910"/>
                    <a:pt x="9479" y="6868"/>
                    <a:pt x="9479" y="6805"/>
                  </a:cubicBezTo>
                  <a:close/>
                  <a:moveTo>
                    <a:pt x="20673" y="6805"/>
                  </a:moveTo>
                  <a:cubicBezTo>
                    <a:pt x="20694" y="6952"/>
                    <a:pt x="20715" y="7119"/>
                    <a:pt x="20757" y="7266"/>
                  </a:cubicBezTo>
                  <a:cubicBezTo>
                    <a:pt x="20799" y="7580"/>
                    <a:pt x="20840" y="7873"/>
                    <a:pt x="20882" y="8186"/>
                  </a:cubicBezTo>
                  <a:cubicBezTo>
                    <a:pt x="20882" y="8291"/>
                    <a:pt x="20924" y="8396"/>
                    <a:pt x="20924" y="8521"/>
                  </a:cubicBezTo>
                  <a:cubicBezTo>
                    <a:pt x="20924" y="8563"/>
                    <a:pt x="20903" y="8605"/>
                    <a:pt x="20882" y="8626"/>
                  </a:cubicBezTo>
                  <a:cubicBezTo>
                    <a:pt x="20840" y="8709"/>
                    <a:pt x="20799" y="8772"/>
                    <a:pt x="20757" y="8835"/>
                  </a:cubicBezTo>
                  <a:cubicBezTo>
                    <a:pt x="20380" y="9212"/>
                    <a:pt x="20024" y="9588"/>
                    <a:pt x="19648" y="9944"/>
                  </a:cubicBezTo>
                  <a:cubicBezTo>
                    <a:pt x="19627" y="9986"/>
                    <a:pt x="19585" y="10007"/>
                    <a:pt x="19564" y="10028"/>
                  </a:cubicBezTo>
                  <a:lnTo>
                    <a:pt x="19543" y="10028"/>
                  </a:lnTo>
                  <a:cubicBezTo>
                    <a:pt x="19292" y="9128"/>
                    <a:pt x="19083" y="8228"/>
                    <a:pt x="18936" y="7308"/>
                  </a:cubicBezTo>
                  <a:lnTo>
                    <a:pt x="20673" y="6805"/>
                  </a:lnTo>
                  <a:close/>
                  <a:moveTo>
                    <a:pt x="8495" y="9233"/>
                  </a:moveTo>
                  <a:cubicBezTo>
                    <a:pt x="8537" y="9233"/>
                    <a:pt x="8600" y="9233"/>
                    <a:pt x="8663" y="9253"/>
                  </a:cubicBezTo>
                  <a:cubicBezTo>
                    <a:pt x="8726" y="9295"/>
                    <a:pt x="8767" y="9337"/>
                    <a:pt x="8830" y="9379"/>
                  </a:cubicBezTo>
                  <a:cubicBezTo>
                    <a:pt x="9207" y="9756"/>
                    <a:pt x="9583" y="10132"/>
                    <a:pt x="9981" y="10509"/>
                  </a:cubicBezTo>
                  <a:cubicBezTo>
                    <a:pt x="10002" y="10530"/>
                    <a:pt x="10023" y="10551"/>
                    <a:pt x="10044" y="10593"/>
                  </a:cubicBezTo>
                  <a:cubicBezTo>
                    <a:pt x="9144" y="10865"/>
                    <a:pt x="8223" y="11032"/>
                    <a:pt x="7303" y="11220"/>
                  </a:cubicBezTo>
                  <a:lnTo>
                    <a:pt x="6801" y="9463"/>
                  </a:lnTo>
                  <a:lnTo>
                    <a:pt x="7324" y="9400"/>
                  </a:lnTo>
                  <a:cubicBezTo>
                    <a:pt x="7700" y="9337"/>
                    <a:pt x="8098" y="9274"/>
                    <a:pt x="8495" y="9233"/>
                  </a:cubicBezTo>
                  <a:close/>
                  <a:moveTo>
                    <a:pt x="21655" y="9227"/>
                  </a:moveTo>
                  <a:cubicBezTo>
                    <a:pt x="21677" y="9227"/>
                    <a:pt x="21698" y="9229"/>
                    <a:pt x="21719" y="9233"/>
                  </a:cubicBezTo>
                  <a:cubicBezTo>
                    <a:pt x="22180" y="9316"/>
                    <a:pt x="22640" y="9358"/>
                    <a:pt x="23100" y="9421"/>
                  </a:cubicBezTo>
                  <a:cubicBezTo>
                    <a:pt x="23163" y="9442"/>
                    <a:pt x="23247" y="9463"/>
                    <a:pt x="23330" y="9463"/>
                  </a:cubicBezTo>
                  <a:cubicBezTo>
                    <a:pt x="23163" y="10070"/>
                    <a:pt x="22996" y="10634"/>
                    <a:pt x="22828" y="11220"/>
                  </a:cubicBezTo>
                  <a:cubicBezTo>
                    <a:pt x="21908" y="11032"/>
                    <a:pt x="21008" y="10865"/>
                    <a:pt x="20087" y="10593"/>
                  </a:cubicBezTo>
                  <a:lnTo>
                    <a:pt x="20464" y="10216"/>
                  </a:lnTo>
                  <a:lnTo>
                    <a:pt x="21217" y="9463"/>
                  </a:lnTo>
                  <a:cubicBezTo>
                    <a:pt x="21259" y="9421"/>
                    <a:pt x="21301" y="9379"/>
                    <a:pt x="21363" y="9358"/>
                  </a:cubicBezTo>
                  <a:cubicBezTo>
                    <a:pt x="21433" y="9271"/>
                    <a:pt x="21547" y="9227"/>
                    <a:pt x="21655" y="9227"/>
                  </a:cubicBezTo>
                  <a:close/>
                  <a:moveTo>
                    <a:pt x="6884" y="12287"/>
                  </a:moveTo>
                  <a:cubicBezTo>
                    <a:pt x="7387" y="13083"/>
                    <a:pt x="7931" y="13836"/>
                    <a:pt x="8391" y="14694"/>
                  </a:cubicBezTo>
                  <a:lnTo>
                    <a:pt x="7868" y="14694"/>
                  </a:lnTo>
                  <a:lnTo>
                    <a:pt x="6759" y="14652"/>
                  </a:lnTo>
                  <a:cubicBezTo>
                    <a:pt x="6654" y="14652"/>
                    <a:pt x="6550" y="14652"/>
                    <a:pt x="6445" y="14631"/>
                  </a:cubicBezTo>
                  <a:cubicBezTo>
                    <a:pt x="6403" y="14610"/>
                    <a:pt x="6361" y="14589"/>
                    <a:pt x="6319" y="14547"/>
                  </a:cubicBezTo>
                  <a:cubicBezTo>
                    <a:pt x="6006" y="14108"/>
                    <a:pt x="5671" y="13689"/>
                    <a:pt x="5357" y="13250"/>
                  </a:cubicBezTo>
                  <a:cubicBezTo>
                    <a:pt x="5336" y="13229"/>
                    <a:pt x="5315" y="13208"/>
                    <a:pt x="5294" y="13166"/>
                  </a:cubicBezTo>
                  <a:lnTo>
                    <a:pt x="6884" y="12287"/>
                  </a:lnTo>
                  <a:close/>
                  <a:moveTo>
                    <a:pt x="23268" y="12287"/>
                  </a:moveTo>
                  <a:lnTo>
                    <a:pt x="24879" y="13166"/>
                  </a:lnTo>
                  <a:cubicBezTo>
                    <a:pt x="24837" y="13208"/>
                    <a:pt x="24816" y="13250"/>
                    <a:pt x="24795" y="13313"/>
                  </a:cubicBezTo>
                  <a:cubicBezTo>
                    <a:pt x="24481" y="13710"/>
                    <a:pt x="24167" y="14129"/>
                    <a:pt x="23853" y="14526"/>
                  </a:cubicBezTo>
                  <a:cubicBezTo>
                    <a:pt x="23770" y="14631"/>
                    <a:pt x="23644" y="14673"/>
                    <a:pt x="23498" y="14673"/>
                  </a:cubicBezTo>
                  <a:lnTo>
                    <a:pt x="22556" y="14673"/>
                  </a:lnTo>
                  <a:cubicBezTo>
                    <a:pt x="22305" y="14673"/>
                    <a:pt x="22054" y="14694"/>
                    <a:pt x="21782" y="14694"/>
                  </a:cubicBezTo>
                  <a:cubicBezTo>
                    <a:pt x="21824" y="14610"/>
                    <a:pt x="21845" y="14547"/>
                    <a:pt x="21866" y="14505"/>
                  </a:cubicBezTo>
                  <a:lnTo>
                    <a:pt x="23016" y="12706"/>
                  </a:lnTo>
                  <a:cubicBezTo>
                    <a:pt x="23079" y="12559"/>
                    <a:pt x="23184" y="12434"/>
                    <a:pt x="23268" y="12287"/>
                  </a:cubicBezTo>
                  <a:close/>
                  <a:moveTo>
                    <a:pt x="8349" y="15426"/>
                  </a:moveTo>
                  <a:cubicBezTo>
                    <a:pt x="7910" y="16263"/>
                    <a:pt x="7428" y="17058"/>
                    <a:pt x="6863" y="17832"/>
                  </a:cubicBezTo>
                  <a:lnTo>
                    <a:pt x="5273" y="16953"/>
                  </a:lnTo>
                  <a:cubicBezTo>
                    <a:pt x="5378" y="16828"/>
                    <a:pt x="5462" y="16702"/>
                    <a:pt x="5545" y="16598"/>
                  </a:cubicBezTo>
                  <a:cubicBezTo>
                    <a:pt x="5775" y="16284"/>
                    <a:pt x="6026" y="15991"/>
                    <a:pt x="6257" y="15656"/>
                  </a:cubicBezTo>
                  <a:cubicBezTo>
                    <a:pt x="6340" y="15531"/>
                    <a:pt x="6508" y="15447"/>
                    <a:pt x="6675" y="15447"/>
                  </a:cubicBezTo>
                  <a:lnTo>
                    <a:pt x="7052" y="15447"/>
                  </a:lnTo>
                  <a:lnTo>
                    <a:pt x="8182" y="15426"/>
                  </a:lnTo>
                  <a:close/>
                  <a:moveTo>
                    <a:pt x="22284" y="15426"/>
                  </a:moveTo>
                  <a:lnTo>
                    <a:pt x="23372" y="15447"/>
                  </a:lnTo>
                  <a:lnTo>
                    <a:pt x="23498" y="15447"/>
                  </a:lnTo>
                  <a:cubicBezTo>
                    <a:pt x="23665" y="15447"/>
                    <a:pt x="23812" y="15531"/>
                    <a:pt x="23895" y="15656"/>
                  </a:cubicBezTo>
                  <a:cubicBezTo>
                    <a:pt x="24167" y="16033"/>
                    <a:pt x="24460" y="16388"/>
                    <a:pt x="24732" y="16744"/>
                  </a:cubicBezTo>
                  <a:cubicBezTo>
                    <a:pt x="24774" y="16807"/>
                    <a:pt x="24816" y="16870"/>
                    <a:pt x="24858" y="16953"/>
                  </a:cubicBezTo>
                  <a:lnTo>
                    <a:pt x="23268" y="17832"/>
                  </a:lnTo>
                  <a:cubicBezTo>
                    <a:pt x="22765" y="17037"/>
                    <a:pt x="22221" y="16284"/>
                    <a:pt x="21761" y="15426"/>
                  </a:cubicBezTo>
                  <a:close/>
                  <a:moveTo>
                    <a:pt x="15317" y="11262"/>
                  </a:moveTo>
                  <a:cubicBezTo>
                    <a:pt x="15609" y="11262"/>
                    <a:pt x="15923" y="11262"/>
                    <a:pt x="16237" y="11304"/>
                  </a:cubicBezTo>
                  <a:cubicBezTo>
                    <a:pt x="16509" y="11325"/>
                    <a:pt x="16781" y="11430"/>
                    <a:pt x="16990" y="11639"/>
                  </a:cubicBezTo>
                  <a:cubicBezTo>
                    <a:pt x="17262" y="11890"/>
                    <a:pt x="17576" y="12183"/>
                    <a:pt x="17827" y="12434"/>
                  </a:cubicBezTo>
                  <a:cubicBezTo>
                    <a:pt x="18058" y="12664"/>
                    <a:pt x="18309" y="12915"/>
                    <a:pt x="18518" y="13166"/>
                  </a:cubicBezTo>
                  <a:cubicBezTo>
                    <a:pt x="18727" y="13417"/>
                    <a:pt x="18853" y="13710"/>
                    <a:pt x="18853" y="14024"/>
                  </a:cubicBezTo>
                  <a:cubicBezTo>
                    <a:pt x="18853" y="14443"/>
                    <a:pt x="18874" y="14861"/>
                    <a:pt x="18874" y="15279"/>
                  </a:cubicBezTo>
                  <a:cubicBezTo>
                    <a:pt x="18895" y="15593"/>
                    <a:pt x="18874" y="15907"/>
                    <a:pt x="18853" y="16221"/>
                  </a:cubicBezTo>
                  <a:cubicBezTo>
                    <a:pt x="18832" y="16493"/>
                    <a:pt x="18706" y="16765"/>
                    <a:pt x="18518" y="16974"/>
                  </a:cubicBezTo>
                  <a:cubicBezTo>
                    <a:pt x="18246" y="17246"/>
                    <a:pt x="17974" y="17539"/>
                    <a:pt x="17723" y="17790"/>
                  </a:cubicBezTo>
                  <a:cubicBezTo>
                    <a:pt x="17493" y="18041"/>
                    <a:pt x="17242" y="18292"/>
                    <a:pt x="16970" y="18502"/>
                  </a:cubicBezTo>
                  <a:cubicBezTo>
                    <a:pt x="16739" y="18711"/>
                    <a:pt x="16446" y="18837"/>
                    <a:pt x="16133" y="18837"/>
                  </a:cubicBezTo>
                  <a:cubicBezTo>
                    <a:pt x="15756" y="18837"/>
                    <a:pt x="15400" y="18857"/>
                    <a:pt x="15024" y="18857"/>
                  </a:cubicBezTo>
                  <a:cubicBezTo>
                    <a:pt x="14647" y="18857"/>
                    <a:pt x="14291" y="18857"/>
                    <a:pt x="13915" y="18837"/>
                  </a:cubicBezTo>
                  <a:cubicBezTo>
                    <a:pt x="13643" y="18816"/>
                    <a:pt x="13371" y="18690"/>
                    <a:pt x="13182" y="18502"/>
                  </a:cubicBezTo>
                  <a:cubicBezTo>
                    <a:pt x="12869" y="18230"/>
                    <a:pt x="12576" y="17937"/>
                    <a:pt x="12262" y="17644"/>
                  </a:cubicBezTo>
                  <a:cubicBezTo>
                    <a:pt x="12052" y="17414"/>
                    <a:pt x="11822" y="17184"/>
                    <a:pt x="11613" y="16953"/>
                  </a:cubicBezTo>
                  <a:cubicBezTo>
                    <a:pt x="11425" y="16723"/>
                    <a:pt x="11299" y="16430"/>
                    <a:pt x="11299" y="16116"/>
                  </a:cubicBezTo>
                  <a:cubicBezTo>
                    <a:pt x="11299" y="15761"/>
                    <a:pt x="11257" y="15405"/>
                    <a:pt x="11257" y="15070"/>
                  </a:cubicBezTo>
                  <a:cubicBezTo>
                    <a:pt x="11278" y="14673"/>
                    <a:pt x="11278" y="14275"/>
                    <a:pt x="11320" y="13899"/>
                  </a:cubicBezTo>
                  <a:cubicBezTo>
                    <a:pt x="11341" y="13627"/>
                    <a:pt x="11446" y="13355"/>
                    <a:pt x="11634" y="13166"/>
                  </a:cubicBezTo>
                  <a:cubicBezTo>
                    <a:pt x="11906" y="12852"/>
                    <a:pt x="12199" y="12559"/>
                    <a:pt x="12471" y="12287"/>
                  </a:cubicBezTo>
                  <a:cubicBezTo>
                    <a:pt x="12701" y="12057"/>
                    <a:pt x="12931" y="11827"/>
                    <a:pt x="13182" y="11618"/>
                  </a:cubicBezTo>
                  <a:cubicBezTo>
                    <a:pt x="13433" y="11409"/>
                    <a:pt x="13726" y="11283"/>
                    <a:pt x="14040" y="11283"/>
                  </a:cubicBezTo>
                  <a:cubicBezTo>
                    <a:pt x="14480" y="11283"/>
                    <a:pt x="14898" y="11262"/>
                    <a:pt x="15317" y="11262"/>
                  </a:cubicBezTo>
                  <a:close/>
                  <a:moveTo>
                    <a:pt x="7303" y="18899"/>
                  </a:moveTo>
                  <a:cubicBezTo>
                    <a:pt x="8223" y="19088"/>
                    <a:pt x="9144" y="19234"/>
                    <a:pt x="10065" y="19527"/>
                  </a:cubicBezTo>
                  <a:cubicBezTo>
                    <a:pt x="9939" y="19653"/>
                    <a:pt x="9814" y="19778"/>
                    <a:pt x="9688" y="19883"/>
                  </a:cubicBezTo>
                  <a:lnTo>
                    <a:pt x="8893" y="20657"/>
                  </a:lnTo>
                  <a:cubicBezTo>
                    <a:pt x="8851" y="20720"/>
                    <a:pt x="8788" y="20761"/>
                    <a:pt x="8705" y="20824"/>
                  </a:cubicBezTo>
                  <a:cubicBezTo>
                    <a:pt x="8642" y="20866"/>
                    <a:pt x="8537" y="20887"/>
                    <a:pt x="8454" y="20887"/>
                  </a:cubicBezTo>
                  <a:lnTo>
                    <a:pt x="6905" y="20657"/>
                  </a:lnTo>
                  <a:cubicBezTo>
                    <a:pt x="6884" y="20657"/>
                    <a:pt x="6843" y="20657"/>
                    <a:pt x="6822" y="20636"/>
                  </a:cubicBezTo>
                  <a:lnTo>
                    <a:pt x="7303" y="18899"/>
                  </a:lnTo>
                  <a:close/>
                  <a:moveTo>
                    <a:pt x="22828" y="18899"/>
                  </a:moveTo>
                  <a:cubicBezTo>
                    <a:pt x="22996" y="19464"/>
                    <a:pt x="23142" y="20050"/>
                    <a:pt x="23330" y="20636"/>
                  </a:cubicBezTo>
                  <a:cubicBezTo>
                    <a:pt x="23268" y="20657"/>
                    <a:pt x="23226" y="20678"/>
                    <a:pt x="23184" y="20678"/>
                  </a:cubicBezTo>
                  <a:cubicBezTo>
                    <a:pt x="22682" y="20741"/>
                    <a:pt x="22200" y="20803"/>
                    <a:pt x="21698" y="20887"/>
                  </a:cubicBezTo>
                  <a:cubicBezTo>
                    <a:pt x="21680" y="20891"/>
                    <a:pt x="21661" y="20892"/>
                    <a:pt x="21641" y="20892"/>
                  </a:cubicBezTo>
                  <a:cubicBezTo>
                    <a:pt x="21550" y="20892"/>
                    <a:pt x="21453" y="20855"/>
                    <a:pt x="21384" y="20803"/>
                  </a:cubicBezTo>
                  <a:cubicBezTo>
                    <a:pt x="21343" y="20761"/>
                    <a:pt x="21322" y="20741"/>
                    <a:pt x="21280" y="20720"/>
                  </a:cubicBezTo>
                  <a:lnTo>
                    <a:pt x="20213" y="19673"/>
                  </a:lnTo>
                  <a:cubicBezTo>
                    <a:pt x="20171" y="19632"/>
                    <a:pt x="20129" y="19590"/>
                    <a:pt x="20087" y="19527"/>
                  </a:cubicBezTo>
                  <a:cubicBezTo>
                    <a:pt x="21008" y="19234"/>
                    <a:pt x="21908" y="19088"/>
                    <a:pt x="22828" y="18899"/>
                  </a:cubicBezTo>
                  <a:close/>
                  <a:moveTo>
                    <a:pt x="10578" y="20109"/>
                  </a:moveTo>
                  <a:cubicBezTo>
                    <a:pt x="10587" y="20109"/>
                    <a:pt x="10597" y="20110"/>
                    <a:pt x="10609" y="20113"/>
                  </a:cubicBezTo>
                  <a:lnTo>
                    <a:pt x="10630" y="20113"/>
                  </a:lnTo>
                  <a:cubicBezTo>
                    <a:pt x="10902" y="20992"/>
                    <a:pt x="11048" y="21891"/>
                    <a:pt x="11236" y="22812"/>
                  </a:cubicBezTo>
                  <a:lnTo>
                    <a:pt x="9500" y="23314"/>
                  </a:lnTo>
                  <a:cubicBezTo>
                    <a:pt x="9479" y="23272"/>
                    <a:pt x="9458" y="23230"/>
                    <a:pt x="9458" y="23189"/>
                  </a:cubicBezTo>
                  <a:cubicBezTo>
                    <a:pt x="9395" y="22686"/>
                    <a:pt x="9332" y="22184"/>
                    <a:pt x="9249" y="21682"/>
                  </a:cubicBezTo>
                  <a:cubicBezTo>
                    <a:pt x="9228" y="21578"/>
                    <a:pt x="9270" y="21473"/>
                    <a:pt x="9332" y="21368"/>
                  </a:cubicBezTo>
                  <a:cubicBezTo>
                    <a:pt x="9353" y="21347"/>
                    <a:pt x="9395" y="21306"/>
                    <a:pt x="9416" y="21264"/>
                  </a:cubicBezTo>
                  <a:cubicBezTo>
                    <a:pt x="9772" y="20908"/>
                    <a:pt x="10128" y="20552"/>
                    <a:pt x="10462" y="20197"/>
                  </a:cubicBezTo>
                  <a:cubicBezTo>
                    <a:pt x="10498" y="20160"/>
                    <a:pt x="10519" y="20109"/>
                    <a:pt x="10578" y="20109"/>
                  </a:cubicBezTo>
                  <a:close/>
                  <a:moveTo>
                    <a:pt x="19543" y="20071"/>
                  </a:moveTo>
                  <a:lnTo>
                    <a:pt x="19899" y="20427"/>
                  </a:lnTo>
                  <a:lnTo>
                    <a:pt x="20673" y="21201"/>
                  </a:lnTo>
                  <a:cubicBezTo>
                    <a:pt x="20715" y="21264"/>
                    <a:pt x="20757" y="21306"/>
                    <a:pt x="20799" y="21347"/>
                  </a:cubicBezTo>
                  <a:cubicBezTo>
                    <a:pt x="20882" y="21452"/>
                    <a:pt x="20903" y="21578"/>
                    <a:pt x="20882" y="21682"/>
                  </a:cubicBezTo>
                  <a:cubicBezTo>
                    <a:pt x="20799" y="22142"/>
                    <a:pt x="20757" y="22603"/>
                    <a:pt x="20694" y="23042"/>
                  </a:cubicBezTo>
                  <a:cubicBezTo>
                    <a:pt x="20673" y="23147"/>
                    <a:pt x="20673" y="23210"/>
                    <a:pt x="20652" y="23314"/>
                  </a:cubicBezTo>
                  <a:lnTo>
                    <a:pt x="18895" y="22812"/>
                  </a:lnTo>
                  <a:cubicBezTo>
                    <a:pt x="19104" y="21891"/>
                    <a:pt x="19250" y="20992"/>
                    <a:pt x="19543" y="20071"/>
                  </a:cubicBezTo>
                  <a:close/>
                  <a:moveTo>
                    <a:pt x="14710" y="21766"/>
                  </a:moveTo>
                  <a:cubicBezTo>
                    <a:pt x="14710" y="21933"/>
                    <a:pt x="14710" y="22101"/>
                    <a:pt x="14689" y="22247"/>
                  </a:cubicBezTo>
                  <a:lnTo>
                    <a:pt x="14689" y="23398"/>
                  </a:lnTo>
                  <a:cubicBezTo>
                    <a:pt x="14689" y="23461"/>
                    <a:pt x="14668" y="23502"/>
                    <a:pt x="14668" y="23565"/>
                  </a:cubicBezTo>
                  <a:cubicBezTo>
                    <a:pt x="14668" y="23691"/>
                    <a:pt x="14584" y="23795"/>
                    <a:pt x="14480" y="23879"/>
                  </a:cubicBezTo>
                  <a:cubicBezTo>
                    <a:pt x="14103" y="24151"/>
                    <a:pt x="13747" y="24423"/>
                    <a:pt x="13371" y="24716"/>
                  </a:cubicBezTo>
                  <a:lnTo>
                    <a:pt x="13182" y="24842"/>
                  </a:lnTo>
                  <a:lnTo>
                    <a:pt x="12304" y="23251"/>
                  </a:lnTo>
                  <a:cubicBezTo>
                    <a:pt x="13078" y="22707"/>
                    <a:pt x="13873" y="22205"/>
                    <a:pt x="14710" y="21766"/>
                  </a:cubicBezTo>
                  <a:close/>
                  <a:moveTo>
                    <a:pt x="15442" y="21745"/>
                  </a:moveTo>
                  <a:cubicBezTo>
                    <a:pt x="16300" y="22205"/>
                    <a:pt x="17053" y="22749"/>
                    <a:pt x="17848" y="23251"/>
                  </a:cubicBezTo>
                  <a:cubicBezTo>
                    <a:pt x="17555" y="23774"/>
                    <a:pt x="17262" y="24298"/>
                    <a:pt x="16970" y="24842"/>
                  </a:cubicBezTo>
                  <a:lnTo>
                    <a:pt x="16593" y="24570"/>
                  </a:lnTo>
                  <a:cubicBezTo>
                    <a:pt x="16279" y="24339"/>
                    <a:pt x="15986" y="24088"/>
                    <a:pt x="15672" y="23879"/>
                  </a:cubicBezTo>
                  <a:cubicBezTo>
                    <a:pt x="15547" y="23774"/>
                    <a:pt x="15463" y="23649"/>
                    <a:pt x="15463" y="23482"/>
                  </a:cubicBezTo>
                  <a:cubicBezTo>
                    <a:pt x="15463" y="23461"/>
                    <a:pt x="15463" y="23440"/>
                    <a:pt x="15463" y="23440"/>
                  </a:cubicBezTo>
                  <a:lnTo>
                    <a:pt x="15442" y="21954"/>
                  </a:lnTo>
                  <a:lnTo>
                    <a:pt x="15442" y="21745"/>
                  </a:lnTo>
                  <a:close/>
                  <a:moveTo>
                    <a:pt x="12217" y="0"/>
                  </a:moveTo>
                  <a:cubicBezTo>
                    <a:pt x="12120" y="0"/>
                    <a:pt x="12021" y="37"/>
                    <a:pt x="11948" y="110"/>
                  </a:cubicBezTo>
                  <a:cubicBezTo>
                    <a:pt x="11885" y="194"/>
                    <a:pt x="11843" y="256"/>
                    <a:pt x="11780" y="340"/>
                  </a:cubicBezTo>
                  <a:cubicBezTo>
                    <a:pt x="11655" y="612"/>
                    <a:pt x="11508" y="863"/>
                    <a:pt x="11383" y="1135"/>
                  </a:cubicBezTo>
                  <a:cubicBezTo>
                    <a:pt x="11090" y="1784"/>
                    <a:pt x="10776" y="2432"/>
                    <a:pt x="10483" y="3102"/>
                  </a:cubicBezTo>
                  <a:cubicBezTo>
                    <a:pt x="10420" y="3227"/>
                    <a:pt x="10358" y="3353"/>
                    <a:pt x="10295" y="3479"/>
                  </a:cubicBezTo>
                  <a:cubicBezTo>
                    <a:pt x="9772" y="3290"/>
                    <a:pt x="9291" y="3102"/>
                    <a:pt x="8788" y="2935"/>
                  </a:cubicBezTo>
                  <a:cubicBezTo>
                    <a:pt x="8203" y="2725"/>
                    <a:pt x="7617" y="2537"/>
                    <a:pt x="7031" y="2328"/>
                  </a:cubicBezTo>
                  <a:cubicBezTo>
                    <a:pt x="6947" y="2307"/>
                    <a:pt x="6843" y="2286"/>
                    <a:pt x="6759" y="2286"/>
                  </a:cubicBezTo>
                  <a:cubicBezTo>
                    <a:pt x="6550" y="2286"/>
                    <a:pt x="6382" y="2453"/>
                    <a:pt x="6382" y="2663"/>
                  </a:cubicBezTo>
                  <a:cubicBezTo>
                    <a:pt x="6382" y="2872"/>
                    <a:pt x="6550" y="3018"/>
                    <a:pt x="6759" y="3039"/>
                  </a:cubicBezTo>
                  <a:cubicBezTo>
                    <a:pt x="6843" y="3039"/>
                    <a:pt x="6926" y="3060"/>
                    <a:pt x="7031" y="3081"/>
                  </a:cubicBezTo>
                  <a:cubicBezTo>
                    <a:pt x="7177" y="3123"/>
                    <a:pt x="7324" y="3186"/>
                    <a:pt x="7470" y="3227"/>
                  </a:cubicBezTo>
                  <a:lnTo>
                    <a:pt x="9876" y="4085"/>
                  </a:lnTo>
                  <a:cubicBezTo>
                    <a:pt x="9918" y="4106"/>
                    <a:pt x="9960" y="4148"/>
                    <a:pt x="9981" y="4190"/>
                  </a:cubicBezTo>
                  <a:cubicBezTo>
                    <a:pt x="10044" y="4336"/>
                    <a:pt x="10107" y="4504"/>
                    <a:pt x="10169" y="4671"/>
                  </a:cubicBezTo>
                  <a:cubicBezTo>
                    <a:pt x="10065" y="4650"/>
                    <a:pt x="9981" y="4650"/>
                    <a:pt x="9918" y="4629"/>
                  </a:cubicBezTo>
                  <a:cubicBezTo>
                    <a:pt x="9395" y="4462"/>
                    <a:pt x="8893" y="4316"/>
                    <a:pt x="8370" y="4169"/>
                  </a:cubicBezTo>
                  <a:cubicBezTo>
                    <a:pt x="8265" y="4148"/>
                    <a:pt x="8161" y="4127"/>
                    <a:pt x="8056" y="4127"/>
                  </a:cubicBezTo>
                  <a:cubicBezTo>
                    <a:pt x="7931" y="4127"/>
                    <a:pt x="7805" y="4211"/>
                    <a:pt x="7763" y="4336"/>
                  </a:cubicBezTo>
                  <a:cubicBezTo>
                    <a:pt x="7679" y="4567"/>
                    <a:pt x="7826" y="4797"/>
                    <a:pt x="8056" y="4839"/>
                  </a:cubicBezTo>
                  <a:cubicBezTo>
                    <a:pt x="8454" y="4943"/>
                    <a:pt x="8872" y="5069"/>
                    <a:pt x="9270" y="5173"/>
                  </a:cubicBezTo>
                  <a:lnTo>
                    <a:pt x="10420" y="5487"/>
                  </a:lnTo>
                  <a:cubicBezTo>
                    <a:pt x="10462" y="5508"/>
                    <a:pt x="10525" y="5529"/>
                    <a:pt x="10546" y="5571"/>
                  </a:cubicBezTo>
                  <a:cubicBezTo>
                    <a:pt x="10692" y="5822"/>
                    <a:pt x="10797" y="6073"/>
                    <a:pt x="10881" y="6345"/>
                  </a:cubicBezTo>
                  <a:lnTo>
                    <a:pt x="10169" y="6178"/>
                  </a:lnTo>
                  <a:cubicBezTo>
                    <a:pt x="10044" y="6157"/>
                    <a:pt x="9939" y="6157"/>
                    <a:pt x="9814" y="6115"/>
                  </a:cubicBezTo>
                  <a:cubicBezTo>
                    <a:pt x="9646" y="6073"/>
                    <a:pt x="9500" y="6031"/>
                    <a:pt x="9332" y="5989"/>
                  </a:cubicBezTo>
                  <a:cubicBezTo>
                    <a:pt x="9314" y="5986"/>
                    <a:pt x="9295" y="5984"/>
                    <a:pt x="9277" y="5984"/>
                  </a:cubicBezTo>
                  <a:cubicBezTo>
                    <a:pt x="9191" y="5984"/>
                    <a:pt x="9108" y="6021"/>
                    <a:pt x="9039" y="6073"/>
                  </a:cubicBezTo>
                  <a:cubicBezTo>
                    <a:pt x="8893" y="6157"/>
                    <a:pt x="8809" y="6303"/>
                    <a:pt x="8809" y="6471"/>
                  </a:cubicBezTo>
                  <a:cubicBezTo>
                    <a:pt x="8788" y="6638"/>
                    <a:pt x="8767" y="6805"/>
                    <a:pt x="8747" y="6973"/>
                  </a:cubicBezTo>
                  <a:cubicBezTo>
                    <a:pt x="8684" y="7370"/>
                    <a:pt x="8621" y="7789"/>
                    <a:pt x="8579" y="8186"/>
                  </a:cubicBezTo>
                  <a:cubicBezTo>
                    <a:pt x="8558" y="8291"/>
                    <a:pt x="8537" y="8396"/>
                    <a:pt x="8516" y="8521"/>
                  </a:cubicBezTo>
                  <a:cubicBezTo>
                    <a:pt x="8286" y="8542"/>
                    <a:pt x="8077" y="8563"/>
                    <a:pt x="7868" y="8584"/>
                  </a:cubicBezTo>
                  <a:cubicBezTo>
                    <a:pt x="7387" y="8647"/>
                    <a:pt x="6905" y="8730"/>
                    <a:pt x="6445" y="8793"/>
                  </a:cubicBezTo>
                  <a:cubicBezTo>
                    <a:pt x="6173" y="8814"/>
                    <a:pt x="5964" y="9086"/>
                    <a:pt x="6026" y="9358"/>
                  </a:cubicBezTo>
                  <a:cubicBezTo>
                    <a:pt x="6047" y="9505"/>
                    <a:pt x="6089" y="9651"/>
                    <a:pt x="6131" y="9798"/>
                  </a:cubicBezTo>
                  <a:cubicBezTo>
                    <a:pt x="6152" y="9860"/>
                    <a:pt x="6173" y="9944"/>
                    <a:pt x="6194" y="10028"/>
                  </a:cubicBezTo>
                  <a:cubicBezTo>
                    <a:pt x="6215" y="10195"/>
                    <a:pt x="6257" y="10362"/>
                    <a:pt x="6278" y="10530"/>
                  </a:cubicBezTo>
                  <a:cubicBezTo>
                    <a:pt x="6298" y="10634"/>
                    <a:pt x="6319" y="10739"/>
                    <a:pt x="6361" y="10886"/>
                  </a:cubicBezTo>
                  <a:cubicBezTo>
                    <a:pt x="6068" y="10760"/>
                    <a:pt x="5817" y="10655"/>
                    <a:pt x="5587" y="10530"/>
                  </a:cubicBezTo>
                  <a:cubicBezTo>
                    <a:pt x="5545" y="10509"/>
                    <a:pt x="5503" y="10446"/>
                    <a:pt x="5503" y="10404"/>
                  </a:cubicBezTo>
                  <a:cubicBezTo>
                    <a:pt x="5462" y="10237"/>
                    <a:pt x="5441" y="10049"/>
                    <a:pt x="5378" y="9881"/>
                  </a:cubicBezTo>
                  <a:cubicBezTo>
                    <a:pt x="5252" y="9442"/>
                    <a:pt x="5127" y="9002"/>
                    <a:pt x="5001" y="8563"/>
                  </a:cubicBezTo>
                  <a:cubicBezTo>
                    <a:pt x="4938" y="8375"/>
                    <a:pt x="4897" y="8186"/>
                    <a:pt x="4834" y="7998"/>
                  </a:cubicBezTo>
                  <a:cubicBezTo>
                    <a:pt x="4797" y="7834"/>
                    <a:pt x="4650" y="7718"/>
                    <a:pt x="4489" y="7718"/>
                  </a:cubicBezTo>
                  <a:cubicBezTo>
                    <a:pt x="4464" y="7718"/>
                    <a:pt x="4440" y="7721"/>
                    <a:pt x="4415" y="7726"/>
                  </a:cubicBezTo>
                  <a:cubicBezTo>
                    <a:pt x="4227" y="7768"/>
                    <a:pt x="4122" y="7956"/>
                    <a:pt x="4143" y="8124"/>
                  </a:cubicBezTo>
                  <a:cubicBezTo>
                    <a:pt x="4164" y="8186"/>
                    <a:pt x="4164" y="8249"/>
                    <a:pt x="4185" y="8312"/>
                  </a:cubicBezTo>
                  <a:cubicBezTo>
                    <a:pt x="4332" y="8835"/>
                    <a:pt x="4499" y="9337"/>
                    <a:pt x="4646" y="9860"/>
                  </a:cubicBezTo>
                  <a:cubicBezTo>
                    <a:pt x="4666" y="9944"/>
                    <a:pt x="4687" y="10028"/>
                    <a:pt x="4729" y="10132"/>
                  </a:cubicBezTo>
                  <a:cubicBezTo>
                    <a:pt x="4604" y="10090"/>
                    <a:pt x="4520" y="10070"/>
                    <a:pt x="4415" y="10049"/>
                  </a:cubicBezTo>
                  <a:cubicBezTo>
                    <a:pt x="4248" y="10028"/>
                    <a:pt x="4102" y="9881"/>
                    <a:pt x="4081" y="9693"/>
                  </a:cubicBezTo>
                  <a:cubicBezTo>
                    <a:pt x="4060" y="9651"/>
                    <a:pt x="4039" y="9588"/>
                    <a:pt x="4018" y="9546"/>
                  </a:cubicBezTo>
                  <a:cubicBezTo>
                    <a:pt x="3746" y="8751"/>
                    <a:pt x="3453" y="7956"/>
                    <a:pt x="3181" y="7161"/>
                  </a:cubicBezTo>
                  <a:cubicBezTo>
                    <a:pt x="3118" y="7015"/>
                    <a:pt x="3076" y="6847"/>
                    <a:pt x="3055" y="6680"/>
                  </a:cubicBezTo>
                  <a:cubicBezTo>
                    <a:pt x="3035" y="6468"/>
                    <a:pt x="2864" y="6363"/>
                    <a:pt x="2692" y="6363"/>
                  </a:cubicBezTo>
                  <a:cubicBezTo>
                    <a:pt x="2508" y="6363"/>
                    <a:pt x="2323" y="6484"/>
                    <a:pt x="2323" y="6722"/>
                  </a:cubicBezTo>
                  <a:cubicBezTo>
                    <a:pt x="2323" y="6805"/>
                    <a:pt x="2323" y="6868"/>
                    <a:pt x="2344" y="6931"/>
                  </a:cubicBezTo>
                  <a:cubicBezTo>
                    <a:pt x="2386" y="7057"/>
                    <a:pt x="2407" y="7182"/>
                    <a:pt x="2469" y="7308"/>
                  </a:cubicBezTo>
                  <a:cubicBezTo>
                    <a:pt x="2762" y="8165"/>
                    <a:pt x="3076" y="9023"/>
                    <a:pt x="3390" y="9881"/>
                  </a:cubicBezTo>
                  <a:cubicBezTo>
                    <a:pt x="3432" y="10007"/>
                    <a:pt x="3453" y="10132"/>
                    <a:pt x="3516" y="10279"/>
                  </a:cubicBezTo>
                  <a:cubicBezTo>
                    <a:pt x="3034" y="10488"/>
                    <a:pt x="2553" y="10718"/>
                    <a:pt x="2093" y="10927"/>
                  </a:cubicBezTo>
                  <a:cubicBezTo>
                    <a:pt x="1528" y="11199"/>
                    <a:pt x="963" y="11471"/>
                    <a:pt x="419" y="11743"/>
                  </a:cubicBezTo>
                  <a:cubicBezTo>
                    <a:pt x="314" y="11785"/>
                    <a:pt x="231" y="11848"/>
                    <a:pt x="147" y="11932"/>
                  </a:cubicBezTo>
                  <a:cubicBezTo>
                    <a:pt x="0" y="12078"/>
                    <a:pt x="0" y="12308"/>
                    <a:pt x="147" y="12455"/>
                  </a:cubicBezTo>
                  <a:cubicBezTo>
                    <a:pt x="220" y="12528"/>
                    <a:pt x="314" y="12565"/>
                    <a:pt x="408" y="12565"/>
                  </a:cubicBezTo>
                  <a:cubicBezTo>
                    <a:pt x="503" y="12565"/>
                    <a:pt x="597" y="12528"/>
                    <a:pt x="670" y="12455"/>
                  </a:cubicBezTo>
                  <a:cubicBezTo>
                    <a:pt x="754" y="12392"/>
                    <a:pt x="858" y="12329"/>
                    <a:pt x="963" y="12266"/>
                  </a:cubicBezTo>
                  <a:cubicBezTo>
                    <a:pt x="1842" y="11848"/>
                    <a:pt x="2741" y="11430"/>
                    <a:pt x="3641" y="11011"/>
                  </a:cubicBezTo>
                  <a:cubicBezTo>
                    <a:pt x="3683" y="10990"/>
                    <a:pt x="3725" y="10969"/>
                    <a:pt x="3767" y="10969"/>
                  </a:cubicBezTo>
                  <a:cubicBezTo>
                    <a:pt x="3934" y="11032"/>
                    <a:pt x="4102" y="11116"/>
                    <a:pt x="4248" y="11220"/>
                  </a:cubicBezTo>
                  <a:lnTo>
                    <a:pt x="4060" y="11325"/>
                  </a:lnTo>
                  <a:lnTo>
                    <a:pt x="2658" y="12099"/>
                  </a:lnTo>
                  <a:cubicBezTo>
                    <a:pt x="2574" y="12141"/>
                    <a:pt x="2490" y="12183"/>
                    <a:pt x="2428" y="12246"/>
                  </a:cubicBezTo>
                  <a:cubicBezTo>
                    <a:pt x="2323" y="12329"/>
                    <a:pt x="2281" y="12476"/>
                    <a:pt x="2302" y="12601"/>
                  </a:cubicBezTo>
                  <a:cubicBezTo>
                    <a:pt x="2348" y="12769"/>
                    <a:pt x="2493" y="12881"/>
                    <a:pt x="2650" y="12881"/>
                  </a:cubicBezTo>
                  <a:cubicBezTo>
                    <a:pt x="2708" y="12881"/>
                    <a:pt x="2768" y="12866"/>
                    <a:pt x="2825" y="12831"/>
                  </a:cubicBezTo>
                  <a:cubicBezTo>
                    <a:pt x="2909" y="12790"/>
                    <a:pt x="2972" y="12748"/>
                    <a:pt x="3055" y="12706"/>
                  </a:cubicBezTo>
                  <a:cubicBezTo>
                    <a:pt x="3704" y="12308"/>
                    <a:pt x="4415" y="12015"/>
                    <a:pt x="5043" y="11576"/>
                  </a:cubicBezTo>
                  <a:cubicBezTo>
                    <a:pt x="5064" y="11555"/>
                    <a:pt x="5090" y="11545"/>
                    <a:pt x="5119" y="11545"/>
                  </a:cubicBezTo>
                  <a:cubicBezTo>
                    <a:pt x="5148" y="11545"/>
                    <a:pt x="5179" y="11555"/>
                    <a:pt x="5210" y="11576"/>
                  </a:cubicBezTo>
                  <a:cubicBezTo>
                    <a:pt x="5420" y="11660"/>
                    <a:pt x="5629" y="11722"/>
                    <a:pt x="5838" y="11806"/>
                  </a:cubicBezTo>
                  <a:cubicBezTo>
                    <a:pt x="5859" y="11827"/>
                    <a:pt x="5901" y="11848"/>
                    <a:pt x="5922" y="11869"/>
                  </a:cubicBezTo>
                  <a:lnTo>
                    <a:pt x="5148" y="12413"/>
                  </a:lnTo>
                  <a:cubicBezTo>
                    <a:pt x="5127" y="12434"/>
                    <a:pt x="5106" y="12434"/>
                    <a:pt x="5064" y="12455"/>
                  </a:cubicBezTo>
                  <a:lnTo>
                    <a:pt x="4666" y="12685"/>
                  </a:lnTo>
                  <a:cubicBezTo>
                    <a:pt x="4541" y="12748"/>
                    <a:pt x="4457" y="12894"/>
                    <a:pt x="4436" y="13041"/>
                  </a:cubicBezTo>
                  <a:cubicBezTo>
                    <a:pt x="4415" y="13187"/>
                    <a:pt x="4478" y="13334"/>
                    <a:pt x="4583" y="13459"/>
                  </a:cubicBezTo>
                  <a:cubicBezTo>
                    <a:pt x="4959" y="13961"/>
                    <a:pt x="5357" y="14463"/>
                    <a:pt x="5734" y="14966"/>
                  </a:cubicBezTo>
                  <a:cubicBezTo>
                    <a:pt x="5754" y="15007"/>
                    <a:pt x="5775" y="15028"/>
                    <a:pt x="5796" y="15070"/>
                  </a:cubicBezTo>
                  <a:lnTo>
                    <a:pt x="5127" y="15991"/>
                  </a:lnTo>
                  <a:cubicBezTo>
                    <a:pt x="4918" y="16242"/>
                    <a:pt x="4729" y="16493"/>
                    <a:pt x="4520" y="16744"/>
                  </a:cubicBezTo>
                  <a:cubicBezTo>
                    <a:pt x="4374" y="16974"/>
                    <a:pt x="4415" y="17309"/>
                    <a:pt x="4666" y="17456"/>
                  </a:cubicBezTo>
                  <a:cubicBezTo>
                    <a:pt x="4792" y="17518"/>
                    <a:pt x="4918" y="17602"/>
                    <a:pt x="5064" y="17686"/>
                  </a:cubicBezTo>
                  <a:cubicBezTo>
                    <a:pt x="5106" y="17707"/>
                    <a:pt x="5169" y="17748"/>
                    <a:pt x="5210" y="17790"/>
                  </a:cubicBezTo>
                  <a:lnTo>
                    <a:pt x="5650" y="18083"/>
                  </a:lnTo>
                  <a:lnTo>
                    <a:pt x="5964" y="18292"/>
                  </a:lnTo>
                  <a:cubicBezTo>
                    <a:pt x="5692" y="18397"/>
                    <a:pt x="5462" y="18481"/>
                    <a:pt x="5210" y="18565"/>
                  </a:cubicBezTo>
                  <a:cubicBezTo>
                    <a:pt x="5186" y="18580"/>
                    <a:pt x="5159" y="18587"/>
                    <a:pt x="5132" y="18587"/>
                  </a:cubicBezTo>
                  <a:cubicBezTo>
                    <a:pt x="5087" y="18587"/>
                    <a:pt x="5040" y="18569"/>
                    <a:pt x="5001" y="18544"/>
                  </a:cubicBezTo>
                  <a:cubicBezTo>
                    <a:pt x="4771" y="18376"/>
                    <a:pt x="4520" y="18251"/>
                    <a:pt x="4290" y="18104"/>
                  </a:cubicBezTo>
                  <a:cubicBezTo>
                    <a:pt x="3955" y="17916"/>
                    <a:pt x="3599" y="17707"/>
                    <a:pt x="3244" y="17518"/>
                  </a:cubicBezTo>
                  <a:cubicBezTo>
                    <a:pt x="3118" y="17456"/>
                    <a:pt x="2993" y="17372"/>
                    <a:pt x="2846" y="17309"/>
                  </a:cubicBezTo>
                  <a:cubicBezTo>
                    <a:pt x="2790" y="17274"/>
                    <a:pt x="2730" y="17258"/>
                    <a:pt x="2670" y="17258"/>
                  </a:cubicBezTo>
                  <a:cubicBezTo>
                    <a:pt x="2551" y="17258"/>
                    <a:pt x="2435" y="17323"/>
                    <a:pt x="2365" y="17435"/>
                  </a:cubicBezTo>
                  <a:cubicBezTo>
                    <a:pt x="2260" y="17581"/>
                    <a:pt x="2302" y="17790"/>
                    <a:pt x="2449" y="17895"/>
                  </a:cubicBezTo>
                  <a:cubicBezTo>
                    <a:pt x="2511" y="17958"/>
                    <a:pt x="2595" y="18000"/>
                    <a:pt x="2658" y="18041"/>
                  </a:cubicBezTo>
                  <a:lnTo>
                    <a:pt x="4060" y="18795"/>
                  </a:lnTo>
                  <a:cubicBezTo>
                    <a:pt x="4143" y="18837"/>
                    <a:pt x="4185" y="18878"/>
                    <a:pt x="4269" y="18920"/>
                  </a:cubicBezTo>
                  <a:cubicBezTo>
                    <a:pt x="4164" y="18983"/>
                    <a:pt x="4081" y="19004"/>
                    <a:pt x="4018" y="19046"/>
                  </a:cubicBezTo>
                  <a:cubicBezTo>
                    <a:pt x="3934" y="19109"/>
                    <a:pt x="3840" y="19140"/>
                    <a:pt x="3748" y="19140"/>
                  </a:cubicBezTo>
                  <a:cubicBezTo>
                    <a:pt x="3657" y="19140"/>
                    <a:pt x="3568" y="19109"/>
                    <a:pt x="3495" y="19046"/>
                  </a:cubicBezTo>
                  <a:cubicBezTo>
                    <a:pt x="3453" y="19025"/>
                    <a:pt x="3432" y="19025"/>
                    <a:pt x="3390" y="19004"/>
                  </a:cubicBezTo>
                  <a:cubicBezTo>
                    <a:pt x="2574" y="18627"/>
                    <a:pt x="1758" y="18251"/>
                    <a:pt x="963" y="17853"/>
                  </a:cubicBezTo>
                  <a:cubicBezTo>
                    <a:pt x="858" y="17811"/>
                    <a:pt x="775" y="17748"/>
                    <a:pt x="691" y="17686"/>
                  </a:cubicBezTo>
                  <a:cubicBezTo>
                    <a:pt x="618" y="17612"/>
                    <a:pt x="524" y="17576"/>
                    <a:pt x="429" y="17576"/>
                  </a:cubicBezTo>
                  <a:cubicBezTo>
                    <a:pt x="335" y="17576"/>
                    <a:pt x="241" y="17612"/>
                    <a:pt x="168" y="17686"/>
                  </a:cubicBezTo>
                  <a:cubicBezTo>
                    <a:pt x="21" y="17832"/>
                    <a:pt x="21" y="18062"/>
                    <a:pt x="189" y="18209"/>
                  </a:cubicBezTo>
                  <a:cubicBezTo>
                    <a:pt x="272" y="18272"/>
                    <a:pt x="356" y="18334"/>
                    <a:pt x="440" y="18376"/>
                  </a:cubicBezTo>
                  <a:cubicBezTo>
                    <a:pt x="900" y="18606"/>
                    <a:pt x="1340" y="18837"/>
                    <a:pt x="1800" y="19046"/>
                  </a:cubicBezTo>
                  <a:cubicBezTo>
                    <a:pt x="2239" y="19255"/>
                    <a:pt x="2700" y="19464"/>
                    <a:pt x="3160" y="19673"/>
                  </a:cubicBezTo>
                  <a:cubicBezTo>
                    <a:pt x="3265" y="19715"/>
                    <a:pt x="3390" y="19778"/>
                    <a:pt x="3495" y="19841"/>
                  </a:cubicBezTo>
                  <a:cubicBezTo>
                    <a:pt x="3453" y="20008"/>
                    <a:pt x="3390" y="20155"/>
                    <a:pt x="3348" y="20301"/>
                  </a:cubicBezTo>
                  <a:cubicBezTo>
                    <a:pt x="3034" y="21159"/>
                    <a:pt x="2741" y="21996"/>
                    <a:pt x="2449" y="22833"/>
                  </a:cubicBezTo>
                  <a:cubicBezTo>
                    <a:pt x="2386" y="23000"/>
                    <a:pt x="2344" y="23189"/>
                    <a:pt x="2323" y="23356"/>
                  </a:cubicBezTo>
                  <a:cubicBezTo>
                    <a:pt x="2302" y="23565"/>
                    <a:pt x="2469" y="23754"/>
                    <a:pt x="2679" y="23754"/>
                  </a:cubicBezTo>
                  <a:cubicBezTo>
                    <a:pt x="2888" y="23754"/>
                    <a:pt x="3055" y="23586"/>
                    <a:pt x="3055" y="23377"/>
                  </a:cubicBezTo>
                  <a:cubicBezTo>
                    <a:pt x="3076" y="23293"/>
                    <a:pt x="3076" y="23189"/>
                    <a:pt x="3118" y="23084"/>
                  </a:cubicBezTo>
                  <a:cubicBezTo>
                    <a:pt x="3453" y="22163"/>
                    <a:pt x="3788" y="21222"/>
                    <a:pt x="4122" y="20280"/>
                  </a:cubicBezTo>
                  <a:cubicBezTo>
                    <a:pt x="4143" y="20238"/>
                    <a:pt x="4164" y="20176"/>
                    <a:pt x="4227" y="20155"/>
                  </a:cubicBezTo>
                  <a:cubicBezTo>
                    <a:pt x="4374" y="20092"/>
                    <a:pt x="4520" y="20029"/>
                    <a:pt x="4708" y="19966"/>
                  </a:cubicBezTo>
                  <a:lnTo>
                    <a:pt x="4708" y="19966"/>
                  </a:lnTo>
                  <a:cubicBezTo>
                    <a:pt x="4687" y="20113"/>
                    <a:pt x="4646" y="20217"/>
                    <a:pt x="4625" y="20322"/>
                  </a:cubicBezTo>
                  <a:cubicBezTo>
                    <a:pt x="4478" y="20803"/>
                    <a:pt x="4332" y="21306"/>
                    <a:pt x="4185" y="21808"/>
                  </a:cubicBezTo>
                  <a:cubicBezTo>
                    <a:pt x="4164" y="21870"/>
                    <a:pt x="4143" y="21954"/>
                    <a:pt x="4143" y="22017"/>
                  </a:cubicBezTo>
                  <a:cubicBezTo>
                    <a:pt x="4143" y="22184"/>
                    <a:pt x="4227" y="22331"/>
                    <a:pt x="4394" y="22373"/>
                  </a:cubicBezTo>
                  <a:cubicBezTo>
                    <a:pt x="4438" y="22390"/>
                    <a:pt x="4481" y="22398"/>
                    <a:pt x="4522" y="22398"/>
                  </a:cubicBezTo>
                  <a:cubicBezTo>
                    <a:pt x="4677" y="22398"/>
                    <a:pt x="4805" y="22278"/>
                    <a:pt x="4855" y="22080"/>
                  </a:cubicBezTo>
                  <a:cubicBezTo>
                    <a:pt x="5001" y="21578"/>
                    <a:pt x="5148" y="21096"/>
                    <a:pt x="5273" y="20615"/>
                  </a:cubicBezTo>
                  <a:cubicBezTo>
                    <a:pt x="5357" y="20385"/>
                    <a:pt x="5420" y="20134"/>
                    <a:pt x="5462" y="19883"/>
                  </a:cubicBezTo>
                  <a:cubicBezTo>
                    <a:pt x="5482" y="19694"/>
                    <a:pt x="5608" y="19527"/>
                    <a:pt x="5817" y="19464"/>
                  </a:cubicBezTo>
                  <a:cubicBezTo>
                    <a:pt x="5985" y="19401"/>
                    <a:pt x="6152" y="19318"/>
                    <a:pt x="6340" y="19234"/>
                  </a:cubicBezTo>
                  <a:lnTo>
                    <a:pt x="6340" y="19234"/>
                  </a:lnTo>
                  <a:cubicBezTo>
                    <a:pt x="6278" y="19590"/>
                    <a:pt x="6215" y="19925"/>
                    <a:pt x="6173" y="20238"/>
                  </a:cubicBezTo>
                  <a:cubicBezTo>
                    <a:pt x="6173" y="20259"/>
                    <a:pt x="6173" y="20259"/>
                    <a:pt x="6173" y="20280"/>
                  </a:cubicBezTo>
                  <a:cubicBezTo>
                    <a:pt x="6131" y="20427"/>
                    <a:pt x="6089" y="20552"/>
                    <a:pt x="6047" y="20678"/>
                  </a:cubicBezTo>
                  <a:cubicBezTo>
                    <a:pt x="5943" y="21013"/>
                    <a:pt x="6173" y="21347"/>
                    <a:pt x="6529" y="21347"/>
                  </a:cubicBezTo>
                  <a:cubicBezTo>
                    <a:pt x="6675" y="21347"/>
                    <a:pt x="6843" y="21389"/>
                    <a:pt x="6989" y="21410"/>
                  </a:cubicBezTo>
                  <a:lnTo>
                    <a:pt x="8223" y="21557"/>
                  </a:lnTo>
                  <a:lnTo>
                    <a:pt x="8516" y="21619"/>
                  </a:lnTo>
                  <a:cubicBezTo>
                    <a:pt x="8537" y="21808"/>
                    <a:pt x="8558" y="21996"/>
                    <a:pt x="8579" y="22184"/>
                  </a:cubicBezTo>
                  <a:cubicBezTo>
                    <a:pt x="8642" y="22686"/>
                    <a:pt x="8726" y="23168"/>
                    <a:pt x="8767" y="23649"/>
                  </a:cubicBezTo>
                  <a:cubicBezTo>
                    <a:pt x="8785" y="23934"/>
                    <a:pt x="9015" y="24128"/>
                    <a:pt x="9277" y="24128"/>
                  </a:cubicBezTo>
                  <a:cubicBezTo>
                    <a:pt x="9322" y="24128"/>
                    <a:pt x="9369" y="24122"/>
                    <a:pt x="9416" y="24109"/>
                  </a:cubicBezTo>
                  <a:cubicBezTo>
                    <a:pt x="9583" y="24026"/>
                    <a:pt x="9772" y="23984"/>
                    <a:pt x="9939" y="23963"/>
                  </a:cubicBezTo>
                  <a:cubicBezTo>
                    <a:pt x="10211" y="23921"/>
                    <a:pt x="10483" y="23879"/>
                    <a:pt x="10755" y="23795"/>
                  </a:cubicBezTo>
                  <a:cubicBezTo>
                    <a:pt x="10797" y="23795"/>
                    <a:pt x="10839" y="23795"/>
                    <a:pt x="10881" y="23774"/>
                  </a:cubicBezTo>
                  <a:lnTo>
                    <a:pt x="10881" y="23774"/>
                  </a:lnTo>
                  <a:cubicBezTo>
                    <a:pt x="10755" y="24046"/>
                    <a:pt x="10651" y="24298"/>
                    <a:pt x="10525" y="24549"/>
                  </a:cubicBezTo>
                  <a:cubicBezTo>
                    <a:pt x="10504" y="24591"/>
                    <a:pt x="10441" y="24611"/>
                    <a:pt x="10400" y="24611"/>
                  </a:cubicBezTo>
                  <a:cubicBezTo>
                    <a:pt x="10232" y="24674"/>
                    <a:pt x="10065" y="24695"/>
                    <a:pt x="9876" y="24737"/>
                  </a:cubicBezTo>
                  <a:cubicBezTo>
                    <a:pt x="9500" y="24863"/>
                    <a:pt x="9102" y="24988"/>
                    <a:pt x="8726" y="25093"/>
                  </a:cubicBezTo>
                  <a:cubicBezTo>
                    <a:pt x="8495" y="25155"/>
                    <a:pt x="8265" y="25218"/>
                    <a:pt x="8014" y="25281"/>
                  </a:cubicBezTo>
                  <a:cubicBezTo>
                    <a:pt x="7805" y="25323"/>
                    <a:pt x="7679" y="25553"/>
                    <a:pt x="7763" y="25762"/>
                  </a:cubicBezTo>
                  <a:cubicBezTo>
                    <a:pt x="7812" y="25909"/>
                    <a:pt x="7950" y="25992"/>
                    <a:pt x="8097" y="25992"/>
                  </a:cubicBezTo>
                  <a:cubicBezTo>
                    <a:pt x="8139" y="25992"/>
                    <a:pt x="8182" y="25985"/>
                    <a:pt x="8223" y="25971"/>
                  </a:cubicBezTo>
                  <a:cubicBezTo>
                    <a:pt x="8558" y="25888"/>
                    <a:pt x="8914" y="25804"/>
                    <a:pt x="9249" y="25699"/>
                  </a:cubicBezTo>
                  <a:cubicBezTo>
                    <a:pt x="9542" y="25616"/>
                    <a:pt x="9814" y="25511"/>
                    <a:pt x="10148" y="25407"/>
                  </a:cubicBezTo>
                  <a:lnTo>
                    <a:pt x="10148" y="25407"/>
                  </a:lnTo>
                  <a:cubicBezTo>
                    <a:pt x="10128" y="25511"/>
                    <a:pt x="10107" y="25574"/>
                    <a:pt x="10065" y="25637"/>
                  </a:cubicBezTo>
                  <a:cubicBezTo>
                    <a:pt x="10002" y="25867"/>
                    <a:pt x="9876" y="26055"/>
                    <a:pt x="9625" y="26097"/>
                  </a:cubicBezTo>
                  <a:cubicBezTo>
                    <a:pt x="9583" y="26097"/>
                    <a:pt x="9563" y="26118"/>
                    <a:pt x="9542" y="26118"/>
                  </a:cubicBezTo>
                  <a:cubicBezTo>
                    <a:pt x="8809" y="26390"/>
                    <a:pt x="8077" y="26641"/>
                    <a:pt x="7345" y="26913"/>
                  </a:cubicBezTo>
                  <a:cubicBezTo>
                    <a:pt x="7115" y="26997"/>
                    <a:pt x="6884" y="27059"/>
                    <a:pt x="6654" y="27101"/>
                  </a:cubicBezTo>
                  <a:cubicBezTo>
                    <a:pt x="6445" y="27122"/>
                    <a:pt x="6319" y="27290"/>
                    <a:pt x="6340" y="27499"/>
                  </a:cubicBezTo>
                  <a:cubicBezTo>
                    <a:pt x="6361" y="27687"/>
                    <a:pt x="6529" y="27834"/>
                    <a:pt x="6717" y="27834"/>
                  </a:cubicBezTo>
                  <a:cubicBezTo>
                    <a:pt x="6780" y="27834"/>
                    <a:pt x="6863" y="27813"/>
                    <a:pt x="6926" y="27792"/>
                  </a:cubicBezTo>
                  <a:cubicBezTo>
                    <a:pt x="7052" y="27771"/>
                    <a:pt x="7156" y="27729"/>
                    <a:pt x="7282" y="27687"/>
                  </a:cubicBezTo>
                  <a:lnTo>
                    <a:pt x="9856" y="26767"/>
                  </a:lnTo>
                  <a:cubicBezTo>
                    <a:pt x="9981" y="26725"/>
                    <a:pt x="10107" y="26683"/>
                    <a:pt x="10253" y="26641"/>
                  </a:cubicBezTo>
                  <a:cubicBezTo>
                    <a:pt x="10462" y="27080"/>
                    <a:pt x="10651" y="27520"/>
                    <a:pt x="10860" y="27959"/>
                  </a:cubicBezTo>
                  <a:cubicBezTo>
                    <a:pt x="11153" y="28545"/>
                    <a:pt x="11425" y="29131"/>
                    <a:pt x="11718" y="29696"/>
                  </a:cubicBezTo>
                  <a:cubicBezTo>
                    <a:pt x="11760" y="29800"/>
                    <a:pt x="11822" y="29905"/>
                    <a:pt x="11906" y="29989"/>
                  </a:cubicBezTo>
                  <a:cubicBezTo>
                    <a:pt x="11979" y="30062"/>
                    <a:pt x="12073" y="30099"/>
                    <a:pt x="12168" y="30099"/>
                  </a:cubicBezTo>
                  <a:cubicBezTo>
                    <a:pt x="12262" y="30099"/>
                    <a:pt x="12356" y="30062"/>
                    <a:pt x="12429" y="29989"/>
                  </a:cubicBezTo>
                  <a:cubicBezTo>
                    <a:pt x="12576" y="29842"/>
                    <a:pt x="12576" y="29612"/>
                    <a:pt x="12429" y="29466"/>
                  </a:cubicBezTo>
                  <a:cubicBezTo>
                    <a:pt x="12366" y="29382"/>
                    <a:pt x="12304" y="29298"/>
                    <a:pt x="12262" y="29215"/>
                  </a:cubicBezTo>
                  <a:cubicBezTo>
                    <a:pt x="12178" y="29068"/>
                    <a:pt x="12094" y="28901"/>
                    <a:pt x="12032" y="28754"/>
                  </a:cubicBezTo>
                  <a:cubicBezTo>
                    <a:pt x="11676" y="28001"/>
                    <a:pt x="11341" y="27248"/>
                    <a:pt x="10985" y="26495"/>
                  </a:cubicBezTo>
                  <a:cubicBezTo>
                    <a:pt x="10964" y="26453"/>
                    <a:pt x="10964" y="26390"/>
                    <a:pt x="10985" y="26327"/>
                  </a:cubicBezTo>
                  <a:cubicBezTo>
                    <a:pt x="11048" y="26181"/>
                    <a:pt x="11111" y="26034"/>
                    <a:pt x="11195" y="25867"/>
                  </a:cubicBezTo>
                  <a:cubicBezTo>
                    <a:pt x="11257" y="25971"/>
                    <a:pt x="11299" y="26055"/>
                    <a:pt x="11341" y="26139"/>
                  </a:cubicBezTo>
                  <a:cubicBezTo>
                    <a:pt x="11592" y="26599"/>
                    <a:pt x="11843" y="27059"/>
                    <a:pt x="12115" y="27541"/>
                  </a:cubicBezTo>
                  <a:cubicBezTo>
                    <a:pt x="12136" y="27604"/>
                    <a:pt x="12199" y="27666"/>
                    <a:pt x="12241" y="27729"/>
                  </a:cubicBezTo>
                  <a:cubicBezTo>
                    <a:pt x="12303" y="27807"/>
                    <a:pt x="12399" y="27850"/>
                    <a:pt x="12496" y="27850"/>
                  </a:cubicBezTo>
                  <a:cubicBezTo>
                    <a:pt x="12530" y="27850"/>
                    <a:pt x="12564" y="27844"/>
                    <a:pt x="12596" y="27834"/>
                  </a:cubicBezTo>
                  <a:cubicBezTo>
                    <a:pt x="12827" y="27792"/>
                    <a:pt x="12931" y="27520"/>
                    <a:pt x="12827" y="27311"/>
                  </a:cubicBezTo>
                  <a:cubicBezTo>
                    <a:pt x="12785" y="27227"/>
                    <a:pt x="12743" y="27164"/>
                    <a:pt x="12680" y="27080"/>
                  </a:cubicBezTo>
                  <a:cubicBezTo>
                    <a:pt x="12283" y="26432"/>
                    <a:pt x="12011" y="25741"/>
                    <a:pt x="11571" y="25114"/>
                  </a:cubicBezTo>
                  <a:cubicBezTo>
                    <a:pt x="11529" y="25072"/>
                    <a:pt x="11529" y="25009"/>
                    <a:pt x="11550" y="24946"/>
                  </a:cubicBezTo>
                  <a:cubicBezTo>
                    <a:pt x="11634" y="24716"/>
                    <a:pt x="11739" y="24465"/>
                    <a:pt x="11822" y="24193"/>
                  </a:cubicBezTo>
                  <a:lnTo>
                    <a:pt x="12429" y="25072"/>
                  </a:lnTo>
                  <a:cubicBezTo>
                    <a:pt x="12492" y="25197"/>
                    <a:pt x="12576" y="25323"/>
                    <a:pt x="12638" y="25469"/>
                  </a:cubicBezTo>
                  <a:cubicBezTo>
                    <a:pt x="12740" y="25621"/>
                    <a:pt x="12910" y="25704"/>
                    <a:pt x="13085" y="25704"/>
                  </a:cubicBezTo>
                  <a:cubicBezTo>
                    <a:pt x="13198" y="25704"/>
                    <a:pt x="13313" y="25669"/>
                    <a:pt x="13413" y="25595"/>
                  </a:cubicBezTo>
                  <a:cubicBezTo>
                    <a:pt x="13894" y="25197"/>
                    <a:pt x="14396" y="24821"/>
                    <a:pt x="14898" y="24444"/>
                  </a:cubicBezTo>
                  <a:cubicBezTo>
                    <a:pt x="14940" y="24402"/>
                    <a:pt x="15003" y="24381"/>
                    <a:pt x="15045" y="24339"/>
                  </a:cubicBezTo>
                  <a:cubicBezTo>
                    <a:pt x="15107" y="24381"/>
                    <a:pt x="15170" y="24423"/>
                    <a:pt x="15233" y="24465"/>
                  </a:cubicBezTo>
                  <a:cubicBezTo>
                    <a:pt x="15714" y="24842"/>
                    <a:pt x="16216" y="25218"/>
                    <a:pt x="16698" y="25616"/>
                  </a:cubicBezTo>
                  <a:cubicBezTo>
                    <a:pt x="16792" y="25679"/>
                    <a:pt x="16898" y="25709"/>
                    <a:pt x="17003" y="25709"/>
                  </a:cubicBezTo>
                  <a:cubicBezTo>
                    <a:pt x="17177" y="25709"/>
                    <a:pt x="17346" y="25626"/>
                    <a:pt x="17451" y="25469"/>
                  </a:cubicBezTo>
                  <a:cubicBezTo>
                    <a:pt x="17576" y="25197"/>
                    <a:pt x="17744" y="24925"/>
                    <a:pt x="17932" y="24695"/>
                  </a:cubicBezTo>
                  <a:cubicBezTo>
                    <a:pt x="17995" y="24632"/>
                    <a:pt x="18016" y="24570"/>
                    <a:pt x="18058" y="24486"/>
                  </a:cubicBezTo>
                  <a:cubicBezTo>
                    <a:pt x="18120" y="24402"/>
                    <a:pt x="18183" y="24298"/>
                    <a:pt x="18246" y="24193"/>
                  </a:cubicBezTo>
                  <a:cubicBezTo>
                    <a:pt x="18350" y="24423"/>
                    <a:pt x="18455" y="24674"/>
                    <a:pt x="18539" y="24904"/>
                  </a:cubicBezTo>
                  <a:cubicBezTo>
                    <a:pt x="18581" y="24988"/>
                    <a:pt x="18560" y="25072"/>
                    <a:pt x="18518" y="25135"/>
                  </a:cubicBezTo>
                  <a:cubicBezTo>
                    <a:pt x="18392" y="25302"/>
                    <a:pt x="18309" y="25448"/>
                    <a:pt x="18204" y="25616"/>
                  </a:cubicBezTo>
                  <a:cubicBezTo>
                    <a:pt x="17890" y="26181"/>
                    <a:pt x="17597" y="26725"/>
                    <a:pt x="17283" y="27290"/>
                  </a:cubicBezTo>
                  <a:cubicBezTo>
                    <a:pt x="17262" y="27332"/>
                    <a:pt x="17242" y="27394"/>
                    <a:pt x="17242" y="27436"/>
                  </a:cubicBezTo>
                  <a:cubicBezTo>
                    <a:pt x="17221" y="27562"/>
                    <a:pt x="17262" y="27687"/>
                    <a:pt x="17367" y="27771"/>
                  </a:cubicBezTo>
                  <a:cubicBezTo>
                    <a:pt x="17430" y="27822"/>
                    <a:pt x="17501" y="27849"/>
                    <a:pt x="17576" y="27849"/>
                  </a:cubicBezTo>
                  <a:cubicBezTo>
                    <a:pt x="17624" y="27849"/>
                    <a:pt x="17673" y="27838"/>
                    <a:pt x="17723" y="27813"/>
                  </a:cubicBezTo>
                  <a:cubicBezTo>
                    <a:pt x="17848" y="27750"/>
                    <a:pt x="17932" y="27645"/>
                    <a:pt x="17974" y="27541"/>
                  </a:cubicBezTo>
                  <a:lnTo>
                    <a:pt x="18748" y="26139"/>
                  </a:lnTo>
                  <a:lnTo>
                    <a:pt x="18874" y="25909"/>
                  </a:lnTo>
                  <a:cubicBezTo>
                    <a:pt x="18878" y="25913"/>
                    <a:pt x="18882" y="25915"/>
                    <a:pt x="18885" y="25915"/>
                  </a:cubicBezTo>
                  <a:cubicBezTo>
                    <a:pt x="18891" y="25915"/>
                    <a:pt x="18894" y="25910"/>
                    <a:pt x="18899" y="25910"/>
                  </a:cubicBezTo>
                  <a:cubicBezTo>
                    <a:pt x="18903" y="25910"/>
                    <a:pt x="18908" y="25914"/>
                    <a:pt x="18915" y="25930"/>
                  </a:cubicBezTo>
                  <a:cubicBezTo>
                    <a:pt x="18936" y="25971"/>
                    <a:pt x="18957" y="26013"/>
                    <a:pt x="18999" y="26055"/>
                  </a:cubicBezTo>
                  <a:cubicBezTo>
                    <a:pt x="19146" y="26243"/>
                    <a:pt x="19167" y="26495"/>
                    <a:pt x="19020" y="26683"/>
                  </a:cubicBezTo>
                  <a:cubicBezTo>
                    <a:pt x="18999" y="26704"/>
                    <a:pt x="18999" y="26704"/>
                    <a:pt x="18999" y="26725"/>
                  </a:cubicBezTo>
                  <a:cubicBezTo>
                    <a:pt x="18622" y="27541"/>
                    <a:pt x="18225" y="28357"/>
                    <a:pt x="17827" y="29173"/>
                  </a:cubicBezTo>
                  <a:cubicBezTo>
                    <a:pt x="17786" y="29277"/>
                    <a:pt x="17723" y="29382"/>
                    <a:pt x="17639" y="29466"/>
                  </a:cubicBezTo>
                  <a:cubicBezTo>
                    <a:pt x="17493" y="29633"/>
                    <a:pt x="17534" y="29905"/>
                    <a:pt x="17723" y="30031"/>
                  </a:cubicBezTo>
                  <a:cubicBezTo>
                    <a:pt x="17783" y="30076"/>
                    <a:pt x="17855" y="30097"/>
                    <a:pt x="17927" y="30097"/>
                  </a:cubicBezTo>
                  <a:cubicBezTo>
                    <a:pt x="18053" y="30097"/>
                    <a:pt x="18179" y="30033"/>
                    <a:pt x="18246" y="29926"/>
                  </a:cubicBezTo>
                  <a:cubicBezTo>
                    <a:pt x="18350" y="29780"/>
                    <a:pt x="18434" y="29633"/>
                    <a:pt x="18497" y="29466"/>
                  </a:cubicBezTo>
                  <a:cubicBezTo>
                    <a:pt x="18895" y="28650"/>
                    <a:pt x="19292" y="27834"/>
                    <a:pt x="19669" y="26997"/>
                  </a:cubicBezTo>
                  <a:cubicBezTo>
                    <a:pt x="19731" y="26871"/>
                    <a:pt x="19794" y="26767"/>
                    <a:pt x="19857" y="26641"/>
                  </a:cubicBezTo>
                  <a:lnTo>
                    <a:pt x="20338" y="26808"/>
                  </a:lnTo>
                  <a:cubicBezTo>
                    <a:pt x="21175" y="27101"/>
                    <a:pt x="22012" y="27415"/>
                    <a:pt x="22849" y="27708"/>
                  </a:cubicBezTo>
                  <a:cubicBezTo>
                    <a:pt x="23016" y="27771"/>
                    <a:pt x="23184" y="27813"/>
                    <a:pt x="23372" y="27813"/>
                  </a:cubicBezTo>
                  <a:cubicBezTo>
                    <a:pt x="23394" y="27817"/>
                    <a:pt x="23416" y="27819"/>
                    <a:pt x="23437" y="27819"/>
                  </a:cubicBezTo>
                  <a:cubicBezTo>
                    <a:pt x="23619" y="27819"/>
                    <a:pt x="23770" y="27665"/>
                    <a:pt x="23770" y="27478"/>
                  </a:cubicBezTo>
                  <a:cubicBezTo>
                    <a:pt x="23770" y="27269"/>
                    <a:pt x="23602" y="27080"/>
                    <a:pt x="23393" y="27080"/>
                  </a:cubicBezTo>
                  <a:cubicBezTo>
                    <a:pt x="23309" y="27080"/>
                    <a:pt x="23205" y="27059"/>
                    <a:pt x="23121" y="27039"/>
                  </a:cubicBezTo>
                  <a:cubicBezTo>
                    <a:pt x="22975" y="26997"/>
                    <a:pt x="22807" y="26934"/>
                    <a:pt x="22661" y="26871"/>
                  </a:cubicBezTo>
                  <a:lnTo>
                    <a:pt x="20296" y="26034"/>
                  </a:lnTo>
                  <a:cubicBezTo>
                    <a:pt x="20255" y="26013"/>
                    <a:pt x="20213" y="25992"/>
                    <a:pt x="20192" y="25951"/>
                  </a:cubicBezTo>
                  <a:cubicBezTo>
                    <a:pt x="20108" y="25783"/>
                    <a:pt x="20045" y="25616"/>
                    <a:pt x="20024" y="25427"/>
                  </a:cubicBezTo>
                  <a:lnTo>
                    <a:pt x="20024" y="25427"/>
                  </a:lnTo>
                  <a:lnTo>
                    <a:pt x="20338" y="25511"/>
                  </a:lnTo>
                  <a:lnTo>
                    <a:pt x="21887" y="25951"/>
                  </a:lnTo>
                  <a:cubicBezTo>
                    <a:pt x="21949" y="25971"/>
                    <a:pt x="22012" y="25971"/>
                    <a:pt x="22075" y="25971"/>
                  </a:cubicBezTo>
                  <a:cubicBezTo>
                    <a:pt x="22099" y="25977"/>
                    <a:pt x="22124" y="25980"/>
                    <a:pt x="22147" y="25980"/>
                  </a:cubicBezTo>
                  <a:cubicBezTo>
                    <a:pt x="22305" y="25980"/>
                    <a:pt x="22436" y="25863"/>
                    <a:pt x="22472" y="25699"/>
                  </a:cubicBezTo>
                  <a:cubicBezTo>
                    <a:pt x="22514" y="25511"/>
                    <a:pt x="22410" y="25323"/>
                    <a:pt x="22221" y="25281"/>
                  </a:cubicBezTo>
                  <a:cubicBezTo>
                    <a:pt x="22138" y="25260"/>
                    <a:pt x="22054" y="25239"/>
                    <a:pt x="21970" y="25218"/>
                  </a:cubicBezTo>
                  <a:cubicBezTo>
                    <a:pt x="21238" y="25030"/>
                    <a:pt x="20547" y="24758"/>
                    <a:pt x="19794" y="24611"/>
                  </a:cubicBezTo>
                  <a:cubicBezTo>
                    <a:pt x="19731" y="24611"/>
                    <a:pt x="19690" y="24570"/>
                    <a:pt x="19669" y="24507"/>
                  </a:cubicBezTo>
                  <a:cubicBezTo>
                    <a:pt x="19585" y="24339"/>
                    <a:pt x="19501" y="24172"/>
                    <a:pt x="19439" y="24026"/>
                  </a:cubicBezTo>
                  <a:cubicBezTo>
                    <a:pt x="19397" y="23942"/>
                    <a:pt x="19376" y="23879"/>
                    <a:pt x="19355" y="23774"/>
                  </a:cubicBezTo>
                  <a:lnTo>
                    <a:pt x="19418" y="23774"/>
                  </a:lnTo>
                  <a:cubicBezTo>
                    <a:pt x="19711" y="23858"/>
                    <a:pt x="19983" y="23921"/>
                    <a:pt x="20275" y="23942"/>
                  </a:cubicBezTo>
                  <a:cubicBezTo>
                    <a:pt x="20317" y="23963"/>
                    <a:pt x="20359" y="23963"/>
                    <a:pt x="20401" y="23984"/>
                  </a:cubicBezTo>
                  <a:cubicBezTo>
                    <a:pt x="20547" y="24026"/>
                    <a:pt x="20694" y="24067"/>
                    <a:pt x="20840" y="24109"/>
                  </a:cubicBezTo>
                  <a:cubicBezTo>
                    <a:pt x="20876" y="24117"/>
                    <a:pt x="20911" y="24120"/>
                    <a:pt x="20945" y="24120"/>
                  </a:cubicBezTo>
                  <a:cubicBezTo>
                    <a:pt x="21195" y="24120"/>
                    <a:pt x="21408" y="23928"/>
                    <a:pt x="21426" y="23670"/>
                  </a:cubicBezTo>
                  <a:cubicBezTo>
                    <a:pt x="21447" y="23523"/>
                    <a:pt x="21447" y="23398"/>
                    <a:pt x="21468" y="23272"/>
                  </a:cubicBezTo>
                  <a:lnTo>
                    <a:pt x="21635" y="22101"/>
                  </a:lnTo>
                  <a:cubicBezTo>
                    <a:pt x="21656" y="21933"/>
                    <a:pt x="21677" y="21766"/>
                    <a:pt x="21698" y="21619"/>
                  </a:cubicBezTo>
                  <a:cubicBezTo>
                    <a:pt x="21719" y="21598"/>
                    <a:pt x="21740" y="21598"/>
                    <a:pt x="21761" y="21598"/>
                  </a:cubicBezTo>
                  <a:lnTo>
                    <a:pt x="23121" y="21410"/>
                  </a:lnTo>
                  <a:cubicBezTo>
                    <a:pt x="23372" y="21368"/>
                    <a:pt x="23623" y="21347"/>
                    <a:pt x="23853" y="21306"/>
                  </a:cubicBezTo>
                  <a:cubicBezTo>
                    <a:pt x="24084" y="21243"/>
                    <a:pt x="24251" y="21033"/>
                    <a:pt x="24209" y="20803"/>
                  </a:cubicBezTo>
                  <a:cubicBezTo>
                    <a:pt x="24188" y="20636"/>
                    <a:pt x="24146" y="20469"/>
                    <a:pt x="24104" y="20322"/>
                  </a:cubicBezTo>
                  <a:cubicBezTo>
                    <a:pt x="24084" y="20259"/>
                    <a:pt x="24042" y="20176"/>
                    <a:pt x="24042" y="20113"/>
                  </a:cubicBezTo>
                  <a:cubicBezTo>
                    <a:pt x="24021" y="19945"/>
                    <a:pt x="23979" y="19757"/>
                    <a:pt x="23958" y="19590"/>
                  </a:cubicBezTo>
                  <a:cubicBezTo>
                    <a:pt x="23937" y="19485"/>
                    <a:pt x="23895" y="19360"/>
                    <a:pt x="23874" y="19213"/>
                  </a:cubicBezTo>
                  <a:lnTo>
                    <a:pt x="23874" y="19213"/>
                  </a:lnTo>
                  <a:cubicBezTo>
                    <a:pt x="24146" y="19339"/>
                    <a:pt x="24376" y="19443"/>
                    <a:pt x="24628" y="19548"/>
                  </a:cubicBezTo>
                  <a:cubicBezTo>
                    <a:pt x="24690" y="19590"/>
                    <a:pt x="24732" y="19653"/>
                    <a:pt x="24732" y="19715"/>
                  </a:cubicBezTo>
                  <a:cubicBezTo>
                    <a:pt x="24753" y="19862"/>
                    <a:pt x="24774" y="20008"/>
                    <a:pt x="24816" y="20155"/>
                  </a:cubicBezTo>
                  <a:cubicBezTo>
                    <a:pt x="24962" y="20678"/>
                    <a:pt x="25130" y="21201"/>
                    <a:pt x="25276" y="21724"/>
                  </a:cubicBezTo>
                  <a:cubicBezTo>
                    <a:pt x="25318" y="21870"/>
                    <a:pt x="25339" y="21996"/>
                    <a:pt x="25381" y="22122"/>
                  </a:cubicBezTo>
                  <a:cubicBezTo>
                    <a:pt x="25438" y="22294"/>
                    <a:pt x="25583" y="22396"/>
                    <a:pt x="25736" y="22396"/>
                  </a:cubicBezTo>
                  <a:cubicBezTo>
                    <a:pt x="25750" y="22396"/>
                    <a:pt x="25764" y="22395"/>
                    <a:pt x="25778" y="22394"/>
                  </a:cubicBezTo>
                  <a:cubicBezTo>
                    <a:pt x="25967" y="22352"/>
                    <a:pt x="26092" y="22205"/>
                    <a:pt x="26092" y="22017"/>
                  </a:cubicBezTo>
                  <a:cubicBezTo>
                    <a:pt x="26071" y="21933"/>
                    <a:pt x="26071" y="21829"/>
                    <a:pt x="26029" y="21724"/>
                  </a:cubicBezTo>
                  <a:cubicBezTo>
                    <a:pt x="25883" y="21201"/>
                    <a:pt x="25716" y="20699"/>
                    <a:pt x="25569" y="20176"/>
                  </a:cubicBezTo>
                  <a:cubicBezTo>
                    <a:pt x="25548" y="20113"/>
                    <a:pt x="25548" y="20050"/>
                    <a:pt x="25527" y="19987"/>
                  </a:cubicBezTo>
                  <a:lnTo>
                    <a:pt x="25527" y="19987"/>
                  </a:lnTo>
                  <a:cubicBezTo>
                    <a:pt x="25632" y="20008"/>
                    <a:pt x="25716" y="20029"/>
                    <a:pt x="25799" y="20050"/>
                  </a:cubicBezTo>
                  <a:cubicBezTo>
                    <a:pt x="25988" y="20071"/>
                    <a:pt x="26134" y="20238"/>
                    <a:pt x="26155" y="20427"/>
                  </a:cubicBezTo>
                  <a:cubicBezTo>
                    <a:pt x="26176" y="20469"/>
                    <a:pt x="26176" y="20510"/>
                    <a:pt x="26197" y="20552"/>
                  </a:cubicBezTo>
                  <a:cubicBezTo>
                    <a:pt x="26511" y="21389"/>
                    <a:pt x="26804" y="22247"/>
                    <a:pt x="27117" y="23084"/>
                  </a:cubicBezTo>
                  <a:cubicBezTo>
                    <a:pt x="27138" y="23189"/>
                    <a:pt x="27159" y="23272"/>
                    <a:pt x="27180" y="23377"/>
                  </a:cubicBezTo>
                  <a:cubicBezTo>
                    <a:pt x="27180" y="23586"/>
                    <a:pt x="27348" y="23754"/>
                    <a:pt x="27536" y="23754"/>
                  </a:cubicBezTo>
                  <a:cubicBezTo>
                    <a:pt x="27766" y="23754"/>
                    <a:pt x="27934" y="23565"/>
                    <a:pt x="27913" y="23356"/>
                  </a:cubicBezTo>
                  <a:cubicBezTo>
                    <a:pt x="27913" y="23272"/>
                    <a:pt x="27892" y="23189"/>
                    <a:pt x="27871" y="23084"/>
                  </a:cubicBezTo>
                  <a:cubicBezTo>
                    <a:pt x="27682" y="22540"/>
                    <a:pt x="27494" y="21975"/>
                    <a:pt x="27306" y="21452"/>
                  </a:cubicBezTo>
                  <a:cubicBezTo>
                    <a:pt x="27117" y="20908"/>
                    <a:pt x="26908" y="20385"/>
                    <a:pt x="26720" y="19841"/>
                  </a:cubicBezTo>
                  <a:lnTo>
                    <a:pt x="26908" y="19757"/>
                  </a:lnTo>
                  <a:cubicBezTo>
                    <a:pt x="27285" y="19590"/>
                    <a:pt x="27661" y="19401"/>
                    <a:pt x="28038" y="19213"/>
                  </a:cubicBezTo>
                  <a:cubicBezTo>
                    <a:pt x="28624" y="18941"/>
                    <a:pt x="29210" y="18669"/>
                    <a:pt x="29796" y="18376"/>
                  </a:cubicBezTo>
                  <a:cubicBezTo>
                    <a:pt x="29900" y="18313"/>
                    <a:pt x="30005" y="18251"/>
                    <a:pt x="30089" y="18146"/>
                  </a:cubicBezTo>
                  <a:cubicBezTo>
                    <a:pt x="30214" y="18020"/>
                    <a:pt x="30193" y="17790"/>
                    <a:pt x="30047" y="17665"/>
                  </a:cubicBezTo>
                  <a:cubicBezTo>
                    <a:pt x="29982" y="17589"/>
                    <a:pt x="29894" y="17552"/>
                    <a:pt x="29804" y="17552"/>
                  </a:cubicBezTo>
                  <a:cubicBezTo>
                    <a:pt x="29721" y="17552"/>
                    <a:pt x="29636" y="17584"/>
                    <a:pt x="29566" y="17644"/>
                  </a:cubicBezTo>
                  <a:cubicBezTo>
                    <a:pt x="29461" y="17728"/>
                    <a:pt x="29377" y="17790"/>
                    <a:pt x="29273" y="17832"/>
                  </a:cubicBezTo>
                  <a:lnTo>
                    <a:pt x="26594" y="19109"/>
                  </a:lnTo>
                  <a:cubicBezTo>
                    <a:pt x="26563" y="19119"/>
                    <a:pt x="26532" y="19124"/>
                    <a:pt x="26498" y="19124"/>
                  </a:cubicBezTo>
                  <a:cubicBezTo>
                    <a:pt x="26464" y="19124"/>
                    <a:pt x="26427" y="19119"/>
                    <a:pt x="26385" y="19109"/>
                  </a:cubicBezTo>
                  <a:lnTo>
                    <a:pt x="25946" y="18899"/>
                  </a:lnTo>
                  <a:cubicBezTo>
                    <a:pt x="26071" y="18816"/>
                    <a:pt x="26176" y="18753"/>
                    <a:pt x="26281" y="18711"/>
                  </a:cubicBezTo>
                  <a:cubicBezTo>
                    <a:pt x="26741" y="18460"/>
                    <a:pt x="27201" y="18209"/>
                    <a:pt x="27641" y="17958"/>
                  </a:cubicBezTo>
                  <a:cubicBezTo>
                    <a:pt x="27682" y="17937"/>
                    <a:pt x="27745" y="17916"/>
                    <a:pt x="27766" y="17874"/>
                  </a:cubicBezTo>
                  <a:cubicBezTo>
                    <a:pt x="27934" y="17769"/>
                    <a:pt x="27975" y="17539"/>
                    <a:pt x="27871" y="17393"/>
                  </a:cubicBezTo>
                  <a:cubicBezTo>
                    <a:pt x="27804" y="17287"/>
                    <a:pt x="27688" y="17231"/>
                    <a:pt x="27569" y="17231"/>
                  </a:cubicBezTo>
                  <a:cubicBezTo>
                    <a:pt x="27500" y="17231"/>
                    <a:pt x="27430" y="17250"/>
                    <a:pt x="27369" y="17288"/>
                  </a:cubicBezTo>
                  <a:cubicBezTo>
                    <a:pt x="27306" y="17330"/>
                    <a:pt x="27222" y="17372"/>
                    <a:pt x="27138" y="17414"/>
                  </a:cubicBezTo>
                  <a:cubicBezTo>
                    <a:pt x="26511" y="17811"/>
                    <a:pt x="25820" y="18083"/>
                    <a:pt x="25193" y="18523"/>
                  </a:cubicBezTo>
                  <a:cubicBezTo>
                    <a:pt x="25168" y="18547"/>
                    <a:pt x="25136" y="18557"/>
                    <a:pt x="25102" y="18557"/>
                  </a:cubicBezTo>
                  <a:cubicBezTo>
                    <a:pt x="25077" y="18557"/>
                    <a:pt x="25051" y="18552"/>
                    <a:pt x="25025" y="18544"/>
                  </a:cubicBezTo>
                  <a:lnTo>
                    <a:pt x="24293" y="18272"/>
                  </a:lnTo>
                  <a:cubicBezTo>
                    <a:pt x="24314" y="18230"/>
                    <a:pt x="24314" y="18230"/>
                    <a:pt x="24314" y="18230"/>
                  </a:cubicBezTo>
                  <a:cubicBezTo>
                    <a:pt x="24586" y="18041"/>
                    <a:pt x="24837" y="17874"/>
                    <a:pt x="25109" y="17707"/>
                  </a:cubicBezTo>
                  <a:cubicBezTo>
                    <a:pt x="25151" y="17665"/>
                    <a:pt x="25193" y="17665"/>
                    <a:pt x="25234" y="17623"/>
                  </a:cubicBezTo>
                  <a:cubicBezTo>
                    <a:pt x="25381" y="17560"/>
                    <a:pt x="25506" y="17476"/>
                    <a:pt x="25632" y="17393"/>
                  </a:cubicBezTo>
                  <a:cubicBezTo>
                    <a:pt x="25716" y="17330"/>
                    <a:pt x="25778" y="17225"/>
                    <a:pt x="25799" y="17121"/>
                  </a:cubicBezTo>
                  <a:cubicBezTo>
                    <a:pt x="25820" y="16953"/>
                    <a:pt x="25778" y="16786"/>
                    <a:pt x="25653" y="16660"/>
                  </a:cubicBezTo>
                  <a:cubicBezTo>
                    <a:pt x="25255" y="16158"/>
                    <a:pt x="24879" y="15656"/>
                    <a:pt x="24502" y="15154"/>
                  </a:cubicBezTo>
                  <a:cubicBezTo>
                    <a:pt x="24481" y="15112"/>
                    <a:pt x="24460" y="15091"/>
                    <a:pt x="24439" y="15049"/>
                  </a:cubicBezTo>
                  <a:cubicBezTo>
                    <a:pt x="24460" y="15007"/>
                    <a:pt x="24502" y="14945"/>
                    <a:pt x="24523" y="14903"/>
                  </a:cubicBezTo>
                  <a:cubicBezTo>
                    <a:pt x="24900" y="14422"/>
                    <a:pt x="25276" y="13899"/>
                    <a:pt x="25674" y="13417"/>
                  </a:cubicBezTo>
                  <a:cubicBezTo>
                    <a:pt x="25883" y="13187"/>
                    <a:pt x="25820" y="12811"/>
                    <a:pt x="25548" y="12664"/>
                  </a:cubicBezTo>
                  <a:cubicBezTo>
                    <a:pt x="25381" y="12580"/>
                    <a:pt x="25234" y="12497"/>
                    <a:pt x="25067" y="12392"/>
                  </a:cubicBezTo>
                  <a:cubicBezTo>
                    <a:pt x="24879" y="12266"/>
                    <a:pt x="24690" y="12120"/>
                    <a:pt x="24481" y="11994"/>
                  </a:cubicBezTo>
                  <a:lnTo>
                    <a:pt x="24272" y="11848"/>
                  </a:lnTo>
                  <a:cubicBezTo>
                    <a:pt x="24544" y="11743"/>
                    <a:pt x="24774" y="11660"/>
                    <a:pt x="25004" y="11576"/>
                  </a:cubicBezTo>
                  <a:cubicBezTo>
                    <a:pt x="25036" y="11560"/>
                    <a:pt x="25068" y="11553"/>
                    <a:pt x="25099" y="11553"/>
                  </a:cubicBezTo>
                  <a:cubicBezTo>
                    <a:pt x="25149" y="11553"/>
                    <a:pt x="25196" y="11571"/>
                    <a:pt x="25234" y="11597"/>
                  </a:cubicBezTo>
                  <a:cubicBezTo>
                    <a:pt x="25444" y="11743"/>
                    <a:pt x="25653" y="11869"/>
                    <a:pt x="25862" y="11994"/>
                  </a:cubicBezTo>
                  <a:cubicBezTo>
                    <a:pt x="26281" y="12225"/>
                    <a:pt x="26678" y="12434"/>
                    <a:pt x="27097" y="12664"/>
                  </a:cubicBezTo>
                  <a:cubicBezTo>
                    <a:pt x="27201" y="12706"/>
                    <a:pt x="27285" y="12769"/>
                    <a:pt x="27389" y="12831"/>
                  </a:cubicBezTo>
                  <a:cubicBezTo>
                    <a:pt x="27445" y="12859"/>
                    <a:pt x="27506" y="12873"/>
                    <a:pt x="27565" y="12873"/>
                  </a:cubicBezTo>
                  <a:cubicBezTo>
                    <a:pt x="27685" y="12873"/>
                    <a:pt x="27801" y="12817"/>
                    <a:pt x="27871" y="12706"/>
                  </a:cubicBezTo>
                  <a:cubicBezTo>
                    <a:pt x="27996" y="12559"/>
                    <a:pt x="27934" y="12329"/>
                    <a:pt x="27787" y="12225"/>
                  </a:cubicBezTo>
                  <a:cubicBezTo>
                    <a:pt x="27724" y="12183"/>
                    <a:pt x="27641" y="12141"/>
                    <a:pt x="27578" y="12099"/>
                  </a:cubicBezTo>
                  <a:lnTo>
                    <a:pt x="26176" y="11325"/>
                  </a:lnTo>
                  <a:cubicBezTo>
                    <a:pt x="26113" y="11283"/>
                    <a:pt x="26029" y="11283"/>
                    <a:pt x="26009" y="11199"/>
                  </a:cubicBezTo>
                  <a:cubicBezTo>
                    <a:pt x="26071" y="11158"/>
                    <a:pt x="26134" y="11116"/>
                    <a:pt x="26218" y="11074"/>
                  </a:cubicBezTo>
                  <a:cubicBezTo>
                    <a:pt x="26291" y="11011"/>
                    <a:pt x="26385" y="10980"/>
                    <a:pt x="26479" y="10980"/>
                  </a:cubicBezTo>
                  <a:cubicBezTo>
                    <a:pt x="26573" y="10980"/>
                    <a:pt x="26668" y="11011"/>
                    <a:pt x="26741" y="11074"/>
                  </a:cubicBezTo>
                  <a:cubicBezTo>
                    <a:pt x="26783" y="11116"/>
                    <a:pt x="26825" y="11137"/>
                    <a:pt x="26866" y="11137"/>
                  </a:cubicBezTo>
                  <a:cubicBezTo>
                    <a:pt x="27682" y="11513"/>
                    <a:pt x="28478" y="11911"/>
                    <a:pt x="29294" y="12287"/>
                  </a:cubicBezTo>
                  <a:cubicBezTo>
                    <a:pt x="29377" y="12329"/>
                    <a:pt x="29461" y="12392"/>
                    <a:pt x="29545" y="12455"/>
                  </a:cubicBezTo>
                  <a:cubicBezTo>
                    <a:pt x="29627" y="12537"/>
                    <a:pt x="29717" y="12571"/>
                    <a:pt x="29804" y="12571"/>
                  </a:cubicBezTo>
                  <a:cubicBezTo>
                    <a:pt x="30095" y="12571"/>
                    <a:pt x="30341" y="12189"/>
                    <a:pt x="30068" y="11932"/>
                  </a:cubicBezTo>
                  <a:cubicBezTo>
                    <a:pt x="30005" y="11848"/>
                    <a:pt x="29921" y="11806"/>
                    <a:pt x="29838" y="11764"/>
                  </a:cubicBezTo>
                  <a:cubicBezTo>
                    <a:pt x="29586" y="11618"/>
                    <a:pt x="29314" y="11492"/>
                    <a:pt x="29063" y="11367"/>
                  </a:cubicBezTo>
                  <a:cubicBezTo>
                    <a:pt x="28415" y="11053"/>
                    <a:pt x="27745" y="10760"/>
                    <a:pt x="27097" y="10467"/>
                  </a:cubicBezTo>
                  <a:cubicBezTo>
                    <a:pt x="26992" y="10404"/>
                    <a:pt x="26845" y="10342"/>
                    <a:pt x="26720" y="10258"/>
                  </a:cubicBezTo>
                  <a:cubicBezTo>
                    <a:pt x="26741" y="10216"/>
                    <a:pt x="26762" y="10153"/>
                    <a:pt x="26783" y="10111"/>
                  </a:cubicBezTo>
                  <a:cubicBezTo>
                    <a:pt x="26950" y="9672"/>
                    <a:pt x="27097" y="9253"/>
                    <a:pt x="27243" y="8814"/>
                  </a:cubicBezTo>
                  <a:cubicBezTo>
                    <a:pt x="27452" y="8228"/>
                    <a:pt x="27661" y="7621"/>
                    <a:pt x="27871" y="7015"/>
                  </a:cubicBezTo>
                  <a:cubicBezTo>
                    <a:pt x="27892" y="6931"/>
                    <a:pt x="27913" y="6826"/>
                    <a:pt x="27913" y="6701"/>
                  </a:cubicBezTo>
                  <a:cubicBezTo>
                    <a:pt x="27913" y="6513"/>
                    <a:pt x="27724" y="6366"/>
                    <a:pt x="27536" y="6366"/>
                  </a:cubicBezTo>
                  <a:cubicBezTo>
                    <a:pt x="27348" y="6366"/>
                    <a:pt x="27180" y="6533"/>
                    <a:pt x="27180" y="6722"/>
                  </a:cubicBezTo>
                  <a:cubicBezTo>
                    <a:pt x="27180" y="6805"/>
                    <a:pt x="27159" y="6889"/>
                    <a:pt x="27138" y="6952"/>
                  </a:cubicBezTo>
                  <a:cubicBezTo>
                    <a:pt x="26992" y="7370"/>
                    <a:pt x="26866" y="7789"/>
                    <a:pt x="26720" y="8186"/>
                  </a:cubicBezTo>
                  <a:cubicBezTo>
                    <a:pt x="26511" y="8730"/>
                    <a:pt x="26322" y="9295"/>
                    <a:pt x="26113" y="9839"/>
                  </a:cubicBezTo>
                  <a:cubicBezTo>
                    <a:pt x="26092" y="9881"/>
                    <a:pt x="26092" y="9923"/>
                    <a:pt x="26050" y="9944"/>
                  </a:cubicBezTo>
                  <a:cubicBezTo>
                    <a:pt x="25883" y="10028"/>
                    <a:pt x="25716" y="10090"/>
                    <a:pt x="25527" y="10111"/>
                  </a:cubicBezTo>
                  <a:cubicBezTo>
                    <a:pt x="25548" y="10049"/>
                    <a:pt x="25569" y="9986"/>
                    <a:pt x="25569" y="9923"/>
                  </a:cubicBezTo>
                  <a:cubicBezTo>
                    <a:pt x="25737" y="9421"/>
                    <a:pt x="25883" y="8919"/>
                    <a:pt x="26029" y="8396"/>
                  </a:cubicBezTo>
                  <a:cubicBezTo>
                    <a:pt x="26071" y="8270"/>
                    <a:pt x="26071" y="8165"/>
                    <a:pt x="26071" y="8040"/>
                  </a:cubicBezTo>
                  <a:cubicBezTo>
                    <a:pt x="26071" y="7873"/>
                    <a:pt x="25946" y="7747"/>
                    <a:pt x="25778" y="7726"/>
                  </a:cubicBezTo>
                  <a:cubicBezTo>
                    <a:pt x="25765" y="7725"/>
                    <a:pt x="25751" y="7724"/>
                    <a:pt x="25737" y="7724"/>
                  </a:cubicBezTo>
                  <a:cubicBezTo>
                    <a:pt x="25563" y="7724"/>
                    <a:pt x="25400" y="7844"/>
                    <a:pt x="25381" y="8019"/>
                  </a:cubicBezTo>
                  <a:cubicBezTo>
                    <a:pt x="25255" y="8417"/>
                    <a:pt x="25151" y="8814"/>
                    <a:pt x="25046" y="9212"/>
                  </a:cubicBezTo>
                  <a:cubicBezTo>
                    <a:pt x="24941" y="9609"/>
                    <a:pt x="24837" y="10007"/>
                    <a:pt x="24732" y="10404"/>
                  </a:cubicBezTo>
                  <a:cubicBezTo>
                    <a:pt x="24711" y="10488"/>
                    <a:pt x="24669" y="10530"/>
                    <a:pt x="24607" y="10572"/>
                  </a:cubicBezTo>
                  <a:cubicBezTo>
                    <a:pt x="24397" y="10655"/>
                    <a:pt x="24209" y="10739"/>
                    <a:pt x="24021" y="10823"/>
                  </a:cubicBezTo>
                  <a:cubicBezTo>
                    <a:pt x="23979" y="10844"/>
                    <a:pt x="23916" y="10865"/>
                    <a:pt x="23874" y="10865"/>
                  </a:cubicBezTo>
                  <a:cubicBezTo>
                    <a:pt x="23937" y="10614"/>
                    <a:pt x="23979" y="10383"/>
                    <a:pt x="24042" y="10153"/>
                  </a:cubicBezTo>
                  <a:cubicBezTo>
                    <a:pt x="24063" y="10049"/>
                    <a:pt x="24063" y="9944"/>
                    <a:pt x="24084" y="9839"/>
                  </a:cubicBezTo>
                  <a:cubicBezTo>
                    <a:pt x="24104" y="9693"/>
                    <a:pt x="24146" y="9546"/>
                    <a:pt x="24209" y="9379"/>
                  </a:cubicBezTo>
                  <a:cubicBezTo>
                    <a:pt x="24272" y="9107"/>
                    <a:pt x="24063" y="8814"/>
                    <a:pt x="23770" y="8793"/>
                  </a:cubicBezTo>
                  <a:cubicBezTo>
                    <a:pt x="23644" y="8793"/>
                    <a:pt x="23498" y="8772"/>
                    <a:pt x="23372" y="8751"/>
                  </a:cubicBezTo>
                  <a:lnTo>
                    <a:pt x="22200" y="8584"/>
                  </a:lnTo>
                  <a:lnTo>
                    <a:pt x="21719" y="8521"/>
                  </a:lnTo>
                  <a:cubicBezTo>
                    <a:pt x="21656" y="8145"/>
                    <a:pt x="21615" y="7810"/>
                    <a:pt x="21552" y="7475"/>
                  </a:cubicBezTo>
                  <a:cubicBezTo>
                    <a:pt x="21510" y="7119"/>
                    <a:pt x="21468" y="6764"/>
                    <a:pt x="21426" y="6429"/>
                  </a:cubicBezTo>
                  <a:cubicBezTo>
                    <a:pt x="21387" y="6191"/>
                    <a:pt x="21196" y="6009"/>
                    <a:pt x="20944" y="6009"/>
                  </a:cubicBezTo>
                  <a:cubicBezTo>
                    <a:pt x="20931" y="6009"/>
                    <a:pt x="20917" y="6009"/>
                    <a:pt x="20903" y="6010"/>
                  </a:cubicBezTo>
                  <a:cubicBezTo>
                    <a:pt x="20757" y="6031"/>
                    <a:pt x="20589" y="6073"/>
                    <a:pt x="20422" y="6115"/>
                  </a:cubicBezTo>
                  <a:cubicBezTo>
                    <a:pt x="20359" y="6136"/>
                    <a:pt x="20317" y="6157"/>
                    <a:pt x="20234" y="6178"/>
                  </a:cubicBezTo>
                  <a:cubicBezTo>
                    <a:pt x="20045" y="6220"/>
                    <a:pt x="19857" y="6240"/>
                    <a:pt x="19648" y="6282"/>
                  </a:cubicBezTo>
                  <a:lnTo>
                    <a:pt x="19313" y="6345"/>
                  </a:lnTo>
                  <a:cubicBezTo>
                    <a:pt x="19459" y="6073"/>
                    <a:pt x="19564" y="5801"/>
                    <a:pt x="19690" y="5571"/>
                  </a:cubicBezTo>
                  <a:cubicBezTo>
                    <a:pt x="19711" y="5529"/>
                    <a:pt x="19773" y="5487"/>
                    <a:pt x="19815" y="5487"/>
                  </a:cubicBezTo>
                  <a:cubicBezTo>
                    <a:pt x="19962" y="5466"/>
                    <a:pt x="20108" y="5424"/>
                    <a:pt x="20255" y="5404"/>
                  </a:cubicBezTo>
                  <a:cubicBezTo>
                    <a:pt x="20799" y="5236"/>
                    <a:pt x="21322" y="5090"/>
                    <a:pt x="21866" y="4922"/>
                  </a:cubicBezTo>
                  <a:cubicBezTo>
                    <a:pt x="21991" y="4901"/>
                    <a:pt x="22096" y="4880"/>
                    <a:pt x="22221" y="4839"/>
                  </a:cubicBezTo>
                  <a:cubicBezTo>
                    <a:pt x="22389" y="4797"/>
                    <a:pt x="22514" y="4608"/>
                    <a:pt x="22472" y="4441"/>
                  </a:cubicBezTo>
                  <a:cubicBezTo>
                    <a:pt x="22453" y="4265"/>
                    <a:pt x="22305" y="4125"/>
                    <a:pt x="22132" y="4125"/>
                  </a:cubicBezTo>
                  <a:cubicBezTo>
                    <a:pt x="22120" y="4125"/>
                    <a:pt x="22108" y="4126"/>
                    <a:pt x="22096" y="4127"/>
                  </a:cubicBezTo>
                  <a:cubicBezTo>
                    <a:pt x="21991" y="4148"/>
                    <a:pt x="21908" y="4169"/>
                    <a:pt x="21803" y="4190"/>
                  </a:cubicBezTo>
                  <a:lnTo>
                    <a:pt x="20275" y="4650"/>
                  </a:lnTo>
                  <a:cubicBezTo>
                    <a:pt x="20234" y="4650"/>
                    <a:pt x="20192" y="4669"/>
                    <a:pt x="20150" y="4669"/>
                  </a:cubicBezTo>
                  <a:cubicBezTo>
                    <a:pt x="20129" y="4669"/>
                    <a:pt x="20108" y="4664"/>
                    <a:pt x="20087" y="4650"/>
                  </a:cubicBezTo>
                  <a:cubicBezTo>
                    <a:pt x="20108" y="4525"/>
                    <a:pt x="20150" y="4420"/>
                    <a:pt x="20192" y="4316"/>
                  </a:cubicBezTo>
                  <a:cubicBezTo>
                    <a:pt x="20213" y="4190"/>
                    <a:pt x="20317" y="4085"/>
                    <a:pt x="20443" y="4064"/>
                  </a:cubicBezTo>
                  <a:cubicBezTo>
                    <a:pt x="20506" y="4044"/>
                    <a:pt x="20568" y="4023"/>
                    <a:pt x="20631" y="4002"/>
                  </a:cubicBezTo>
                  <a:cubicBezTo>
                    <a:pt x="21489" y="3688"/>
                    <a:pt x="22326" y="3395"/>
                    <a:pt x="23184" y="3081"/>
                  </a:cubicBezTo>
                  <a:cubicBezTo>
                    <a:pt x="23268" y="3060"/>
                    <a:pt x="23372" y="3039"/>
                    <a:pt x="23477" y="3018"/>
                  </a:cubicBezTo>
                  <a:cubicBezTo>
                    <a:pt x="23686" y="3018"/>
                    <a:pt x="23853" y="2851"/>
                    <a:pt x="23832" y="2663"/>
                  </a:cubicBezTo>
                  <a:cubicBezTo>
                    <a:pt x="23853" y="2453"/>
                    <a:pt x="23686" y="2286"/>
                    <a:pt x="23477" y="2286"/>
                  </a:cubicBezTo>
                  <a:cubicBezTo>
                    <a:pt x="23372" y="2286"/>
                    <a:pt x="23288" y="2307"/>
                    <a:pt x="23184" y="2328"/>
                  </a:cubicBezTo>
                  <a:cubicBezTo>
                    <a:pt x="22765" y="2474"/>
                    <a:pt x="22326" y="2600"/>
                    <a:pt x="21908" y="2746"/>
                  </a:cubicBezTo>
                  <a:cubicBezTo>
                    <a:pt x="21238" y="2997"/>
                    <a:pt x="20610" y="3227"/>
                    <a:pt x="19941" y="3479"/>
                  </a:cubicBezTo>
                  <a:cubicBezTo>
                    <a:pt x="19731" y="3039"/>
                    <a:pt x="19522" y="2600"/>
                    <a:pt x="19313" y="2160"/>
                  </a:cubicBezTo>
                  <a:cubicBezTo>
                    <a:pt x="19041" y="1575"/>
                    <a:pt x="18769" y="989"/>
                    <a:pt x="18476" y="403"/>
                  </a:cubicBezTo>
                  <a:cubicBezTo>
                    <a:pt x="18434" y="298"/>
                    <a:pt x="18350" y="214"/>
                    <a:pt x="18288" y="131"/>
                  </a:cubicBezTo>
                  <a:cubicBezTo>
                    <a:pt x="18204" y="47"/>
                    <a:pt x="18110" y="12"/>
                    <a:pt x="18019" y="12"/>
                  </a:cubicBezTo>
                  <a:cubicBezTo>
                    <a:pt x="17726" y="12"/>
                    <a:pt x="17472" y="382"/>
                    <a:pt x="17744" y="654"/>
                  </a:cubicBezTo>
                  <a:cubicBezTo>
                    <a:pt x="17806" y="717"/>
                    <a:pt x="17869" y="800"/>
                    <a:pt x="17911" y="884"/>
                  </a:cubicBezTo>
                  <a:cubicBezTo>
                    <a:pt x="17995" y="1072"/>
                    <a:pt x="18099" y="1261"/>
                    <a:pt x="18183" y="1449"/>
                  </a:cubicBezTo>
                  <a:cubicBezTo>
                    <a:pt x="18518" y="2160"/>
                    <a:pt x="18874" y="2893"/>
                    <a:pt x="19208" y="3604"/>
                  </a:cubicBezTo>
                  <a:cubicBezTo>
                    <a:pt x="19229" y="3646"/>
                    <a:pt x="19229" y="3688"/>
                    <a:pt x="19229" y="3730"/>
                  </a:cubicBezTo>
                  <a:cubicBezTo>
                    <a:pt x="19167" y="3918"/>
                    <a:pt x="19083" y="4085"/>
                    <a:pt x="18978" y="4232"/>
                  </a:cubicBezTo>
                  <a:lnTo>
                    <a:pt x="18832" y="3960"/>
                  </a:lnTo>
                  <a:lnTo>
                    <a:pt x="18078" y="2579"/>
                  </a:lnTo>
                  <a:cubicBezTo>
                    <a:pt x="18037" y="2516"/>
                    <a:pt x="18016" y="2474"/>
                    <a:pt x="17974" y="2432"/>
                  </a:cubicBezTo>
                  <a:cubicBezTo>
                    <a:pt x="17898" y="2306"/>
                    <a:pt x="17790" y="2254"/>
                    <a:pt x="17682" y="2254"/>
                  </a:cubicBezTo>
                  <a:cubicBezTo>
                    <a:pt x="17435" y="2254"/>
                    <a:pt x="17192" y="2532"/>
                    <a:pt x="17367" y="2809"/>
                  </a:cubicBezTo>
                  <a:cubicBezTo>
                    <a:pt x="17409" y="2893"/>
                    <a:pt x="17451" y="2955"/>
                    <a:pt x="17493" y="3039"/>
                  </a:cubicBezTo>
                  <a:cubicBezTo>
                    <a:pt x="17890" y="3688"/>
                    <a:pt x="18183" y="4378"/>
                    <a:pt x="18622" y="4985"/>
                  </a:cubicBezTo>
                  <a:cubicBezTo>
                    <a:pt x="18643" y="5048"/>
                    <a:pt x="18664" y="5111"/>
                    <a:pt x="18622" y="5152"/>
                  </a:cubicBezTo>
                  <a:cubicBezTo>
                    <a:pt x="18560" y="5320"/>
                    <a:pt x="18518" y="5487"/>
                    <a:pt x="18455" y="5655"/>
                  </a:cubicBezTo>
                  <a:cubicBezTo>
                    <a:pt x="18413" y="5738"/>
                    <a:pt x="18371" y="5822"/>
                    <a:pt x="18350" y="5906"/>
                  </a:cubicBezTo>
                  <a:lnTo>
                    <a:pt x="17765" y="5090"/>
                  </a:lnTo>
                  <a:cubicBezTo>
                    <a:pt x="17765" y="5069"/>
                    <a:pt x="17744" y="5048"/>
                    <a:pt x="17744" y="5048"/>
                  </a:cubicBezTo>
                  <a:cubicBezTo>
                    <a:pt x="17681" y="4901"/>
                    <a:pt x="17597" y="4776"/>
                    <a:pt x="17514" y="4629"/>
                  </a:cubicBezTo>
                  <a:cubicBezTo>
                    <a:pt x="17451" y="4483"/>
                    <a:pt x="17304" y="4399"/>
                    <a:pt x="17137" y="4399"/>
                  </a:cubicBezTo>
                  <a:cubicBezTo>
                    <a:pt x="17011" y="4399"/>
                    <a:pt x="16886" y="4441"/>
                    <a:pt x="16781" y="4525"/>
                  </a:cubicBezTo>
                  <a:lnTo>
                    <a:pt x="15254" y="5676"/>
                  </a:lnTo>
                  <a:cubicBezTo>
                    <a:pt x="15212" y="5696"/>
                    <a:pt x="15170" y="5738"/>
                    <a:pt x="15128" y="5759"/>
                  </a:cubicBezTo>
                  <a:cubicBezTo>
                    <a:pt x="14814" y="5529"/>
                    <a:pt x="14501" y="5299"/>
                    <a:pt x="14208" y="5069"/>
                  </a:cubicBezTo>
                  <a:cubicBezTo>
                    <a:pt x="13957" y="4880"/>
                    <a:pt x="13685" y="4692"/>
                    <a:pt x="13454" y="4504"/>
                  </a:cubicBezTo>
                  <a:cubicBezTo>
                    <a:pt x="13360" y="4438"/>
                    <a:pt x="13253" y="4406"/>
                    <a:pt x="13147" y="4406"/>
                  </a:cubicBezTo>
                  <a:cubicBezTo>
                    <a:pt x="13017" y="4406"/>
                    <a:pt x="12888" y="4454"/>
                    <a:pt x="12785" y="4546"/>
                  </a:cubicBezTo>
                  <a:cubicBezTo>
                    <a:pt x="12701" y="4692"/>
                    <a:pt x="12617" y="4818"/>
                    <a:pt x="12534" y="4964"/>
                  </a:cubicBezTo>
                  <a:cubicBezTo>
                    <a:pt x="12492" y="5027"/>
                    <a:pt x="12450" y="5111"/>
                    <a:pt x="12408" y="5173"/>
                  </a:cubicBezTo>
                  <a:cubicBezTo>
                    <a:pt x="12304" y="5320"/>
                    <a:pt x="12199" y="5466"/>
                    <a:pt x="12115" y="5613"/>
                  </a:cubicBezTo>
                  <a:cubicBezTo>
                    <a:pt x="12052" y="5717"/>
                    <a:pt x="11990" y="5801"/>
                    <a:pt x="11906" y="5927"/>
                  </a:cubicBezTo>
                  <a:cubicBezTo>
                    <a:pt x="11801" y="5655"/>
                    <a:pt x="11718" y="5424"/>
                    <a:pt x="11634" y="5173"/>
                  </a:cubicBezTo>
                  <a:cubicBezTo>
                    <a:pt x="11592" y="5111"/>
                    <a:pt x="11613" y="5027"/>
                    <a:pt x="11655" y="4964"/>
                  </a:cubicBezTo>
                  <a:cubicBezTo>
                    <a:pt x="11780" y="4797"/>
                    <a:pt x="11885" y="4608"/>
                    <a:pt x="11990" y="4420"/>
                  </a:cubicBezTo>
                  <a:cubicBezTo>
                    <a:pt x="12199" y="4044"/>
                    <a:pt x="12408" y="3646"/>
                    <a:pt x="12617" y="3269"/>
                  </a:cubicBezTo>
                  <a:cubicBezTo>
                    <a:pt x="12701" y="3123"/>
                    <a:pt x="12806" y="2955"/>
                    <a:pt x="12889" y="2809"/>
                  </a:cubicBezTo>
                  <a:cubicBezTo>
                    <a:pt x="12973" y="2642"/>
                    <a:pt x="12931" y="2432"/>
                    <a:pt x="12785" y="2328"/>
                  </a:cubicBezTo>
                  <a:cubicBezTo>
                    <a:pt x="12717" y="2286"/>
                    <a:pt x="12643" y="2264"/>
                    <a:pt x="12570" y="2264"/>
                  </a:cubicBezTo>
                  <a:cubicBezTo>
                    <a:pt x="12462" y="2264"/>
                    <a:pt x="12358" y="2312"/>
                    <a:pt x="12283" y="2411"/>
                  </a:cubicBezTo>
                  <a:cubicBezTo>
                    <a:pt x="12241" y="2474"/>
                    <a:pt x="12199" y="2558"/>
                    <a:pt x="12157" y="2642"/>
                  </a:cubicBezTo>
                  <a:cubicBezTo>
                    <a:pt x="11885" y="3102"/>
                    <a:pt x="11613" y="3583"/>
                    <a:pt x="11362" y="4064"/>
                  </a:cubicBezTo>
                  <a:lnTo>
                    <a:pt x="11257" y="4232"/>
                  </a:lnTo>
                  <a:cubicBezTo>
                    <a:pt x="11174" y="4085"/>
                    <a:pt x="11132" y="3960"/>
                    <a:pt x="11069" y="3834"/>
                  </a:cubicBezTo>
                  <a:cubicBezTo>
                    <a:pt x="11006" y="3751"/>
                    <a:pt x="11006" y="3646"/>
                    <a:pt x="11069" y="3562"/>
                  </a:cubicBezTo>
                  <a:cubicBezTo>
                    <a:pt x="11090" y="3500"/>
                    <a:pt x="11132" y="3416"/>
                    <a:pt x="11153" y="3353"/>
                  </a:cubicBezTo>
                  <a:cubicBezTo>
                    <a:pt x="11529" y="2537"/>
                    <a:pt x="11927" y="1742"/>
                    <a:pt x="12304" y="926"/>
                  </a:cubicBezTo>
                  <a:cubicBezTo>
                    <a:pt x="12366" y="821"/>
                    <a:pt x="12429" y="717"/>
                    <a:pt x="12492" y="633"/>
                  </a:cubicBezTo>
                  <a:cubicBezTo>
                    <a:pt x="12638" y="487"/>
                    <a:pt x="12617" y="256"/>
                    <a:pt x="12471" y="110"/>
                  </a:cubicBezTo>
                  <a:cubicBezTo>
                    <a:pt x="12408" y="37"/>
                    <a:pt x="12314" y="0"/>
                    <a:pt x="12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9"/>
            <p:cNvSpPr/>
            <p:nvPr/>
          </p:nvSpPr>
          <p:spPr>
            <a:xfrm flipH="1">
              <a:off x="713220" y="2752613"/>
              <a:ext cx="301807" cy="333188"/>
            </a:xfrm>
            <a:custGeom>
              <a:avLst/>
              <a:gdLst/>
              <a:ahLst/>
              <a:cxnLst/>
              <a:rect l="l" t="t" r="r" b="b"/>
              <a:pathLst>
                <a:path w="26929" h="29729" extrusionOk="0">
                  <a:moveTo>
                    <a:pt x="8809" y="6822"/>
                  </a:moveTo>
                  <a:lnTo>
                    <a:pt x="10002" y="7366"/>
                  </a:lnTo>
                  <a:lnTo>
                    <a:pt x="9855" y="8600"/>
                  </a:lnTo>
                  <a:cubicBezTo>
                    <a:pt x="9458" y="8475"/>
                    <a:pt x="9060" y="8307"/>
                    <a:pt x="8684" y="8098"/>
                  </a:cubicBezTo>
                  <a:cubicBezTo>
                    <a:pt x="8725" y="7680"/>
                    <a:pt x="8767" y="7261"/>
                    <a:pt x="8809" y="6822"/>
                  </a:cubicBezTo>
                  <a:close/>
                  <a:moveTo>
                    <a:pt x="18162" y="6843"/>
                  </a:moveTo>
                  <a:cubicBezTo>
                    <a:pt x="18204" y="7219"/>
                    <a:pt x="18225" y="7575"/>
                    <a:pt x="18267" y="7931"/>
                  </a:cubicBezTo>
                  <a:cubicBezTo>
                    <a:pt x="18308" y="8035"/>
                    <a:pt x="18225" y="8161"/>
                    <a:pt x="18120" y="8182"/>
                  </a:cubicBezTo>
                  <a:cubicBezTo>
                    <a:pt x="17785" y="8328"/>
                    <a:pt x="17471" y="8475"/>
                    <a:pt x="17158" y="8621"/>
                  </a:cubicBezTo>
                  <a:cubicBezTo>
                    <a:pt x="17053" y="8224"/>
                    <a:pt x="16990" y="7805"/>
                    <a:pt x="16990" y="7387"/>
                  </a:cubicBezTo>
                  <a:cubicBezTo>
                    <a:pt x="17367" y="7177"/>
                    <a:pt x="17743" y="6989"/>
                    <a:pt x="18162" y="6843"/>
                  </a:cubicBezTo>
                  <a:close/>
                  <a:moveTo>
                    <a:pt x="10734" y="7324"/>
                  </a:moveTo>
                  <a:cubicBezTo>
                    <a:pt x="11550" y="7721"/>
                    <a:pt x="12345" y="8182"/>
                    <a:pt x="13078" y="8747"/>
                  </a:cubicBezTo>
                  <a:lnTo>
                    <a:pt x="13078" y="10128"/>
                  </a:lnTo>
                  <a:cubicBezTo>
                    <a:pt x="12743" y="9981"/>
                    <a:pt x="12450" y="9835"/>
                    <a:pt x="12136" y="9688"/>
                  </a:cubicBezTo>
                  <a:lnTo>
                    <a:pt x="10713" y="8998"/>
                  </a:lnTo>
                  <a:cubicBezTo>
                    <a:pt x="10567" y="8935"/>
                    <a:pt x="10546" y="8956"/>
                    <a:pt x="10567" y="8747"/>
                  </a:cubicBezTo>
                  <a:cubicBezTo>
                    <a:pt x="10629" y="8286"/>
                    <a:pt x="10671" y="7847"/>
                    <a:pt x="10713" y="7408"/>
                  </a:cubicBezTo>
                  <a:cubicBezTo>
                    <a:pt x="10734" y="7387"/>
                    <a:pt x="10734" y="7345"/>
                    <a:pt x="10734" y="7324"/>
                  </a:cubicBezTo>
                  <a:close/>
                  <a:moveTo>
                    <a:pt x="16237" y="7303"/>
                  </a:moveTo>
                  <a:cubicBezTo>
                    <a:pt x="16300" y="7575"/>
                    <a:pt x="16300" y="7847"/>
                    <a:pt x="16321" y="8098"/>
                  </a:cubicBezTo>
                  <a:cubicBezTo>
                    <a:pt x="16363" y="8370"/>
                    <a:pt x="16404" y="8642"/>
                    <a:pt x="16446" y="8914"/>
                  </a:cubicBezTo>
                  <a:lnTo>
                    <a:pt x="13914" y="10128"/>
                  </a:lnTo>
                  <a:lnTo>
                    <a:pt x="13914" y="9981"/>
                  </a:lnTo>
                  <a:lnTo>
                    <a:pt x="13914" y="8872"/>
                  </a:lnTo>
                  <a:cubicBezTo>
                    <a:pt x="13894" y="8768"/>
                    <a:pt x="13956" y="8684"/>
                    <a:pt x="14019" y="8642"/>
                  </a:cubicBezTo>
                  <a:cubicBezTo>
                    <a:pt x="14124" y="8579"/>
                    <a:pt x="14228" y="8496"/>
                    <a:pt x="14333" y="8412"/>
                  </a:cubicBezTo>
                  <a:cubicBezTo>
                    <a:pt x="14793" y="8119"/>
                    <a:pt x="15254" y="7847"/>
                    <a:pt x="15714" y="7596"/>
                  </a:cubicBezTo>
                  <a:cubicBezTo>
                    <a:pt x="15881" y="7491"/>
                    <a:pt x="16049" y="7408"/>
                    <a:pt x="16237" y="7303"/>
                  </a:cubicBezTo>
                  <a:close/>
                  <a:moveTo>
                    <a:pt x="8265" y="8726"/>
                  </a:moveTo>
                  <a:lnTo>
                    <a:pt x="9791" y="9395"/>
                  </a:lnTo>
                  <a:lnTo>
                    <a:pt x="9791" y="9395"/>
                  </a:lnTo>
                  <a:cubicBezTo>
                    <a:pt x="9708" y="10329"/>
                    <a:pt x="9646" y="11222"/>
                    <a:pt x="9583" y="12136"/>
                  </a:cubicBezTo>
                  <a:cubicBezTo>
                    <a:pt x="9541" y="12136"/>
                    <a:pt x="9520" y="12115"/>
                    <a:pt x="9479" y="12115"/>
                  </a:cubicBezTo>
                  <a:cubicBezTo>
                    <a:pt x="9123" y="11906"/>
                    <a:pt x="8788" y="11718"/>
                    <a:pt x="8432" y="11509"/>
                  </a:cubicBezTo>
                  <a:cubicBezTo>
                    <a:pt x="8370" y="11488"/>
                    <a:pt x="8328" y="11425"/>
                    <a:pt x="8328" y="11341"/>
                  </a:cubicBezTo>
                  <a:cubicBezTo>
                    <a:pt x="8307" y="11090"/>
                    <a:pt x="8286" y="10818"/>
                    <a:pt x="8265" y="10567"/>
                  </a:cubicBezTo>
                  <a:lnTo>
                    <a:pt x="8265" y="10295"/>
                  </a:lnTo>
                  <a:lnTo>
                    <a:pt x="8265" y="8726"/>
                  </a:lnTo>
                  <a:close/>
                  <a:moveTo>
                    <a:pt x="18706" y="8726"/>
                  </a:moveTo>
                  <a:cubicBezTo>
                    <a:pt x="18727" y="9207"/>
                    <a:pt x="18727" y="9688"/>
                    <a:pt x="18706" y="10190"/>
                  </a:cubicBezTo>
                  <a:cubicBezTo>
                    <a:pt x="18685" y="10253"/>
                    <a:pt x="18706" y="10316"/>
                    <a:pt x="18706" y="10379"/>
                  </a:cubicBezTo>
                  <a:cubicBezTo>
                    <a:pt x="18685" y="10714"/>
                    <a:pt x="18664" y="11048"/>
                    <a:pt x="18622" y="11383"/>
                  </a:cubicBezTo>
                  <a:cubicBezTo>
                    <a:pt x="18622" y="11425"/>
                    <a:pt x="18580" y="11467"/>
                    <a:pt x="18539" y="11509"/>
                  </a:cubicBezTo>
                  <a:cubicBezTo>
                    <a:pt x="18183" y="11718"/>
                    <a:pt x="17827" y="11927"/>
                    <a:pt x="17451" y="12136"/>
                  </a:cubicBezTo>
                  <a:lnTo>
                    <a:pt x="17409" y="12136"/>
                  </a:lnTo>
                  <a:cubicBezTo>
                    <a:pt x="17346" y="11216"/>
                    <a:pt x="17262" y="10295"/>
                    <a:pt x="17179" y="9374"/>
                  </a:cubicBezTo>
                  <a:lnTo>
                    <a:pt x="18706" y="8726"/>
                  </a:lnTo>
                  <a:close/>
                  <a:moveTo>
                    <a:pt x="7930" y="12230"/>
                  </a:moveTo>
                  <a:cubicBezTo>
                    <a:pt x="7972" y="12230"/>
                    <a:pt x="8014" y="12241"/>
                    <a:pt x="8056" y="12262"/>
                  </a:cubicBezTo>
                  <a:cubicBezTo>
                    <a:pt x="8370" y="12450"/>
                    <a:pt x="8684" y="12618"/>
                    <a:pt x="8997" y="12806"/>
                  </a:cubicBezTo>
                  <a:lnTo>
                    <a:pt x="9144" y="12890"/>
                  </a:lnTo>
                  <a:lnTo>
                    <a:pt x="6842" y="14459"/>
                  </a:lnTo>
                  <a:lnTo>
                    <a:pt x="5524" y="13517"/>
                  </a:lnTo>
                  <a:cubicBezTo>
                    <a:pt x="5650" y="13434"/>
                    <a:pt x="5733" y="13392"/>
                    <a:pt x="5838" y="13329"/>
                  </a:cubicBezTo>
                  <a:cubicBezTo>
                    <a:pt x="6131" y="13120"/>
                    <a:pt x="6445" y="12973"/>
                    <a:pt x="6759" y="12785"/>
                  </a:cubicBezTo>
                  <a:cubicBezTo>
                    <a:pt x="7093" y="12597"/>
                    <a:pt x="7449" y="12408"/>
                    <a:pt x="7805" y="12262"/>
                  </a:cubicBezTo>
                  <a:cubicBezTo>
                    <a:pt x="7847" y="12241"/>
                    <a:pt x="7888" y="12230"/>
                    <a:pt x="7930" y="12230"/>
                  </a:cubicBezTo>
                  <a:close/>
                  <a:moveTo>
                    <a:pt x="19038" y="12189"/>
                  </a:moveTo>
                  <a:cubicBezTo>
                    <a:pt x="19077" y="12189"/>
                    <a:pt x="19114" y="12199"/>
                    <a:pt x="19145" y="12220"/>
                  </a:cubicBezTo>
                  <a:cubicBezTo>
                    <a:pt x="19376" y="12325"/>
                    <a:pt x="19606" y="12429"/>
                    <a:pt x="19815" y="12534"/>
                  </a:cubicBezTo>
                  <a:cubicBezTo>
                    <a:pt x="19940" y="12597"/>
                    <a:pt x="20087" y="12680"/>
                    <a:pt x="20212" y="12764"/>
                  </a:cubicBezTo>
                  <a:lnTo>
                    <a:pt x="21447" y="13475"/>
                  </a:lnTo>
                  <a:cubicBezTo>
                    <a:pt x="21217" y="13664"/>
                    <a:pt x="20987" y="13789"/>
                    <a:pt x="20777" y="13957"/>
                  </a:cubicBezTo>
                  <a:lnTo>
                    <a:pt x="20129" y="14459"/>
                  </a:lnTo>
                  <a:lnTo>
                    <a:pt x="17848" y="12869"/>
                  </a:lnTo>
                  <a:cubicBezTo>
                    <a:pt x="17869" y="12848"/>
                    <a:pt x="17911" y="12827"/>
                    <a:pt x="17932" y="12806"/>
                  </a:cubicBezTo>
                  <a:cubicBezTo>
                    <a:pt x="18267" y="12618"/>
                    <a:pt x="18601" y="12429"/>
                    <a:pt x="18915" y="12220"/>
                  </a:cubicBezTo>
                  <a:cubicBezTo>
                    <a:pt x="18957" y="12199"/>
                    <a:pt x="18999" y="12189"/>
                    <a:pt x="19038" y="12189"/>
                  </a:cubicBezTo>
                  <a:close/>
                  <a:moveTo>
                    <a:pt x="5210" y="14145"/>
                  </a:moveTo>
                  <a:lnTo>
                    <a:pt x="6235" y="14898"/>
                  </a:lnTo>
                  <a:cubicBezTo>
                    <a:pt x="5901" y="15170"/>
                    <a:pt x="5566" y="15442"/>
                    <a:pt x="5210" y="15672"/>
                  </a:cubicBezTo>
                  <a:lnTo>
                    <a:pt x="4164" y="14919"/>
                  </a:lnTo>
                  <a:lnTo>
                    <a:pt x="5210" y="14145"/>
                  </a:lnTo>
                  <a:close/>
                  <a:moveTo>
                    <a:pt x="21782" y="14145"/>
                  </a:moveTo>
                  <a:lnTo>
                    <a:pt x="22828" y="14919"/>
                  </a:lnTo>
                  <a:lnTo>
                    <a:pt x="21782" y="15672"/>
                  </a:lnTo>
                  <a:cubicBezTo>
                    <a:pt x="21426" y="15442"/>
                    <a:pt x="21091" y="15191"/>
                    <a:pt x="20777" y="14919"/>
                  </a:cubicBezTo>
                  <a:cubicBezTo>
                    <a:pt x="21091" y="14626"/>
                    <a:pt x="21426" y="14375"/>
                    <a:pt x="21782" y="14145"/>
                  </a:cubicBezTo>
                  <a:close/>
                  <a:moveTo>
                    <a:pt x="6842" y="15359"/>
                  </a:moveTo>
                  <a:lnTo>
                    <a:pt x="9144" y="16928"/>
                  </a:lnTo>
                  <a:cubicBezTo>
                    <a:pt x="8746" y="17158"/>
                    <a:pt x="8370" y="17388"/>
                    <a:pt x="7993" y="17597"/>
                  </a:cubicBezTo>
                  <a:cubicBezTo>
                    <a:pt x="7972" y="17608"/>
                    <a:pt x="7951" y="17613"/>
                    <a:pt x="7928" y="17613"/>
                  </a:cubicBezTo>
                  <a:cubicBezTo>
                    <a:pt x="7904" y="17613"/>
                    <a:pt x="7878" y="17608"/>
                    <a:pt x="7847" y="17597"/>
                  </a:cubicBezTo>
                  <a:cubicBezTo>
                    <a:pt x="7512" y="17451"/>
                    <a:pt x="7156" y="17284"/>
                    <a:pt x="6842" y="17095"/>
                  </a:cubicBezTo>
                  <a:cubicBezTo>
                    <a:pt x="6424" y="16844"/>
                    <a:pt x="5984" y="16593"/>
                    <a:pt x="5524" y="16342"/>
                  </a:cubicBezTo>
                  <a:cubicBezTo>
                    <a:pt x="5671" y="16216"/>
                    <a:pt x="5817" y="16112"/>
                    <a:pt x="5963" y="16007"/>
                  </a:cubicBezTo>
                  <a:lnTo>
                    <a:pt x="6403" y="15693"/>
                  </a:lnTo>
                  <a:lnTo>
                    <a:pt x="6842" y="15359"/>
                  </a:lnTo>
                  <a:close/>
                  <a:moveTo>
                    <a:pt x="20150" y="15359"/>
                  </a:moveTo>
                  <a:lnTo>
                    <a:pt x="21447" y="16342"/>
                  </a:lnTo>
                  <a:cubicBezTo>
                    <a:pt x="21070" y="16572"/>
                    <a:pt x="20715" y="16760"/>
                    <a:pt x="20359" y="16991"/>
                  </a:cubicBezTo>
                  <a:cubicBezTo>
                    <a:pt x="19961" y="17221"/>
                    <a:pt x="19564" y="17430"/>
                    <a:pt x="19145" y="17597"/>
                  </a:cubicBezTo>
                  <a:cubicBezTo>
                    <a:pt x="19124" y="17608"/>
                    <a:pt x="19093" y="17613"/>
                    <a:pt x="19062" y="17613"/>
                  </a:cubicBezTo>
                  <a:cubicBezTo>
                    <a:pt x="19030" y="17613"/>
                    <a:pt x="18999" y="17608"/>
                    <a:pt x="18978" y="17597"/>
                  </a:cubicBezTo>
                  <a:lnTo>
                    <a:pt x="17827" y="16928"/>
                  </a:lnTo>
                  <a:lnTo>
                    <a:pt x="20150" y="15359"/>
                  </a:lnTo>
                  <a:close/>
                  <a:moveTo>
                    <a:pt x="13433" y="11697"/>
                  </a:moveTo>
                  <a:cubicBezTo>
                    <a:pt x="13517" y="11697"/>
                    <a:pt x="13601" y="11697"/>
                    <a:pt x="13684" y="11718"/>
                  </a:cubicBezTo>
                  <a:cubicBezTo>
                    <a:pt x="14082" y="11739"/>
                    <a:pt x="14375" y="12011"/>
                    <a:pt x="14689" y="12199"/>
                  </a:cubicBezTo>
                  <a:cubicBezTo>
                    <a:pt x="15002" y="12408"/>
                    <a:pt x="15316" y="12576"/>
                    <a:pt x="15651" y="12722"/>
                  </a:cubicBezTo>
                  <a:cubicBezTo>
                    <a:pt x="15902" y="12848"/>
                    <a:pt x="16111" y="13036"/>
                    <a:pt x="16237" y="13287"/>
                  </a:cubicBezTo>
                  <a:cubicBezTo>
                    <a:pt x="16363" y="13496"/>
                    <a:pt x="16446" y="13727"/>
                    <a:pt x="16446" y="13957"/>
                  </a:cubicBezTo>
                  <a:lnTo>
                    <a:pt x="16446" y="13978"/>
                  </a:lnTo>
                  <a:cubicBezTo>
                    <a:pt x="16425" y="14291"/>
                    <a:pt x="16404" y="14584"/>
                    <a:pt x="16383" y="14856"/>
                  </a:cubicBezTo>
                  <a:cubicBezTo>
                    <a:pt x="16383" y="15003"/>
                    <a:pt x="16404" y="15149"/>
                    <a:pt x="16404" y="15296"/>
                  </a:cubicBezTo>
                  <a:cubicBezTo>
                    <a:pt x="16425" y="15484"/>
                    <a:pt x="16446" y="15672"/>
                    <a:pt x="16446" y="15861"/>
                  </a:cubicBezTo>
                  <a:cubicBezTo>
                    <a:pt x="16404" y="16154"/>
                    <a:pt x="16300" y="16447"/>
                    <a:pt x="16111" y="16698"/>
                  </a:cubicBezTo>
                  <a:cubicBezTo>
                    <a:pt x="15860" y="16949"/>
                    <a:pt x="15546" y="17137"/>
                    <a:pt x="15212" y="17263"/>
                  </a:cubicBezTo>
                  <a:cubicBezTo>
                    <a:pt x="14898" y="17430"/>
                    <a:pt x="14584" y="17618"/>
                    <a:pt x="14291" y="17828"/>
                  </a:cubicBezTo>
                  <a:cubicBezTo>
                    <a:pt x="14082" y="17974"/>
                    <a:pt x="13810" y="18058"/>
                    <a:pt x="13559" y="18100"/>
                  </a:cubicBezTo>
                  <a:cubicBezTo>
                    <a:pt x="13454" y="18100"/>
                    <a:pt x="13370" y="18079"/>
                    <a:pt x="13266" y="18058"/>
                  </a:cubicBezTo>
                  <a:cubicBezTo>
                    <a:pt x="12889" y="18037"/>
                    <a:pt x="12596" y="17786"/>
                    <a:pt x="12303" y="17597"/>
                  </a:cubicBezTo>
                  <a:cubicBezTo>
                    <a:pt x="11969" y="17388"/>
                    <a:pt x="11634" y="17221"/>
                    <a:pt x="11299" y="17053"/>
                  </a:cubicBezTo>
                  <a:cubicBezTo>
                    <a:pt x="11027" y="16907"/>
                    <a:pt x="10818" y="16698"/>
                    <a:pt x="10671" y="16426"/>
                  </a:cubicBezTo>
                  <a:cubicBezTo>
                    <a:pt x="10546" y="16154"/>
                    <a:pt x="10504" y="15882"/>
                    <a:pt x="10546" y="15589"/>
                  </a:cubicBezTo>
                  <a:cubicBezTo>
                    <a:pt x="10567" y="15275"/>
                    <a:pt x="10567" y="14961"/>
                    <a:pt x="10567" y="14647"/>
                  </a:cubicBezTo>
                  <a:cubicBezTo>
                    <a:pt x="10567" y="14417"/>
                    <a:pt x="10525" y="14166"/>
                    <a:pt x="10546" y="13936"/>
                  </a:cubicBezTo>
                  <a:cubicBezTo>
                    <a:pt x="10546" y="13622"/>
                    <a:pt x="10671" y="13329"/>
                    <a:pt x="10881" y="13099"/>
                  </a:cubicBezTo>
                  <a:cubicBezTo>
                    <a:pt x="11048" y="12911"/>
                    <a:pt x="11257" y="12764"/>
                    <a:pt x="11487" y="12659"/>
                  </a:cubicBezTo>
                  <a:cubicBezTo>
                    <a:pt x="11906" y="12450"/>
                    <a:pt x="12303" y="12220"/>
                    <a:pt x="12680" y="11948"/>
                  </a:cubicBezTo>
                  <a:cubicBezTo>
                    <a:pt x="12910" y="11802"/>
                    <a:pt x="13161" y="11718"/>
                    <a:pt x="13433" y="11697"/>
                  </a:cubicBezTo>
                  <a:close/>
                  <a:moveTo>
                    <a:pt x="9562" y="17681"/>
                  </a:moveTo>
                  <a:cubicBezTo>
                    <a:pt x="9625" y="18623"/>
                    <a:pt x="9709" y="19501"/>
                    <a:pt x="9793" y="20443"/>
                  </a:cubicBezTo>
                  <a:lnTo>
                    <a:pt x="8265" y="21092"/>
                  </a:lnTo>
                  <a:lnTo>
                    <a:pt x="8265" y="20548"/>
                  </a:lnTo>
                  <a:cubicBezTo>
                    <a:pt x="8244" y="20045"/>
                    <a:pt x="8244" y="19564"/>
                    <a:pt x="8265" y="19062"/>
                  </a:cubicBezTo>
                  <a:cubicBezTo>
                    <a:pt x="8286" y="18853"/>
                    <a:pt x="8307" y="18644"/>
                    <a:pt x="8349" y="18455"/>
                  </a:cubicBezTo>
                  <a:cubicBezTo>
                    <a:pt x="8349" y="18392"/>
                    <a:pt x="8370" y="18351"/>
                    <a:pt x="8412" y="18330"/>
                  </a:cubicBezTo>
                  <a:cubicBezTo>
                    <a:pt x="8767" y="18100"/>
                    <a:pt x="9144" y="17890"/>
                    <a:pt x="9500" y="17681"/>
                  </a:cubicBezTo>
                  <a:close/>
                  <a:moveTo>
                    <a:pt x="17471" y="17681"/>
                  </a:moveTo>
                  <a:cubicBezTo>
                    <a:pt x="17827" y="17890"/>
                    <a:pt x="18183" y="18079"/>
                    <a:pt x="18539" y="18288"/>
                  </a:cubicBezTo>
                  <a:cubicBezTo>
                    <a:pt x="18580" y="18330"/>
                    <a:pt x="18622" y="18372"/>
                    <a:pt x="18622" y="18413"/>
                  </a:cubicBezTo>
                  <a:cubicBezTo>
                    <a:pt x="18643" y="18539"/>
                    <a:pt x="18664" y="18664"/>
                    <a:pt x="18685" y="18790"/>
                  </a:cubicBezTo>
                  <a:cubicBezTo>
                    <a:pt x="18727" y="19041"/>
                    <a:pt x="18727" y="19313"/>
                    <a:pt x="18706" y="19564"/>
                  </a:cubicBezTo>
                  <a:cubicBezTo>
                    <a:pt x="18706" y="19648"/>
                    <a:pt x="18706" y="19732"/>
                    <a:pt x="18727" y="19815"/>
                  </a:cubicBezTo>
                  <a:cubicBezTo>
                    <a:pt x="18706" y="20108"/>
                    <a:pt x="18706" y="20380"/>
                    <a:pt x="18706" y="20673"/>
                  </a:cubicBezTo>
                  <a:lnTo>
                    <a:pt x="18706" y="21092"/>
                  </a:lnTo>
                  <a:lnTo>
                    <a:pt x="17179" y="20443"/>
                  </a:lnTo>
                  <a:cubicBezTo>
                    <a:pt x="17262" y="19501"/>
                    <a:pt x="17346" y="18602"/>
                    <a:pt x="17409" y="17681"/>
                  </a:cubicBezTo>
                  <a:close/>
                  <a:moveTo>
                    <a:pt x="13057" y="19690"/>
                  </a:moveTo>
                  <a:lnTo>
                    <a:pt x="13057" y="21092"/>
                  </a:lnTo>
                  <a:cubicBezTo>
                    <a:pt x="12764" y="21343"/>
                    <a:pt x="12450" y="21552"/>
                    <a:pt x="12115" y="21740"/>
                  </a:cubicBezTo>
                  <a:lnTo>
                    <a:pt x="12031" y="21782"/>
                  </a:lnTo>
                  <a:lnTo>
                    <a:pt x="10776" y="22494"/>
                  </a:lnTo>
                  <a:lnTo>
                    <a:pt x="10734" y="22494"/>
                  </a:lnTo>
                  <a:cubicBezTo>
                    <a:pt x="10671" y="21950"/>
                    <a:pt x="10609" y="21426"/>
                    <a:pt x="10567" y="20882"/>
                  </a:cubicBezTo>
                  <a:lnTo>
                    <a:pt x="13057" y="19690"/>
                  </a:lnTo>
                  <a:close/>
                  <a:moveTo>
                    <a:pt x="13894" y="19690"/>
                  </a:moveTo>
                  <a:lnTo>
                    <a:pt x="16425" y="20882"/>
                  </a:lnTo>
                  <a:cubicBezTo>
                    <a:pt x="16363" y="21426"/>
                    <a:pt x="16300" y="21970"/>
                    <a:pt x="16237" y="22514"/>
                  </a:cubicBezTo>
                  <a:cubicBezTo>
                    <a:pt x="15421" y="22117"/>
                    <a:pt x="14626" y="21636"/>
                    <a:pt x="13894" y="21092"/>
                  </a:cubicBezTo>
                  <a:lnTo>
                    <a:pt x="13894" y="19690"/>
                  </a:lnTo>
                  <a:close/>
                  <a:moveTo>
                    <a:pt x="9834" y="21196"/>
                  </a:moveTo>
                  <a:cubicBezTo>
                    <a:pt x="9918" y="21615"/>
                    <a:pt x="9981" y="22033"/>
                    <a:pt x="10002" y="22452"/>
                  </a:cubicBezTo>
                  <a:cubicBezTo>
                    <a:pt x="9625" y="22661"/>
                    <a:pt x="9207" y="22786"/>
                    <a:pt x="8809" y="22996"/>
                  </a:cubicBezTo>
                  <a:cubicBezTo>
                    <a:pt x="8767" y="22556"/>
                    <a:pt x="8725" y="22138"/>
                    <a:pt x="8684" y="21719"/>
                  </a:cubicBezTo>
                  <a:cubicBezTo>
                    <a:pt x="8809" y="21657"/>
                    <a:pt x="8914" y="21615"/>
                    <a:pt x="9018" y="21552"/>
                  </a:cubicBezTo>
                  <a:cubicBezTo>
                    <a:pt x="9290" y="21426"/>
                    <a:pt x="9562" y="21322"/>
                    <a:pt x="9834" y="21196"/>
                  </a:cubicBezTo>
                  <a:close/>
                  <a:moveTo>
                    <a:pt x="17137" y="21196"/>
                  </a:moveTo>
                  <a:lnTo>
                    <a:pt x="18267" y="21677"/>
                  </a:lnTo>
                  <a:cubicBezTo>
                    <a:pt x="18246" y="22117"/>
                    <a:pt x="18225" y="22556"/>
                    <a:pt x="18162" y="22996"/>
                  </a:cubicBezTo>
                  <a:lnTo>
                    <a:pt x="16969" y="22473"/>
                  </a:lnTo>
                  <a:cubicBezTo>
                    <a:pt x="16990" y="22033"/>
                    <a:pt x="17053" y="21615"/>
                    <a:pt x="17137" y="21196"/>
                  </a:cubicBezTo>
                  <a:close/>
                  <a:moveTo>
                    <a:pt x="14432" y="0"/>
                  </a:moveTo>
                  <a:cubicBezTo>
                    <a:pt x="14346" y="0"/>
                    <a:pt x="14259" y="33"/>
                    <a:pt x="14186" y="105"/>
                  </a:cubicBezTo>
                  <a:cubicBezTo>
                    <a:pt x="13998" y="273"/>
                    <a:pt x="13831" y="461"/>
                    <a:pt x="13663" y="628"/>
                  </a:cubicBezTo>
                  <a:lnTo>
                    <a:pt x="13475" y="817"/>
                  </a:lnTo>
                  <a:cubicBezTo>
                    <a:pt x="13391" y="733"/>
                    <a:pt x="13329" y="670"/>
                    <a:pt x="13266" y="607"/>
                  </a:cubicBezTo>
                  <a:cubicBezTo>
                    <a:pt x="13098" y="440"/>
                    <a:pt x="12931" y="273"/>
                    <a:pt x="12764" y="105"/>
                  </a:cubicBezTo>
                  <a:cubicBezTo>
                    <a:pt x="12693" y="45"/>
                    <a:pt x="12603" y="14"/>
                    <a:pt x="12515" y="14"/>
                  </a:cubicBezTo>
                  <a:cubicBezTo>
                    <a:pt x="12420" y="14"/>
                    <a:pt x="12327" y="50"/>
                    <a:pt x="12261" y="126"/>
                  </a:cubicBezTo>
                  <a:cubicBezTo>
                    <a:pt x="12115" y="294"/>
                    <a:pt x="12136" y="524"/>
                    <a:pt x="12282" y="649"/>
                  </a:cubicBezTo>
                  <a:cubicBezTo>
                    <a:pt x="12513" y="859"/>
                    <a:pt x="12722" y="1089"/>
                    <a:pt x="12952" y="1298"/>
                  </a:cubicBezTo>
                  <a:cubicBezTo>
                    <a:pt x="13098" y="1403"/>
                    <a:pt x="13161" y="1570"/>
                    <a:pt x="13098" y="1737"/>
                  </a:cubicBezTo>
                  <a:cubicBezTo>
                    <a:pt x="13098" y="1800"/>
                    <a:pt x="13098" y="1863"/>
                    <a:pt x="13098" y="1905"/>
                  </a:cubicBezTo>
                  <a:cubicBezTo>
                    <a:pt x="13078" y="2072"/>
                    <a:pt x="13078" y="2219"/>
                    <a:pt x="13078" y="2386"/>
                  </a:cubicBezTo>
                  <a:lnTo>
                    <a:pt x="13036" y="2386"/>
                  </a:lnTo>
                  <a:cubicBezTo>
                    <a:pt x="12701" y="2030"/>
                    <a:pt x="12282" y="1758"/>
                    <a:pt x="11989" y="1340"/>
                  </a:cubicBezTo>
                  <a:cubicBezTo>
                    <a:pt x="11928" y="1248"/>
                    <a:pt x="11833" y="1190"/>
                    <a:pt x="11729" y="1190"/>
                  </a:cubicBezTo>
                  <a:cubicBezTo>
                    <a:pt x="11691" y="1190"/>
                    <a:pt x="11652" y="1197"/>
                    <a:pt x="11613" y="1214"/>
                  </a:cubicBezTo>
                  <a:cubicBezTo>
                    <a:pt x="11362" y="1277"/>
                    <a:pt x="11257" y="1591"/>
                    <a:pt x="11425" y="1800"/>
                  </a:cubicBezTo>
                  <a:cubicBezTo>
                    <a:pt x="11634" y="2072"/>
                    <a:pt x="11864" y="2302"/>
                    <a:pt x="12115" y="2511"/>
                  </a:cubicBezTo>
                  <a:cubicBezTo>
                    <a:pt x="12408" y="2825"/>
                    <a:pt x="12722" y="3118"/>
                    <a:pt x="13015" y="3411"/>
                  </a:cubicBezTo>
                  <a:cubicBezTo>
                    <a:pt x="13098" y="3474"/>
                    <a:pt x="13119" y="3579"/>
                    <a:pt x="13119" y="3683"/>
                  </a:cubicBezTo>
                  <a:cubicBezTo>
                    <a:pt x="13098" y="3892"/>
                    <a:pt x="13098" y="4102"/>
                    <a:pt x="13078" y="4290"/>
                  </a:cubicBezTo>
                  <a:cubicBezTo>
                    <a:pt x="13057" y="4436"/>
                    <a:pt x="13057" y="4583"/>
                    <a:pt x="13036" y="4729"/>
                  </a:cubicBezTo>
                  <a:cubicBezTo>
                    <a:pt x="13015" y="4729"/>
                    <a:pt x="12994" y="4708"/>
                    <a:pt x="12973" y="4708"/>
                  </a:cubicBezTo>
                  <a:cubicBezTo>
                    <a:pt x="12617" y="4374"/>
                    <a:pt x="12261" y="4039"/>
                    <a:pt x="11906" y="3704"/>
                  </a:cubicBezTo>
                  <a:cubicBezTo>
                    <a:pt x="11592" y="3411"/>
                    <a:pt x="11278" y="3118"/>
                    <a:pt x="10985" y="2825"/>
                  </a:cubicBezTo>
                  <a:cubicBezTo>
                    <a:pt x="10912" y="2752"/>
                    <a:pt x="10813" y="2715"/>
                    <a:pt x="10713" y="2715"/>
                  </a:cubicBezTo>
                  <a:cubicBezTo>
                    <a:pt x="10614" y="2715"/>
                    <a:pt x="10514" y="2752"/>
                    <a:pt x="10441" y="2825"/>
                  </a:cubicBezTo>
                  <a:cubicBezTo>
                    <a:pt x="10295" y="2972"/>
                    <a:pt x="10316" y="3223"/>
                    <a:pt x="10462" y="3348"/>
                  </a:cubicBezTo>
                  <a:cubicBezTo>
                    <a:pt x="10818" y="3683"/>
                    <a:pt x="11153" y="4018"/>
                    <a:pt x="11508" y="4332"/>
                  </a:cubicBezTo>
                  <a:cubicBezTo>
                    <a:pt x="11989" y="4792"/>
                    <a:pt x="12492" y="5232"/>
                    <a:pt x="12994" y="5671"/>
                  </a:cubicBezTo>
                  <a:cubicBezTo>
                    <a:pt x="13057" y="5734"/>
                    <a:pt x="13098" y="5838"/>
                    <a:pt x="13098" y="5943"/>
                  </a:cubicBezTo>
                  <a:lnTo>
                    <a:pt x="13098" y="7701"/>
                  </a:lnTo>
                  <a:lnTo>
                    <a:pt x="13098" y="7847"/>
                  </a:lnTo>
                  <a:lnTo>
                    <a:pt x="12910" y="7742"/>
                  </a:lnTo>
                  <a:cubicBezTo>
                    <a:pt x="12785" y="7638"/>
                    <a:pt x="12638" y="7554"/>
                    <a:pt x="12513" y="7470"/>
                  </a:cubicBezTo>
                  <a:cubicBezTo>
                    <a:pt x="12387" y="7408"/>
                    <a:pt x="12282" y="7345"/>
                    <a:pt x="12157" y="7282"/>
                  </a:cubicBezTo>
                  <a:lnTo>
                    <a:pt x="11613" y="6968"/>
                  </a:lnTo>
                  <a:lnTo>
                    <a:pt x="10797" y="6487"/>
                  </a:lnTo>
                  <a:cubicBezTo>
                    <a:pt x="10818" y="6299"/>
                    <a:pt x="10818" y="6131"/>
                    <a:pt x="10839" y="5943"/>
                  </a:cubicBezTo>
                  <a:cubicBezTo>
                    <a:pt x="10881" y="5692"/>
                    <a:pt x="10901" y="5462"/>
                    <a:pt x="10943" y="5211"/>
                  </a:cubicBezTo>
                  <a:cubicBezTo>
                    <a:pt x="10985" y="5022"/>
                    <a:pt x="10881" y="4834"/>
                    <a:pt x="10692" y="4771"/>
                  </a:cubicBezTo>
                  <a:cubicBezTo>
                    <a:pt x="10650" y="4757"/>
                    <a:pt x="10607" y="4750"/>
                    <a:pt x="10566" y="4750"/>
                  </a:cubicBezTo>
                  <a:cubicBezTo>
                    <a:pt x="10424" y="4750"/>
                    <a:pt x="10297" y="4830"/>
                    <a:pt x="10232" y="4960"/>
                  </a:cubicBezTo>
                  <a:cubicBezTo>
                    <a:pt x="10211" y="5022"/>
                    <a:pt x="10211" y="5064"/>
                    <a:pt x="10211" y="5127"/>
                  </a:cubicBezTo>
                  <a:cubicBezTo>
                    <a:pt x="10169" y="5378"/>
                    <a:pt x="10148" y="5692"/>
                    <a:pt x="10106" y="5901"/>
                  </a:cubicBezTo>
                  <a:cubicBezTo>
                    <a:pt x="10085" y="6131"/>
                    <a:pt x="10065" y="6340"/>
                    <a:pt x="10044" y="6592"/>
                  </a:cubicBezTo>
                  <a:lnTo>
                    <a:pt x="8851" y="6068"/>
                  </a:lnTo>
                  <a:cubicBezTo>
                    <a:pt x="8851" y="6027"/>
                    <a:pt x="8851" y="6006"/>
                    <a:pt x="8851" y="5964"/>
                  </a:cubicBezTo>
                  <a:cubicBezTo>
                    <a:pt x="8935" y="5441"/>
                    <a:pt x="8997" y="4939"/>
                    <a:pt x="9081" y="4416"/>
                  </a:cubicBezTo>
                  <a:cubicBezTo>
                    <a:pt x="9102" y="4164"/>
                    <a:pt x="9165" y="3892"/>
                    <a:pt x="9165" y="3641"/>
                  </a:cubicBezTo>
                  <a:cubicBezTo>
                    <a:pt x="9186" y="3380"/>
                    <a:pt x="8997" y="3249"/>
                    <a:pt x="8809" y="3249"/>
                  </a:cubicBezTo>
                  <a:cubicBezTo>
                    <a:pt x="8621" y="3249"/>
                    <a:pt x="8432" y="3380"/>
                    <a:pt x="8453" y="3641"/>
                  </a:cubicBezTo>
                  <a:cubicBezTo>
                    <a:pt x="8432" y="3767"/>
                    <a:pt x="8432" y="3892"/>
                    <a:pt x="8412" y="4018"/>
                  </a:cubicBezTo>
                  <a:cubicBezTo>
                    <a:pt x="8349" y="4499"/>
                    <a:pt x="8265" y="4980"/>
                    <a:pt x="8202" y="5462"/>
                  </a:cubicBezTo>
                  <a:cubicBezTo>
                    <a:pt x="8181" y="5566"/>
                    <a:pt x="8160" y="5671"/>
                    <a:pt x="8140" y="5776"/>
                  </a:cubicBezTo>
                  <a:lnTo>
                    <a:pt x="8098" y="5776"/>
                  </a:lnTo>
                  <a:lnTo>
                    <a:pt x="6131" y="4960"/>
                  </a:lnTo>
                  <a:cubicBezTo>
                    <a:pt x="6080" y="4934"/>
                    <a:pt x="6027" y="4922"/>
                    <a:pt x="5974" y="4922"/>
                  </a:cubicBezTo>
                  <a:cubicBezTo>
                    <a:pt x="5856" y="4922"/>
                    <a:pt x="5743" y="4983"/>
                    <a:pt x="5671" y="5085"/>
                  </a:cubicBezTo>
                  <a:cubicBezTo>
                    <a:pt x="5566" y="5232"/>
                    <a:pt x="5587" y="5420"/>
                    <a:pt x="5733" y="5545"/>
                  </a:cubicBezTo>
                  <a:cubicBezTo>
                    <a:pt x="5796" y="5608"/>
                    <a:pt x="5859" y="5650"/>
                    <a:pt x="5943" y="5671"/>
                  </a:cubicBezTo>
                  <a:cubicBezTo>
                    <a:pt x="6194" y="5776"/>
                    <a:pt x="6445" y="5880"/>
                    <a:pt x="6717" y="5985"/>
                  </a:cubicBezTo>
                  <a:lnTo>
                    <a:pt x="8056" y="6508"/>
                  </a:lnTo>
                  <a:cubicBezTo>
                    <a:pt x="8014" y="6947"/>
                    <a:pt x="7972" y="7387"/>
                    <a:pt x="7909" y="7826"/>
                  </a:cubicBezTo>
                  <a:lnTo>
                    <a:pt x="7344" y="7554"/>
                  </a:lnTo>
                  <a:cubicBezTo>
                    <a:pt x="7072" y="7449"/>
                    <a:pt x="6800" y="7303"/>
                    <a:pt x="6507" y="7198"/>
                  </a:cubicBezTo>
                  <a:cubicBezTo>
                    <a:pt x="6467" y="7185"/>
                    <a:pt x="6425" y="7178"/>
                    <a:pt x="6383" y="7178"/>
                  </a:cubicBezTo>
                  <a:cubicBezTo>
                    <a:pt x="6235" y="7178"/>
                    <a:pt x="6096" y="7265"/>
                    <a:pt x="6047" y="7429"/>
                  </a:cubicBezTo>
                  <a:cubicBezTo>
                    <a:pt x="5984" y="7617"/>
                    <a:pt x="6068" y="7826"/>
                    <a:pt x="6277" y="7889"/>
                  </a:cubicBezTo>
                  <a:cubicBezTo>
                    <a:pt x="6570" y="8014"/>
                    <a:pt x="6863" y="8140"/>
                    <a:pt x="7156" y="8265"/>
                  </a:cubicBezTo>
                  <a:lnTo>
                    <a:pt x="7470" y="8412"/>
                  </a:lnTo>
                  <a:lnTo>
                    <a:pt x="7470" y="9186"/>
                  </a:lnTo>
                  <a:lnTo>
                    <a:pt x="7470" y="9960"/>
                  </a:lnTo>
                  <a:cubicBezTo>
                    <a:pt x="7470" y="10107"/>
                    <a:pt x="7449" y="10253"/>
                    <a:pt x="7449" y="10379"/>
                  </a:cubicBezTo>
                  <a:cubicBezTo>
                    <a:pt x="7449" y="10462"/>
                    <a:pt x="7449" y="10546"/>
                    <a:pt x="7449" y="10609"/>
                  </a:cubicBezTo>
                  <a:cubicBezTo>
                    <a:pt x="7470" y="10755"/>
                    <a:pt x="7491" y="10881"/>
                    <a:pt x="7491" y="11048"/>
                  </a:cubicBezTo>
                  <a:lnTo>
                    <a:pt x="7303" y="10944"/>
                  </a:lnTo>
                  <a:cubicBezTo>
                    <a:pt x="6821" y="10672"/>
                    <a:pt x="6319" y="10379"/>
                    <a:pt x="5838" y="10107"/>
                  </a:cubicBezTo>
                  <a:cubicBezTo>
                    <a:pt x="5733" y="10044"/>
                    <a:pt x="5671" y="9960"/>
                    <a:pt x="5650" y="9835"/>
                  </a:cubicBezTo>
                  <a:cubicBezTo>
                    <a:pt x="5608" y="9563"/>
                    <a:pt x="5545" y="9291"/>
                    <a:pt x="5482" y="8998"/>
                  </a:cubicBezTo>
                  <a:cubicBezTo>
                    <a:pt x="5378" y="8537"/>
                    <a:pt x="5273" y="8077"/>
                    <a:pt x="5168" y="7617"/>
                  </a:cubicBezTo>
                  <a:cubicBezTo>
                    <a:pt x="5127" y="7449"/>
                    <a:pt x="5085" y="7282"/>
                    <a:pt x="5043" y="7094"/>
                  </a:cubicBezTo>
                  <a:cubicBezTo>
                    <a:pt x="5001" y="6885"/>
                    <a:pt x="4959" y="6696"/>
                    <a:pt x="4896" y="6508"/>
                  </a:cubicBezTo>
                  <a:cubicBezTo>
                    <a:pt x="4860" y="6344"/>
                    <a:pt x="4713" y="6228"/>
                    <a:pt x="4551" y="6228"/>
                  </a:cubicBezTo>
                  <a:cubicBezTo>
                    <a:pt x="4527" y="6228"/>
                    <a:pt x="4502" y="6230"/>
                    <a:pt x="4478" y="6236"/>
                  </a:cubicBezTo>
                  <a:cubicBezTo>
                    <a:pt x="4290" y="6278"/>
                    <a:pt x="4164" y="6445"/>
                    <a:pt x="4185" y="6612"/>
                  </a:cubicBezTo>
                  <a:cubicBezTo>
                    <a:pt x="4206" y="6654"/>
                    <a:pt x="4206" y="6717"/>
                    <a:pt x="4206" y="6759"/>
                  </a:cubicBezTo>
                  <a:cubicBezTo>
                    <a:pt x="4248" y="6905"/>
                    <a:pt x="4290" y="7052"/>
                    <a:pt x="4331" y="7198"/>
                  </a:cubicBezTo>
                  <a:cubicBezTo>
                    <a:pt x="4394" y="7429"/>
                    <a:pt x="4436" y="7659"/>
                    <a:pt x="4478" y="7889"/>
                  </a:cubicBezTo>
                  <a:cubicBezTo>
                    <a:pt x="4603" y="8391"/>
                    <a:pt x="4708" y="8893"/>
                    <a:pt x="4834" y="9374"/>
                  </a:cubicBezTo>
                  <a:cubicBezTo>
                    <a:pt x="4834" y="9395"/>
                    <a:pt x="4834" y="9416"/>
                    <a:pt x="4834" y="9437"/>
                  </a:cubicBezTo>
                  <a:cubicBezTo>
                    <a:pt x="4771" y="9416"/>
                    <a:pt x="4708" y="9374"/>
                    <a:pt x="4645" y="9353"/>
                  </a:cubicBezTo>
                  <a:cubicBezTo>
                    <a:pt x="4478" y="9249"/>
                    <a:pt x="4311" y="9144"/>
                    <a:pt x="4122" y="9081"/>
                  </a:cubicBezTo>
                  <a:cubicBezTo>
                    <a:pt x="3704" y="8893"/>
                    <a:pt x="3767" y="8956"/>
                    <a:pt x="3641" y="8517"/>
                  </a:cubicBezTo>
                  <a:cubicBezTo>
                    <a:pt x="3515" y="8014"/>
                    <a:pt x="3390" y="7491"/>
                    <a:pt x="3264" y="6989"/>
                  </a:cubicBezTo>
                  <a:cubicBezTo>
                    <a:pt x="3222" y="6843"/>
                    <a:pt x="3160" y="6696"/>
                    <a:pt x="3097" y="6550"/>
                  </a:cubicBezTo>
                  <a:cubicBezTo>
                    <a:pt x="3023" y="6416"/>
                    <a:pt x="2896" y="6346"/>
                    <a:pt x="2769" y="6346"/>
                  </a:cubicBezTo>
                  <a:cubicBezTo>
                    <a:pt x="2717" y="6346"/>
                    <a:pt x="2665" y="6358"/>
                    <a:pt x="2616" y="6382"/>
                  </a:cubicBezTo>
                  <a:cubicBezTo>
                    <a:pt x="2427" y="6466"/>
                    <a:pt x="2365" y="6675"/>
                    <a:pt x="2448" y="6864"/>
                  </a:cubicBezTo>
                  <a:cubicBezTo>
                    <a:pt x="2448" y="6905"/>
                    <a:pt x="2490" y="6947"/>
                    <a:pt x="2511" y="7010"/>
                  </a:cubicBezTo>
                  <a:cubicBezTo>
                    <a:pt x="2532" y="7073"/>
                    <a:pt x="2553" y="7136"/>
                    <a:pt x="2574" y="7198"/>
                  </a:cubicBezTo>
                  <a:cubicBezTo>
                    <a:pt x="2658" y="7533"/>
                    <a:pt x="2720" y="7847"/>
                    <a:pt x="2804" y="8182"/>
                  </a:cubicBezTo>
                  <a:cubicBezTo>
                    <a:pt x="2825" y="8224"/>
                    <a:pt x="2825" y="8265"/>
                    <a:pt x="2825" y="8307"/>
                  </a:cubicBezTo>
                  <a:lnTo>
                    <a:pt x="2114" y="7952"/>
                  </a:lnTo>
                  <a:cubicBezTo>
                    <a:pt x="2051" y="7910"/>
                    <a:pt x="1988" y="7847"/>
                    <a:pt x="1967" y="7763"/>
                  </a:cubicBezTo>
                  <a:cubicBezTo>
                    <a:pt x="1883" y="7408"/>
                    <a:pt x="1800" y="7073"/>
                    <a:pt x="1695" y="6738"/>
                  </a:cubicBezTo>
                  <a:cubicBezTo>
                    <a:pt x="1674" y="6675"/>
                    <a:pt x="1632" y="6592"/>
                    <a:pt x="1570" y="6550"/>
                  </a:cubicBezTo>
                  <a:cubicBezTo>
                    <a:pt x="1499" y="6485"/>
                    <a:pt x="1417" y="6457"/>
                    <a:pt x="1338" y="6457"/>
                  </a:cubicBezTo>
                  <a:cubicBezTo>
                    <a:pt x="1133" y="6457"/>
                    <a:pt x="944" y="6644"/>
                    <a:pt x="1005" y="6885"/>
                  </a:cubicBezTo>
                  <a:cubicBezTo>
                    <a:pt x="1046" y="7115"/>
                    <a:pt x="1109" y="7366"/>
                    <a:pt x="1172" y="7596"/>
                  </a:cubicBezTo>
                  <a:cubicBezTo>
                    <a:pt x="1193" y="7659"/>
                    <a:pt x="1214" y="7763"/>
                    <a:pt x="1256" y="7847"/>
                  </a:cubicBezTo>
                  <a:cubicBezTo>
                    <a:pt x="1130" y="7889"/>
                    <a:pt x="1026" y="7910"/>
                    <a:pt x="921" y="7931"/>
                  </a:cubicBezTo>
                  <a:cubicBezTo>
                    <a:pt x="691" y="7993"/>
                    <a:pt x="481" y="8056"/>
                    <a:pt x="272" y="8119"/>
                  </a:cubicBezTo>
                  <a:cubicBezTo>
                    <a:pt x="126" y="8161"/>
                    <a:pt x="21" y="8286"/>
                    <a:pt x="21" y="8433"/>
                  </a:cubicBezTo>
                  <a:cubicBezTo>
                    <a:pt x="21" y="8579"/>
                    <a:pt x="105" y="8705"/>
                    <a:pt x="230" y="8768"/>
                  </a:cubicBezTo>
                  <a:cubicBezTo>
                    <a:pt x="276" y="8802"/>
                    <a:pt x="335" y="8818"/>
                    <a:pt x="396" y="8818"/>
                  </a:cubicBezTo>
                  <a:cubicBezTo>
                    <a:pt x="446" y="8818"/>
                    <a:pt x="497" y="8807"/>
                    <a:pt x="544" y="8789"/>
                  </a:cubicBezTo>
                  <a:cubicBezTo>
                    <a:pt x="879" y="8705"/>
                    <a:pt x="1214" y="8621"/>
                    <a:pt x="1549" y="8537"/>
                  </a:cubicBezTo>
                  <a:cubicBezTo>
                    <a:pt x="1566" y="8529"/>
                    <a:pt x="1587" y="8524"/>
                    <a:pt x="1610" y="8524"/>
                  </a:cubicBezTo>
                  <a:cubicBezTo>
                    <a:pt x="1642" y="8524"/>
                    <a:pt x="1679" y="8534"/>
                    <a:pt x="1716" y="8558"/>
                  </a:cubicBezTo>
                  <a:cubicBezTo>
                    <a:pt x="1946" y="8684"/>
                    <a:pt x="2176" y="8851"/>
                    <a:pt x="2427" y="8998"/>
                  </a:cubicBezTo>
                  <a:cubicBezTo>
                    <a:pt x="2134" y="9102"/>
                    <a:pt x="1883" y="9186"/>
                    <a:pt x="1611" y="9270"/>
                  </a:cubicBezTo>
                  <a:cubicBezTo>
                    <a:pt x="1423" y="9333"/>
                    <a:pt x="1214" y="9395"/>
                    <a:pt x="984" y="9395"/>
                  </a:cubicBezTo>
                  <a:cubicBezTo>
                    <a:pt x="795" y="9416"/>
                    <a:pt x="628" y="9584"/>
                    <a:pt x="649" y="9772"/>
                  </a:cubicBezTo>
                  <a:cubicBezTo>
                    <a:pt x="669" y="9969"/>
                    <a:pt x="819" y="10129"/>
                    <a:pt x="1011" y="10129"/>
                  </a:cubicBezTo>
                  <a:cubicBezTo>
                    <a:pt x="1023" y="10129"/>
                    <a:pt x="1035" y="10129"/>
                    <a:pt x="1046" y="10128"/>
                  </a:cubicBezTo>
                  <a:cubicBezTo>
                    <a:pt x="1193" y="10128"/>
                    <a:pt x="1339" y="10086"/>
                    <a:pt x="1486" y="10065"/>
                  </a:cubicBezTo>
                  <a:cubicBezTo>
                    <a:pt x="1737" y="10002"/>
                    <a:pt x="1967" y="9898"/>
                    <a:pt x="2218" y="9835"/>
                  </a:cubicBezTo>
                  <a:cubicBezTo>
                    <a:pt x="2574" y="9730"/>
                    <a:pt x="2930" y="9646"/>
                    <a:pt x="3285" y="9542"/>
                  </a:cubicBezTo>
                  <a:cubicBezTo>
                    <a:pt x="3308" y="9536"/>
                    <a:pt x="3329" y="9534"/>
                    <a:pt x="3348" y="9534"/>
                  </a:cubicBezTo>
                  <a:cubicBezTo>
                    <a:pt x="3403" y="9534"/>
                    <a:pt x="3449" y="9553"/>
                    <a:pt x="3494" y="9584"/>
                  </a:cubicBezTo>
                  <a:lnTo>
                    <a:pt x="4331" y="10149"/>
                  </a:lnTo>
                  <a:cubicBezTo>
                    <a:pt x="4352" y="10149"/>
                    <a:pt x="4394" y="10190"/>
                    <a:pt x="4415" y="10211"/>
                  </a:cubicBezTo>
                  <a:lnTo>
                    <a:pt x="2950" y="10672"/>
                  </a:lnTo>
                  <a:cubicBezTo>
                    <a:pt x="2553" y="10797"/>
                    <a:pt x="2134" y="10902"/>
                    <a:pt x="1737" y="11027"/>
                  </a:cubicBezTo>
                  <a:cubicBezTo>
                    <a:pt x="1632" y="11048"/>
                    <a:pt x="1549" y="11111"/>
                    <a:pt x="1507" y="11195"/>
                  </a:cubicBezTo>
                  <a:cubicBezTo>
                    <a:pt x="1423" y="11320"/>
                    <a:pt x="1423" y="11488"/>
                    <a:pt x="1528" y="11592"/>
                  </a:cubicBezTo>
                  <a:cubicBezTo>
                    <a:pt x="1586" y="11695"/>
                    <a:pt x="1686" y="11746"/>
                    <a:pt x="1791" y="11746"/>
                  </a:cubicBezTo>
                  <a:cubicBezTo>
                    <a:pt x="1835" y="11746"/>
                    <a:pt x="1881" y="11737"/>
                    <a:pt x="1925" y="11718"/>
                  </a:cubicBezTo>
                  <a:cubicBezTo>
                    <a:pt x="2386" y="11592"/>
                    <a:pt x="2825" y="11467"/>
                    <a:pt x="3285" y="11320"/>
                  </a:cubicBezTo>
                  <a:cubicBezTo>
                    <a:pt x="3913" y="11132"/>
                    <a:pt x="4541" y="10923"/>
                    <a:pt x="5168" y="10714"/>
                  </a:cubicBezTo>
                  <a:lnTo>
                    <a:pt x="5231" y="10693"/>
                  </a:lnTo>
                  <a:cubicBezTo>
                    <a:pt x="5266" y="10684"/>
                    <a:pt x="5297" y="10679"/>
                    <a:pt x="5326" y="10679"/>
                  </a:cubicBezTo>
                  <a:cubicBezTo>
                    <a:pt x="5367" y="10679"/>
                    <a:pt x="5404" y="10689"/>
                    <a:pt x="5440" y="10714"/>
                  </a:cubicBezTo>
                  <a:cubicBezTo>
                    <a:pt x="5984" y="11027"/>
                    <a:pt x="6507" y="11341"/>
                    <a:pt x="7031" y="11634"/>
                  </a:cubicBezTo>
                  <a:cubicBezTo>
                    <a:pt x="7052" y="11655"/>
                    <a:pt x="7072" y="11676"/>
                    <a:pt x="7093" y="11697"/>
                  </a:cubicBezTo>
                  <a:cubicBezTo>
                    <a:pt x="6800" y="11864"/>
                    <a:pt x="6487" y="12053"/>
                    <a:pt x="6235" y="12199"/>
                  </a:cubicBezTo>
                  <a:cubicBezTo>
                    <a:pt x="6005" y="12346"/>
                    <a:pt x="5733" y="12492"/>
                    <a:pt x="5482" y="12638"/>
                  </a:cubicBezTo>
                  <a:cubicBezTo>
                    <a:pt x="5252" y="12764"/>
                    <a:pt x="5043" y="12869"/>
                    <a:pt x="4813" y="12994"/>
                  </a:cubicBezTo>
                  <a:cubicBezTo>
                    <a:pt x="4478" y="12722"/>
                    <a:pt x="4143" y="12471"/>
                    <a:pt x="3808" y="12199"/>
                  </a:cubicBezTo>
                  <a:cubicBezTo>
                    <a:pt x="3731" y="12147"/>
                    <a:pt x="3645" y="12112"/>
                    <a:pt x="3557" y="12112"/>
                  </a:cubicBezTo>
                  <a:cubicBezTo>
                    <a:pt x="3502" y="12112"/>
                    <a:pt x="3446" y="12125"/>
                    <a:pt x="3390" y="12157"/>
                  </a:cubicBezTo>
                  <a:cubicBezTo>
                    <a:pt x="3264" y="12199"/>
                    <a:pt x="3181" y="12346"/>
                    <a:pt x="3181" y="12492"/>
                  </a:cubicBezTo>
                  <a:cubicBezTo>
                    <a:pt x="3181" y="12618"/>
                    <a:pt x="3243" y="12722"/>
                    <a:pt x="3348" y="12785"/>
                  </a:cubicBezTo>
                  <a:lnTo>
                    <a:pt x="4059" y="13308"/>
                  </a:lnTo>
                  <a:lnTo>
                    <a:pt x="4541" y="13685"/>
                  </a:lnTo>
                  <a:lnTo>
                    <a:pt x="3494" y="14438"/>
                  </a:lnTo>
                  <a:cubicBezTo>
                    <a:pt x="3453" y="14417"/>
                    <a:pt x="3411" y="14396"/>
                    <a:pt x="3369" y="14354"/>
                  </a:cubicBezTo>
                  <a:lnTo>
                    <a:pt x="2302" y="13517"/>
                  </a:lnTo>
                  <a:cubicBezTo>
                    <a:pt x="2051" y="13329"/>
                    <a:pt x="1821" y="13141"/>
                    <a:pt x="1570" y="12973"/>
                  </a:cubicBezTo>
                  <a:cubicBezTo>
                    <a:pt x="1505" y="12925"/>
                    <a:pt x="1429" y="12902"/>
                    <a:pt x="1353" y="12902"/>
                  </a:cubicBezTo>
                  <a:cubicBezTo>
                    <a:pt x="1231" y="12902"/>
                    <a:pt x="1111" y="12962"/>
                    <a:pt x="1046" y="13078"/>
                  </a:cubicBezTo>
                  <a:cubicBezTo>
                    <a:pt x="942" y="13266"/>
                    <a:pt x="1005" y="13496"/>
                    <a:pt x="1193" y="13580"/>
                  </a:cubicBezTo>
                  <a:cubicBezTo>
                    <a:pt x="1318" y="13664"/>
                    <a:pt x="1444" y="13747"/>
                    <a:pt x="1570" y="13852"/>
                  </a:cubicBezTo>
                  <a:lnTo>
                    <a:pt x="2762" y="14773"/>
                  </a:lnTo>
                  <a:cubicBezTo>
                    <a:pt x="2804" y="14815"/>
                    <a:pt x="2825" y="14856"/>
                    <a:pt x="2867" y="14877"/>
                  </a:cubicBezTo>
                  <a:cubicBezTo>
                    <a:pt x="2469" y="15191"/>
                    <a:pt x="2093" y="15505"/>
                    <a:pt x="1716" y="15819"/>
                  </a:cubicBezTo>
                  <a:cubicBezTo>
                    <a:pt x="1528" y="15965"/>
                    <a:pt x="1339" y="16091"/>
                    <a:pt x="1151" y="16237"/>
                  </a:cubicBezTo>
                  <a:cubicBezTo>
                    <a:pt x="1005" y="16342"/>
                    <a:pt x="963" y="16530"/>
                    <a:pt x="1026" y="16677"/>
                  </a:cubicBezTo>
                  <a:cubicBezTo>
                    <a:pt x="1095" y="16798"/>
                    <a:pt x="1221" y="16876"/>
                    <a:pt x="1357" y="16876"/>
                  </a:cubicBezTo>
                  <a:cubicBezTo>
                    <a:pt x="1386" y="16876"/>
                    <a:pt x="1415" y="16872"/>
                    <a:pt x="1444" y="16865"/>
                  </a:cubicBezTo>
                  <a:cubicBezTo>
                    <a:pt x="1528" y="16844"/>
                    <a:pt x="1590" y="16802"/>
                    <a:pt x="1632" y="16781"/>
                  </a:cubicBezTo>
                  <a:cubicBezTo>
                    <a:pt x="1758" y="16698"/>
                    <a:pt x="1862" y="16614"/>
                    <a:pt x="1946" y="16530"/>
                  </a:cubicBezTo>
                  <a:lnTo>
                    <a:pt x="3264" y="15526"/>
                  </a:lnTo>
                  <a:lnTo>
                    <a:pt x="3494" y="15338"/>
                  </a:lnTo>
                  <a:cubicBezTo>
                    <a:pt x="3871" y="15589"/>
                    <a:pt x="4206" y="15840"/>
                    <a:pt x="4541" y="16112"/>
                  </a:cubicBezTo>
                  <a:lnTo>
                    <a:pt x="4373" y="16258"/>
                  </a:lnTo>
                  <a:lnTo>
                    <a:pt x="3474" y="16907"/>
                  </a:lnTo>
                  <a:cubicBezTo>
                    <a:pt x="3411" y="16949"/>
                    <a:pt x="3348" y="16991"/>
                    <a:pt x="3306" y="17053"/>
                  </a:cubicBezTo>
                  <a:cubicBezTo>
                    <a:pt x="3160" y="17200"/>
                    <a:pt x="3160" y="17409"/>
                    <a:pt x="3306" y="17556"/>
                  </a:cubicBezTo>
                  <a:cubicBezTo>
                    <a:pt x="3374" y="17635"/>
                    <a:pt x="3467" y="17671"/>
                    <a:pt x="3561" y="17671"/>
                  </a:cubicBezTo>
                  <a:cubicBezTo>
                    <a:pt x="3640" y="17671"/>
                    <a:pt x="3720" y="17645"/>
                    <a:pt x="3787" y="17597"/>
                  </a:cubicBezTo>
                  <a:cubicBezTo>
                    <a:pt x="3955" y="17451"/>
                    <a:pt x="4122" y="17325"/>
                    <a:pt x="4311" y="17200"/>
                  </a:cubicBezTo>
                  <a:cubicBezTo>
                    <a:pt x="4478" y="17053"/>
                    <a:pt x="4666" y="16928"/>
                    <a:pt x="4855" y="16802"/>
                  </a:cubicBezTo>
                  <a:cubicBezTo>
                    <a:pt x="5106" y="16949"/>
                    <a:pt x="5357" y="17095"/>
                    <a:pt x="5608" y="17242"/>
                  </a:cubicBezTo>
                  <a:cubicBezTo>
                    <a:pt x="6089" y="17493"/>
                    <a:pt x="6528" y="17786"/>
                    <a:pt x="7031" y="18016"/>
                  </a:cubicBezTo>
                  <a:cubicBezTo>
                    <a:pt x="7052" y="18037"/>
                    <a:pt x="7093" y="18058"/>
                    <a:pt x="7135" y="18079"/>
                  </a:cubicBezTo>
                  <a:lnTo>
                    <a:pt x="6989" y="18183"/>
                  </a:lnTo>
                  <a:cubicBezTo>
                    <a:pt x="6507" y="18455"/>
                    <a:pt x="6026" y="18727"/>
                    <a:pt x="5524" y="19020"/>
                  </a:cubicBezTo>
                  <a:cubicBezTo>
                    <a:pt x="5463" y="19069"/>
                    <a:pt x="5387" y="19090"/>
                    <a:pt x="5310" y="19090"/>
                  </a:cubicBezTo>
                  <a:cubicBezTo>
                    <a:pt x="5255" y="19090"/>
                    <a:pt x="5199" y="19079"/>
                    <a:pt x="5147" y="19062"/>
                  </a:cubicBezTo>
                  <a:cubicBezTo>
                    <a:pt x="4917" y="18978"/>
                    <a:pt x="4708" y="18895"/>
                    <a:pt x="4478" y="18832"/>
                  </a:cubicBezTo>
                  <a:lnTo>
                    <a:pt x="2469" y="18204"/>
                  </a:lnTo>
                  <a:cubicBezTo>
                    <a:pt x="2281" y="18141"/>
                    <a:pt x="2093" y="18100"/>
                    <a:pt x="1904" y="18058"/>
                  </a:cubicBezTo>
                  <a:cubicBezTo>
                    <a:pt x="1877" y="18052"/>
                    <a:pt x="1849" y="18049"/>
                    <a:pt x="1821" y="18049"/>
                  </a:cubicBezTo>
                  <a:cubicBezTo>
                    <a:pt x="1663" y="18049"/>
                    <a:pt x="1518" y="18148"/>
                    <a:pt x="1465" y="18309"/>
                  </a:cubicBezTo>
                  <a:cubicBezTo>
                    <a:pt x="1423" y="18497"/>
                    <a:pt x="1528" y="18685"/>
                    <a:pt x="1716" y="18769"/>
                  </a:cubicBezTo>
                  <a:cubicBezTo>
                    <a:pt x="1800" y="18790"/>
                    <a:pt x="1904" y="18811"/>
                    <a:pt x="1988" y="18832"/>
                  </a:cubicBezTo>
                  <a:lnTo>
                    <a:pt x="2260" y="18916"/>
                  </a:lnTo>
                  <a:lnTo>
                    <a:pt x="2909" y="19104"/>
                  </a:lnTo>
                  <a:lnTo>
                    <a:pt x="4311" y="19543"/>
                  </a:lnTo>
                  <a:lnTo>
                    <a:pt x="4415" y="19585"/>
                  </a:lnTo>
                  <a:cubicBezTo>
                    <a:pt x="4394" y="19606"/>
                    <a:pt x="4394" y="19627"/>
                    <a:pt x="4394" y="19627"/>
                  </a:cubicBezTo>
                  <a:lnTo>
                    <a:pt x="3494" y="20213"/>
                  </a:lnTo>
                  <a:cubicBezTo>
                    <a:pt x="3464" y="20243"/>
                    <a:pt x="3411" y="20263"/>
                    <a:pt x="3360" y="20263"/>
                  </a:cubicBezTo>
                  <a:cubicBezTo>
                    <a:pt x="3341" y="20263"/>
                    <a:pt x="3323" y="20260"/>
                    <a:pt x="3306" y="20255"/>
                  </a:cubicBezTo>
                  <a:cubicBezTo>
                    <a:pt x="2909" y="20129"/>
                    <a:pt x="2532" y="20045"/>
                    <a:pt x="2134" y="19920"/>
                  </a:cubicBezTo>
                  <a:cubicBezTo>
                    <a:pt x="1821" y="19815"/>
                    <a:pt x="1486" y="19732"/>
                    <a:pt x="1130" y="19669"/>
                  </a:cubicBezTo>
                  <a:cubicBezTo>
                    <a:pt x="1103" y="19663"/>
                    <a:pt x="1076" y="19661"/>
                    <a:pt x="1049" y="19661"/>
                  </a:cubicBezTo>
                  <a:cubicBezTo>
                    <a:pt x="870" y="19661"/>
                    <a:pt x="706" y="19780"/>
                    <a:pt x="670" y="19962"/>
                  </a:cubicBezTo>
                  <a:cubicBezTo>
                    <a:pt x="649" y="20171"/>
                    <a:pt x="774" y="20359"/>
                    <a:pt x="984" y="20380"/>
                  </a:cubicBezTo>
                  <a:cubicBezTo>
                    <a:pt x="1046" y="20401"/>
                    <a:pt x="1088" y="20401"/>
                    <a:pt x="1151" y="20401"/>
                  </a:cubicBezTo>
                  <a:cubicBezTo>
                    <a:pt x="1214" y="20401"/>
                    <a:pt x="1277" y="20422"/>
                    <a:pt x="1339" y="20443"/>
                  </a:cubicBezTo>
                  <a:cubicBezTo>
                    <a:pt x="1674" y="20527"/>
                    <a:pt x="2009" y="20631"/>
                    <a:pt x="2344" y="20736"/>
                  </a:cubicBezTo>
                  <a:lnTo>
                    <a:pt x="2448" y="20778"/>
                  </a:lnTo>
                  <a:cubicBezTo>
                    <a:pt x="2197" y="20924"/>
                    <a:pt x="1988" y="21071"/>
                    <a:pt x="1758" y="21217"/>
                  </a:cubicBezTo>
                  <a:cubicBezTo>
                    <a:pt x="1719" y="21243"/>
                    <a:pt x="1672" y="21261"/>
                    <a:pt x="1622" y="21261"/>
                  </a:cubicBezTo>
                  <a:cubicBezTo>
                    <a:pt x="1592" y="21261"/>
                    <a:pt x="1560" y="21254"/>
                    <a:pt x="1528" y="21238"/>
                  </a:cubicBezTo>
                  <a:cubicBezTo>
                    <a:pt x="1339" y="21196"/>
                    <a:pt x="1130" y="21133"/>
                    <a:pt x="921" y="21092"/>
                  </a:cubicBezTo>
                  <a:cubicBezTo>
                    <a:pt x="774" y="21050"/>
                    <a:pt x="649" y="21008"/>
                    <a:pt x="523" y="20966"/>
                  </a:cubicBezTo>
                  <a:cubicBezTo>
                    <a:pt x="487" y="20955"/>
                    <a:pt x="450" y="20950"/>
                    <a:pt x="414" y="20950"/>
                  </a:cubicBezTo>
                  <a:cubicBezTo>
                    <a:pt x="246" y="20950"/>
                    <a:pt x="98" y="21066"/>
                    <a:pt x="63" y="21238"/>
                  </a:cubicBezTo>
                  <a:cubicBezTo>
                    <a:pt x="0" y="21426"/>
                    <a:pt x="126" y="21615"/>
                    <a:pt x="314" y="21677"/>
                  </a:cubicBezTo>
                  <a:cubicBezTo>
                    <a:pt x="440" y="21719"/>
                    <a:pt x="565" y="21740"/>
                    <a:pt x="691" y="21782"/>
                  </a:cubicBezTo>
                  <a:lnTo>
                    <a:pt x="1277" y="21929"/>
                  </a:lnTo>
                  <a:cubicBezTo>
                    <a:pt x="1235" y="22033"/>
                    <a:pt x="1214" y="22117"/>
                    <a:pt x="1193" y="22222"/>
                  </a:cubicBezTo>
                  <a:cubicBezTo>
                    <a:pt x="1130" y="22452"/>
                    <a:pt x="1067" y="22682"/>
                    <a:pt x="1026" y="22912"/>
                  </a:cubicBezTo>
                  <a:cubicBezTo>
                    <a:pt x="984" y="23121"/>
                    <a:pt x="1109" y="23310"/>
                    <a:pt x="1318" y="23330"/>
                  </a:cubicBezTo>
                  <a:cubicBezTo>
                    <a:pt x="1343" y="23336"/>
                    <a:pt x="1367" y="23339"/>
                    <a:pt x="1391" y="23339"/>
                  </a:cubicBezTo>
                  <a:cubicBezTo>
                    <a:pt x="1549" y="23339"/>
                    <a:pt x="1682" y="23222"/>
                    <a:pt x="1737" y="23058"/>
                  </a:cubicBezTo>
                  <a:cubicBezTo>
                    <a:pt x="1800" y="22786"/>
                    <a:pt x="1862" y="22514"/>
                    <a:pt x="1946" y="22242"/>
                  </a:cubicBezTo>
                  <a:cubicBezTo>
                    <a:pt x="2051" y="21845"/>
                    <a:pt x="1967" y="21950"/>
                    <a:pt x="2323" y="21761"/>
                  </a:cubicBezTo>
                  <a:lnTo>
                    <a:pt x="2406" y="21719"/>
                  </a:lnTo>
                  <a:cubicBezTo>
                    <a:pt x="2553" y="21636"/>
                    <a:pt x="2699" y="21573"/>
                    <a:pt x="2867" y="21489"/>
                  </a:cubicBezTo>
                  <a:lnTo>
                    <a:pt x="2867" y="21489"/>
                  </a:lnTo>
                  <a:cubicBezTo>
                    <a:pt x="2825" y="21657"/>
                    <a:pt x="2783" y="21803"/>
                    <a:pt x="2762" y="21929"/>
                  </a:cubicBezTo>
                  <a:cubicBezTo>
                    <a:pt x="2699" y="22284"/>
                    <a:pt x="2595" y="22619"/>
                    <a:pt x="2469" y="22933"/>
                  </a:cubicBezTo>
                  <a:cubicBezTo>
                    <a:pt x="2448" y="22954"/>
                    <a:pt x="2448" y="22975"/>
                    <a:pt x="2448" y="22996"/>
                  </a:cubicBezTo>
                  <a:cubicBezTo>
                    <a:pt x="2406" y="23142"/>
                    <a:pt x="2448" y="23289"/>
                    <a:pt x="2574" y="23372"/>
                  </a:cubicBezTo>
                  <a:cubicBezTo>
                    <a:pt x="2637" y="23425"/>
                    <a:pt x="2710" y="23451"/>
                    <a:pt x="2783" y="23451"/>
                  </a:cubicBezTo>
                  <a:cubicBezTo>
                    <a:pt x="2856" y="23451"/>
                    <a:pt x="2930" y="23425"/>
                    <a:pt x="2992" y="23372"/>
                  </a:cubicBezTo>
                  <a:cubicBezTo>
                    <a:pt x="3055" y="23330"/>
                    <a:pt x="3118" y="23268"/>
                    <a:pt x="3139" y="23184"/>
                  </a:cubicBezTo>
                  <a:cubicBezTo>
                    <a:pt x="3264" y="22933"/>
                    <a:pt x="3348" y="22640"/>
                    <a:pt x="3411" y="22368"/>
                  </a:cubicBezTo>
                  <a:cubicBezTo>
                    <a:pt x="3515" y="21929"/>
                    <a:pt x="3641" y="21489"/>
                    <a:pt x="3746" y="21050"/>
                  </a:cubicBezTo>
                  <a:cubicBezTo>
                    <a:pt x="3767" y="20966"/>
                    <a:pt x="3829" y="20882"/>
                    <a:pt x="3934" y="20841"/>
                  </a:cubicBezTo>
                  <a:lnTo>
                    <a:pt x="4771" y="20422"/>
                  </a:lnTo>
                  <a:cubicBezTo>
                    <a:pt x="4813" y="20401"/>
                    <a:pt x="4855" y="20380"/>
                    <a:pt x="4875" y="20380"/>
                  </a:cubicBezTo>
                  <a:cubicBezTo>
                    <a:pt x="4771" y="20924"/>
                    <a:pt x="4645" y="21447"/>
                    <a:pt x="4541" y="21970"/>
                  </a:cubicBezTo>
                  <a:cubicBezTo>
                    <a:pt x="4457" y="22347"/>
                    <a:pt x="4352" y="22724"/>
                    <a:pt x="4269" y="23100"/>
                  </a:cubicBezTo>
                  <a:cubicBezTo>
                    <a:pt x="4248" y="23184"/>
                    <a:pt x="4248" y="23310"/>
                    <a:pt x="4311" y="23393"/>
                  </a:cubicBezTo>
                  <a:cubicBezTo>
                    <a:pt x="4367" y="23506"/>
                    <a:pt x="4490" y="23585"/>
                    <a:pt x="4621" y="23585"/>
                  </a:cubicBezTo>
                  <a:cubicBezTo>
                    <a:pt x="4636" y="23585"/>
                    <a:pt x="4651" y="23584"/>
                    <a:pt x="4666" y="23582"/>
                  </a:cubicBezTo>
                  <a:cubicBezTo>
                    <a:pt x="4813" y="23561"/>
                    <a:pt x="4938" y="23435"/>
                    <a:pt x="4959" y="23289"/>
                  </a:cubicBezTo>
                  <a:cubicBezTo>
                    <a:pt x="5085" y="22849"/>
                    <a:pt x="5189" y="22389"/>
                    <a:pt x="5294" y="21929"/>
                  </a:cubicBezTo>
                  <a:cubicBezTo>
                    <a:pt x="5440" y="21259"/>
                    <a:pt x="5587" y="20610"/>
                    <a:pt x="5733" y="19941"/>
                  </a:cubicBezTo>
                  <a:cubicBezTo>
                    <a:pt x="5733" y="19857"/>
                    <a:pt x="5796" y="19773"/>
                    <a:pt x="5880" y="19732"/>
                  </a:cubicBezTo>
                  <a:cubicBezTo>
                    <a:pt x="6382" y="19439"/>
                    <a:pt x="6884" y="19146"/>
                    <a:pt x="7407" y="18853"/>
                  </a:cubicBezTo>
                  <a:cubicBezTo>
                    <a:pt x="7449" y="18832"/>
                    <a:pt x="7491" y="18811"/>
                    <a:pt x="7533" y="18790"/>
                  </a:cubicBezTo>
                  <a:lnTo>
                    <a:pt x="7533" y="19794"/>
                  </a:lnTo>
                  <a:lnTo>
                    <a:pt x="7533" y="19941"/>
                  </a:lnTo>
                  <a:cubicBezTo>
                    <a:pt x="7533" y="20087"/>
                    <a:pt x="7533" y="20213"/>
                    <a:pt x="7533" y="20359"/>
                  </a:cubicBezTo>
                  <a:cubicBezTo>
                    <a:pt x="7575" y="20715"/>
                    <a:pt x="7575" y="21071"/>
                    <a:pt x="7512" y="21405"/>
                  </a:cubicBezTo>
                  <a:cubicBezTo>
                    <a:pt x="7470" y="21426"/>
                    <a:pt x="7428" y="21447"/>
                    <a:pt x="7386" y="21468"/>
                  </a:cubicBezTo>
                  <a:lnTo>
                    <a:pt x="6340" y="21908"/>
                  </a:lnTo>
                  <a:cubicBezTo>
                    <a:pt x="6152" y="21991"/>
                    <a:pt x="6047" y="22201"/>
                    <a:pt x="6110" y="22389"/>
                  </a:cubicBezTo>
                  <a:cubicBezTo>
                    <a:pt x="6175" y="22536"/>
                    <a:pt x="6304" y="22619"/>
                    <a:pt x="6446" y="22619"/>
                  </a:cubicBezTo>
                  <a:cubicBezTo>
                    <a:pt x="6487" y="22619"/>
                    <a:pt x="6529" y="22612"/>
                    <a:pt x="6570" y="22598"/>
                  </a:cubicBezTo>
                  <a:cubicBezTo>
                    <a:pt x="6633" y="22577"/>
                    <a:pt x="6675" y="22556"/>
                    <a:pt x="6738" y="22535"/>
                  </a:cubicBezTo>
                  <a:lnTo>
                    <a:pt x="7428" y="22222"/>
                  </a:lnTo>
                  <a:lnTo>
                    <a:pt x="7972" y="21991"/>
                  </a:lnTo>
                  <a:cubicBezTo>
                    <a:pt x="8035" y="22452"/>
                    <a:pt x="8098" y="22870"/>
                    <a:pt x="8119" y="23289"/>
                  </a:cubicBezTo>
                  <a:lnTo>
                    <a:pt x="7993" y="23351"/>
                  </a:lnTo>
                  <a:cubicBezTo>
                    <a:pt x="7428" y="23561"/>
                    <a:pt x="6863" y="23791"/>
                    <a:pt x="6298" y="24021"/>
                  </a:cubicBezTo>
                  <a:cubicBezTo>
                    <a:pt x="6152" y="24084"/>
                    <a:pt x="6026" y="24146"/>
                    <a:pt x="5901" y="24209"/>
                  </a:cubicBezTo>
                  <a:cubicBezTo>
                    <a:pt x="5775" y="24251"/>
                    <a:pt x="5691" y="24356"/>
                    <a:pt x="5671" y="24481"/>
                  </a:cubicBezTo>
                  <a:cubicBezTo>
                    <a:pt x="5650" y="24628"/>
                    <a:pt x="5712" y="24753"/>
                    <a:pt x="5817" y="24837"/>
                  </a:cubicBezTo>
                  <a:cubicBezTo>
                    <a:pt x="5878" y="24886"/>
                    <a:pt x="5954" y="24906"/>
                    <a:pt x="6027" y="24906"/>
                  </a:cubicBezTo>
                  <a:cubicBezTo>
                    <a:pt x="6079" y="24906"/>
                    <a:pt x="6129" y="24896"/>
                    <a:pt x="6173" y="24879"/>
                  </a:cubicBezTo>
                  <a:cubicBezTo>
                    <a:pt x="6340" y="24816"/>
                    <a:pt x="6487" y="24732"/>
                    <a:pt x="6654" y="24670"/>
                  </a:cubicBezTo>
                  <a:cubicBezTo>
                    <a:pt x="7114" y="24481"/>
                    <a:pt x="7596" y="24293"/>
                    <a:pt x="8077" y="24105"/>
                  </a:cubicBezTo>
                  <a:lnTo>
                    <a:pt x="8202" y="24042"/>
                  </a:lnTo>
                  <a:cubicBezTo>
                    <a:pt x="8244" y="24105"/>
                    <a:pt x="8244" y="24146"/>
                    <a:pt x="8244" y="24188"/>
                  </a:cubicBezTo>
                  <a:cubicBezTo>
                    <a:pt x="8286" y="24502"/>
                    <a:pt x="8328" y="24816"/>
                    <a:pt x="8370" y="25130"/>
                  </a:cubicBezTo>
                  <a:cubicBezTo>
                    <a:pt x="8412" y="25465"/>
                    <a:pt x="8474" y="25820"/>
                    <a:pt x="8495" y="26176"/>
                  </a:cubicBezTo>
                  <a:cubicBezTo>
                    <a:pt x="8537" y="26385"/>
                    <a:pt x="8642" y="26532"/>
                    <a:pt x="8851" y="26532"/>
                  </a:cubicBezTo>
                  <a:cubicBezTo>
                    <a:pt x="9060" y="26532"/>
                    <a:pt x="9228" y="26364"/>
                    <a:pt x="9207" y="26155"/>
                  </a:cubicBezTo>
                  <a:cubicBezTo>
                    <a:pt x="9207" y="25988"/>
                    <a:pt x="9207" y="25841"/>
                    <a:pt x="9186" y="25674"/>
                  </a:cubicBezTo>
                  <a:cubicBezTo>
                    <a:pt x="9081" y="25109"/>
                    <a:pt x="8997" y="24544"/>
                    <a:pt x="8914" y="23958"/>
                  </a:cubicBezTo>
                  <a:cubicBezTo>
                    <a:pt x="8914" y="23895"/>
                    <a:pt x="8893" y="23812"/>
                    <a:pt x="8893" y="23728"/>
                  </a:cubicBezTo>
                  <a:lnTo>
                    <a:pt x="10085" y="23205"/>
                  </a:lnTo>
                  <a:cubicBezTo>
                    <a:pt x="10127" y="23602"/>
                    <a:pt x="10169" y="23979"/>
                    <a:pt x="10211" y="24356"/>
                  </a:cubicBezTo>
                  <a:cubicBezTo>
                    <a:pt x="10232" y="24502"/>
                    <a:pt x="10253" y="24649"/>
                    <a:pt x="10274" y="24795"/>
                  </a:cubicBezTo>
                  <a:cubicBezTo>
                    <a:pt x="10327" y="24938"/>
                    <a:pt x="10471" y="25035"/>
                    <a:pt x="10616" y="25035"/>
                  </a:cubicBezTo>
                  <a:cubicBezTo>
                    <a:pt x="10642" y="25035"/>
                    <a:pt x="10667" y="25032"/>
                    <a:pt x="10692" y="25025"/>
                  </a:cubicBezTo>
                  <a:cubicBezTo>
                    <a:pt x="10881" y="24983"/>
                    <a:pt x="11006" y="24816"/>
                    <a:pt x="10985" y="24628"/>
                  </a:cubicBezTo>
                  <a:cubicBezTo>
                    <a:pt x="10964" y="24418"/>
                    <a:pt x="10922" y="24272"/>
                    <a:pt x="10901" y="24021"/>
                  </a:cubicBezTo>
                  <a:cubicBezTo>
                    <a:pt x="10881" y="23791"/>
                    <a:pt x="10860" y="23561"/>
                    <a:pt x="10839" y="23289"/>
                  </a:cubicBezTo>
                  <a:cubicBezTo>
                    <a:pt x="11090" y="23142"/>
                    <a:pt x="11362" y="22996"/>
                    <a:pt x="11613" y="22849"/>
                  </a:cubicBezTo>
                  <a:cubicBezTo>
                    <a:pt x="12073" y="22577"/>
                    <a:pt x="12533" y="22326"/>
                    <a:pt x="12973" y="22033"/>
                  </a:cubicBezTo>
                  <a:cubicBezTo>
                    <a:pt x="13015" y="22012"/>
                    <a:pt x="13036" y="21991"/>
                    <a:pt x="13098" y="21970"/>
                  </a:cubicBezTo>
                  <a:lnTo>
                    <a:pt x="13098" y="22180"/>
                  </a:lnTo>
                  <a:lnTo>
                    <a:pt x="13098" y="23812"/>
                  </a:lnTo>
                  <a:cubicBezTo>
                    <a:pt x="13119" y="23958"/>
                    <a:pt x="13036" y="24105"/>
                    <a:pt x="12910" y="24188"/>
                  </a:cubicBezTo>
                  <a:cubicBezTo>
                    <a:pt x="12659" y="24418"/>
                    <a:pt x="12408" y="24649"/>
                    <a:pt x="12157" y="24879"/>
                  </a:cubicBezTo>
                  <a:lnTo>
                    <a:pt x="10881" y="26051"/>
                  </a:lnTo>
                  <a:cubicBezTo>
                    <a:pt x="10734" y="26197"/>
                    <a:pt x="10588" y="26323"/>
                    <a:pt x="10441" y="26469"/>
                  </a:cubicBezTo>
                  <a:cubicBezTo>
                    <a:pt x="10232" y="26699"/>
                    <a:pt x="10378" y="27055"/>
                    <a:pt x="10692" y="27076"/>
                  </a:cubicBezTo>
                  <a:cubicBezTo>
                    <a:pt x="10710" y="27079"/>
                    <a:pt x="10728" y="27081"/>
                    <a:pt x="10746" y="27081"/>
                  </a:cubicBezTo>
                  <a:cubicBezTo>
                    <a:pt x="10832" y="27081"/>
                    <a:pt x="10916" y="27041"/>
                    <a:pt x="10985" y="26971"/>
                  </a:cubicBezTo>
                  <a:cubicBezTo>
                    <a:pt x="11090" y="26867"/>
                    <a:pt x="11194" y="26741"/>
                    <a:pt x="11299" y="26636"/>
                  </a:cubicBezTo>
                  <a:lnTo>
                    <a:pt x="12931" y="25130"/>
                  </a:lnTo>
                  <a:cubicBezTo>
                    <a:pt x="12973" y="25109"/>
                    <a:pt x="12994" y="25088"/>
                    <a:pt x="13057" y="25046"/>
                  </a:cubicBezTo>
                  <a:cubicBezTo>
                    <a:pt x="13057" y="25276"/>
                    <a:pt x="13078" y="25486"/>
                    <a:pt x="13078" y="25695"/>
                  </a:cubicBezTo>
                  <a:cubicBezTo>
                    <a:pt x="13098" y="25799"/>
                    <a:pt x="13119" y="25925"/>
                    <a:pt x="13119" y="26030"/>
                  </a:cubicBezTo>
                  <a:cubicBezTo>
                    <a:pt x="13140" y="26155"/>
                    <a:pt x="13098" y="26281"/>
                    <a:pt x="13015" y="26385"/>
                  </a:cubicBezTo>
                  <a:cubicBezTo>
                    <a:pt x="12722" y="26678"/>
                    <a:pt x="12408" y="26971"/>
                    <a:pt x="12115" y="27264"/>
                  </a:cubicBezTo>
                  <a:cubicBezTo>
                    <a:pt x="11864" y="27473"/>
                    <a:pt x="11634" y="27724"/>
                    <a:pt x="11425" y="27996"/>
                  </a:cubicBezTo>
                  <a:cubicBezTo>
                    <a:pt x="11299" y="28164"/>
                    <a:pt x="11341" y="28394"/>
                    <a:pt x="11508" y="28520"/>
                  </a:cubicBezTo>
                  <a:cubicBezTo>
                    <a:pt x="11572" y="28575"/>
                    <a:pt x="11647" y="28600"/>
                    <a:pt x="11722" y="28600"/>
                  </a:cubicBezTo>
                  <a:cubicBezTo>
                    <a:pt x="11845" y="28600"/>
                    <a:pt x="11966" y="28532"/>
                    <a:pt x="12031" y="28415"/>
                  </a:cubicBezTo>
                  <a:cubicBezTo>
                    <a:pt x="12157" y="28248"/>
                    <a:pt x="12282" y="28101"/>
                    <a:pt x="12450" y="27955"/>
                  </a:cubicBezTo>
                  <a:cubicBezTo>
                    <a:pt x="12638" y="27766"/>
                    <a:pt x="12847" y="27578"/>
                    <a:pt x="13078" y="27369"/>
                  </a:cubicBezTo>
                  <a:cubicBezTo>
                    <a:pt x="13091" y="27409"/>
                    <a:pt x="13096" y="27432"/>
                    <a:pt x="13098" y="27432"/>
                  </a:cubicBezTo>
                  <a:cubicBezTo>
                    <a:pt x="13098" y="27432"/>
                    <a:pt x="13098" y="27425"/>
                    <a:pt x="13098" y="27411"/>
                  </a:cubicBezTo>
                  <a:cubicBezTo>
                    <a:pt x="13119" y="27662"/>
                    <a:pt x="13119" y="27892"/>
                    <a:pt x="13140" y="28122"/>
                  </a:cubicBezTo>
                  <a:cubicBezTo>
                    <a:pt x="13140" y="28206"/>
                    <a:pt x="13119" y="28289"/>
                    <a:pt x="13057" y="28331"/>
                  </a:cubicBezTo>
                  <a:cubicBezTo>
                    <a:pt x="12806" y="28582"/>
                    <a:pt x="12575" y="28833"/>
                    <a:pt x="12303" y="29084"/>
                  </a:cubicBezTo>
                  <a:cubicBezTo>
                    <a:pt x="12157" y="29210"/>
                    <a:pt x="12136" y="29440"/>
                    <a:pt x="12261" y="29608"/>
                  </a:cubicBezTo>
                  <a:cubicBezTo>
                    <a:pt x="12340" y="29686"/>
                    <a:pt x="12442" y="29728"/>
                    <a:pt x="12543" y="29728"/>
                  </a:cubicBezTo>
                  <a:cubicBezTo>
                    <a:pt x="12630" y="29728"/>
                    <a:pt x="12717" y="29696"/>
                    <a:pt x="12785" y="29628"/>
                  </a:cubicBezTo>
                  <a:cubicBezTo>
                    <a:pt x="12889" y="29545"/>
                    <a:pt x="12994" y="29461"/>
                    <a:pt x="13078" y="29356"/>
                  </a:cubicBezTo>
                  <a:cubicBezTo>
                    <a:pt x="13224" y="29231"/>
                    <a:pt x="13370" y="29084"/>
                    <a:pt x="13496" y="28938"/>
                  </a:cubicBezTo>
                  <a:lnTo>
                    <a:pt x="13705" y="29126"/>
                  </a:lnTo>
                  <a:cubicBezTo>
                    <a:pt x="13873" y="29294"/>
                    <a:pt x="14040" y="29482"/>
                    <a:pt x="14228" y="29628"/>
                  </a:cubicBezTo>
                  <a:cubicBezTo>
                    <a:pt x="14296" y="29696"/>
                    <a:pt x="14382" y="29728"/>
                    <a:pt x="14468" y="29728"/>
                  </a:cubicBezTo>
                  <a:cubicBezTo>
                    <a:pt x="14566" y="29728"/>
                    <a:pt x="14663" y="29686"/>
                    <a:pt x="14730" y="29608"/>
                  </a:cubicBezTo>
                  <a:cubicBezTo>
                    <a:pt x="14877" y="29461"/>
                    <a:pt x="14856" y="29210"/>
                    <a:pt x="14710" y="29084"/>
                  </a:cubicBezTo>
                  <a:cubicBezTo>
                    <a:pt x="14500" y="28875"/>
                    <a:pt x="14291" y="28645"/>
                    <a:pt x="14061" y="28457"/>
                  </a:cubicBezTo>
                  <a:cubicBezTo>
                    <a:pt x="13894" y="28352"/>
                    <a:pt x="13831" y="28143"/>
                    <a:pt x="13873" y="27955"/>
                  </a:cubicBezTo>
                  <a:cubicBezTo>
                    <a:pt x="13873" y="27913"/>
                    <a:pt x="13873" y="27871"/>
                    <a:pt x="13873" y="27850"/>
                  </a:cubicBezTo>
                  <a:cubicBezTo>
                    <a:pt x="13894" y="27683"/>
                    <a:pt x="13914" y="27515"/>
                    <a:pt x="13914" y="27348"/>
                  </a:cubicBezTo>
                  <a:lnTo>
                    <a:pt x="13956" y="27348"/>
                  </a:lnTo>
                  <a:cubicBezTo>
                    <a:pt x="14291" y="27703"/>
                    <a:pt x="14710" y="27976"/>
                    <a:pt x="14982" y="28394"/>
                  </a:cubicBezTo>
                  <a:cubicBezTo>
                    <a:pt x="15043" y="28486"/>
                    <a:pt x="15138" y="28544"/>
                    <a:pt x="15242" y="28544"/>
                  </a:cubicBezTo>
                  <a:cubicBezTo>
                    <a:pt x="15280" y="28544"/>
                    <a:pt x="15319" y="28536"/>
                    <a:pt x="15358" y="28520"/>
                  </a:cubicBezTo>
                  <a:cubicBezTo>
                    <a:pt x="15609" y="28436"/>
                    <a:pt x="15714" y="28122"/>
                    <a:pt x="15546" y="27913"/>
                  </a:cubicBezTo>
                  <a:cubicBezTo>
                    <a:pt x="15337" y="27662"/>
                    <a:pt x="15107" y="27411"/>
                    <a:pt x="14856" y="27201"/>
                  </a:cubicBezTo>
                  <a:cubicBezTo>
                    <a:pt x="14563" y="26908"/>
                    <a:pt x="14270" y="26636"/>
                    <a:pt x="13977" y="26343"/>
                  </a:cubicBezTo>
                  <a:cubicBezTo>
                    <a:pt x="13873" y="26260"/>
                    <a:pt x="13831" y="26113"/>
                    <a:pt x="13873" y="25988"/>
                  </a:cubicBezTo>
                  <a:cubicBezTo>
                    <a:pt x="13873" y="25820"/>
                    <a:pt x="13894" y="25632"/>
                    <a:pt x="13894" y="25444"/>
                  </a:cubicBezTo>
                  <a:cubicBezTo>
                    <a:pt x="13914" y="25297"/>
                    <a:pt x="13914" y="25151"/>
                    <a:pt x="13935" y="25004"/>
                  </a:cubicBezTo>
                  <a:cubicBezTo>
                    <a:pt x="13956" y="25004"/>
                    <a:pt x="13977" y="25025"/>
                    <a:pt x="13998" y="25025"/>
                  </a:cubicBezTo>
                  <a:cubicBezTo>
                    <a:pt x="14333" y="25360"/>
                    <a:pt x="14730" y="25716"/>
                    <a:pt x="15044" y="26009"/>
                  </a:cubicBezTo>
                  <a:cubicBezTo>
                    <a:pt x="15358" y="26302"/>
                    <a:pt x="15672" y="26615"/>
                    <a:pt x="15986" y="26908"/>
                  </a:cubicBezTo>
                  <a:cubicBezTo>
                    <a:pt x="16059" y="26982"/>
                    <a:pt x="16153" y="27018"/>
                    <a:pt x="16250" y="27018"/>
                  </a:cubicBezTo>
                  <a:cubicBezTo>
                    <a:pt x="16347" y="27018"/>
                    <a:pt x="16446" y="26982"/>
                    <a:pt x="16530" y="26908"/>
                  </a:cubicBezTo>
                  <a:cubicBezTo>
                    <a:pt x="16676" y="26762"/>
                    <a:pt x="16655" y="26511"/>
                    <a:pt x="16488" y="26385"/>
                  </a:cubicBezTo>
                  <a:cubicBezTo>
                    <a:pt x="16153" y="26051"/>
                    <a:pt x="15798" y="25716"/>
                    <a:pt x="15442" y="25381"/>
                  </a:cubicBezTo>
                  <a:cubicBezTo>
                    <a:pt x="14961" y="24942"/>
                    <a:pt x="14479" y="24481"/>
                    <a:pt x="13977" y="24042"/>
                  </a:cubicBezTo>
                  <a:cubicBezTo>
                    <a:pt x="13914" y="23979"/>
                    <a:pt x="13873" y="23895"/>
                    <a:pt x="13873" y="23812"/>
                  </a:cubicBezTo>
                  <a:lnTo>
                    <a:pt x="13873" y="22012"/>
                  </a:lnTo>
                  <a:cubicBezTo>
                    <a:pt x="13873" y="21970"/>
                    <a:pt x="13894" y="21929"/>
                    <a:pt x="13894" y="21887"/>
                  </a:cubicBezTo>
                  <a:cubicBezTo>
                    <a:pt x="13956" y="21929"/>
                    <a:pt x="14019" y="21970"/>
                    <a:pt x="14082" y="22012"/>
                  </a:cubicBezTo>
                  <a:cubicBezTo>
                    <a:pt x="14186" y="22096"/>
                    <a:pt x="14291" y="22159"/>
                    <a:pt x="14438" y="22242"/>
                  </a:cubicBezTo>
                  <a:cubicBezTo>
                    <a:pt x="14605" y="22347"/>
                    <a:pt x="14793" y="22431"/>
                    <a:pt x="14898" y="22514"/>
                  </a:cubicBezTo>
                  <a:cubicBezTo>
                    <a:pt x="15023" y="22577"/>
                    <a:pt x="15149" y="22661"/>
                    <a:pt x="15295" y="22724"/>
                  </a:cubicBezTo>
                  <a:cubicBezTo>
                    <a:pt x="15588" y="22891"/>
                    <a:pt x="15881" y="23058"/>
                    <a:pt x="16153" y="23247"/>
                  </a:cubicBezTo>
                  <a:lnTo>
                    <a:pt x="16070" y="24063"/>
                  </a:lnTo>
                  <a:cubicBezTo>
                    <a:pt x="16049" y="24209"/>
                    <a:pt x="16028" y="24335"/>
                    <a:pt x="16007" y="24481"/>
                  </a:cubicBezTo>
                  <a:cubicBezTo>
                    <a:pt x="15944" y="24690"/>
                    <a:pt x="16049" y="24900"/>
                    <a:pt x="16258" y="24963"/>
                  </a:cubicBezTo>
                  <a:cubicBezTo>
                    <a:pt x="16288" y="24969"/>
                    <a:pt x="16319" y="24972"/>
                    <a:pt x="16348" y="24972"/>
                  </a:cubicBezTo>
                  <a:cubicBezTo>
                    <a:pt x="16519" y="24972"/>
                    <a:pt x="16665" y="24869"/>
                    <a:pt x="16718" y="24690"/>
                  </a:cubicBezTo>
                  <a:cubicBezTo>
                    <a:pt x="16718" y="24628"/>
                    <a:pt x="16739" y="24565"/>
                    <a:pt x="16739" y="24502"/>
                  </a:cubicBezTo>
                  <a:cubicBezTo>
                    <a:pt x="16781" y="24126"/>
                    <a:pt x="16823" y="23728"/>
                    <a:pt x="16865" y="23351"/>
                  </a:cubicBezTo>
                  <a:cubicBezTo>
                    <a:pt x="16865" y="23289"/>
                    <a:pt x="16907" y="23226"/>
                    <a:pt x="16907" y="23142"/>
                  </a:cubicBezTo>
                  <a:lnTo>
                    <a:pt x="18078" y="23665"/>
                  </a:lnTo>
                  <a:lnTo>
                    <a:pt x="18078" y="23812"/>
                  </a:lnTo>
                  <a:cubicBezTo>
                    <a:pt x="18036" y="24063"/>
                    <a:pt x="18015" y="24335"/>
                    <a:pt x="17974" y="24586"/>
                  </a:cubicBezTo>
                  <a:cubicBezTo>
                    <a:pt x="17932" y="24963"/>
                    <a:pt x="17848" y="25318"/>
                    <a:pt x="17806" y="25695"/>
                  </a:cubicBezTo>
                  <a:cubicBezTo>
                    <a:pt x="17785" y="25862"/>
                    <a:pt x="17764" y="26009"/>
                    <a:pt x="17785" y="26176"/>
                  </a:cubicBezTo>
                  <a:cubicBezTo>
                    <a:pt x="17785" y="26239"/>
                    <a:pt x="17806" y="26302"/>
                    <a:pt x="17848" y="26343"/>
                  </a:cubicBezTo>
                  <a:cubicBezTo>
                    <a:pt x="17907" y="26446"/>
                    <a:pt x="18006" y="26497"/>
                    <a:pt x="18111" y="26497"/>
                  </a:cubicBezTo>
                  <a:cubicBezTo>
                    <a:pt x="18156" y="26497"/>
                    <a:pt x="18202" y="26488"/>
                    <a:pt x="18246" y="26469"/>
                  </a:cubicBezTo>
                  <a:cubicBezTo>
                    <a:pt x="18392" y="26427"/>
                    <a:pt x="18476" y="26302"/>
                    <a:pt x="18497" y="26155"/>
                  </a:cubicBezTo>
                  <a:cubicBezTo>
                    <a:pt x="18497" y="26030"/>
                    <a:pt x="18497" y="25904"/>
                    <a:pt x="18518" y="25779"/>
                  </a:cubicBezTo>
                  <a:cubicBezTo>
                    <a:pt x="18580" y="25318"/>
                    <a:pt x="18643" y="24900"/>
                    <a:pt x="18706" y="24460"/>
                  </a:cubicBezTo>
                  <a:cubicBezTo>
                    <a:pt x="18727" y="24314"/>
                    <a:pt x="18748" y="24146"/>
                    <a:pt x="18790" y="23979"/>
                  </a:cubicBezTo>
                  <a:lnTo>
                    <a:pt x="19020" y="24084"/>
                  </a:lnTo>
                  <a:cubicBezTo>
                    <a:pt x="19229" y="24167"/>
                    <a:pt x="19417" y="24251"/>
                    <a:pt x="19627" y="24335"/>
                  </a:cubicBezTo>
                  <a:cubicBezTo>
                    <a:pt x="20024" y="24502"/>
                    <a:pt x="20401" y="24649"/>
                    <a:pt x="20777" y="24816"/>
                  </a:cubicBezTo>
                  <a:cubicBezTo>
                    <a:pt x="20842" y="24852"/>
                    <a:pt x="20906" y="24867"/>
                    <a:pt x="20966" y="24867"/>
                  </a:cubicBezTo>
                  <a:cubicBezTo>
                    <a:pt x="21293" y="24867"/>
                    <a:pt x="21508" y="24401"/>
                    <a:pt x="21154" y="24188"/>
                  </a:cubicBezTo>
                  <a:cubicBezTo>
                    <a:pt x="21091" y="24146"/>
                    <a:pt x="21028" y="24105"/>
                    <a:pt x="20945" y="24084"/>
                  </a:cubicBezTo>
                  <a:cubicBezTo>
                    <a:pt x="20610" y="23937"/>
                    <a:pt x="20254" y="23812"/>
                    <a:pt x="19899" y="23665"/>
                  </a:cubicBezTo>
                  <a:cubicBezTo>
                    <a:pt x="19564" y="23540"/>
                    <a:pt x="19208" y="23393"/>
                    <a:pt x="18852" y="23247"/>
                  </a:cubicBezTo>
                  <a:cubicBezTo>
                    <a:pt x="18915" y="22807"/>
                    <a:pt x="18957" y="22389"/>
                    <a:pt x="18999" y="21950"/>
                  </a:cubicBezTo>
                  <a:cubicBezTo>
                    <a:pt x="19062" y="21970"/>
                    <a:pt x="19104" y="21991"/>
                    <a:pt x="19166" y="22012"/>
                  </a:cubicBezTo>
                  <a:cubicBezTo>
                    <a:pt x="19313" y="22075"/>
                    <a:pt x="19438" y="22138"/>
                    <a:pt x="19585" y="22201"/>
                  </a:cubicBezTo>
                  <a:cubicBezTo>
                    <a:pt x="19857" y="22305"/>
                    <a:pt x="20129" y="22431"/>
                    <a:pt x="20401" y="22535"/>
                  </a:cubicBezTo>
                  <a:cubicBezTo>
                    <a:pt x="20445" y="22555"/>
                    <a:pt x="20491" y="22564"/>
                    <a:pt x="20537" y="22564"/>
                  </a:cubicBezTo>
                  <a:cubicBezTo>
                    <a:pt x="20688" y="22564"/>
                    <a:pt x="20834" y="22465"/>
                    <a:pt x="20882" y="22305"/>
                  </a:cubicBezTo>
                  <a:cubicBezTo>
                    <a:pt x="20945" y="22117"/>
                    <a:pt x="20819" y="21908"/>
                    <a:pt x="20631" y="21845"/>
                  </a:cubicBezTo>
                  <a:cubicBezTo>
                    <a:pt x="20380" y="21740"/>
                    <a:pt x="20129" y="21636"/>
                    <a:pt x="19857" y="21531"/>
                  </a:cubicBezTo>
                  <a:cubicBezTo>
                    <a:pt x="19731" y="21468"/>
                    <a:pt x="19606" y="21405"/>
                    <a:pt x="19438" y="21343"/>
                  </a:cubicBezTo>
                  <a:lnTo>
                    <a:pt x="19438" y="20548"/>
                  </a:lnTo>
                  <a:lnTo>
                    <a:pt x="19438" y="19585"/>
                  </a:lnTo>
                  <a:cubicBezTo>
                    <a:pt x="19438" y="19355"/>
                    <a:pt x="19417" y="19125"/>
                    <a:pt x="19417" y="18874"/>
                  </a:cubicBezTo>
                  <a:lnTo>
                    <a:pt x="19417" y="18727"/>
                  </a:lnTo>
                  <a:cubicBezTo>
                    <a:pt x="19480" y="18769"/>
                    <a:pt x="19522" y="18769"/>
                    <a:pt x="19564" y="18811"/>
                  </a:cubicBezTo>
                  <a:cubicBezTo>
                    <a:pt x="20045" y="19083"/>
                    <a:pt x="20526" y="19376"/>
                    <a:pt x="21028" y="19648"/>
                  </a:cubicBezTo>
                  <a:cubicBezTo>
                    <a:pt x="21154" y="19711"/>
                    <a:pt x="21259" y="19836"/>
                    <a:pt x="21280" y="20004"/>
                  </a:cubicBezTo>
                  <a:cubicBezTo>
                    <a:pt x="21321" y="20317"/>
                    <a:pt x="21405" y="20631"/>
                    <a:pt x="21468" y="20924"/>
                  </a:cubicBezTo>
                  <a:cubicBezTo>
                    <a:pt x="21510" y="21050"/>
                    <a:pt x="21531" y="21154"/>
                    <a:pt x="21552" y="21280"/>
                  </a:cubicBezTo>
                  <a:cubicBezTo>
                    <a:pt x="21677" y="21782"/>
                    <a:pt x="21782" y="22305"/>
                    <a:pt x="21886" y="22807"/>
                  </a:cubicBezTo>
                  <a:cubicBezTo>
                    <a:pt x="21928" y="22954"/>
                    <a:pt x="21970" y="23121"/>
                    <a:pt x="22012" y="23268"/>
                  </a:cubicBezTo>
                  <a:cubicBezTo>
                    <a:pt x="22033" y="23414"/>
                    <a:pt x="22158" y="23519"/>
                    <a:pt x="22326" y="23519"/>
                  </a:cubicBezTo>
                  <a:cubicBezTo>
                    <a:pt x="22344" y="23522"/>
                    <a:pt x="22363" y="23523"/>
                    <a:pt x="22381" y="23523"/>
                  </a:cubicBezTo>
                  <a:cubicBezTo>
                    <a:pt x="22606" y="23523"/>
                    <a:pt x="22780" y="23291"/>
                    <a:pt x="22702" y="23058"/>
                  </a:cubicBezTo>
                  <a:cubicBezTo>
                    <a:pt x="22661" y="22891"/>
                    <a:pt x="22619" y="22745"/>
                    <a:pt x="22577" y="22598"/>
                  </a:cubicBezTo>
                  <a:cubicBezTo>
                    <a:pt x="22409" y="21887"/>
                    <a:pt x="22263" y="21196"/>
                    <a:pt x="22096" y="20506"/>
                  </a:cubicBezTo>
                  <a:cubicBezTo>
                    <a:pt x="22096" y="20443"/>
                    <a:pt x="22096" y="20401"/>
                    <a:pt x="22075" y="20317"/>
                  </a:cubicBezTo>
                  <a:lnTo>
                    <a:pt x="22075" y="20317"/>
                  </a:lnTo>
                  <a:cubicBezTo>
                    <a:pt x="22158" y="20359"/>
                    <a:pt x="22200" y="20380"/>
                    <a:pt x="22263" y="20401"/>
                  </a:cubicBezTo>
                  <a:cubicBezTo>
                    <a:pt x="22493" y="20527"/>
                    <a:pt x="22744" y="20652"/>
                    <a:pt x="22995" y="20757"/>
                  </a:cubicBezTo>
                  <a:cubicBezTo>
                    <a:pt x="23121" y="20799"/>
                    <a:pt x="23205" y="20924"/>
                    <a:pt x="23225" y="21050"/>
                  </a:cubicBezTo>
                  <a:cubicBezTo>
                    <a:pt x="23246" y="21113"/>
                    <a:pt x="23267" y="21196"/>
                    <a:pt x="23288" y="21259"/>
                  </a:cubicBezTo>
                  <a:cubicBezTo>
                    <a:pt x="23414" y="21761"/>
                    <a:pt x="23539" y="22263"/>
                    <a:pt x="23665" y="22766"/>
                  </a:cubicBezTo>
                  <a:cubicBezTo>
                    <a:pt x="23707" y="22912"/>
                    <a:pt x="23769" y="23079"/>
                    <a:pt x="23832" y="23205"/>
                  </a:cubicBezTo>
                  <a:cubicBezTo>
                    <a:pt x="23889" y="23336"/>
                    <a:pt x="24012" y="23417"/>
                    <a:pt x="24158" y="23417"/>
                  </a:cubicBezTo>
                  <a:cubicBezTo>
                    <a:pt x="24175" y="23417"/>
                    <a:pt x="24192" y="23416"/>
                    <a:pt x="24209" y="23414"/>
                  </a:cubicBezTo>
                  <a:cubicBezTo>
                    <a:pt x="24355" y="23393"/>
                    <a:pt x="24481" y="23289"/>
                    <a:pt x="24523" y="23142"/>
                  </a:cubicBezTo>
                  <a:cubicBezTo>
                    <a:pt x="24544" y="23038"/>
                    <a:pt x="24523" y="22954"/>
                    <a:pt x="24481" y="22870"/>
                  </a:cubicBezTo>
                  <a:cubicBezTo>
                    <a:pt x="24397" y="22724"/>
                    <a:pt x="24355" y="22577"/>
                    <a:pt x="24313" y="22431"/>
                  </a:cubicBezTo>
                  <a:cubicBezTo>
                    <a:pt x="24251" y="22138"/>
                    <a:pt x="24188" y="21845"/>
                    <a:pt x="24125" y="21552"/>
                  </a:cubicBezTo>
                  <a:cubicBezTo>
                    <a:pt x="24104" y="21531"/>
                    <a:pt x="24104" y="21510"/>
                    <a:pt x="24125" y="21468"/>
                  </a:cubicBezTo>
                  <a:cubicBezTo>
                    <a:pt x="24355" y="21594"/>
                    <a:pt x="24586" y="21719"/>
                    <a:pt x="24837" y="21845"/>
                  </a:cubicBezTo>
                  <a:cubicBezTo>
                    <a:pt x="24899" y="21866"/>
                    <a:pt x="24941" y="21929"/>
                    <a:pt x="24962" y="22012"/>
                  </a:cubicBezTo>
                  <a:cubicBezTo>
                    <a:pt x="25004" y="22222"/>
                    <a:pt x="25067" y="22431"/>
                    <a:pt x="25130" y="22619"/>
                  </a:cubicBezTo>
                  <a:cubicBezTo>
                    <a:pt x="25171" y="22766"/>
                    <a:pt x="25192" y="22891"/>
                    <a:pt x="25213" y="23017"/>
                  </a:cubicBezTo>
                  <a:cubicBezTo>
                    <a:pt x="25250" y="23199"/>
                    <a:pt x="25413" y="23318"/>
                    <a:pt x="25579" y="23318"/>
                  </a:cubicBezTo>
                  <a:cubicBezTo>
                    <a:pt x="25604" y="23318"/>
                    <a:pt x="25628" y="23315"/>
                    <a:pt x="25653" y="23310"/>
                  </a:cubicBezTo>
                  <a:cubicBezTo>
                    <a:pt x="25862" y="23268"/>
                    <a:pt x="25966" y="23079"/>
                    <a:pt x="25925" y="22870"/>
                  </a:cubicBezTo>
                  <a:cubicBezTo>
                    <a:pt x="25904" y="22745"/>
                    <a:pt x="25862" y="22598"/>
                    <a:pt x="25820" y="22473"/>
                  </a:cubicBezTo>
                  <a:cubicBezTo>
                    <a:pt x="25778" y="22284"/>
                    <a:pt x="25715" y="22096"/>
                    <a:pt x="25674" y="21908"/>
                  </a:cubicBezTo>
                  <a:lnTo>
                    <a:pt x="25925" y="21845"/>
                  </a:lnTo>
                  <a:cubicBezTo>
                    <a:pt x="26176" y="21782"/>
                    <a:pt x="26406" y="21719"/>
                    <a:pt x="26657" y="21636"/>
                  </a:cubicBezTo>
                  <a:cubicBezTo>
                    <a:pt x="26803" y="21594"/>
                    <a:pt x="26908" y="21468"/>
                    <a:pt x="26908" y="21322"/>
                  </a:cubicBezTo>
                  <a:cubicBezTo>
                    <a:pt x="26929" y="21175"/>
                    <a:pt x="26845" y="21050"/>
                    <a:pt x="26720" y="20987"/>
                  </a:cubicBezTo>
                  <a:cubicBezTo>
                    <a:pt x="26657" y="20956"/>
                    <a:pt x="26594" y="20940"/>
                    <a:pt x="26534" y="20940"/>
                  </a:cubicBezTo>
                  <a:cubicBezTo>
                    <a:pt x="26474" y="20940"/>
                    <a:pt x="26416" y="20956"/>
                    <a:pt x="26364" y="20987"/>
                  </a:cubicBezTo>
                  <a:cubicBezTo>
                    <a:pt x="26050" y="21071"/>
                    <a:pt x="25715" y="21154"/>
                    <a:pt x="25402" y="21238"/>
                  </a:cubicBezTo>
                  <a:cubicBezTo>
                    <a:pt x="25376" y="21247"/>
                    <a:pt x="25350" y="21252"/>
                    <a:pt x="25325" y="21252"/>
                  </a:cubicBezTo>
                  <a:cubicBezTo>
                    <a:pt x="25290" y="21252"/>
                    <a:pt x="25259" y="21242"/>
                    <a:pt x="25234" y="21217"/>
                  </a:cubicBezTo>
                  <a:cubicBezTo>
                    <a:pt x="24983" y="21071"/>
                    <a:pt x="24774" y="20924"/>
                    <a:pt x="24502" y="20757"/>
                  </a:cubicBezTo>
                  <a:lnTo>
                    <a:pt x="24941" y="20631"/>
                  </a:lnTo>
                  <a:cubicBezTo>
                    <a:pt x="25255" y="20506"/>
                    <a:pt x="25590" y="20422"/>
                    <a:pt x="25946" y="20380"/>
                  </a:cubicBezTo>
                  <a:lnTo>
                    <a:pt x="25987" y="20380"/>
                  </a:lnTo>
                  <a:cubicBezTo>
                    <a:pt x="26176" y="20359"/>
                    <a:pt x="26322" y="20171"/>
                    <a:pt x="26280" y="19983"/>
                  </a:cubicBezTo>
                  <a:cubicBezTo>
                    <a:pt x="26261" y="19806"/>
                    <a:pt x="26095" y="19667"/>
                    <a:pt x="25919" y="19667"/>
                  </a:cubicBezTo>
                  <a:cubicBezTo>
                    <a:pt x="25907" y="19667"/>
                    <a:pt x="25895" y="19667"/>
                    <a:pt x="25883" y="19669"/>
                  </a:cubicBezTo>
                  <a:cubicBezTo>
                    <a:pt x="25715" y="19669"/>
                    <a:pt x="25569" y="19711"/>
                    <a:pt x="25422" y="19732"/>
                  </a:cubicBezTo>
                  <a:cubicBezTo>
                    <a:pt x="25171" y="19815"/>
                    <a:pt x="24941" y="19899"/>
                    <a:pt x="24690" y="19962"/>
                  </a:cubicBezTo>
                  <a:cubicBezTo>
                    <a:pt x="24355" y="20066"/>
                    <a:pt x="24000" y="20150"/>
                    <a:pt x="23665" y="20234"/>
                  </a:cubicBezTo>
                  <a:cubicBezTo>
                    <a:pt x="23635" y="20249"/>
                    <a:pt x="23603" y="20256"/>
                    <a:pt x="23571" y="20256"/>
                  </a:cubicBezTo>
                  <a:cubicBezTo>
                    <a:pt x="23512" y="20256"/>
                    <a:pt x="23454" y="20232"/>
                    <a:pt x="23414" y="20192"/>
                  </a:cubicBezTo>
                  <a:lnTo>
                    <a:pt x="22598" y="19648"/>
                  </a:lnTo>
                  <a:cubicBezTo>
                    <a:pt x="22556" y="19627"/>
                    <a:pt x="22535" y="19606"/>
                    <a:pt x="22514" y="19564"/>
                  </a:cubicBezTo>
                  <a:cubicBezTo>
                    <a:pt x="22661" y="19543"/>
                    <a:pt x="22786" y="19501"/>
                    <a:pt x="22912" y="19460"/>
                  </a:cubicBezTo>
                  <a:lnTo>
                    <a:pt x="24397" y="18999"/>
                  </a:lnTo>
                  <a:lnTo>
                    <a:pt x="25192" y="18769"/>
                  </a:lnTo>
                  <a:cubicBezTo>
                    <a:pt x="25360" y="18727"/>
                    <a:pt x="25464" y="18581"/>
                    <a:pt x="25485" y="18413"/>
                  </a:cubicBezTo>
                  <a:cubicBezTo>
                    <a:pt x="25485" y="18246"/>
                    <a:pt x="25381" y="18120"/>
                    <a:pt x="25234" y="18079"/>
                  </a:cubicBezTo>
                  <a:cubicBezTo>
                    <a:pt x="25192" y="18068"/>
                    <a:pt x="25150" y="18063"/>
                    <a:pt x="25109" y="18063"/>
                  </a:cubicBezTo>
                  <a:cubicBezTo>
                    <a:pt x="25067" y="18063"/>
                    <a:pt x="25025" y="18068"/>
                    <a:pt x="24983" y="18079"/>
                  </a:cubicBezTo>
                  <a:cubicBezTo>
                    <a:pt x="24376" y="18246"/>
                    <a:pt x="23769" y="18434"/>
                    <a:pt x="23184" y="18623"/>
                  </a:cubicBezTo>
                  <a:cubicBezTo>
                    <a:pt x="22681" y="18790"/>
                    <a:pt x="22200" y="18937"/>
                    <a:pt x="21698" y="19083"/>
                  </a:cubicBezTo>
                  <a:cubicBezTo>
                    <a:pt x="21674" y="19099"/>
                    <a:pt x="21644" y="19106"/>
                    <a:pt x="21612" y="19106"/>
                  </a:cubicBezTo>
                  <a:cubicBezTo>
                    <a:pt x="21561" y="19106"/>
                    <a:pt x="21507" y="19088"/>
                    <a:pt x="21468" y="19062"/>
                  </a:cubicBezTo>
                  <a:cubicBezTo>
                    <a:pt x="20945" y="18748"/>
                    <a:pt x="20422" y="18455"/>
                    <a:pt x="19899" y="18162"/>
                  </a:cubicBezTo>
                  <a:cubicBezTo>
                    <a:pt x="19878" y="18120"/>
                    <a:pt x="19836" y="18100"/>
                    <a:pt x="19815" y="18079"/>
                  </a:cubicBezTo>
                  <a:lnTo>
                    <a:pt x="20401" y="17765"/>
                  </a:lnTo>
                  <a:cubicBezTo>
                    <a:pt x="20526" y="17702"/>
                    <a:pt x="20652" y="17618"/>
                    <a:pt x="20777" y="17556"/>
                  </a:cubicBezTo>
                  <a:cubicBezTo>
                    <a:pt x="20945" y="17451"/>
                    <a:pt x="21112" y="17367"/>
                    <a:pt x="21280" y="17263"/>
                  </a:cubicBezTo>
                  <a:cubicBezTo>
                    <a:pt x="21552" y="17095"/>
                    <a:pt x="21824" y="16928"/>
                    <a:pt x="22117" y="16802"/>
                  </a:cubicBezTo>
                  <a:cubicBezTo>
                    <a:pt x="22451" y="17053"/>
                    <a:pt x="22786" y="17304"/>
                    <a:pt x="23121" y="17576"/>
                  </a:cubicBezTo>
                  <a:cubicBezTo>
                    <a:pt x="23191" y="17637"/>
                    <a:pt x="23281" y="17668"/>
                    <a:pt x="23372" y="17668"/>
                  </a:cubicBezTo>
                  <a:cubicBezTo>
                    <a:pt x="23469" y="17668"/>
                    <a:pt x="23568" y="17632"/>
                    <a:pt x="23644" y="17556"/>
                  </a:cubicBezTo>
                  <a:cubicBezTo>
                    <a:pt x="23769" y="17409"/>
                    <a:pt x="23769" y="17158"/>
                    <a:pt x="23623" y="17032"/>
                  </a:cubicBezTo>
                  <a:cubicBezTo>
                    <a:pt x="23581" y="16991"/>
                    <a:pt x="23518" y="16949"/>
                    <a:pt x="23477" y="16907"/>
                  </a:cubicBezTo>
                  <a:lnTo>
                    <a:pt x="22849" y="16447"/>
                  </a:lnTo>
                  <a:lnTo>
                    <a:pt x="22368" y="16112"/>
                  </a:lnTo>
                  <a:lnTo>
                    <a:pt x="23414" y="15317"/>
                  </a:lnTo>
                  <a:lnTo>
                    <a:pt x="23581" y="15442"/>
                  </a:lnTo>
                  <a:lnTo>
                    <a:pt x="24983" y="16551"/>
                  </a:lnTo>
                  <a:cubicBezTo>
                    <a:pt x="25109" y="16635"/>
                    <a:pt x="25234" y="16719"/>
                    <a:pt x="25360" y="16802"/>
                  </a:cubicBezTo>
                  <a:cubicBezTo>
                    <a:pt x="25427" y="16843"/>
                    <a:pt x="25494" y="16860"/>
                    <a:pt x="25556" y="16860"/>
                  </a:cubicBezTo>
                  <a:cubicBezTo>
                    <a:pt x="25879" y="16860"/>
                    <a:pt x="26084" y="16385"/>
                    <a:pt x="25715" y="16175"/>
                  </a:cubicBezTo>
                  <a:cubicBezTo>
                    <a:pt x="25590" y="16112"/>
                    <a:pt x="25464" y="16007"/>
                    <a:pt x="25360" y="15924"/>
                  </a:cubicBezTo>
                  <a:lnTo>
                    <a:pt x="24146" y="14982"/>
                  </a:lnTo>
                  <a:lnTo>
                    <a:pt x="24041" y="14877"/>
                  </a:lnTo>
                  <a:cubicBezTo>
                    <a:pt x="24083" y="14835"/>
                    <a:pt x="24125" y="14794"/>
                    <a:pt x="24167" y="14752"/>
                  </a:cubicBezTo>
                  <a:cubicBezTo>
                    <a:pt x="24418" y="14563"/>
                    <a:pt x="24669" y="14354"/>
                    <a:pt x="24941" y="14145"/>
                  </a:cubicBezTo>
                  <a:cubicBezTo>
                    <a:pt x="25213" y="13957"/>
                    <a:pt x="25485" y="13747"/>
                    <a:pt x="25757" y="13538"/>
                  </a:cubicBezTo>
                  <a:cubicBezTo>
                    <a:pt x="25904" y="13434"/>
                    <a:pt x="25966" y="13224"/>
                    <a:pt x="25883" y="13078"/>
                  </a:cubicBezTo>
                  <a:cubicBezTo>
                    <a:pt x="25805" y="12953"/>
                    <a:pt x="25681" y="12887"/>
                    <a:pt x="25553" y="12887"/>
                  </a:cubicBezTo>
                  <a:cubicBezTo>
                    <a:pt x="25509" y="12887"/>
                    <a:pt x="25465" y="12894"/>
                    <a:pt x="25422" y="12911"/>
                  </a:cubicBezTo>
                  <a:cubicBezTo>
                    <a:pt x="25360" y="12931"/>
                    <a:pt x="25318" y="12952"/>
                    <a:pt x="25255" y="12994"/>
                  </a:cubicBezTo>
                  <a:cubicBezTo>
                    <a:pt x="25150" y="13057"/>
                    <a:pt x="25067" y="13141"/>
                    <a:pt x="24962" y="13224"/>
                  </a:cubicBezTo>
                  <a:lnTo>
                    <a:pt x="23539" y="14333"/>
                  </a:lnTo>
                  <a:cubicBezTo>
                    <a:pt x="23497" y="14375"/>
                    <a:pt x="23456" y="14396"/>
                    <a:pt x="23414" y="14417"/>
                  </a:cubicBezTo>
                  <a:lnTo>
                    <a:pt x="22368" y="13664"/>
                  </a:lnTo>
                  <a:cubicBezTo>
                    <a:pt x="22409" y="13601"/>
                    <a:pt x="22451" y="13580"/>
                    <a:pt x="22493" y="13559"/>
                  </a:cubicBezTo>
                  <a:cubicBezTo>
                    <a:pt x="22765" y="13350"/>
                    <a:pt x="23058" y="13141"/>
                    <a:pt x="23330" y="12931"/>
                  </a:cubicBezTo>
                  <a:cubicBezTo>
                    <a:pt x="23435" y="12869"/>
                    <a:pt x="23539" y="12785"/>
                    <a:pt x="23623" y="12722"/>
                  </a:cubicBezTo>
                  <a:cubicBezTo>
                    <a:pt x="23749" y="12576"/>
                    <a:pt x="23749" y="12346"/>
                    <a:pt x="23623" y="12220"/>
                  </a:cubicBezTo>
                  <a:cubicBezTo>
                    <a:pt x="23545" y="12130"/>
                    <a:pt x="23442" y="12089"/>
                    <a:pt x="23341" y="12089"/>
                  </a:cubicBezTo>
                  <a:cubicBezTo>
                    <a:pt x="23254" y="12089"/>
                    <a:pt x="23168" y="12120"/>
                    <a:pt x="23100" y="12178"/>
                  </a:cubicBezTo>
                  <a:cubicBezTo>
                    <a:pt x="22933" y="12325"/>
                    <a:pt x="22744" y="12471"/>
                    <a:pt x="22577" y="12597"/>
                  </a:cubicBezTo>
                  <a:cubicBezTo>
                    <a:pt x="22409" y="12701"/>
                    <a:pt x="22242" y="12848"/>
                    <a:pt x="22054" y="12973"/>
                  </a:cubicBezTo>
                  <a:lnTo>
                    <a:pt x="21133" y="12429"/>
                  </a:lnTo>
                  <a:cubicBezTo>
                    <a:pt x="21049" y="12387"/>
                    <a:pt x="20966" y="12325"/>
                    <a:pt x="20882" y="12283"/>
                  </a:cubicBezTo>
                  <a:lnTo>
                    <a:pt x="19794" y="11697"/>
                  </a:lnTo>
                  <a:lnTo>
                    <a:pt x="19794" y="11676"/>
                  </a:lnTo>
                  <a:cubicBezTo>
                    <a:pt x="19836" y="11634"/>
                    <a:pt x="19878" y="11613"/>
                    <a:pt x="19940" y="11571"/>
                  </a:cubicBezTo>
                  <a:cubicBezTo>
                    <a:pt x="20422" y="11299"/>
                    <a:pt x="20924" y="11027"/>
                    <a:pt x="21405" y="10734"/>
                  </a:cubicBezTo>
                  <a:cubicBezTo>
                    <a:pt x="21473" y="10694"/>
                    <a:pt x="21549" y="10671"/>
                    <a:pt x="21623" y="10671"/>
                  </a:cubicBezTo>
                  <a:cubicBezTo>
                    <a:pt x="21663" y="10671"/>
                    <a:pt x="21703" y="10678"/>
                    <a:pt x="21740" y="10693"/>
                  </a:cubicBezTo>
                  <a:cubicBezTo>
                    <a:pt x="21949" y="10776"/>
                    <a:pt x="22137" y="10839"/>
                    <a:pt x="22326" y="10902"/>
                  </a:cubicBezTo>
                  <a:cubicBezTo>
                    <a:pt x="23058" y="11132"/>
                    <a:pt x="23769" y="11362"/>
                    <a:pt x="24502" y="11571"/>
                  </a:cubicBezTo>
                  <a:cubicBezTo>
                    <a:pt x="24669" y="11634"/>
                    <a:pt x="24858" y="11676"/>
                    <a:pt x="25025" y="11718"/>
                  </a:cubicBezTo>
                  <a:cubicBezTo>
                    <a:pt x="25053" y="11724"/>
                    <a:pt x="25080" y="11727"/>
                    <a:pt x="25108" y="11727"/>
                  </a:cubicBezTo>
                  <a:cubicBezTo>
                    <a:pt x="25266" y="11727"/>
                    <a:pt x="25408" y="11627"/>
                    <a:pt x="25443" y="11467"/>
                  </a:cubicBezTo>
                  <a:cubicBezTo>
                    <a:pt x="25506" y="11258"/>
                    <a:pt x="25381" y="11048"/>
                    <a:pt x="25171" y="11006"/>
                  </a:cubicBezTo>
                  <a:cubicBezTo>
                    <a:pt x="25025" y="10944"/>
                    <a:pt x="24858" y="10923"/>
                    <a:pt x="24690" y="10881"/>
                  </a:cubicBezTo>
                  <a:cubicBezTo>
                    <a:pt x="24460" y="10797"/>
                    <a:pt x="24230" y="10734"/>
                    <a:pt x="24000" y="10651"/>
                  </a:cubicBezTo>
                  <a:lnTo>
                    <a:pt x="22744" y="10253"/>
                  </a:lnTo>
                  <a:lnTo>
                    <a:pt x="22472" y="10190"/>
                  </a:lnTo>
                  <a:cubicBezTo>
                    <a:pt x="22535" y="10149"/>
                    <a:pt x="22577" y="10107"/>
                    <a:pt x="22619" y="10086"/>
                  </a:cubicBezTo>
                  <a:cubicBezTo>
                    <a:pt x="22849" y="9918"/>
                    <a:pt x="23100" y="9772"/>
                    <a:pt x="23330" y="9605"/>
                  </a:cubicBezTo>
                  <a:cubicBezTo>
                    <a:pt x="23400" y="9549"/>
                    <a:pt x="23479" y="9521"/>
                    <a:pt x="23561" y="9521"/>
                  </a:cubicBezTo>
                  <a:cubicBezTo>
                    <a:pt x="23602" y="9521"/>
                    <a:pt x="23644" y="9528"/>
                    <a:pt x="23686" y="9542"/>
                  </a:cubicBezTo>
                  <a:cubicBezTo>
                    <a:pt x="23749" y="9563"/>
                    <a:pt x="23811" y="9563"/>
                    <a:pt x="23874" y="9584"/>
                  </a:cubicBezTo>
                  <a:cubicBezTo>
                    <a:pt x="24376" y="9730"/>
                    <a:pt x="24858" y="9877"/>
                    <a:pt x="25360" y="10023"/>
                  </a:cubicBezTo>
                  <a:cubicBezTo>
                    <a:pt x="25527" y="10065"/>
                    <a:pt x="25694" y="10086"/>
                    <a:pt x="25841" y="10107"/>
                  </a:cubicBezTo>
                  <a:cubicBezTo>
                    <a:pt x="26050" y="10107"/>
                    <a:pt x="26238" y="9960"/>
                    <a:pt x="26259" y="9751"/>
                  </a:cubicBezTo>
                  <a:cubicBezTo>
                    <a:pt x="26259" y="9563"/>
                    <a:pt x="26113" y="9395"/>
                    <a:pt x="25904" y="9374"/>
                  </a:cubicBezTo>
                  <a:cubicBezTo>
                    <a:pt x="25757" y="9353"/>
                    <a:pt x="25590" y="9333"/>
                    <a:pt x="25443" y="9291"/>
                  </a:cubicBezTo>
                  <a:cubicBezTo>
                    <a:pt x="25150" y="9207"/>
                    <a:pt x="24858" y="9102"/>
                    <a:pt x="24565" y="9019"/>
                  </a:cubicBezTo>
                  <a:cubicBezTo>
                    <a:pt x="24523" y="9019"/>
                    <a:pt x="24502" y="8998"/>
                    <a:pt x="24481" y="8998"/>
                  </a:cubicBezTo>
                  <a:cubicBezTo>
                    <a:pt x="24711" y="8830"/>
                    <a:pt x="24920" y="8705"/>
                    <a:pt x="25130" y="8558"/>
                  </a:cubicBezTo>
                  <a:cubicBezTo>
                    <a:pt x="25191" y="8528"/>
                    <a:pt x="25252" y="8508"/>
                    <a:pt x="25322" y="8508"/>
                  </a:cubicBezTo>
                  <a:cubicBezTo>
                    <a:pt x="25347" y="8508"/>
                    <a:pt x="25373" y="8511"/>
                    <a:pt x="25402" y="8517"/>
                  </a:cubicBezTo>
                  <a:cubicBezTo>
                    <a:pt x="25715" y="8621"/>
                    <a:pt x="26050" y="8684"/>
                    <a:pt x="26364" y="8789"/>
                  </a:cubicBezTo>
                  <a:cubicBezTo>
                    <a:pt x="26405" y="8801"/>
                    <a:pt x="26445" y="8807"/>
                    <a:pt x="26485" y="8807"/>
                  </a:cubicBezTo>
                  <a:cubicBezTo>
                    <a:pt x="26649" y="8807"/>
                    <a:pt x="26795" y="8706"/>
                    <a:pt x="26845" y="8537"/>
                  </a:cubicBezTo>
                  <a:cubicBezTo>
                    <a:pt x="26908" y="8349"/>
                    <a:pt x="26803" y="8140"/>
                    <a:pt x="26594" y="8098"/>
                  </a:cubicBezTo>
                  <a:cubicBezTo>
                    <a:pt x="26490" y="8056"/>
                    <a:pt x="26364" y="8035"/>
                    <a:pt x="26259" y="7993"/>
                  </a:cubicBezTo>
                  <a:lnTo>
                    <a:pt x="25653" y="7826"/>
                  </a:lnTo>
                  <a:cubicBezTo>
                    <a:pt x="25674" y="7742"/>
                    <a:pt x="25694" y="7659"/>
                    <a:pt x="25715" y="7575"/>
                  </a:cubicBezTo>
                  <a:cubicBezTo>
                    <a:pt x="25778" y="7345"/>
                    <a:pt x="25841" y="7115"/>
                    <a:pt x="25904" y="6864"/>
                  </a:cubicBezTo>
                  <a:cubicBezTo>
                    <a:pt x="25946" y="6675"/>
                    <a:pt x="25820" y="6466"/>
                    <a:pt x="25632" y="6424"/>
                  </a:cubicBezTo>
                  <a:cubicBezTo>
                    <a:pt x="25616" y="6423"/>
                    <a:pt x="25601" y="6422"/>
                    <a:pt x="25587" y="6422"/>
                  </a:cubicBezTo>
                  <a:cubicBezTo>
                    <a:pt x="25396" y="6422"/>
                    <a:pt x="25231" y="6544"/>
                    <a:pt x="25192" y="6738"/>
                  </a:cubicBezTo>
                  <a:cubicBezTo>
                    <a:pt x="25109" y="7073"/>
                    <a:pt x="25004" y="7408"/>
                    <a:pt x="24920" y="7742"/>
                  </a:cubicBezTo>
                  <a:cubicBezTo>
                    <a:pt x="24920" y="7805"/>
                    <a:pt x="24878" y="7868"/>
                    <a:pt x="24816" y="7889"/>
                  </a:cubicBezTo>
                  <a:lnTo>
                    <a:pt x="24083" y="8265"/>
                  </a:lnTo>
                  <a:cubicBezTo>
                    <a:pt x="24083" y="8245"/>
                    <a:pt x="24083" y="8224"/>
                    <a:pt x="24083" y="8203"/>
                  </a:cubicBezTo>
                  <a:cubicBezTo>
                    <a:pt x="24146" y="7931"/>
                    <a:pt x="24188" y="7701"/>
                    <a:pt x="24251" y="7429"/>
                  </a:cubicBezTo>
                  <a:cubicBezTo>
                    <a:pt x="24293" y="7219"/>
                    <a:pt x="24376" y="6989"/>
                    <a:pt x="24460" y="6801"/>
                  </a:cubicBezTo>
                  <a:cubicBezTo>
                    <a:pt x="24523" y="6633"/>
                    <a:pt x="24460" y="6466"/>
                    <a:pt x="24313" y="6382"/>
                  </a:cubicBezTo>
                  <a:cubicBezTo>
                    <a:pt x="24259" y="6337"/>
                    <a:pt x="24193" y="6315"/>
                    <a:pt x="24126" y="6315"/>
                  </a:cubicBezTo>
                  <a:cubicBezTo>
                    <a:pt x="24037" y="6315"/>
                    <a:pt x="23945" y="6353"/>
                    <a:pt x="23874" y="6424"/>
                  </a:cubicBezTo>
                  <a:cubicBezTo>
                    <a:pt x="23832" y="6466"/>
                    <a:pt x="23790" y="6529"/>
                    <a:pt x="23769" y="6592"/>
                  </a:cubicBezTo>
                  <a:cubicBezTo>
                    <a:pt x="23644" y="6885"/>
                    <a:pt x="23560" y="7177"/>
                    <a:pt x="23497" y="7470"/>
                  </a:cubicBezTo>
                  <a:cubicBezTo>
                    <a:pt x="23393" y="7889"/>
                    <a:pt x="23288" y="8286"/>
                    <a:pt x="23184" y="8705"/>
                  </a:cubicBezTo>
                  <a:cubicBezTo>
                    <a:pt x="23163" y="8809"/>
                    <a:pt x="23079" y="8914"/>
                    <a:pt x="22974" y="8956"/>
                  </a:cubicBezTo>
                  <a:lnTo>
                    <a:pt x="22179" y="9353"/>
                  </a:lnTo>
                  <a:cubicBezTo>
                    <a:pt x="22137" y="9374"/>
                    <a:pt x="22096" y="9374"/>
                    <a:pt x="22054" y="9395"/>
                  </a:cubicBezTo>
                  <a:lnTo>
                    <a:pt x="22054" y="9312"/>
                  </a:lnTo>
                  <a:lnTo>
                    <a:pt x="22430" y="7680"/>
                  </a:lnTo>
                  <a:cubicBezTo>
                    <a:pt x="22514" y="7345"/>
                    <a:pt x="22598" y="7010"/>
                    <a:pt x="22681" y="6675"/>
                  </a:cubicBezTo>
                  <a:cubicBezTo>
                    <a:pt x="22723" y="6466"/>
                    <a:pt x="22619" y="6278"/>
                    <a:pt x="22430" y="6215"/>
                  </a:cubicBezTo>
                  <a:cubicBezTo>
                    <a:pt x="22394" y="6204"/>
                    <a:pt x="22357" y="6199"/>
                    <a:pt x="22321" y="6199"/>
                  </a:cubicBezTo>
                  <a:cubicBezTo>
                    <a:pt x="22153" y="6199"/>
                    <a:pt x="22005" y="6314"/>
                    <a:pt x="21970" y="6487"/>
                  </a:cubicBezTo>
                  <a:cubicBezTo>
                    <a:pt x="21928" y="6633"/>
                    <a:pt x="21886" y="6780"/>
                    <a:pt x="21845" y="6947"/>
                  </a:cubicBezTo>
                  <a:cubicBezTo>
                    <a:pt x="21740" y="7429"/>
                    <a:pt x="21635" y="7931"/>
                    <a:pt x="21531" y="8433"/>
                  </a:cubicBezTo>
                  <a:cubicBezTo>
                    <a:pt x="21447" y="8768"/>
                    <a:pt x="21363" y="9102"/>
                    <a:pt x="21280" y="9437"/>
                  </a:cubicBezTo>
                  <a:cubicBezTo>
                    <a:pt x="21259" y="9584"/>
                    <a:pt x="21217" y="9730"/>
                    <a:pt x="21196" y="9877"/>
                  </a:cubicBezTo>
                  <a:cubicBezTo>
                    <a:pt x="21196" y="9939"/>
                    <a:pt x="21133" y="10002"/>
                    <a:pt x="21070" y="10044"/>
                  </a:cubicBezTo>
                  <a:lnTo>
                    <a:pt x="19501" y="10944"/>
                  </a:lnTo>
                  <a:cubicBezTo>
                    <a:pt x="19459" y="10965"/>
                    <a:pt x="19438" y="10986"/>
                    <a:pt x="19396" y="10986"/>
                  </a:cubicBezTo>
                  <a:cubicBezTo>
                    <a:pt x="19396" y="10567"/>
                    <a:pt x="19417" y="10190"/>
                    <a:pt x="19417" y="9793"/>
                  </a:cubicBezTo>
                  <a:lnTo>
                    <a:pt x="19417" y="9395"/>
                  </a:lnTo>
                  <a:cubicBezTo>
                    <a:pt x="19396" y="9102"/>
                    <a:pt x="19396" y="8789"/>
                    <a:pt x="19417" y="8475"/>
                  </a:cubicBezTo>
                  <a:cubicBezTo>
                    <a:pt x="19417" y="8412"/>
                    <a:pt x="19459" y="8349"/>
                    <a:pt x="19522" y="8328"/>
                  </a:cubicBezTo>
                  <a:lnTo>
                    <a:pt x="19668" y="8265"/>
                  </a:lnTo>
                  <a:lnTo>
                    <a:pt x="20631" y="7868"/>
                  </a:lnTo>
                  <a:cubicBezTo>
                    <a:pt x="20819" y="7784"/>
                    <a:pt x="20903" y="7575"/>
                    <a:pt x="20840" y="7387"/>
                  </a:cubicBezTo>
                  <a:cubicBezTo>
                    <a:pt x="20792" y="7243"/>
                    <a:pt x="20659" y="7148"/>
                    <a:pt x="20516" y="7148"/>
                  </a:cubicBezTo>
                  <a:cubicBezTo>
                    <a:pt x="20471" y="7148"/>
                    <a:pt x="20425" y="7158"/>
                    <a:pt x="20380" y="7177"/>
                  </a:cubicBezTo>
                  <a:cubicBezTo>
                    <a:pt x="20296" y="7198"/>
                    <a:pt x="20212" y="7240"/>
                    <a:pt x="20129" y="7282"/>
                  </a:cubicBezTo>
                  <a:lnTo>
                    <a:pt x="19166" y="7701"/>
                  </a:lnTo>
                  <a:cubicBezTo>
                    <a:pt x="19116" y="7717"/>
                    <a:pt x="19065" y="7748"/>
                    <a:pt x="19014" y="7748"/>
                  </a:cubicBezTo>
                  <a:cubicBezTo>
                    <a:pt x="19002" y="7748"/>
                    <a:pt x="18990" y="7746"/>
                    <a:pt x="18978" y="7742"/>
                  </a:cubicBezTo>
                  <a:cubicBezTo>
                    <a:pt x="18915" y="7324"/>
                    <a:pt x="18852" y="6905"/>
                    <a:pt x="18852" y="6487"/>
                  </a:cubicBezTo>
                  <a:cubicBezTo>
                    <a:pt x="18915" y="6445"/>
                    <a:pt x="18957" y="6424"/>
                    <a:pt x="19020" y="6403"/>
                  </a:cubicBezTo>
                  <a:cubicBezTo>
                    <a:pt x="19564" y="6194"/>
                    <a:pt x="20108" y="5964"/>
                    <a:pt x="20673" y="5755"/>
                  </a:cubicBezTo>
                  <a:cubicBezTo>
                    <a:pt x="20819" y="5692"/>
                    <a:pt x="20966" y="5629"/>
                    <a:pt x="21091" y="5545"/>
                  </a:cubicBezTo>
                  <a:cubicBezTo>
                    <a:pt x="21476" y="5353"/>
                    <a:pt x="21276" y="4854"/>
                    <a:pt x="20944" y="4854"/>
                  </a:cubicBezTo>
                  <a:cubicBezTo>
                    <a:pt x="20878" y="4854"/>
                    <a:pt x="20808" y="4873"/>
                    <a:pt x="20736" y="4918"/>
                  </a:cubicBezTo>
                  <a:cubicBezTo>
                    <a:pt x="20631" y="4980"/>
                    <a:pt x="20526" y="5022"/>
                    <a:pt x="20401" y="5085"/>
                  </a:cubicBezTo>
                  <a:cubicBezTo>
                    <a:pt x="19899" y="5294"/>
                    <a:pt x="19376" y="5483"/>
                    <a:pt x="18852" y="5692"/>
                  </a:cubicBezTo>
                  <a:lnTo>
                    <a:pt x="18748" y="5734"/>
                  </a:lnTo>
                  <a:cubicBezTo>
                    <a:pt x="18727" y="5566"/>
                    <a:pt x="18706" y="5441"/>
                    <a:pt x="18685" y="5315"/>
                  </a:cubicBezTo>
                  <a:cubicBezTo>
                    <a:pt x="18643" y="4939"/>
                    <a:pt x="18580" y="4562"/>
                    <a:pt x="18518" y="4185"/>
                  </a:cubicBezTo>
                  <a:cubicBezTo>
                    <a:pt x="18497" y="3997"/>
                    <a:pt x="18476" y="3788"/>
                    <a:pt x="18455" y="3579"/>
                  </a:cubicBezTo>
                  <a:cubicBezTo>
                    <a:pt x="18455" y="3401"/>
                    <a:pt x="18306" y="3242"/>
                    <a:pt x="18131" y="3242"/>
                  </a:cubicBezTo>
                  <a:cubicBezTo>
                    <a:pt x="18121" y="3242"/>
                    <a:pt x="18110" y="3243"/>
                    <a:pt x="18099" y="3244"/>
                  </a:cubicBezTo>
                  <a:cubicBezTo>
                    <a:pt x="18087" y="3243"/>
                    <a:pt x="18076" y="3242"/>
                    <a:pt x="18064" y="3242"/>
                  </a:cubicBezTo>
                  <a:cubicBezTo>
                    <a:pt x="17874" y="3242"/>
                    <a:pt x="17743" y="3401"/>
                    <a:pt x="17743" y="3579"/>
                  </a:cubicBezTo>
                  <a:cubicBezTo>
                    <a:pt x="17743" y="3725"/>
                    <a:pt x="17743" y="3872"/>
                    <a:pt x="17764" y="4018"/>
                  </a:cubicBezTo>
                  <a:cubicBezTo>
                    <a:pt x="17827" y="4478"/>
                    <a:pt x="17911" y="4960"/>
                    <a:pt x="17974" y="5420"/>
                  </a:cubicBezTo>
                  <a:cubicBezTo>
                    <a:pt x="18015" y="5629"/>
                    <a:pt x="18015" y="5817"/>
                    <a:pt x="18057" y="6048"/>
                  </a:cubicBezTo>
                  <a:lnTo>
                    <a:pt x="16865" y="6571"/>
                  </a:lnTo>
                  <a:cubicBezTo>
                    <a:pt x="16844" y="6487"/>
                    <a:pt x="16823" y="6424"/>
                    <a:pt x="16823" y="6382"/>
                  </a:cubicBezTo>
                  <a:cubicBezTo>
                    <a:pt x="16781" y="6006"/>
                    <a:pt x="16760" y="5629"/>
                    <a:pt x="16718" y="5252"/>
                  </a:cubicBezTo>
                  <a:cubicBezTo>
                    <a:pt x="16697" y="5169"/>
                    <a:pt x="16697" y="5085"/>
                    <a:pt x="16676" y="5001"/>
                  </a:cubicBezTo>
                  <a:cubicBezTo>
                    <a:pt x="16622" y="4838"/>
                    <a:pt x="16472" y="4721"/>
                    <a:pt x="16324" y="4721"/>
                  </a:cubicBezTo>
                  <a:cubicBezTo>
                    <a:pt x="16302" y="4721"/>
                    <a:pt x="16280" y="4724"/>
                    <a:pt x="16258" y="4729"/>
                  </a:cubicBezTo>
                  <a:cubicBezTo>
                    <a:pt x="16070" y="4771"/>
                    <a:pt x="15944" y="4939"/>
                    <a:pt x="15944" y="5148"/>
                  </a:cubicBezTo>
                  <a:cubicBezTo>
                    <a:pt x="15965" y="5315"/>
                    <a:pt x="16007" y="5483"/>
                    <a:pt x="16028" y="5650"/>
                  </a:cubicBezTo>
                  <a:cubicBezTo>
                    <a:pt x="16070" y="5901"/>
                    <a:pt x="16091" y="6173"/>
                    <a:pt x="16111" y="6466"/>
                  </a:cubicBezTo>
                  <a:lnTo>
                    <a:pt x="15191" y="6989"/>
                  </a:lnTo>
                  <a:cubicBezTo>
                    <a:pt x="15128" y="7031"/>
                    <a:pt x="15065" y="7052"/>
                    <a:pt x="15002" y="7094"/>
                  </a:cubicBezTo>
                  <a:lnTo>
                    <a:pt x="13914" y="7784"/>
                  </a:lnTo>
                  <a:lnTo>
                    <a:pt x="13852" y="7784"/>
                  </a:lnTo>
                  <a:lnTo>
                    <a:pt x="13852" y="7617"/>
                  </a:lnTo>
                  <a:lnTo>
                    <a:pt x="13852" y="5985"/>
                  </a:lnTo>
                  <a:cubicBezTo>
                    <a:pt x="13831" y="5817"/>
                    <a:pt x="13914" y="5671"/>
                    <a:pt x="14040" y="5566"/>
                  </a:cubicBezTo>
                  <a:cubicBezTo>
                    <a:pt x="14312" y="5336"/>
                    <a:pt x="14584" y="5085"/>
                    <a:pt x="14856" y="4834"/>
                  </a:cubicBezTo>
                  <a:lnTo>
                    <a:pt x="15107" y="4583"/>
                  </a:lnTo>
                  <a:lnTo>
                    <a:pt x="16174" y="3620"/>
                  </a:lnTo>
                  <a:cubicBezTo>
                    <a:pt x="16279" y="3516"/>
                    <a:pt x="16383" y="3411"/>
                    <a:pt x="16467" y="3307"/>
                  </a:cubicBezTo>
                  <a:cubicBezTo>
                    <a:pt x="16572" y="3244"/>
                    <a:pt x="16614" y="3118"/>
                    <a:pt x="16593" y="2972"/>
                  </a:cubicBezTo>
                  <a:cubicBezTo>
                    <a:pt x="16565" y="2794"/>
                    <a:pt x="16404" y="2679"/>
                    <a:pt x="16237" y="2679"/>
                  </a:cubicBezTo>
                  <a:cubicBezTo>
                    <a:pt x="16148" y="2679"/>
                    <a:pt x="16058" y="2711"/>
                    <a:pt x="15986" y="2783"/>
                  </a:cubicBezTo>
                  <a:cubicBezTo>
                    <a:pt x="15881" y="2888"/>
                    <a:pt x="15777" y="3014"/>
                    <a:pt x="15651" y="3118"/>
                  </a:cubicBezTo>
                  <a:cubicBezTo>
                    <a:pt x="15107" y="3620"/>
                    <a:pt x="14563" y="4144"/>
                    <a:pt x="14019" y="4646"/>
                  </a:cubicBezTo>
                  <a:cubicBezTo>
                    <a:pt x="13977" y="4667"/>
                    <a:pt x="13935" y="4688"/>
                    <a:pt x="13914" y="4729"/>
                  </a:cubicBezTo>
                  <a:cubicBezTo>
                    <a:pt x="13873" y="4353"/>
                    <a:pt x="13852" y="3997"/>
                    <a:pt x="13831" y="3641"/>
                  </a:cubicBezTo>
                  <a:cubicBezTo>
                    <a:pt x="13831" y="3558"/>
                    <a:pt x="13852" y="3453"/>
                    <a:pt x="13935" y="3390"/>
                  </a:cubicBezTo>
                  <a:cubicBezTo>
                    <a:pt x="14354" y="2993"/>
                    <a:pt x="14772" y="2595"/>
                    <a:pt x="15170" y="2177"/>
                  </a:cubicBezTo>
                  <a:cubicBezTo>
                    <a:pt x="15295" y="2051"/>
                    <a:pt x="15421" y="1905"/>
                    <a:pt x="15526" y="1758"/>
                  </a:cubicBezTo>
                  <a:cubicBezTo>
                    <a:pt x="15651" y="1591"/>
                    <a:pt x="15609" y="1361"/>
                    <a:pt x="15442" y="1256"/>
                  </a:cubicBezTo>
                  <a:cubicBezTo>
                    <a:pt x="15374" y="1205"/>
                    <a:pt x="15299" y="1182"/>
                    <a:pt x="15227" y="1182"/>
                  </a:cubicBezTo>
                  <a:cubicBezTo>
                    <a:pt x="15122" y="1182"/>
                    <a:pt x="15023" y="1232"/>
                    <a:pt x="14961" y="1319"/>
                  </a:cubicBezTo>
                  <a:cubicBezTo>
                    <a:pt x="14919" y="1361"/>
                    <a:pt x="14898" y="1403"/>
                    <a:pt x="14877" y="1444"/>
                  </a:cubicBezTo>
                  <a:cubicBezTo>
                    <a:pt x="14814" y="1507"/>
                    <a:pt x="14751" y="1591"/>
                    <a:pt x="14689" y="1654"/>
                  </a:cubicBezTo>
                  <a:lnTo>
                    <a:pt x="13998" y="2302"/>
                  </a:lnTo>
                  <a:cubicBezTo>
                    <a:pt x="13956" y="2323"/>
                    <a:pt x="13935" y="2344"/>
                    <a:pt x="13873" y="2386"/>
                  </a:cubicBezTo>
                  <a:cubicBezTo>
                    <a:pt x="13873" y="2093"/>
                    <a:pt x="13852" y="1842"/>
                    <a:pt x="13831" y="1570"/>
                  </a:cubicBezTo>
                  <a:cubicBezTo>
                    <a:pt x="13831" y="1507"/>
                    <a:pt x="13852" y="1444"/>
                    <a:pt x="13914" y="1382"/>
                  </a:cubicBezTo>
                  <a:cubicBezTo>
                    <a:pt x="14166" y="1151"/>
                    <a:pt x="14396" y="900"/>
                    <a:pt x="14668" y="649"/>
                  </a:cubicBezTo>
                  <a:cubicBezTo>
                    <a:pt x="14772" y="566"/>
                    <a:pt x="14814" y="440"/>
                    <a:pt x="14793" y="294"/>
                  </a:cubicBezTo>
                  <a:cubicBezTo>
                    <a:pt x="14752" y="116"/>
                    <a:pt x="14595" y="0"/>
                    <a:pt x="14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9"/>
            <p:cNvSpPr/>
            <p:nvPr/>
          </p:nvSpPr>
          <p:spPr>
            <a:xfrm flipH="1">
              <a:off x="490370" y="830814"/>
              <a:ext cx="660707" cy="577136"/>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9"/>
            <p:cNvSpPr/>
            <p:nvPr/>
          </p:nvSpPr>
          <p:spPr>
            <a:xfrm flipH="1">
              <a:off x="8057640" y="1407950"/>
              <a:ext cx="660700" cy="644300"/>
            </a:xfrm>
            <a:custGeom>
              <a:avLst/>
              <a:gdLst/>
              <a:ahLst/>
              <a:cxnLst/>
              <a:rect l="l" t="t" r="r" b="b"/>
              <a:pathLst>
                <a:path w="26428" h="25772" extrusionOk="0">
                  <a:moveTo>
                    <a:pt x="8621" y="4962"/>
                  </a:moveTo>
                  <a:lnTo>
                    <a:pt x="8621" y="4962"/>
                  </a:lnTo>
                  <a:cubicBezTo>
                    <a:pt x="8789" y="5025"/>
                    <a:pt x="8914" y="5067"/>
                    <a:pt x="9061" y="5129"/>
                  </a:cubicBezTo>
                  <a:cubicBezTo>
                    <a:pt x="9416" y="5297"/>
                    <a:pt x="9793" y="5443"/>
                    <a:pt x="10170" y="5611"/>
                  </a:cubicBezTo>
                  <a:cubicBezTo>
                    <a:pt x="10379" y="5694"/>
                    <a:pt x="10567" y="5820"/>
                    <a:pt x="10756" y="5904"/>
                  </a:cubicBezTo>
                  <a:cubicBezTo>
                    <a:pt x="10818" y="5945"/>
                    <a:pt x="10860" y="5987"/>
                    <a:pt x="10881" y="6050"/>
                  </a:cubicBezTo>
                  <a:cubicBezTo>
                    <a:pt x="11174" y="7096"/>
                    <a:pt x="11488" y="8142"/>
                    <a:pt x="11781" y="9189"/>
                  </a:cubicBezTo>
                  <a:cubicBezTo>
                    <a:pt x="11948" y="9837"/>
                    <a:pt x="12116" y="10507"/>
                    <a:pt x="12283" y="11176"/>
                  </a:cubicBezTo>
                  <a:cubicBezTo>
                    <a:pt x="12283" y="11218"/>
                    <a:pt x="12283" y="11260"/>
                    <a:pt x="12304" y="11344"/>
                  </a:cubicBezTo>
                  <a:cubicBezTo>
                    <a:pt x="12199" y="11239"/>
                    <a:pt x="12116" y="11176"/>
                    <a:pt x="12053" y="11114"/>
                  </a:cubicBezTo>
                  <a:cubicBezTo>
                    <a:pt x="11467" y="10549"/>
                    <a:pt x="10881" y="9984"/>
                    <a:pt x="10295" y="9398"/>
                  </a:cubicBezTo>
                  <a:cubicBezTo>
                    <a:pt x="9793" y="8896"/>
                    <a:pt x="9333" y="8373"/>
                    <a:pt x="8831" y="7850"/>
                  </a:cubicBezTo>
                  <a:cubicBezTo>
                    <a:pt x="8726" y="7724"/>
                    <a:pt x="8580" y="7598"/>
                    <a:pt x="8454" y="7473"/>
                  </a:cubicBezTo>
                  <a:cubicBezTo>
                    <a:pt x="8391" y="7431"/>
                    <a:pt x="8370" y="7347"/>
                    <a:pt x="8370" y="7264"/>
                  </a:cubicBezTo>
                  <a:cubicBezTo>
                    <a:pt x="8370" y="6950"/>
                    <a:pt x="8391" y="6615"/>
                    <a:pt x="8454" y="6301"/>
                  </a:cubicBezTo>
                  <a:cubicBezTo>
                    <a:pt x="8496" y="6008"/>
                    <a:pt x="8517" y="5715"/>
                    <a:pt x="8559" y="5422"/>
                  </a:cubicBezTo>
                  <a:cubicBezTo>
                    <a:pt x="8580" y="5276"/>
                    <a:pt x="8600" y="5129"/>
                    <a:pt x="8642" y="4983"/>
                  </a:cubicBezTo>
                  <a:lnTo>
                    <a:pt x="8621" y="4962"/>
                  </a:lnTo>
                  <a:close/>
                  <a:moveTo>
                    <a:pt x="17786" y="4983"/>
                  </a:moveTo>
                  <a:cubicBezTo>
                    <a:pt x="17828" y="5255"/>
                    <a:pt x="17870" y="5506"/>
                    <a:pt x="17911" y="5757"/>
                  </a:cubicBezTo>
                  <a:cubicBezTo>
                    <a:pt x="17953" y="6134"/>
                    <a:pt x="18016" y="6489"/>
                    <a:pt x="18037" y="6845"/>
                  </a:cubicBezTo>
                  <a:cubicBezTo>
                    <a:pt x="18058" y="7013"/>
                    <a:pt x="18058" y="7159"/>
                    <a:pt x="18037" y="7306"/>
                  </a:cubicBezTo>
                  <a:cubicBezTo>
                    <a:pt x="18037" y="7368"/>
                    <a:pt x="17995" y="7431"/>
                    <a:pt x="17953" y="7473"/>
                  </a:cubicBezTo>
                  <a:cubicBezTo>
                    <a:pt x="17430" y="8017"/>
                    <a:pt x="16928" y="8561"/>
                    <a:pt x="16405" y="9084"/>
                  </a:cubicBezTo>
                  <a:cubicBezTo>
                    <a:pt x="15882" y="9607"/>
                    <a:pt x="15359" y="10130"/>
                    <a:pt x="14836" y="10653"/>
                  </a:cubicBezTo>
                  <a:cubicBezTo>
                    <a:pt x="14626" y="10842"/>
                    <a:pt x="14438" y="11030"/>
                    <a:pt x="14229" y="11218"/>
                  </a:cubicBezTo>
                  <a:cubicBezTo>
                    <a:pt x="14208" y="11260"/>
                    <a:pt x="14166" y="11281"/>
                    <a:pt x="14103" y="11344"/>
                  </a:cubicBezTo>
                  <a:cubicBezTo>
                    <a:pt x="14145" y="11197"/>
                    <a:pt x="14145" y="11093"/>
                    <a:pt x="14187" y="11009"/>
                  </a:cubicBezTo>
                  <a:cubicBezTo>
                    <a:pt x="14375" y="10235"/>
                    <a:pt x="14564" y="9440"/>
                    <a:pt x="14773" y="8686"/>
                  </a:cubicBezTo>
                  <a:cubicBezTo>
                    <a:pt x="14982" y="7933"/>
                    <a:pt x="15212" y="7201"/>
                    <a:pt x="15422" y="6448"/>
                  </a:cubicBezTo>
                  <a:cubicBezTo>
                    <a:pt x="15463" y="6322"/>
                    <a:pt x="15505" y="6197"/>
                    <a:pt x="15526" y="6050"/>
                  </a:cubicBezTo>
                  <a:cubicBezTo>
                    <a:pt x="15547" y="5987"/>
                    <a:pt x="15589" y="5925"/>
                    <a:pt x="15652" y="5904"/>
                  </a:cubicBezTo>
                  <a:cubicBezTo>
                    <a:pt x="16300" y="5569"/>
                    <a:pt x="16970" y="5276"/>
                    <a:pt x="17660" y="5025"/>
                  </a:cubicBezTo>
                  <a:cubicBezTo>
                    <a:pt x="17681" y="5004"/>
                    <a:pt x="17723" y="5004"/>
                    <a:pt x="17786" y="4983"/>
                  </a:cubicBezTo>
                  <a:close/>
                  <a:moveTo>
                    <a:pt x="6047" y="11482"/>
                  </a:moveTo>
                  <a:cubicBezTo>
                    <a:pt x="6067" y="11482"/>
                    <a:pt x="6088" y="11485"/>
                    <a:pt x="6111" y="11490"/>
                  </a:cubicBezTo>
                  <a:lnTo>
                    <a:pt x="9249" y="12285"/>
                  </a:lnTo>
                  <a:cubicBezTo>
                    <a:pt x="9919" y="12453"/>
                    <a:pt x="10588" y="12662"/>
                    <a:pt x="11258" y="12850"/>
                  </a:cubicBezTo>
                  <a:cubicBezTo>
                    <a:pt x="11300" y="12871"/>
                    <a:pt x="11362" y="12892"/>
                    <a:pt x="11404" y="12913"/>
                  </a:cubicBezTo>
                  <a:lnTo>
                    <a:pt x="11069" y="12997"/>
                  </a:lnTo>
                  <a:cubicBezTo>
                    <a:pt x="10337" y="13206"/>
                    <a:pt x="9626" y="13436"/>
                    <a:pt x="8893" y="13624"/>
                  </a:cubicBezTo>
                  <a:cubicBezTo>
                    <a:pt x="8140" y="13813"/>
                    <a:pt x="7408" y="13980"/>
                    <a:pt x="6655" y="14168"/>
                  </a:cubicBezTo>
                  <a:cubicBezTo>
                    <a:pt x="6487" y="14210"/>
                    <a:pt x="6320" y="14252"/>
                    <a:pt x="6131" y="14294"/>
                  </a:cubicBezTo>
                  <a:cubicBezTo>
                    <a:pt x="6105" y="14303"/>
                    <a:pt x="6072" y="14308"/>
                    <a:pt x="6038" y="14308"/>
                  </a:cubicBezTo>
                  <a:cubicBezTo>
                    <a:pt x="5989" y="14308"/>
                    <a:pt x="5938" y="14298"/>
                    <a:pt x="5901" y="14273"/>
                  </a:cubicBezTo>
                  <a:cubicBezTo>
                    <a:pt x="5295" y="13876"/>
                    <a:pt x="4709" y="13457"/>
                    <a:pt x="4165" y="12997"/>
                  </a:cubicBezTo>
                  <a:cubicBezTo>
                    <a:pt x="4123" y="12955"/>
                    <a:pt x="4081" y="12934"/>
                    <a:pt x="4039" y="12913"/>
                  </a:cubicBezTo>
                  <a:cubicBezTo>
                    <a:pt x="4165" y="12787"/>
                    <a:pt x="4269" y="12704"/>
                    <a:pt x="4395" y="12599"/>
                  </a:cubicBezTo>
                  <a:cubicBezTo>
                    <a:pt x="4688" y="12369"/>
                    <a:pt x="4981" y="12139"/>
                    <a:pt x="5295" y="11930"/>
                  </a:cubicBezTo>
                  <a:cubicBezTo>
                    <a:pt x="5504" y="11783"/>
                    <a:pt x="5713" y="11658"/>
                    <a:pt x="5901" y="11532"/>
                  </a:cubicBezTo>
                  <a:cubicBezTo>
                    <a:pt x="5947" y="11501"/>
                    <a:pt x="5993" y="11482"/>
                    <a:pt x="6047" y="11482"/>
                  </a:cubicBezTo>
                  <a:close/>
                  <a:moveTo>
                    <a:pt x="20367" y="11503"/>
                  </a:moveTo>
                  <a:cubicBezTo>
                    <a:pt x="20434" y="11503"/>
                    <a:pt x="20502" y="11522"/>
                    <a:pt x="20548" y="11553"/>
                  </a:cubicBezTo>
                  <a:cubicBezTo>
                    <a:pt x="20966" y="11804"/>
                    <a:pt x="21343" y="12076"/>
                    <a:pt x="21720" y="12390"/>
                  </a:cubicBezTo>
                  <a:cubicBezTo>
                    <a:pt x="21929" y="12557"/>
                    <a:pt x="22159" y="12725"/>
                    <a:pt x="22389" y="12913"/>
                  </a:cubicBezTo>
                  <a:cubicBezTo>
                    <a:pt x="22243" y="13018"/>
                    <a:pt x="22138" y="13122"/>
                    <a:pt x="22012" y="13227"/>
                  </a:cubicBezTo>
                  <a:cubicBezTo>
                    <a:pt x="21678" y="13499"/>
                    <a:pt x="21322" y="13750"/>
                    <a:pt x="20945" y="14022"/>
                  </a:cubicBezTo>
                  <a:cubicBezTo>
                    <a:pt x="20799" y="14127"/>
                    <a:pt x="20652" y="14231"/>
                    <a:pt x="20485" y="14315"/>
                  </a:cubicBezTo>
                  <a:cubicBezTo>
                    <a:pt x="20454" y="14325"/>
                    <a:pt x="20422" y="14331"/>
                    <a:pt x="20391" y="14331"/>
                  </a:cubicBezTo>
                  <a:cubicBezTo>
                    <a:pt x="20360" y="14331"/>
                    <a:pt x="20328" y="14325"/>
                    <a:pt x="20297" y="14315"/>
                  </a:cubicBezTo>
                  <a:cubicBezTo>
                    <a:pt x="19606" y="14127"/>
                    <a:pt x="18916" y="13959"/>
                    <a:pt x="18246" y="13792"/>
                  </a:cubicBezTo>
                  <a:cubicBezTo>
                    <a:pt x="17221" y="13520"/>
                    <a:pt x="16196" y="13227"/>
                    <a:pt x="15191" y="12955"/>
                  </a:cubicBezTo>
                  <a:cubicBezTo>
                    <a:pt x="15150" y="12934"/>
                    <a:pt x="15108" y="12913"/>
                    <a:pt x="15024" y="12892"/>
                  </a:cubicBezTo>
                  <a:lnTo>
                    <a:pt x="15756" y="12683"/>
                  </a:lnTo>
                  <a:cubicBezTo>
                    <a:pt x="16489" y="12495"/>
                    <a:pt x="17200" y="12285"/>
                    <a:pt x="17974" y="12076"/>
                  </a:cubicBezTo>
                  <a:cubicBezTo>
                    <a:pt x="18727" y="11888"/>
                    <a:pt x="19502" y="11699"/>
                    <a:pt x="20297" y="11511"/>
                  </a:cubicBezTo>
                  <a:cubicBezTo>
                    <a:pt x="20319" y="11506"/>
                    <a:pt x="20343" y="11503"/>
                    <a:pt x="20367" y="11503"/>
                  </a:cubicBezTo>
                  <a:close/>
                  <a:moveTo>
                    <a:pt x="14133" y="14501"/>
                  </a:moveTo>
                  <a:lnTo>
                    <a:pt x="14133" y="14501"/>
                  </a:lnTo>
                  <a:cubicBezTo>
                    <a:pt x="14180" y="14532"/>
                    <a:pt x="14215" y="14552"/>
                    <a:pt x="14250" y="14587"/>
                  </a:cubicBezTo>
                  <a:cubicBezTo>
                    <a:pt x="14585" y="14922"/>
                    <a:pt x="14940" y="15256"/>
                    <a:pt x="15275" y="15591"/>
                  </a:cubicBezTo>
                  <a:cubicBezTo>
                    <a:pt x="16091" y="16365"/>
                    <a:pt x="16865" y="17161"/>
                    <a:pt x="17619" y="17997"/>
                  </a:cubicBezTo>
                  <a:cubicBezTo>
                    <a:pt x="17723" y="18102"/>
                    <a:pt x="17828" y="18228"/>
                    <a:pt x="17953" y="18332"/>
                  </a:cubicBezTo>
                  <a:cubicBezTo>
                    <a:pt x="18016" y="18395"/>
                    <a:pt x="18058" y="18479"/>
                    <a:pt x="18058" y="18562"/>
                  </a:cubicBezTo>
                  <a:cubicBezTo>
                    <a:pt x="18037" y="18834"/>
                    <a:pt x="18016" y="19127"/>
                    <a:pt x="17995" y="19399"/>
                  </a:cubicBezTo>
                  <a:cubicBezTo>
                    <a:pt x="17953" y="19776"/>
                    <a:pt x="17891" y="20174"/>
                    <a:pt x="17849" y="20550"/>
                  </a:cubicBezTo>
                  <a:cubicBezTo>
                    <a:pt x="17828" y="20634"/>
                    <a:pt x="17807" y="20718"/>
                    <a:pt x="17786" y="20822"/>
                  </a:cubicBezTo>
                  <a:cubicBezTo>
                    <a:pt x="17619" y="20780"/>
                    <a:pt x="17493" y="20718"/>
                    <a:pt x="17347" y="20676"/>
                  </a:cubicBezTo>
                  <a:cubicBezTo>
                    <a:pt x="16928" y="20508"/>
                    <a:pt x="16531" y="20320"/>
                    <a:pt x="16112" y="20153"/>
                  </a:cubicBezTo>
                  <a:cubicBezTo>
                    <a:pt x="15945" y="20069"/>
                    <a:pt x="15798" y="19985"/>
                    <a:pt x="15631" y="19881"/>
                  </a:cubicBezTo>
                  <a:cubicBezTo>
                    <a:pt x="15589" y="19839"/>
                    <a:pt x="15547" y="19797"/>
                    <a:pt x="15547" y="19734"/>
                  </a:cubicBezTo>
                  <a:cubicBezTo>
                    <a:pt x="15338" y="19065"/>
                    <a:pt x="15170" y="18395"/>
                    <a:pt x="14961" y="17725"/>
                  </a:cubicBezTo>
                  <a:cubicBezTo>
                    <a:pt x="14668" y="16721"/>
                    <a:pt x="14438" y="15696"/>
                    <a:pt x="14166" y="14692"/>
                  </a:cubicBezTo>
                  <a:cubicBezTo>
                    <a:pt x="14166" y="14637"/>
                    <a:pt x="14150" y="14583"/>
                    <a:pt x="14133" y="14501"/>
                  </a:cubicBezTo>
                  <a:close/>
                  <a:moveTo>
                    <a:pt x="12283" y="14503"/>
                  </a:moveTo>
                  <a:cubicBezTo>
                    <a:pt x="12283" y="14587"/>
                    <a:pt x="12262" y="14650"/>
                    <a:pt x="12262" y="14754"/>
                  </a:cubicBezTo>
                  <a:cubicBezTo>
                    <a:pt x="12053" y="15508"/>
                    <a:pt x="11885" y="16240"/>
                    <a:pt x="11655" y="17035"/>
                  </a:cubicBezTo>
                  <a:cubicBezTo>
                    <a:pt x="11446" y="17851"/>
                    <a:pt x="11195" y="18625"/>
                    <a:pt x="10965" y="19420"/>
                  </a:cubicBezTo>
                  <a:cubicBezTo>
                    <a:pt x="10965" y="19420"/>
                    <a:pt x="10944" y="19441"/>
                    <a:pt x="10944" y="19462"/>
                  </a:cubicBezTo>
                  <a:cubicBezTo>
                    <a:pt x="10839" y="19902"/>
                    <a:pt x="10839" y="19922"/>
                    <a:pt x="10421" y="20111"/>
                  </a:cubicBezTo>
                  <a:cubicBezTo>
                    <a:pt x="9877" y="20341"/>
                    <a:pt x="9312" y="20571"/>
                    <a:pt x="8747" y="20801"/>
                  </a:cubicBezTo>
                  <a:lnTo>
                    <a:pt x="8642" y="20843"/>
                  </a:lnTo>
                  <a:cubicBezTo>
                    <a:pt x="8621" y="20718"/>
                    <a:pt x="8580" y="20634"/>
                    <a:pt x="8580" y="20529"/>
                  </a:cubicBezTo>
                  <a:cubicBezTo>
                    <a:pt x="8475" y="19881"/>
                    <a:pt x="8412" y="19232"/>
                    <a:pt x="8391" y="18583"/>
                  </a:cubicBezTo>
                  <a:cubicBezTo>
                    <a:pt x="8391" y="18479"/>
                    <a:pt x="8412" y="18395"/>
                    <a:pt x="8496" y="18332"/>
                  </a:cubicBezTo>
                  <a:cubicBezTo>
                    <a:pt x="9061" y="17746"/>
                    <a:pt x="9605" y="17140"/>
                    <a:pt x="10191" y="16554"/>
                  </a:cubicBezTo>
                  <a:cubicBezTo>
                    <a:pt x="10651" y="16073"/>
                    <a:pt x="11132" y="15633"/>
                    <a:pt x="11593" y="15152"/>
                  </a:cubicBezTo>
                  <a:lnTo>
                    <a:pt x="12283" y="14503"/>
                  </a:lnTo>
                  <a:close/>
                  <a:moveTo>
                    <a:pt x="9244" y="0"/>
                  </a:moveTo>
                  <a:cubicBezTo>
                    <a:pt x="9118" y="0"/>
                    <a:pt x="8998" y="67"/>
                    <a:pt x="8935" y="191"/>
                  </a:cubicBezTo>
                  <a:cubicBezTo>
                    <a:pt x="8872" y="275"/>
                    <a:pt x="8852" y="359"/>
                    <a:pt x="8831" y="463"/>
                  </a:cubicBezTo>
                  <a:cubicBezTo>
                    <a:pt x="8642" y="1238"/>
                    <a:pt x="8496" y="1991"/>
                    <a:pt x="8328" y="2786"/>
                  </a:cubicBezTo>
                  <a:cubicBezTo>
                    <a:pt x="8308" y="2849"/>
                    <a:pt x="8287" y="2932"/>
                    <a:pt x="8266" y="2995"/>
                  </a:cubicBezTo>
                  <a:lnTo>
                    <a:pt x="8245" y="2995"/>
                  </a:lnTo>
                  <a:cubicBezTo>
                    <a:pt x="8224" y="2912"/>
                    <a:pt x="8182" y="2828"/>
                    <a:pt x="8182" y="2723"/>
                  </a:cubicBezTo>
                  <a:cubicBezTo>
                    <a:pt x="8161" y="2263"/>
                    <a:pt x="8077" y="1803"/>
                    <a:pt x="8077" y="1342"/>
                  </a:cubicBezTo>
                  <a:cubicBezTo>
                    <a:pt x="8059" y="1155"/>
                    <a:pt x="7906" y="1001"/>
                    <a:pt x="7739" y="1001"/>
                  </a:cubicBezTo>
                  <a:cubicBezTo>
                    <a:pt x="7719" y="1001"/>
                    <a:pt x="7699" y="1003"/>
                    <a:pt x="7680" y="1008"/>
                  </a:cubicBezTo>
                  <a:cubicBezTo>
                    <a:pt x="7429" y="1049"/>
                    <a:pt x="7282" y="1280"/>
                    <a:pt x="7324" y="1510"/>
                  </a:cubicBezTo>
                  <a:cubicBezTo>
                    <a:pt x="7345" y="1593"/>
                    <a:pt x="7366" y="1698"/>
                    <a:pt x="7366" y="1782"/>
                  </a:cubicBezTo>
                  <a:cubicBezTo>
                    <a:pt x="7387" y="1970"/>
                    <a:pt x="7408" y="2116"/>
                    <a:pt x="7429" y="2305"/>
                  </a:cubicBezTo>
                  <a:cubicBezTo>
                    <a:pt x="7450" y="2514"/>
                    <a:pt x="7471" y="2702"/>
                    <a:pt x="7492" y="2912"/>
                  </a:cubicBezTo>
                  <a:cubicBezTo>
                    <a:pt x="7450" y="2912"/>
                    <a:pt x="7429" y="2912"/>
                    <a:pt x="7408" y="2891"/>
                  </a:cubicBezTo>
                  <a:cubicBezTo>
                    <a:pt x="7052" y="2619"/>
                    <a:pt x="6696" y="2347"/>
                    <a:pt x="6341" y="2075"/>
                  </a:cubicBezTo>
                  <a:cubicBezTo>
                    <a:pt x="6258" y="2011"/>
                    <a:pt x="6156" y="1978"/>
                    <a:pt x="6054" y="1978"/>
                  </a:cubicBezTo>
                  <a:cubicBezTo>
                    <a:pt x="5924" y="1978"/>
                    <a:pt x="5795" y="2031"/>
                    <a:pt x="5713" y="2137"/>
                  </a:cubicBezTo>
                  <a:cubicBezTo>
                    <a:pt x="5587" y="2326"/>
                    <a:pt x="5650" y="2598"/>
                    <a:pt x="5859" y="2681"/>
                  </a:cubicBezTo>
                  <a:cubicBezTo>
                    <a:pt x="6299" y="2932"/>
                    <a:pt x="6675" y="3267"/>
                    <a:pt x="7073" y="3539"/>
                  </a:cubicBezTo>
                  <a:cubicBezTo>
                    <a:pt x="7115" y="3581"/>
                    <a:pt x="7136" y="3602"/>
                    <a:pt x="7178" y="3644"/>
                  </a:cubicBezTo>
                  <a:cubicBezTo>
                    <a:pt x="7115" y="3644"/>
                    <a:pt x="7052" y="3644"/>
                    <a:pt x="6989" y="3623"/>
                  </a:cubicBezTo>
                  <a:cubicBezTo>
                    <a:pt x="6257" y="3372"/>
                    <a:pt x="5546" y="3142"/>
                    <a:pt x="4813" y="2912"/>
                  </a:cubicBezTo>
                  <a:cubicBezTo>
                    <a:pt x="4688" y="2870"/>
                    <a:pt x="4541" y="2849"/>
                    <a:pt x="4416" y="2828"/>
                  </a:cubicBezTo>
                  <a:cubicBezTo>
                    <a:pt x="4404" y="2827"/>
                    <a:pt x="4392" y="2826"/>
                    <a:pt x="4380" y="2826"/>
                  </a:cubicBezTo>
                  <a:cubicBezTo>
                    <a:pt x="4204" y="2826"/>
                    <a:pt x="4039" y="2965"/>
                    <a:pt x="4039" y="3142"/>
                  </a:cubicBezTo>
                  <a:cubicBezTo>
                    <a:pt x="4018" y="3330"/>
                    <a:pt x="4144" y="3497"/>
                    <a:pt x="4332" y="3539"/>
                  </a:cubicBezTo>
                  <a:cubicBezTo>
                    <a:pt x="4479" y="3581"/>
                    <a:pt x="4625" y="3602"/>
                    <a:pt x="4771" y="3665"/>
                  </a:cubicBezTo>
                  <a:lnTo>
                    <a:pt x="7784" y="4648"/>
                  </a:lnTo>
                  <a:lnTo>
                    <a:pt x="7952" y="4711"/>
                  </a:lnTo>
                  <a:cubicBezTo>
                    <a:pt x="7931" y="4899"/>
                    <a:pt x="7889" y="5109"/>
                    <a:pt x="7868" y="5297"/>
                  </a:cubicBezTo>
                  <a:cubicBezTo>
                    <a:pt x="7826" y="5548"/>
                    <a:pt x="7805" y="5799"/>
                    <a:pt x="7764" y="6071"/>
                  </a:cubicBezTo>
                  <a:cubicBezTo>
                    <a:pt x="7701" y="6406"/>
                    <a:pt x="7680" y="6741"/>
                    <a:pt x="7680" y="7096"/>
                  </a:cubicBezTo>
                  <a:cubicBezTo>
                    <a:pt x="7680" y="7138"/>
                    <a:pt x="7680" y="7180"/>
                    <a:pt x="7659" y="7222"/>
                  </a:cubicBezTo>
                  <a:cubicBezTo>
                    <a:pt x="7617" y="7452"/>
                    <a:pt x="7680" y="7682"/>
                    <a:pt x="7847" y="7850"/>
                  </a:cubicBezTo>
                  <a:cubicBezTo>
                    <a:pt x="8056" y="8038"/>
                    <a:pt x="8245" y="8226"/>
                    <a:pt x="8433" y="8435"/>
                  </a:cubicBezTo>
                  <a:cubicBezTo>
                    <a:pt x="9082" y="9147"/>
                    <a:pt x="9751" y="9858"/>
                    <a:pt x="10463" y="10528"/>
                  </a:cubicBezTo>
                  <a:cubicBezTo>
                    <a:pt x="10525" y="10591"/>
                    <a:pt x="10609" y="10674"/>
                    <a:pt x="10693" y="10758"/>
                  </a:cubicBezTo>
                  <a:lnTo>
                    <a:pt x="10630" y="10758"/>
                  </a:lnTo>
                  <a:lnTo>
                    <a:pt x="10442" y="10632"/>
                  </a:lnTo>
                  <a:cubicBezTo>
                    <a:pt x="9940" y="10339"/>
                    <a:pt x="9458" y="10026"/>
                    <a:pt x="8935" y="9754"/>
                  </a:cubicBezTo>
                  <a:cubicBezTo>
                    <a:pt x="8140" y="9314"/>
                    <a:pt x="7345" y="8917"/>
                    <a:pt x="6550" y="8498"/>
                  </a:cubicBezTo>
                  <a:lnTo>
                    <a:pt x="6403" y="8414"/>
                  </a:lnTo>
                  <a:cubicBezTo>
                    <a:pt x="6508" y="8289"/>
                    <a:pt x="6550" y="8101"/>
                    <a:pt x="6487" y="7933"/>
                  </a:cubicBezTo>
                  <a:cubicBezTo>
                    <a:pt x="6445" y="7745"/>
                    <a:pt x="6424" y="7557"/>
                    <a:pt x="6403" y="7368"/>
                  </a:cubicBezTo>
                  <a:cubicBezTo>
                    <a:pt x="6383" y="7180"/>
                    <a:pt x="6362" y="6992"/>
                    <a:pt x="6341" y="6824"/>
                  </a:cubicBezTo>
                  <a:cubicBezTo>
                    <a:pt x="6304" y="6642"/>
                    <a:pt x="6157" y="6523"/>
                    <a:pt x="5995" y="6523"/>
                  </a:cubicBezTo>
                  <a:cubicBezTo>
                    <a:pt x="5971" y="6523"/>
                    <a:pt x="5947" y="6526"/>
                    <a:pt x="5922" y="6531"/>
                  </a:cubicBezTo>
                  <a:cubicBezTo>
                    <a:pt x="5734" y="6552"/>
                    <a:pt x="5587" y="6720"/>
                    <a:pt x="5629" y="6929"/>
                  </a:cubicBezTo>
                  <a:cubicBezTo>
                    <a:pt x="5629" y="7096"/>
                    <a:pt x="5650" y="7222"/>
                    <a:pt x="5671" y="7431"/>
                  </a:cubicBezTo>
                  <a:cubicBezTo>
                    <a:pt x="5713" y="7640"/>
                    <a:pt x="5734" y="7829"/>
                    <a:pt x="5755" y="8059"/>
                  </a:cubicBezTo>
                  <a:lnTo>
                    <a:pt x="4897" y="7598"/>
                  </a:lnTo>
                  <a:cubicBezTo>
                    <a:pt x="4939" y="7368"/>
                    <a:pt x="4813" y="7117"/>
                    <a:pt x="4604" y="7013"/>
                  </a:cubicBezTo>
                  <a:cubicBezTo>
                    <a:pt x="4583" y="6992"/>
                    <a:pt x="4583" y="6971"/>
                    <a:pt x="4562" y="6950"/>
                  </a:cubicBezTo>
                  <a:cubicBezTo>
                    <a:pt x="4416" y="6822"/>
                    <a:pt x="4237" y="6758"/>
                    <a:pt x="4055" y="6758"/>
                  </a:cubicBezTo>
                  <a:cubicBezTo>
                    <a:pt x="4029" y="6758"/>
                    <a:pt x="4002" y="6759"/>
                    <a:pt x="3976" y="6761"/>
                  </a:cubicBezTo>
                  <a:cubicBezTo>
                    <a:pt x="3872" y="6782"/>
                    <a:pt x="3767" y="6824"/>
                    <a:pt x="3662" y="6845"/>
                  </a:cubicBezTo>
                  <a:cubicBezTo>
                    <a:pt x="3516" y="6866"/>
                    <a:pt x="3411" y="6971"/>
                    <a:pt x="3390" y="7096"/>
                  </a:cubicBezTo>
                  <a:cubicBezTo>
                    <a:pt x="3370" y="7159"/>
                    <a:pt x="3328" y="7201"/>
                    <a:pt x="3307" y="7243"/>
                  </a:cubicBezTo>
                  <a:cubicBezTo>
                    <a:pt x="3202" y="7347"/>
                    <a:pt x="3160" y="7494"/>
                    <a:pt x="3202" y="7619"/>
                  </a:cubicBezTo>
                  <a:cubicBezTo>
                    <a:pt x="3223" y="7724"/>
                    <a:pt x="3265" y="7829"/>
                    <a:pt x="3307" y="7912"/>
                  </a:cubicBezTo>
                  <a:cubicBezTo>
                    <a:pt x="3349" y="8017"/>
                    <a:pt x="3411" y="8101"/>
                    <a:pt x="3474" y="8163"/>
                  </a:cubicBezTo>
                  <a:cubicBezTo>
                    <a:pt x="3642" y="8310"/>
                    <a:pt x="3851" y="8414"/>
                    <a:pt x="4060" y="8435"/>
                  </a:cubicBezTo>
                  <a:cubicBezTo>
                    <a:pt x="4085" y="8442"/>
                    <a:pt x="4109" y="8444"/>
                    <a:pt x="4133" y="8444"/>
                  </a:cubicBezTo>
                  <a:cubicBezTo>
                    <a:pt x="4191" y="8444"/>
                    <a:pt x="4246" y="8429"/>
                    <a:pt x="4290" y="8414"/>
                  </a:cubicBezTo>
                  <a:cubicBezTo>
                    <a:pt x="4374" y="8394"/>
                    <a:pt x="4437" y="8352"/>
                    <a:pt x="4499" y="8310"/>
                  </a:cubicBezTo>
                  <a:lnTo>
                    <a:pt x="5336" y="8833"/>
                  </a:lnTo>
                  <a:cubicBezTo>
                    <a:pt x="5148" y="8896"/>
                    <a:pt x="5002" y="8958"/>
                    <a:pt x="4855" y="9021"/>
                  </a:cubicBezTo>
                  <a:cubicBezTo>
                    <a:pt x="4667" y="9105"/>
                    <a:pt x="4479" y="9189"/>
                    <a:pt x="4269" y="9272"/>
                  </a:cubicBezTo>
                  <a:cubicBezTo>
                    <a:pt x="4144" y="9314"/>
                    <a:pt x="4060" y="9440"/>
                    <a:pt x="4060" y="9565"/>
                  </a:cubicBezTo>
                  <a:cubicBezTo>
                    <a:pt x="4039" y="9712"/>
                    <a:pt x="4102" y="9837"/>
                    <a:pt x="4227" y="9921"/>
                  </a:cubicBezTo>
                  <a:cubicBezTo>
                    <a:pt x="4280" y="9963"/>
                    <a:pt x="4348" y="9984"/>
                    <a:pt x="4418" y="9984"/>
                  </a:cubicBezTo>
                  <a:cubicBezTo>
                    <a:pt x="4489" y="9984"/>
                    <a:pt x="4562" y="9963"/>
                    <a:pt x="4625" y="9921"/>
                  </a:cubicBezTo>
                  <a:cubicBezTo>
                    <a:pt x="4918" y="9774"/>
                    <a:pt x="5232" y="9649"/>
                    <a:pt x="5546" y="9544"/>
                  </a:cubicBezTo>
                  <a:cubicBezTo>
                    <a:pt x="5734" y="9502"/>
                    <a:pt x="5880" y="9377"/>
                    <a:pt x="5964" y="9210"/>
                  </a:cubicBezTo>
                  <a:cubicBezTo>
                    <a:pt x="5985" y="9230"/>
                    <a:pt x="6027" y="9230"/>
                    <a:pt x="6027" y="9251"/>
                  </a:cubicBezTo>
                  <a:lnTo>
                    <a:pt x="7764" y="10339"/>
                  </a:lnTo>
                  <a:cubicBezTo>
                    <a:pt x="7994" y="10486"/>
                    <a:pt x="8203" y="10653"/>
                    <a:pt x="8454" y="10779"/>
                  </a:cubicBezTo>
                  <a:cubicBezTo>
                    <a:pt x="8956" y="11072"/>
                    <a:pt x="9458" y="11344"/>
                    <a:pt x="9960" y="11616"/>
                  </a:cubicBezTo>
                  <a:lnTo>
                    <a:pt x="10149" y="11720"/>
                  </a:lnTo>
                  <a:cubicBezTo>
                    <a:pt x="9521" y="11574"/>
                    <a:pt x="8914" y="11427"/>
                    <a:pt x="8308" y="11281"/>
                  </a:cubicBezTo>
                  <a:cubicBezTo>
                    <a:pt x="7575" y="11093"/>
                    <a:pt x="6864" y="10925"/>
                    <a:pt x="6152" y="10758"/>
                  </a:cubicBezTo>
                  <a:cubicBezTo>
                    <a:pt x="6093" y="10743"/>
                    <a:pt x="6036" y="10736"/>
                    <a:pt x="5981" y="10736"/>
                  </a:cubicBezTo>
                  <a:cubicBezTo>
                    <a:pt x="5881" y="10736"/>
                    <a:pt x="5787" y="10759"/>
                    <a:pt x="5692" y="10800"/>
                  </a:cubicBezTo>
                  <a:cubicBezTo>
                    <a:pt x="5525" y="10904"/>
                    <a:pt x="5378" y="10988"/>
                    <a:pt x="5211" y="11093"/>
                  </a:cubicBezTo>
                  <a:cubicBezTo>
                    <a:pt x="4688" y="11490"/>
                    <a:pt x="4186" y="11888"/>
                    <a:pt x="3662" y="12285"/>
                  </a:cubicBezTo>
                  <a:cubicBezTo>
                    <a:pt x="3621" y="12327"/>
                    <a:pt x="3558" y="12369"/>
                    <a:pt x="3516" y="12411"/>
                  </a:cubicBezTo>
                  <a:cubicBezTo>
                    <a:pt x="3474" y="12390"/>
                    <a:pt x="3432" y="12348"/>
                    <a:pt x="3390" y="12327"/>
                  </a:cubicBezTo>
                  <a:cubicBezTo>
                    <a:pt x="2491" y="11511"/>
                    <a:pt x="1528" y="10737"/>
                    <a:pt x="670" y="9858"/>
                  </a:cubicBezTo>
                  <a:cubicBezTo>
                    <a:pt x="602" y="9779"/>
                    <a:pt x="510" y="9742"/>
                    <a:pt x="416" y="9742"/>
                  </a:cubicBezTo>
                  <a:cubicBezTo>
                    <a:pt x="337" y="9742"/>
                    <a:pt x="256" y="9768"/>
                    <a:pt x="189" y="9816"/>
                  </a:cubicBezTo>
                  <a:cubicBezTo>
                    <a:pt x="43" y="9921"/>
                    <a:pt x="1" y="10130"/>
                    <a:pt x="105" y="10298"/>
                  </a:cubicBezTo>
                  <a:cubicBezTo>
                    <a:pt x="189" y="10402"/>
                    <a:pt x="273" y="10507"/>
                    <a:pt x="377" y="10591"/>
                  </a:cubicBezTo>
                  <a:cubicBezTo>
                    <a:pt x="942" y="11114"/>
                    <a:pt x="1507" y="11595"/>
                    <a:pt x="2072" y="12118"/>
                  </a:cubicBezTo>
                  <a:lnTo>
                    <a:pt x="2198" y="12243"/>
                  </a:lnTo>
                  <a:cubicBezTo>
                    <a:pt x="2179" y="12250"/>
                    <a:pt x="2163" y="12252"/>
                    <a:pt x="2148" y="12252"/>
                  </a:cubicBezTo>
                  <a:cubicBezTo>
                    <a:pt x="2111" y="12252"/>
                    <a:pt x="2081" y="12237"/>
                    <a:pt x="2051" y="12223"/>
                  </a:cubicBezTo>
                  <a:lnTo>
                    <a:pt x="838" y="11679"/>
                  </a:lnTo>
                  <a:cubicBezTo>
                    <a:pt x="754" y="11658"/>
                    <a:pt x="691" y="11616"/>
                    <a:pt x="629" y="11574"/>
                  </a:cubicBezTo>
                  <a:cubicBezTo>
                    <a:pt x="583" y="11555"/>
                    <a:pt x="538" y="11546"/>
                    <a:pt x="493" y="11546"/>
                  </a:cubicBezTo>
                  <a:cubicBezTo>
                    <a:pt x="289" y="11546"/>
                    <a:pt x="109" y="11727"/>
                    <a:pt x="126" y="11951"/>
                  </a:cubicBezTo>
                  <a:cubicBezTo>
                    <a:pt x="147" y="12118"/>
                    <a:pt x="273" y="12285"/>
                    <a:pt x="440" y="12327"/>
                  </a:cubicBezTo>
                  <a:cubicBezTo>
                    <a:pt x="524" y="12369"/>
                    <a:pt x="608" y="12390"/>
                    <a:pt x="691" y="12432"/>
                  </a:cubicBezTo>
                  <a:lnTo>
                    <a:pt x="1047" y="12578"/>
                  </a:lnTo>
                  <a:lnTo>
                    <a:pt x="1717" y="12871"/>
                  </a:lnTo>
                  <a:cubicBezTo>
                    <a:pt x="1696" y="12892"/>
                    <a:pt x="1696" y="12913"/>
                    <a:pt x="1696" y="12913"/>
                  </a:cubicBezTo>
                  <a:cubicBezTo>
                    <a:pt x="1277" y="13101"/>
                    <a:pt x="859" y="13269"/>
                    <a:pt x="440" y="13457"/>
                  </a:cubicBezTo>
                  <a:cubicBezTo>
                    <a:pt x="273" y="13499"/>
                    <a:pt x="168" y="13645"/>
                    <a:pt x="147" y="13792"/>
                  </a:cubicBezTo>
                  <a:cubicBezTo>
                    <a:pt x="105" y="13938"/>
                    <a:pt x="147" y="14085"/>
                    <a:pt x="273" y="14168"/>
                  </a:cubicBezTo>
                  <a:cubicBezTo>
                    <a:pt x="336" y="14210"/>
                    <a:pt x="409" y="14231"/>
                    <a:pt x="482" y="14231"/>
                  </a:cubicBezTo>
                  <a:cubicBezTo>
                    <a:pt x="555" y="14231"/>
                    <a:pt x="629" y="14210"/>
                    <a:pt x="691" y="14168"/>
                  </a:cubicBezTo>
                  <a:cubicBezTo>
                    <a:pt x="1131" y="13917"/>
                    <a:pt x="1591" y="13750"/>
                    <a:pt x="2030" y="13541"/>
                  </a:cubicBezTo>
                  <a:cubicBezTo>
                    <a:pt x="2093" y="13520"/>
                    <a:pt x="2135" y="13520"/>
                    <a:pt x="2177" y="13499"/>
                  </a:cubicBezTo>
                  <a:lnTo>
                    <a:pt x="2177" y="13499"/>
                  </a:lnTo>
                  <a:cubicBezTo>
                    <a:pt x="2156" y="13541"/>
                    <a:pt x="2135" y="13583"/>
                    <a:pt x="2093" y="13624"/>
                  </a:cubicBezTo>
                  <a:cubicBezTo>
                    <a:pt x="1528" y="14127"/>
                    <a:pt x="963" y="14629"/>
                    <a:pt x="398" y="15152"/>
                  </a:cubicBezTo>
                  <a:cubicBezTo>
                    <a:pt x="294" y="15256"/>
                    <a:pt x="189" y="15361"/>
                    <a:pt x="105" y="15466"/>
                  </a:cubicBezTo>
                  <a:cubicBezTo>
                    <a:pt x="43" y="15549"/>
                    <a:pt x="22" y="15654"/>
                    <a:pt x="43" y="15759"/>
                  </a:cubicBezTo>
                  <a:cubicBezTo>
                    <a:pt x="64" y="15884"/>
                    <a:pt x="168" y="15989"/>
                    <a:pt x="294" y="16031"/>
                  </a:cubicBezTo>
                  <a:cubicBezTo>
                    <a:pt x="330" y="16041"/>
                    <a:pt x="367" y="16046"/>
                    <a:pt x="403" y="16046"/>
                  </a:cubicBezTo>
                  <a:cubicBezTo>
                    <a:pt x="511" y="16046"/>
                    <a:pt x="613" y="15999"/>
                    <a:pt x="691" y="15905"/>
                  </a:cubicBezTo>
                  <a:cubicBezTo>
                    <a:pt x="733" y="15863"/>
                    <a:pt x="775" y="15800"/>
                    <a:pt x="838" y="15738"/>
                  </a:cubicBezTo>
                  <a:cubicBezTo>
                    <a:pt x="1466" y="15152"/>
                    <a:pt x="2114" y="14587"/>
                    <a:pt x="2763" y="14001"/>
                  </a:cubicBezTo>
                  <a:cubicBezTo>
                    <a:pt x="2993" y="13792"/>
                    <a:pt x="3244" y="13583"/>
                    <a:pt x="3495" y="13373"/>
                  </a:cubicBezTo>
                  <a:cubicBezTo>
                    <a:pt x="3872" y="13666"/>
                    <a:pt x="4227" y="13938"/>
                    <a:pt x="4604" y="14231"/>
                  </a:cubicBezTo>
                  <a:cubicBezTo>
                    <a:pt x="4939" y="14482"/>
                    <a:pt x="5295" y="14733"/>
                    <a:pt x="5671" y="14964"/>
                  </a:cubicBezTo>
                  <a:cubicBezTo>
                    <a:pt x="5755" y="15019"/>
                    <a:pt x="5866" y="15047"/>
                    <a:pt x="5975" y="15047"/>
                  </a:cubicBezTo>
                  <a:cubicBezTo>
                    <a:pt x="6029" y="15047"/>
                    <a:pt x="6083" y="15040"/>
                    <a:pt x="6131" y="15026"/>
                  </a:cubicBezTo>
                  <a:cubicBezTo>
                    <a:pt x="6362" y="14964"/>
                    <a:pt x="6592" y="14901"/>
                    <a:pt x="6801" y="14859"/>
                  </a:cubicBezTo>
                  <a:cubicBezTo>
                    <a:pt x="7554" y="14692"/>
                    <a:pt x="8287" y="14524"/>
                    <a:pt x="9019" y="14336"/>
                  </a:cubicBezTo>
                  <a:cubicBezTo>
                    <a:pt x="9333" y="14252"/>
                    <a:pt x="9647" y="14168"/>
                    <a:pt x="9960" y="14064"/>
                  </a:cubicBezTo>
                  <a:lnTo>
                    <a:pt x="10086" y="14064"/>
                  </a:lnTo>
                  <a:cubicBezTo>
                    <a:pt x="10023" y="14106"/>
                    <a:pt x="9960" y="14148"/>
                    <a:pt x="9898" y="14189"/>
                  </a:cubicBezTo>
                  <a:cubicBezTo>
                    <a:pt x="9647" y="14315"/>
                    <a:pt x="9416" y="14440"/>
                    <a:pt x="9165" y="14587"/>
                  </a:cubicBezTo>
                  <a:cubicBezTo>
                    <a:pt x="8810" y="14775"/>
                    <a:pt x="8454" y="14984"/>
                    <a:pt x="8119" y="15194"/>
                  </a:cubicBezTo>
                  <a:cubicBezTo>
                    <a:pt x="7680" y="15487"/>
                    <a:pt x="7240" y="15780"/>
                    <a:pt x="6801" y="16052"/>
                  </a:cubicBezTo>
                  <a:cubicBezTo>
                    <a:pt x="6508" y="16240"/>
                    <a:pt x="6236" y="16407"/>
                    <a:pt x="5943" y="16575"/>
                  </a:cubicBezTo>
                  <a:cubicBezTo>
                    <a:pt x="5901" y="16449"/>
                    <a:pt x="5797" y="16345"/>
                    <a:pt x="5650" y="16303"/>
                  </a:cubicBezTo>
                  <a:cubicBezTo>
                    <a:pt x="5295" y="16177"/>
                    <a:pt x="4939" y="16031"/>
                    <a:pt x="4604" y="15863"/>
                  </a:cubicBezTo>
                  <a:cubicBezTo>
                    <a:pt x="4562" y="15842"/>
                    <a:pt x="4520" y="15821"/>
                    <a:pt x="4479" y="15821"/>
                  </a:cubicBezTo>
                  <a:cubicBezTo>
                    <a:pt x="4441" y="15811"/>
                    <a:pt x="4406" y="15807"/>
                    <a:pt x="4373" y="15807"/>
                  </a:cubicBezTo>
                  <a:cubicBezTo>
                    <a:pt x="3992" y="15807"/>
                    <a:pt x="3869" y="16417"/>
                    <a:pt x="4311" y="16533"/>
                  </a:cubicBezTo>
                  <a:lnTo>
                    <a:pt x="5274" y="16909"/>
                  </a:lnTo>
                  <a:cubicBezTo>
                    <a:pt x="5295" y="16909"/>
                    <a:pt x="5295" y="16930"/>
                    <a:pt x="5295" y="16951"/>
                  </a:cubicBezTo>
                  <a:lnTo>
                    <a:pt x="4479" y="17474"/>
                  </a:lnTo>
                  <a:cubicBezTo>
                    <a:pt x="4380" y="17392"/>
                    <a:pt x="4255" y="17336"/>
                    <a:pt x="4135" y="17336"/>
                  </a:cubicBezTo>
                  <a:cubicBezTo>
                    <a:pt x="4103" y="17336"/>
                    <a:pt x="4070" y="17340"/>
                    <a:pt x="4039" y="17349"/>
                  </a:cubicBezTo>
                  <a:cubicBezTo>
                    <a:pt x="3830" y="17370"/>
                    <a:pt x="3621" y="17453"/>
                    <a:pt x="3453" y="17600"/>
                  </a:cubicBezTo>
                  <a:cubicBezTo>
                    <a:pt x="3390" y="17684"/>
                    <a:pt x="3328" y="17788"/>
                    <a:pt x="3286" y="17872"/>
                  </a:cubicBezTo>
                  <a:cubicBezTo>
                    <a:pt x="3223" y="17977"/>
                    <a:pt x="3202" y="18060"/>
                    <a:pt x="3181" y="18165"/>
                  </a:cubicBezTo>
                  <a:cubicBezTo>
                    <a:pt x="3139" y="18290"/>
                    <a:pt x="3181" y="18416"/>
                    <a:pt x="3265" y="18521"/>
                  </a:cubicBezTo>
                  <a:cubicBezTo>
                    <a:pt x="3307" y="18562"/>
                    <a:pt x="3349" y="18646"/>
                    <a:pt x="3370" y="18709"/>
                  </a:cubicBezTo>
                  <a:cubicBezTo>
                    <a:pt x="3411" y="18813"/>
                    <a:pt x="3495" y="18897"/>
                    <a:pt x="3600" y="18939"/>
                  </a:cubicBezTo>
                  <a:cubicBezTo>
                    <a:pt x="3662" y="18939"/>
                    <a:pt x="3725" y="18960"/>
                    <a:pt x="3788" y="18981"/>
                  </a:cubicBezTo>
                  <a:cubicBezTo>
                    <a:pt x="3872" y="19002"/>
                    <a:pt x="3955" y="19012"/>
                    <a:pt x="4042" y="19012"/>
                  </a:cubicBezTo>
                  <a:cubicBezTo>
                    <a:pt x="4128" y="19012"/>
                    <a:pt x="4217" y="19002"/>
                    <a:pt x="4311" y="18981"/>
                  </a:cubicBezTo>
                  <a:cubicBezTo>
                    <a:pt x="4479" y="18876"/>
                    <a:pt x="4646" y="18751"/>
                    <a:pt x="4792" y="18604"/>
                  </a:cubicBezTo>
                  <a:cubicBezTo>
                    <a:pt x="4834" y="18562"/>
                    <a:pt x="4855" y="18500"/>
                    <a:pt x="4855" y="18437"/>
                  </a:cubicBezTo>
                  <a:cubicBezTo>
                    <a:pt x="4876" y="18353"/>
                    <a:pt x="4897" y="18249"/>
                    <a:pt x="4897" y="18165"/>
                  </a:cubicBezTo>
                  <a:lnTo>
                    <a:pt x="5315" y="17935"/>
                  </a:lnTo>
                  <a:lnTo>
                    <a:pt x="5755" y="17725"/>
                  </a:lnTo>
                  <a:lnTo>
                    <a:pt x="5755" y="17725"/>
                  </a:lnTo>
                  <a:cubicBezTo>
                    <a:pt x="5713" y="17935"/>
                    <a:pt x="5692" y="18144"/>
                    <a:pt x="5671" y="18332"/>
                  </a:cubicBezTo>
                  <a:cubicBezTo>
                    <a:pt x="5650" y="18500"/>
                    <a:pt x="5629" y="18667"/>
                    <a:pt x="5608" y="18813"/>
                  </a:cubicBezTo>
                  <a:cubicBezTo>
                    <a:pt x="5567" y="19023"/>
                    <a:pt x="5692" y="19211"/>
                    <a:pt x="5901" y="19253"/>
                  </a:cubicBezTo>
                  <a:cubicBezTo>
                    <a:pt x="5925" y="19258"/>
                    <a:pt x="5949" y="19260"/>
                    <a:pt x="5973" y="19260"/>
                  </a:cubicBezTo>
                  <a:cubicBezTo>
                    <a:pt x="6152" y="19260"/>
                    <a:pt x="6301" y="19124"/>
                    <a:pt x="6320" y="18939"/>
                  </a:cubicBezTo>
                  <a:cubicBezTo>
                    <a:pt x="6341" y="18876"/>
                    <a:pt x="6341" y="18793"/>
                    <a:pt x="6341" y="18730"/>
                  </a:cubicBezTo>
                  <a:cubicBezTo>
                    <a:pt x="6383" y="18458"/>
                    <a:pt x="6424" y="18186"/>
                    <a:pt x="6466" y="17914"/>
                  </a:cubicBezTo>
                  <a:cubicBezTo>
                    <a:pt x="6487" y="17725"/>
                    <a:pt x="6550" y="17516"/>
                    <a:pt x="6403" y="17349"/>
                  </a:cubicBezTo>
                  <a:lnTo>
                    <a:pt x="6445" y="17349"/>
                  </a:lnTo>
                  <a:lnTo>
                    <a:pt x="8266" y="16386"/>
                  </a:lnTo>
                  <a:cubicBezTo>
                    <a:pt x="8496" y="16261"/>
                    <a:pt x="8747" y="16156"/>
                    <a:pt x="8977" y="16031"/>
                  </a:cubicBezTo>
                  <a:cubicBezTo>
                    <a:pt x="9479" y="15738"/>
                    <a:pt x="9981" y="15424"/>
                    <a:pt x="10463" y="15131"/>
                  </a:cubicBezTo>
                  <a:cubicBezTo>
                    <a:pt x="10525" y="15089"/>
                    <a:pt x="10567" y="15068"/>
                    <a:pt x="10630" y="15026"/>
                  </a:cubicBezTo>
                  <a:lnTo>
                    <a:pt x="10630" y="15026"/>
                  </a:lnTo>
                  <a:cubicBezTo>
                    <a:pt x="10609" y="15089"/>
                    <a:pt x="10567" y="15131"/>
                    <a:pt x="10525" y="15173"/>
                  </a:cubicBezTo>
                  <a:cubicBezTo>
                    <a:pt x="10149" y="15591"/>
                    <a:pt x="9751" y="15968"/>
                    <a:pt x="9354" y="16365"/>
                  </a:cubicBezTo>
                  <a:cubicBezTo>
                    <a:pt x="8831" y="16909"/>
                    <a:pt x="8308" y="17453"/>
                    <a:pt x="7784" y="17997"/>
                  </a:cubicBezTo>
                  <a:cubicBezTo>
                    <a:pt x="7680" y="18102"/>
                    <a:pt x="7617" y="18249"/>
                    <a:pt x="7617" y="18395"/>
                  </a:cubicBezTo>
                  <a:cubicBezTo>
                    <a:pt x="7617" y="18500"/>
                    <a:pt x="7638" y="18604"/>
                    <a:pt x="7638" y="18688"/>
                  </a:cubicBezTo>
                  <a:cubicBezTo>
                    <a:pt x="7638" y="19023"/>
                    <a:pt x="7659" y="19358"/>
                    <a:pt x="7722" y="19692"/>
                  </a:cubicBezTo>
                  <a:cubicBezTo>
                    <a:pt x="7784" y="20069"/>
                    <a:pt x="7826" y="20425"/>
                    <a:pt x="7868" y="20801"/>
                  </a:cubicBezTo>
                  <a:cubicBezTo>
                    <a:pt x="7889" y="20885"/>
                    <a:pt x="7910" y="20990"/>
                    <a:pt x="7931" y="21094"/>
                  </a:cubicBezTo>
                  <a:cubicBezTo>
                    <a:pt x="7910" y="21115"/>
                    <a:pt x="7889" y="21115"/>
                    <a:pt x="7868" y="21136"/>
                  </a:cubicBezTo>
                  <a:cubicBezTo>
                    <a:pt x="6864" y="21471"/>
                    <a:pt x="5839" y="21785"/>
                    <a:pt x="4834" y="22119"/>
                  </a:cubicBezTo>
                  <a:cubicBezTo>
                    <a:pt x="4667" y="22182"/>
                    <a:pt x="4479" y="22224"/>
                    <a:pt x="4290" y="22266"/>
                  </a:cubicBezTo>
                  <a:cubicBezTo>
                    <a:pt x="4102" y="22308"/>
                    <a:pt x="3976" y="22496"/>
                    <a:pt x="3997" y="22663"/>
                  </a:cubicBezTo>
                  <a:cubicBezTo>
                    <a:pt x="4016" y="22849"/>
                    <a:pt x="4165" y="22984"/>
                    <a:pt x="4344" y="22984"/>
                  </a:cubicBezTo>
                  <a:cubicBezTo>
                    <a:pt x="4368" y="22984"/>
                    <a:pt x="4392" y="22982"/>
                    <a:pt x="4416" y="22977"/>
                  </a:cubicBezTo>
                  <a:cubicBezTo>
                    <a:pt x="4541" y="22956"/>
                    <a:pt x="4646" y="22935"/>
                    <a:pt x="4771" y="22894"/>
                  </a:cubicBezTo>
                  <a:lnTo>
                    <a:pt x="6947" y="22203"/>
                  </a:lnTo>
                  <a:cubicBezTo>
                    <a:pt x="7010" y="22182"/>
                    <a:pt x="7073" y="22161"/>
                    <a:pt x="7136" y="22140"/>
                  </a:cubicBezTo>
                  <a:lnTo>
                    <a:pt x="7136" y="22140"/>
                  </a:lnTo>
                  <a:cubicBezTo>
                    <a:pt x="7115" y="22182"/>
                    <a:pt x="7094" y="22224"/>
                    <a:pt x="7052" y="22245"/>
                  </a:cubicBezTo>
                  <a:cubicBezTo>
                    <a:pt x="6696" y="22517"/>
                    <a:pt x="6320" y="22768"/>
                    <a:pt x="5964" y="23040"/>
                  </a:cubicBezTo>
                  <a:cubicBezTo>
                    <a:pt x="5901" y="23082"/>
                    <a:pt x="5818" y="23124"/>
                    <a:pt x="5776" y="23166"/>
                  </a:cubicBezTo>
                  <a:cubicBezTo>
                    <a:pt x="5650" y="23249"/>
                    <a:pt x="5587" y="23396"/>
                    <a:pt x="5629" y="23542"/>
                  </a:cubicBezTo>
                  <a:cubicBezTo>
                    <a:pt x="5650" y="23668"/>
                    <a:pt x="5755" y="23772"/>
                    <a:pt x="5880" y="23793"/>
                  </a:cubicBezTo>
                  <a:cubicBezTo>
                    <a:pt x="5925" y="23808"/>
                    <a:pt x="5972" y="23815"/>
                    <a:pt x="6019" y="23815"/>
                  </a:cubicBezTo>
                  <a:cubicBezTo>
                    <a:pt x="6104" y="23815"/>
                    <a:pt x="6189" y="23792"/>
                    <a:pt x="6257" y="23751"/>
                  </a:cubicBezTo>
                  <a:cubicBezTo>
                    <a:pt x="6445" y="23626"/>
                    <a:pt x="6613" y="23479"/>
                    <a:pt x="6780" y="23354"/>
                  </a:cubicBezTo>
                  <a:lnTo>
                    <a:pt x="7345" y="22935"/>
                  </a:lnTo>
                  <a:cubicBezTo>
                    <a:pt x="7366" y="22915"/>
                    <a:pt x="7408" y="22894"/>
                    <a:pt x="7450" y="22873"/>
                  </a:cubicBezTo>
                  <a:cubicBezTo>
                    <a:pt x="7450" y="22977"/>
                    <a:pt x="7450" y="23061"/>
                    <a:pt x="7450" y="23145"/>
                  </a:cubicBezTo>
                  <a:cubicBezTo>
                    <a:pt x="7408" y="23438"/>
                    <a:pt x="7387" y="23751"/>
                    <a:pt x="7345" y="24044"/>
                  </a:cubicBezTo>
                  <a:cubicBezTo>
                    <a:pt x="7345" y="24107"/>
                    <a:pt x="7324" y="24149"/>
                    <a:pt x="7303" y="24212"/>
                  </a:cubicBezTo>
                  <a:cubicBezTo>
                    <a:pt x="7261" y="24358"/>
                    <a:pt x="7282" y="24505"/>
                    <a:pt x="7387" y="24609"/>
                  </a:cubicBezTo>
                  <a:cubicBezTo>
                    <a:pt x="7453" y="24726"/>
                    <a:pt x="7573" y="24789"/>
                    <a:pt x="7693" y="24789"/>
                  </a:cubicBezTo>
                  <a:cubicBezTo>
                    <a:pt x="7724" y="24789"/>
                    <a:pt x="7755" y="24785"/>
                    <a:pt x="7784" y="24777"/>
                  </a:cubicBezTo>
                  <a:cubicBezTo>
                    <a:pt x="7931" y="24735"/>
                    <a:pt x="8056" y="24588"/>
                    <a:pt x="8036" y="24442"/>
                  </a:cubicBezTo>
                  <a:cubicBezTo>
                    <a:pt x="8036" y="23961"/>
                    <a:pt x="8140" y="23500"/>
                    <a:pt x="8161" y="23019"/>
                  </a:cubicBezTo>
                  <a:cubicBezTo>
                    <a:pt x="8182" y="22935"/>
                    <a:pt x="8203" y="22852"/>
                    <a:pt x="8224" y="22768"/>
                  </a:cubicBezTo>
                  <a:cubicBezTo>
                    <a:pt x="8245" y="22789"/>
                    <a:pt x="8266" y="22831"/>
                    <a:pt x="8266" y="22873"/>
                  </a:cubicBezTo>
                  <a:cubicBezTo>
                    <a:pt x="8433" y="23647"/>
                    <a:pt x="8600" y="24400"/>
                    <a:pt x="8768" y="25174"/>
                  </a:cubicBezTo>
                  <a:cubicBezTo>
                    <a:pt x="8789" y="25300"/>
                    <a:pt x="8831" y="25425"/>
                    <a:pt x="8893" y="25551"/>
                  </a:cubicBezTo>
                  <a:cubicBezTo>
                    <a:pt x="8940" y="25690"/>
                    <a:pt x="9077" y="25772"/>
                    <a:pt x="9213" y="25772"/>
                  </a:cubicBezTo>
                  <a:cubicBezTo>
                    <a:pt x="9261" y="25772"/>
                    <a:pt x="9310" y="25761"/>
                    <a:pt x="9354" y="25739"/>
                  </a:cubicBezTo>
                  <a:cubicBezTo>
                    <a:pt x="9542" y="25656"/>
                    <a:pt x="9626" y="25446"/>
                    <a:pt x="9542" y="25258"/>
                  </a:cubicBezTo>
                  <a:cubicBezTo>
                    <a:pt x="9521" y="25195"/>
                    <a:pt x="9500" y="25132"/>
                    <a:pt x="9479" y="25049"/>
                  </a:cubicBezTo>
                  <a:cubicBezTo>
                    <a:pt x="9270" y="24044"/>
                    <a:pt x="9061" y="23040"/>
                    <a:pt x="8852" y="22057"/>
                  </a:cubicBezTo>
                  <a:cubicBezTo>
                    <a:pt x="8810" y="21889"/>
                    <a:pt x="8789" y="21722"/>
                    <a:pt x="8747" y="21575"/>
                  </a:cubicBezTo>
                  <a:cubicBezTo>
                    <a:pt x="8768" y="21554"/>
                    <a:pt x="8789" y="21554"/>
                    <a:pt x="8810" y="21534"/>
                  </a:cubicBezTo>
                  <a:lnTo>
                    <a:pt x="10086" y="21010"/>
                  </a:lnTo>
                  <a:cubicBezTo>
                    <a:pt x="10484" y="20864"/>
                    <a:pt x="10860" y="20676"/>
                    <a:pt x="11237" y="20466"/>
                  </a:cubicBezTo>
                  <a:cubicBezTo>
                    <a:pt x="11383" y="20404"/>
                    <a:pt x="11488" y="20257"/>
                    <a:pt x="11530" y="20090"/>
                  </a:cubicBezTo>
                  <a:cubicBezTo>
                    <a:pt x="11593" y="19839"/>
                    <a:pt x="11676" y="19567"/>
                    <a:pt x="11760" y="19316"/>
                  </a:cubicBezTo>
                  <a:cubicBezTo>
                    <a:pt x="12032" y="18374"/>
                    <a:pt x="12325" y="17433"/>
                    <a:pt x="12555" y="16470"/>
                  </a:cubicBezTo>
                  <a:cubicBezTo>
                    <a:pt x="12576" y="16345"/>
                    <a:pt x="12618" y="16240"/>
                    <a:pt x="12660" y="16114"/>
                  </a:cubicBezTo>
                  <a:cubicBezTo>
                    <a:pt x="12660" y="16303"/>
                    <a:pt x="12660" y="16491"/>
                    <a:pt x="12660" y="16700"/>
                  </a:cubicBezTo>
                  <a:cubicBezTo>
                    <a:pt x="12639" y="17474"/>
                    <a:pt x="12639" y="18269"/>
                    <a:pt x="12681" y="19044"/>
                  </a:cubicBezTo>
                  <a:cubicBezTo>
                    <a:pt x="12722" y="19567"/>
                    <a:pt x="12722" y="20090"/>
                    <a:pt x="12743" y="20613"/>
                  </a:cubicBezTo>
                  <a:lnTo>
                    <a:pt x="12743" y="20801"/>
                  </a:lnTo>
                  <a:lnTo>
                    <a:pt x="12743" y="21031"/>
                  </a:lnTo>
                  <a:cubicBezTo>
                    <a:pt x="12720" y="21028"/>
                    <a:pt x="12695" y="21026"/>
                    <a:pt x="12671" y="21026"/>
                  </a:cubicBezTo>
                  <a:cubicBezTo>
                    <a:pt x="12544" y="21026"/>
                    <a:pt x="12413" y="21073"/>
                    <a:pt x="12325" y="21178"/>
                  </a:cubicBezTo>
                  <a:cubicBezTo>
                    <a:pt x="12074" y="21408"/>
                    <a:pt x="11802" y="21617"/>
                    <a:pt x="11509" y="21806"/>
                  </a:cubicBezTo>
                  <a:cubicBezTo>
                    <a:pt x="11467" y="21847"/>
                    <a:pt x="11404" y="21889"/>
                    <a:pt x="11341" y="21931"/>
                  </a:cubicBezTo>
                  <a:cubicBezTo>
                    <a:pt x="11237" y="22078"/>
                    <a:pt x="11237" y="22287"/>
                    <a:pt x="11362" y="22412"/>
                  </a:cubicBezTo>
                  <a:cubicBezTo>
                    <a:pt x="11436" y="22498"/>
                    <a:pt x="11537" y="22541"/>
                    <a:pt x="11638" y="22541"/>
                  </a:cubicBezTo>
                  <a:cubicBezTo>
                    <a:pt x="11711" y="22541"/>
                    <a:pt x="11783" y="22519"/>
                    <a:pt x="11844" y="22475"/>
                  </a:cubicBezTo>
                  <a:cubicBezTo>
                    <a:pt x="12116" y="22266"/>
                    <a:pt x="12409" y="22036"/>
                    <a:pt x="12681" y="21826"/>
                  </a:cubicBezTo>
                  <a:lnTo>
                    <a:pt x="12764" y="21764"/>
                  </a:lnTo>
                  <a:cubicBezTo>
                    <a:pt x="12785" y="22099"/>
                    <a:pt x="12806" y="22412"/>
                    <a:pt x="12806" y="22747"/>
                  </a:cubicBezTo>
                  <a:cubicBezTo>
                    <a:pt x="12639" y="22810"/>
                    <a:pt x="12513" y="22915"/>
                    <a:pt x="12450" y="23082"/>
                  </a:cubicBezTo>
                  <a:cubicBezTo>
                    <a:pt x="12409" y="23228"/>
                    <a:pt x="12388" y="23375"/>
                    <a:pt x="12388" y="23521"/>
                  </a:cubicBezTo>
                  <a:cubicBezTo>
                    <a:pt x="12388" y="23689"/>
                    <a:pt x="12429" y="23856"/>
                    <a:pt x="12555" y="23961"/>
                  </a:cubicBezTo>
                  <a:cubicBezTo>
                    <a:pt x="12618" y="24044"/>
                    <a:pt x="12681" y="24128"/>
                    <a:pt x="12764" y="24212"/>
                  </a:cubicBezTo>
                  <a:cubicBezTo>
                    <a:pt x="12826" y="24273"/>
                    <a:pt x="12920" y="24312"/>
                    <a:pt x="13008" y="24312"/>
                  </a:cubicBezTo>
                  <a:cubicBezTo>
                    <a:pt x="13040" y="24312"/>
                    <a:pt x="13071" y="24307"/>
                    <a:pt x="13099" y="24295"/>
                  </a:cubicBezTo>
                  <a:lnTo>
                    <a:pt x="13287" y="24295"/>
                  </a:lnTo>
                  <a:cubicBezTo>
                    <a:pt x="13321" y="24307"/>
                    <a:pt x="13355" y="24312"/>
                    <a:pt x="13387" y="24312"/>
                  </a:cubicBezTo>
                  <a:cubicBezTo>
                    <a:pt x="13477" y="24312"/>
                    <a:pt x="13561" y="24273"/>
                    <a:pt x="13622" y="24212"/>
                  </a:cubicBezTo>
                  <a:cubicBezTo>
                    <a:pt x="13706" y="24128"/>
                    <a:pt x="13790" y="24044"/>
                    <a:pt x="13852" y="23961"/>
                  </a:cubicBezTo>
                  <a:cubicBezTo>
                    <a:pt x="13999" y="23793"/>
                    <a:pt x="14062" y="23584"/>
                    <a:pt x="13999" y="23375"/>
                  </a:cubicBezTo>
                  <a:cubicBezTo>
                    <a:pt x="13999" y="23291"/>
                    <a:pt x="13978" y="23228"/>
                    <a:pt x="13957" y="23166"/>
                  </a:cubicBezTo>
                  <a:cubicBezTo>
                    <a:pt x="13936" y="23082"/>
                    <a:pt x="13894" y="22998"/>
                    <a:pt x="13852" y="22915"/>
                  </a:cubicBezTo>
                  <a:cubicBezTo>
                    <a:pt x="13769" y="22831"/>
                    <a:pt x="13685" y="22768"/>
                    <a:pt x="13580" y="22705"/>
                  </a:cubicBezTo>
                  <a:cubicBezTo>
                    <a:pt x="13601" y="22412"/>
                    <a:pt x="13622" y="22078"/>
                    <a:pt x="13643" y="21764"/>
                  </a:cubicBezTo>
                  <a:cubicBezTo>
                    <a:pt x="13936" y="21994"/>
                    <a:pt x="14229" y="22203"/>
                    <a:pt x="14522" y="22412"/>
                  </a:cubicBezTo>
                  <a:cubicBezTo>
                    <a:pt x="14588" y="22478"/>
                    <a:pt x="14675" y="22510"/>
                    <a:pt x="14762" y="22510"/>
                  </a:cubicBezTo>
                  <a:cubicBezTo>
                    <a:pt x="14869" y="22510"/>
                    <a:pt x="14976" y="22463"/>
                    <a:pt x="15045" y="22371"/>
                  </a:cubicBezTo>
                  <a:cubicBezTo>
                    <a:pt x="15170" y="22203"/>
                    <a:pt x="15150" y="21973"/>
                    <a:pt x="14982" y="21847"/>
                  </a:cubicBezTo>
                  <a:cubicBezTo>
                    <a:pt x="14919" y="21826"/>
                    <a:pt x="14878" y="21785"/>
                    <a:pt x="14836" y="21743"/>
                  </a:cubicBezTo>
                  <a:cubicBezTo>
                    <a:pt x="14606" y="21596"/>
                    <a:pt x="14396" y="21429"/>
                    <a:pt x="14187" y="21262"/>
                  </a:cubicBezTo>
                  <a:cubicBezTo>
                    <a:pt x="14047" y="21139"/>
                    <a:pt x="13936" y="21016"/>
                    <a:pt x="13757" y="21016"/>
                  </a:cubicBezTo>
                  <a:cubicBezTo>
                    <a:pt x="13722" y="21016"/>
                    <a:pt x="13684" y="21021"/>
                    <a:pt x="13643" y="21031"/>
                  </a:cubicBezTo>
                  <a:lnTo>
                    <a:pt x="13643" y="20822"/>
                  </a:lnTo>
                  <a:cubicBezTo>
                    <a:pt x="13643" y="20655"/>
                    <a:pt x="13664" y="20508"/>
                    <a:pt x="13664" y="20362"/>
                  </a:cubicBezTo>
                  <a:cubicBezTo>
                    <a:pt x="13685" y="19985"/>
                    <a:pt x="13685" y="19588"/>
                    <a:pt x="13706" y="19190"/>
                  </a:cubicBezTo>
                  <a:cubicBezTo>
                    <a:pt x="13727" y="18646"/>
                    <a:pt x="13769" y="18081"/>
                    <a:pt x="13769" y="17516"/>
                  </a:cubicBezTo>
                  <a:cubicBezTo>
                    <a:pt x="13769" y="17140"/>
                    <a:pt x="13727" y="16742"/>
                    <a:pt x="13727" y="16345"/>
                  </a:cubicBezTo>
                  <a:lnTo>
                    <a:pt x="13727" y="16135"/>
                  </a:lnTo>
                  <a:cubicBezTo>
                    <a:pt x="13831" y="16365"/>
                    <a:pt x="13873" y="16596"/>
                    <a:pt x="13936" y="16826"/>
                  </a:cubicBezTo>
                  <a:cubicBezTo>
                    <a:pt x="14250" y="17914"/>
                    <a:pt x="14564" y="19023"/>
                    <a:pt x="14878" y="20111"/>
                  </a:cubicBezTo>
                  <a:cubicBezTo>
                    <a:pt x="14919" y="20236"/>
                    <a:pt x="15003" y="20362"/>
                    <a:pt x="15129" y="20425"/>
                  </a:cubicBezTo>
                  <a:cubicBezTo>
                    <a:pt x="15317" y="20550"/>
                    <a:pt x="15505" y="20655"/>
                    <a:pt x="15714" y="20759"/>
                  </a:cubicBezTo>
                  <a:cubicBezTo>
                    <a:pt x="16321" y="21010"/>
                    <a:pt x="16949" y="21262"/>
                    <a:pt x="17577" y="21513"/>
                  </a:cubicBezTo>
                  <a:lnTo>
                    <a:pt x="17639" y="21554"/>
                  </a:lnTo>
                  <a:lnTo>
                    <a:pt x="17639" y="21638"/>
                  </a:lnTo>
                  <a:cubicBezTo>
                    <a:pt x="17514" y="22266"/>
                    <a:pt x="17388" y="22894"/>
                    <a:pt x="17263" y="23542"/>
                  </a:cubicBezTo>
                  <a:cubicBezTo>
                    <a:pt x="17137" y="24107"/>
                    <a:pt x="17012" y="24714"/>
                    <a:pt x="16844" y="25279"/>
                  </a:cubicBezTo>
                  <a:cubicBezTo>
                    <a:pt x="16782" y="25467"/>
                    <a:pt x="16886" y="25656"/>
                    <a:pt x="17075" y="25718"/>
                  </a:cubicBezTo>
                  <a:cubicBezTo>
                    <a:pt x="17119" y="25741"/>
                    <a:pt x="17166" y="25751"/>
                    <a:pt x="17211" y="25751"/>
                  </a:cubicBezTo>
                  <a:cubicBezTo>
                    <a:pt x="17335" y="25751"/>
                    <a:pt x="17453" y="25673"/>
                    <a:pt x="17514" y="25551"/>
                  </a:cubicBezTo>
                  <a:cubicBezTo>
                    <a:pt x="17556" y="25446"/>
                    <a:pt x="17598" y="25342"/>
                    <a:pt x="17619" y="25216"/>
                  </a:cubicBezTo>
                  <a:cubicBezTo>
                    <a:pt x="17765" y="24609"/>
                    <a:pt x="17891" y="23982"/>
                    <a:pt x="18016" y="23354"/>
                  </a:cubicBezTo>
                  <a:cubicBezTo>
                    <a:pt x="18058" y="23145"/>
                    <a:pt x="18121" y="22935"/>
                    <a:pt x="18163" y="22726"/>
                  </a:cubicBezTo>
                  <a:cubicBezTo>
                    <a:pt x="18204" y="22789"/>
                    <a:pt x="18225" y="22873"/>
                    <a:pt x="18225" y="22935"/>
                  </a:cubicBezTo>
                  <a:cubicBezTo>
                    <a:pt x="18267" y="23438"/>
                    <a:pt x="18372" y="23940"/>
                    <a:pt x="18372" y="24442"/>
                  </a:cubicBezTo>
                  <a:cubicBezTo>
                    <a:pt x="18372" y="24627"/>
                    <a:pt x="18519" y="24763"/>
                    <a:pt x="18698" y="24763"/>
                  </a:cubicBezTo>
                  <a:cubicBezTo>
                    <a:pt x="18721" y="24763"/>
                    <a:pt x="18745" y="24761"/>
                    <a:pt x="18769" y="24756"/>
                  </a:cubicBezTo>
                  <a:cubicBezTo>
                    <a:pt x="19020" y="24714"/>
                    <a:pt x="19167" y="24484"/>
                    <a:pt x="19104" y="24233"/>
                  </a:cubicBezTo>
                  <a:cubicBezTo>
                    <a:pt x="19083" y="24149"/>
                    <a:pt x="19062" y="24044"/>
                    <a:pt x="19062" y="23961"/>
                  </a:cubicBezTo>
                  <a:cubicBezTo>
                    <a:pt x="19020" y="23647"/>
                    <a:pt x="18979" y="23333"/>
                    <a:pt x="18958" y="23019"/>
                  </a:cubicBezTo>
                  <a:lnTo>
                    <a:pt x="18958" y="22852"/>
                  </a:lnTo>
                  <a:lnTo>
                    <a:pt x="18999" y="22852"/>
                  </a:lnTo>
                  <a:cubicBezTo>
                    <a:pt x="19376" y="23124"/>
                    <a:pt x="19732" y="23396"/>
                    <a:pt x="20108" y="23689"/>
                  </a:cubicBezTo>
                  <a:cubicBezTo>
                    <a:pt x="20191" y="23753"/>
                    <a:pt x="20289" y="23785"/>
                    <a:pt x="20386" y="23785"/>
                  </a:cubicBezTo>
                  <a:cubicBezTo>
                    <a:pt x="20511" y="23785"/>
                    <a:pt x="20633" y="23732"/>
                    <a:pt x="20715" y="23626"/>
                  </a:cubicBezTo>
                  <a:cubicBezTo>
                    <a:pt x="20862" y="23438"/>
                    <a:pt x="20799" y="23187"/>
                    <a:pt x="20590" y="23082"/>
                  </a:cubicBezTo>
                  <a:cubicBezTo>
                    <a:pt x="20171" y="22831"/>
                    <a:pt x="19774" y="22517"/>
                    <a:pt x="19376" y="22224"/>
                  </a:cubicBezTo>
                  <a:cubicBezTo>
                    <a:pt x="19334" y="22203"/>
                    <a:pt x="19292" y="22161"/>
                    <a:pt x="19272" y="22119"/>
                  </a:cubicBezTo>
                  <a:cubicBezTo>
                    <a:pt x="19334" y="22119"/>
                    <a:pt x="19418" y="22140"/>
                    <a:pt x="19481" y="22161"/>
                  </a:cubicBezTo>
                  <a:cubicBezTo>
                    <a:pt x="20067" y="22350"/>
                    <a:pt x="20632" y="22559"/>
                    <a:pt x="21238" y="22726"/>
                  </a:cubicBezTo>
                  <a:cubicBezTo>
                    <a:pt x="21468" y="22831"/>
                    <a:pt x="21740" y="22894"/>
                    <a:pt x="21992" y="22935"/>
                  </a:cubicBezTo>
                  <a:cubicBezTo>
                    <a:pt x="22005" y="22937"/>
                    <a:pt x="22019" y="22938"/>
                    <a:pt x="22033" y="22938"/>
                  </a:cubicBezTo>
                  <a:cubicBezTo>
                    <a:pt x="22206" y="22938"/>
                    <a:pt x="22370" y="22817"/>
                    <a:pt x="22389" y="22643"/>
                  </a:cubicBezTo>
                  <a:cubicBezTo>
                    <a:pt x="22431" y="22454"/>
                    <a:pt x="22305" y="22266"/>
                    <a:pt x="22117" y="22224"/>
                  </a:cubicBezTo>
                  <a:cubicBezTo>
                    <a:pt x="21887" y="22161"/>
                    <a:pt x="21657" y="22119"/>
                    <a:pt x="21427" y="22036"/>
                  </a:cubicBezTo>
                  <a:cubicBezTo>
                    <a:pt x="20485" y="21722"/>
                    <a:pt x="19544" y="21429"/>
                    <a:pt x="18623" y="21115"/>
                  </a:cubicBezTo>
                  <a:lnTo>
                    <a:pt x="18476" y="21052"/>
                  </a:lnTo>
                  <a:cubicBezTo>
                    <a:pt x="18497" y="20906"/>
                    <a:pt x="18539" y="20780"/>
                    <a:pt x="18560" y="20634"/>
                  </a:cubicBezTo>
                  <a:cubicBezTo>
                    <a:pt x="18602" y="20299"/>
                    <a:pt x="18644" y="19964"/>
                    <a:pt x="18686" y="19609"/>
                  </a:cubicBezTo>
                  <a:cubicBezTo>
                    <a:pt x="18748" y="19190"/>
                    <a:pt x="18769" y="18772"/>
                    <a:pt x="18769" y="18353"/>
                  </a:cubicBezTo>
                  <a:cubicBezTo>
                    <a:pt x="18790" y="18207"/>
                    <a:pt x="18727" y="18060"/>
                    <a:pt x="18602" y="17956"/>
                  </a:cubicBezTo>
                  <a:cubicBezTo>
                    <a:pt x="18372" y="17705"/>
                    <a:pt x="18142" y="17453"/>
                    <a:pt x="17911" y="17223"/>
                  </a:cubicBezTo>
                  <a:cubicBezTo>
                    <a:pt x="17242" y="16512"/>
                    <a:pt x="16593" y="15780"/>
                    <a:pt x="15861" y="15131"/>
                  </a:cubicBezTo>
                  <a:cubicBezTo>
                    <a:pt x="15819" y="15068"/>
                    <a:pt x="15777" y="15026"/>
                    <a:pt x="15735" y="14984"/>
                  </a:cubicBezTo>
                  <a:lnTo>
                    <a:pt x="15756" y="14943"/>
                  </a:lnTo>
                  <a:cubicBezTo>
                    <a:pt x="17095" y="15884"/>
                    <a:pt x="18602" y="16533"/>
                    <a:pt x="20046" y="17328"/>
                  </a:cubicBezTo>
                  <a:cubicBezTo>
                    <a:pt x="19878" y="17495"/>
                    <a:pt x="19920" y="17663"/>
                    <a:pt x="19962" y="17851"/>
                  </a:cubicBezTo>
                  <a:cubicBezTo>
                    <a:pt x="20004" y="18081"/>
                    <a:pt x="20025" y="18311"/>
                    <a:pt x="20067" y="18562"/>
                  </a:cubicBezTo>
                  <a:cubicBezTo>
                    <a:pt x="20067" y="18667"/>
                    <a:pt x="20067" y="18793"/>
                    <a:pt x="20088" y="18918"/>
                  </a:cubicBezTo>
                  <a:cubicBezTo>
                    <a:pt x="20123" y="19094"/>
                    <a:pt x="20276" y="19226"/>
                    <a:pt x="20449" y="19226"/>
                  </a:cubicBezTo>
                  <a:cubicBezTo>
                    <a:pt x="20481" y="19226"/>
                    <a:pt x="20515" y="19221"/>
                    <a:pt x="20548" y="19211"/>
                  </a:cubicBezTo>
                  <a:cubicBezTo>
                    <a:pt x="20736" y="19169"/>
                    <a:pt x="20862" y="18981"/>
                    <a:pt x="20799" y="18793"/>
                  </a:cubicBezTo>
                  <a:cubicBezTo>
                    <a:pt x="20799" y="18730"/>
                    <a:pt x="20778" y="18688"/>
                    <a:pt x="20778" y="18646"/>
                  </a:cubicBezTo>
                  <a:cubicBezTo>
                    <a:pt x="20757" y="18437"/>
                    <a:pt x="20757" y="18228"/>
                    <a:pt x="20715" y="18018"/>
                  </a:cubicBezTo>
                  <a:cubicBezTo>
                    <a:pt x="20715" y="17914"/>
                    <a:pt x="20673" y="17809"/>
                    <a:pt x="20652" y="17684"/>
                  </a:cubicBezTo>
                  <a:lnTo>
                    <a:pt x="20652" y="17684"/>
                  </a:lnTo>
                  <a:lnTo>
                    <a:pt x="21385" y="18060"/>
                  </a:lnTo>
                  <a:lnTo>
                    <a:pt x="21531" y="18144"/>
                  </a:lnTo>
                  <a:cubicBezTo>
                    <a:pt x="21531" y="18228"/>
                    <a:pt x="21531" y="18311"/>
                    <a:pt x="21552" y="18395"/>
                  </a:cubicBezTo>
                  <a:cubicBezTo>
                    <a:pt x="21657" y="18646"/>
                    <a:pt x="21845" y="18855"/>
                    <a:pt x="22096" y="18939"/>
                  </a:cubicBezTo>
                  <a:cubicBezTo>
                    <a:pt x="22177" y="18980"/>
                    <a:pt x="22267" y="19003"/>
                    <a:pt x="22354" y="19003"/>
                  </a:cubicBezTo>
                  <a:cubicBezTo>
                    <a:pt x="22402" y="19003"/>
                    <a:pt x="22449" y="18996"/>
                    <a:pt x="22494" y="18981"/>
                  </a:cubicBezTo>
                  <a:lnTo>
                    <a:pt x="22787" y="18918"/>
                  </a:lnTo>
                  <a:cubicBezTo>
                    <a:pt x="22912" y="18897"/>
                    <a:pt x="23017" y="18793"/>
                    <a:pt x="23059" y="18688"/>
                  </a:cubicBezTo>
                  <a:cubicBezTo>
                    <a:pt x="23080" y="18625"/>
                    <a:pt x="23121" y="18541"/>
                    <a:pt x="23163" y="18500"/>
                  </a:cubicBezTo>
                  <a:cubicBezTo>
                    <a:pt x="23247" y="18395"/>
                    <a:pt x="23268" y="18269"/>
                    <a:pt x="23226" y="18144"/>
                  </a:cubicBezTo>
                  <a:cubicBezTo>
                    <a:pt x="23205" y="18081"/>
                    <a:pt x="23184" y="18018"/>
                    <a:pt x="23184" y="17956"/>
                  </a:cubicBezTo>
                  <a:cubicBezTo>
                    <a:pt x="23101" y="17516"/>
                    <a:pt x="22598" y="17328"/>
                    <a:pt x="22264" y="17328"/>
                  </a:cubicBezTo>
                  <a:cubicBezTo>
                    <a:pt x="22159" y="17349"/>
                    <a:pt x="22033" y="17391"/>
                    <a:pt x="21929" y="17453"/>
                  </a:cubicBezTo>
                  <a:lnTo>
                    <a:pt x="21134" y="16951"/>
                  </a:lnTo>
                  <a:cubicBezTo>
                    <a:pt x="21155" y="16930"/>
                    <a:pt x="21176" y="16909"/>
                    <a:pt x="21176" y="16909"/>
                  </a:cubicBezTo>
                  <a:lnTo>
                    <a:pt x="22159" y="16491"/>
                  </a:lnTo>
                  <a:cubicBezTo>
                    <a:pt x="22347" y="16449"/>
                    <a:pt x="22431" y="16261"/>
                    <a:pt x="22389" y="16093"/>
                  </a:cubicBezTo>
                  <a:cubicBezTo>
                    <a:pt x="22370" y="15919"/>
                    <a:pt x="22224" y="15798"/>
                    <a:pt x="22070" y="15798"/>
                  </a:cubicBezTo>
                  <a:cubicBezTo>
                    <a:pt x="22058" y="15798"/>
                    <a:pt x="22046" y="15799"/>
                    <a:pt x="22033" y="15800"/>
                  </a:cubicBezTo>
                  <a:cubicBezTo>
                    <a:pt x="21950" y="15800"/>
                    <a:pt x="21866" y="15821"/>
                    <a:pt x="21782" y="15863"/>
                  </a:cubicBezTo>
                  <a:cubicBezTo>
                    <a:pt x="21489" y="15989"/>
                    <a:pt x="21217" y="16114"/>
                    <a:pt x="20924" y="16219"/>
                  </a:cubicBezTo>
                  <a:cubicBezTo>
                    <a:pt x="20736" y="16303"/>
                    <a:pt x="20569" y="16345"/>
                    <a:pt x="20485" y="16554"/>
                  </a:cubicBezTo>
                  <a:lnTo>
                    <a:pt x="20067" y="16303"/>
                  </a:lnTo>
                  <a:cubicBezTo>
                    <a:pt x="19544" y="15968"/>
                    <a:pt x="19020" y="15612"/>
                    <a:pt x="18476" y="15277"/>
                  </a:cubicBezTo>
                  <a:cubicBezTo>
                    <a:pt x="17932" y="14943"/>
                    <a:pt x="17388" y="14650"/>
                    <a:pt x="16823" y="14315"/>
                  </a:cubicBezTo>
                  <a:cubicBezTo>
                    <a:pt x="16656" y="14231"/>
                    <a:pt x="16468" y="14127"/>
                    <a:pt x="16300" y="14022"/>
                  </a:cubicBezTo>
                  <a:lnTo>
                    <a:pt x="16384" y="14022"/>
                  </a:lnTo>
                  <a:cubicBezTo>
                    <a:pt x="16970" y="14189"/>
                    <a:pt x="17535" y="14336"/>
                    <a:pt x="18121" y="14482"/>
                  </a:cubicBezTo>
                  <a:cubicBezTo>
                    <a:pt x="18853" y="14671"/>
                    <a:pt x="19585" y="14838"/>
                    <a:pt x="20297" y="15026"/>
                  </a:cubicBezTo>
                  <a:cubicBezTo>
                    <a:pt x="20349" y="15041"/>
                    <a:pt x="20403" y="15048"/>
                    <a:pt x="20458" y="15048"/>
                  </a:cubicBezTo>
                  <a:cubicBezTo>
                    <a:pt x="20557" y="15048"/>
                    <a:pt x="20655" y="15025"/>
                    <a:pt x="20736" y="14984"/>
                  </a:cubicBezTo>
                  <a:cubicBezTo>
                    <a:pt x="20924" y="14880"/>
                    <a:pt x="21092" y="14775"/>
                    <a:pt x="21259" y="14671"/>
                  </a:cubicBezTo>
                  <a:cubicBezTo>
                    <a:pt x="21782" y="14252"/>
                    <a:pt x="22305" y="13855"/>
                    <a:pt x="22829" y="13457"/>
                  </a:cubicBezTo>
                  <a:lnTo>
                    <a:pt x="22933" y="13373"/>
                  </a:lnTo>
                  <a:lnTo>
                    <a:pt x="23979" y="14294"/>
                  </a:lnTo>
                  <a:cubicBezTo>
                    <a:pt x="24586" y="14817"/>
                    <a:pt x="25214" y="15340"/>
                    <a:pt x="25758" y="15926"/>
                  </a:cubicBezTo>
                  <a:cubicBezTo>
                    <a:pt x="25837" y="16005"/>
                    <a:pt x="25935" y="16042"/>
                    <a:pt x="26031" y="16042"/>
                  </a:cubicBezTo>
                  <a:cubicBezTo>
                    <a:pt x="26113" y="16042"/>
                    <a:pt x="26193" y="16016"/>
                    <a:pt x="26260" y="15968"/>
                  </a:cubicBezTo>
                  <a:cubicBezTo>
                    <a:pt x="26406" y="15842"/>
                    <a:pt x="26427" y="15633"/>
                    <a:pt x="26323" y="15487"/>
                  </a:cubicBezTo>
                  <a:cubicBezTo>
                    <a:pt x="26260" y="15382"/>
                    <a:pt x="26176" y="15298"/>
                    <a:pt x="26093" y="15215"/>
                  </a:cubicBezTo>
                  <a:cubicBezTo>
                    <a:pt x="25570" y="14754"/>
                    <a:pt x="25046" y="14273"/>
                    <a:pt x="24523" y="13813"/>
                  </a:cubicBezTo>
                  <a:lnTo>
                    <a:pt x="24230" y="13541"/>
                  </a:lnTo>
                  <a:lnTo>
                    <a:pt x="24356" y="13541"/>
                  </a:lnTo>
                  <a:lnTo>
                    <a:pt x="25444" y="14022"/>
                  </a:lnTo>
                  <a:cubicBezTo>
                    <a:pt x="25570" y="14085"/>
                    <a:pt x="25695" y="14148"/>
                    <a:pt x="25800" y="14210"/>
                  </a:cubicBezTo>
                  <a:cubicBezTo>
                    <a:pt x="25849" y="14235"/>
                    <a:pt x="25902" y="14247"/>
                    <a:pt x="25954" y="14247"/>
                  </a:cubicBezTo>
                  <a:cubicBezTo>
                    <a:pt x="26034" y="14247"/>
                    <a:pt x="26113" y="14219"/>
                    <a:pt x="26176" y="14168"/>
                  </a:cubicBezTo>
                  <a:cubicBezTo>
                    <a:pt x="26281" y="14085"/>
                    <a:pt x="26344" y="13938"/>
                    <a:pt x="26302" y="13813"/>
                  </a:cubicBezTo>
                  <a:cubicBezTo>
                    <a:pt x="26260" y="13645"/>
                    <a:pt x="26134" y="13499"/>
                    <a:pt x="25967" y="13457"/>
                  </a:cubicBezTo>
                  <a:cubicBezTo>
                    <a:pt x="25883" y="13436"/>
                    <a:pt x="25821" y="13415"/>
                    <a:pt x="25758" y="13373"/>
                  </a:cubicBezTo>
                  <a:cubicBezTo>
                    <a:pt x="25611" y="13311"/>
                    <a:pt x="25486" y="13248"/>
                    <a:pt x="25339" y="13185"/>
                  </a:cubicBezTo>
                  <a:lnTo>
                    <a:pt x="24691" y="12892"/>
                  </a:lnTo>
                  <a:lnTo>
                    <a:pt x="25005" y="12767"/>
                  </a:lnTo>
                  <a:lnTo>
                    <a:pt x="26030" y="12327"/>
                  </a:lnTo>
                  <a:cubicBezTo>
                    <a:pt x="26281" y="12223"/>
                    <a:pt x="26386" y="11930"/>
                    <a:pt x="26239" y="11699"/>
                  </a:cubicBezTo>
                  <a:cubicBezTo>
                    <a:pt x="26164" y="11612"/>
                    <a:pt x="26053" y="11562"/>
                    <a:pt x="25940" y="11562"/>
                  </a:cubicBezTo>
                  <a:cubicBezTo>
                    <a:pt x="25862" y="11562"/>
                    <a:pt x="25784" y="11586"/>
                    <a:pt x="25716" y="11637"/>
                  </a:cubicBezTo>
                  <a:cubicBezTo>
                    <a:pt x="25277" y="11888"/>
                    <a:pt x="24795" y="12055"/>
                    <a:pt x="24335" y="12264"/>
                  </a:cubicBezTo>
                  <a:cubicBezTo>
                    <a:pt x="24314" y="12264"/>
                    <a:pt x="24272" y="12285"/>
                    <a:pt x="24230" y="12285"/>
                  </a:cubicBezTo>
                  <a:cubicBezTo>
                    <a:pt x="24230" y="12264"/>
                    <a:pt x="24251" y="12223"/>
                    <a:pt x="24272" y="12223"/>
                  </a:cubicBezTo>
                  <a:cubicBezTo>
                    <a:pt x="24858" y="11699"/>
                    <a:pt x="25444" y="11176"/>
                    <a:pt x="26009" y="10653"/>
                  </a:cubicBezTo>
                  <a:cubicBezTo>
                    <a:pt x="26114" y="10549"/>
                    <a:pt x="26218" y="10444"/>
                    <a:pt x="26302" y="10319"/>
                  </a:cubicBezTo>
                  <a:cubicBezTo>
                    <a:pt x="26427" y="10172"/>
                    <a:pt x="26406" y="9942"/>
                    <a:pt x="26239" y="9837"/>
                  </a:cubicBezTo>
                  <a:cubicBezTo>
                    <a:pt x="26174" y="9782"/>
                    <a:pt x="26097" y="9755"/>
                    <a:pt x="26019" y="9755"/>
                  </a:cubicBezTo>
                  <a:cubicBezTo>
                    <a:pt x="25920" y="9755"/>
                    <a:pt x="25819" y="9797"/>
                    <a:pt x="25737" y="9879"/>
                  </a:cubicBezTo>
                  <a:cubicBezTo>
                    <a:pt x="25549" y="10067"/>
                    <a:pt x="25360" y="10256"/>
                    <a:pt x="25151" y="10444"/>
                  </a:cubicBezTo>
                  <a:cubicBezTo>
                    <a:pt x="24670" y="10904"/>
                    <a:pt x="24147" y="11344"/>
                    <a:pt x="23645" y="11804"/>
                  </a:cubicBezTo>
                  <a:cubicBezTo>
                    <a:pt x="23414" y="12013"/>
                    <a:pt x="23163" y="12223"/>
                    <a:pt x="22933" y="12432"/>
                  </a:cubicBezTo>
                  <a:cubicBezTo>
                    <a:pt x="22891" y="12411"/>
                    <a:pt x="22870" y="12390"/>
                    <a:pt x="22829" y="12369"/>
                  </a:cubicBezTo>
                  <a:cubicBezTo>
                    <a:pt x="22201" y="11825"/>
                    <a:pt x="21510" y="11323"/>
                    <a:pt x="20820" y="10863"/>
                  </a:cubicBezTo>
                  <a:cubicBezTo>
                    <a:pt x="20706" y="10791"/>
                    <a:pt x="20573" y="10749"/>
                    <a:pt x="20440" y="10749"/>
                  </a:cubicBezTo>
                  <a:cubicBezTo>
                    <a:pt x="20378" y="10749"/>
                    <a:pt x="20315" y="10759"/>
                    <a:pt x="20255" y="10779"/>
                  </a:cubicBezTo>
                  <a:cubicBezTo>
                    <a:pt x="19962" y="10842"/>
                    <a:pt x="19669" y="10925"/>
                    <a:pt x="19397" y="10988"/>
                  </a:cubicBezTo>
                  <a:cubicBezTo>
                    <a:pt x="18414" y="11218"/>
                    <a:pt x="17451" y="11427"/>
                    <a:pt x="16489" y="11741"/>
                  </a:cubicBezTo>
                  <a:cubicBezTo>
                    <a:pt x="16426" y="11741"/>
                    <a:pt x="16363" y="11762"/>
                    <a:pt x="16300" y="11783"/>
                  </a:cubicBezTo>
                  <a:cubicBezTo>
                    <a:pt x="16363" y="11699"/>
                    <a:pt x="16447" y="11658"/>
                    <a:pt x="16531" y="11616"/>
                  </a:cubicBezTo>
                  <a:cubicBezTo>
                    <a:pt x="16740" y="11511"/>
                    <a:pt x="16949" y="11407"/>
                    <a:pt x="17137" y="11302"/>
                  </a:cubicBezTo>
                  <a:cubicBezTo>
                    <a:pt x="17535" y="11072"/>
                    <a:pt x="17932" y="10842"/>
                    <a:pt x="18309" y="10591"/>
                  </a:cubicBezTo>
                  <a:cubicBezTo>
                    <a:pt x="18748" y="10319"/>
                    <a:pt x="19188" y="10026"/>
                    <a:pt x="19627" y="9754"/>
                  </a:cubicBezTo>
                  <a:cubicBezTo>
                    <a:pt x="19899" y="9565"/>
                    <a:pt x="20171" y="9398"/>
                    <a:pt x="20464" y="9230"/>
                  </a:cubicBezTo>
                  <a:cubicBezTo>
                    <a:pt x="20527" y="9398"/>
                    <a:pt x="20673" y="9502"/>
                    <a:pt x="20862" y="9544"/>
                  </a:cubicBezTo>
                  <a:cubicBezTo>
                    <a:pt x="21071" y="9607"/>
                    <a:pt x="21280" y="9712"/>
                    <a:pt x="21489" y="9795"/>
                  </a:cubicBezTo>
                  <a:cubicBezTo>
                    <a:pt x="21615" y="9837"/>
                    <a:pt x="21740" y="9900"/>
                    <a:pt x="21866" y="9963"/>
                  </a:cubicBezTo>
                  <a:cubicBezTo>
                    <a:pt x="21916" y="9985"/>
                    <a:pt x="21967" y="9995"/>
                    <a:pt x="22016" y="9995"/>
                  </a:cubicBezTo>
                  <a:cubicBezTo>
                    <a:pt x="22156" y="9995"/>
                    <a:pt x="22286" y="9913"/>
                    <a:pt x="22347" y="9774"/>
                  </a:cubicBezTo>
                  <a:cubicBezTo>
                    <a:pt x="22473" y="9565"/>
                    <a:pt x="22389" y="9293"/>
                    <a:pt x="22159" y="9230"/>
                  </a:cubicBezTo>
                  <a:lnTo>
                    <a:pt x="21803" y="9063"/>
                  </a:lnTo>
                  <a:lnTo>
                    <a:pt x="21259" y="8854"/>
                  </a:lnTo>
                  <a:lnTo>
                    <a:pt x="21113" y="8791"/>
                  </a:lnTo>
                  <a:cubicBezTo>
                    <a:pt x="21406" y="8624"/>
                    <a:pt x="21678" y="8435"/>
                    <a:pt x="21950" y="8268"/>
                  </a:cubicBezTo>
                  <a:cubicBezTo>
                    <a:pt x="22057" y="8364"/>
                    <a:pt x="22192" y="8411"/>
                    <a:pt x="22327" y="8411"/>
                  </a:cubicBezTo>
                  <a:cubicBezTo>
                    <a:pt x="22428" y="8411"/>
                    <a:pt x="22530" y="8385"/>
                    <a:pt x="22619" y="8331"/>
                  </a:cubicBezTo>
                  <a:cubicBezTo>
                    <a:pt x="22640" y="8310"/>
                    <a:pt x="22682" y="8289"/>
                    <a:pt x="22724" y="8289"/>
                  </a:cubicBezTo>
                  <a:cubicBezTo>
                    <a:pt x="22933" y="8226"/>
                    <a:pt x="23080" y="8059"/>
                    <a:pt x="23163" y="7850"/>
                  </a:cubicBezTo>
                  <a:lnTo>
                    <a:pt x="23226" y="7598"/>
                  </a:lnTo>
                  <a:cubicBezTo>
                    <a:pt x="23289" y="7473"/>
                    <a:pt x="23247" y="7326"/>
                    <a:pt x="23163" y="7222"/>
                  </a:cubicBezTo>
                  <a:cubicBezTo>
                    <a:pt x="23121" y="7180"/>
                    <a:pt x="23080" y="7117"/>
                    <a:pt x="23059" y="7075"/>
                  </a:cubicBezTo>
                  <a:cubicBezTo>
                    <a:pt x="23038" y="6929"/>
                    <a:pt x="22912" y="6824"/>
                    <a:pt x="22766" y="6803"/>
                  </a:cubicBezTo>
                  <a:cubicBezTo>
                    <a:pt x="22703" y="6803"/>
                    <a:pt x="22640" y="6782"/>
                    <a:pt x="22577" y="6761"/>
                  </a:cubicBezTo>
                  <a:cubicBezTo>
                    <a:pt x="22511" y="6739"/>
                    <a:pt x="22444" y="6729"/>
                    <a:pt x="22377" y="6729"/>
                  </a:cubicBezTo>
                  <a:cubicBezTo>
                    <a:pt x="22189" y="6729"/>
                    <a:pt x="22005" y="6811"/>
                    <a:pt x="21866" y="6950"/>
                  </a:cubicBezTo>
                  <a:cubicBezTo>
                    <a:pt x="21824" y="6992"/>
                    <a:pt x="21803" y="7013"/>
                    <a:pt x="21761" y="7034"/>
                  </a:cubicBezTo>
                  <a:cubicBezTo>
                    <a:pt x="21636" y="7117"/>
                    <a:pt x="21552" y="7264"/>
                    <a:pt x="21552" y="7410"/>
                  </a:cubicBezTo>
                  <a:cubicBezTo>
                    <a:pt x="21552" y="7473"/>
                    <a:pt x="21552" y="7536"/>
                    <a:pt x="21552" y="7578"/>
                  </a:cubicBezTo>
                  <a:lnTo>
                    <a:pt x="20673" y="8038"/>
                  </a:lnTo>
                  <a:cubicBezTo>
                    <a:pt x="20694" y="7891"/>
                    <a:pt x="20715" y="7787"/>
                    <a:pt x="20736" y="7661"/>
                  </a:cubicBezTo>
                  <a:cubicBezTo>
                    <a:pt x="20778" y="7431"/>
                    <a:pt x="20799" y="7180"/>
                    <a:pt x="20820" y="6929"/>
                  </a:cubicBezTo>
                  <a:cubicBezTo>
                    <a:pt x="20868" y="6663"/>
                    <a:pt x="20665" y="6502"/>
                    <a:pt x="20461" y="6502"/>
                  </a:cubicBezTo>
                  <a:cubicBezTo>
                    <a:pt x="20312" y="6502"/>
                    <a:pt x="20161" y="6588"/>
                    <a:pt x="20108" y="6782"/>
                  </a:cubicBezTo>
                  <a:cubicBezTo>
                    <a:pt x="20108" y="6824"/>
                    <a:pt x="20088" y="6887"/>
                    <a:pt x="20088" y="6929"/>
                  </a:cubicBezTo>
                  <a:cubicBezTo>
                    <a:pt x="20088" y="7243"/>
                    <a:pt x="20046" y="7557"/>
                    <a:pt x="19962" y="7870"/>
                  </a:cubicBezTo>
                  <a:cubicBezTo>
                    <a:pt x="19899" y="8038"/>
                    <a:pt x="19920" y="8247"/>
                    <a:pt x="20046" y="8394"/>
                  </a:cubicBezTo>
                  <a:lnTo>
                    <a:pt x="19606" y="8624"/>
                  </a:lnTo>
                  <a:cubicBezTo>
                    <a:pt x="19041" y="8917"/>
                    <a:pt x="18455" y="9210"/>
                    <a:pt x="17911" y="9523"/>
                  </a:cubicBezTo>
                  <a:cubicBezTo>
                    <a:pt x="17347" y="9816"/>
                    <a:pt x="16803" y="10130"/>
                    <a:pt x="16259" y="10444"/>
                  </a:cubicBezTo>
                  <a:cubicBezTo>
                    <a:pt x="16091" y="10549"/>
                    <a:pt x="15924" y="10653"/>
                    <a:pt x="15756" y="10758"/>
                  </a:cubicBezTo>
                  <a:cubicBezTo>
                    <a:pt x="15777" y="10716"/>
                    <a:pt x="15798" y="10674"/>
                    <a:pt x="15840" y="10632"/>
                  </a:cubicBezTo>
                  <a:cubicBezTo>
                    <a:pt x="16259" y="10214"/>
                    <a:pt x="16677" y="9816"/>
                    <a:pt x="17075" y="9398"/>
                  </a:cubicBezTo>
                  <a:cubicBezTo>
                    <a:pt x="17577" y="8875"/>
                    <a:pt x="18058" y="8352"/>
                    <a:pt x="18581" y="7829"/>
                  </a:cubicBezTo>
                  <a:cubicBezTo>
                    <a:pt x="18727" y="7703"/>
                    <a:pt x="18811" y="7494"/>
                    <a:pt x="18790" y="7306"/>
                  </a:cubicBezTo>
                  <a:cubicBezTo>
                    <a:pt x="18769" y="6950"/>
                    <a:pt x="18748" y="6615"/>
                    <a:pt x="18707" y="6238"/>
                  </a:cubicBezTo>
                  <a:cubicBezTo>
                    <a:pt x="18665" y="5862"/>
                    <a:pt x="18602" y="5464"/>
                    <a:pt x="18560" y="5088"/>
                  </a:cubicBezTo>
                  <a:cubicBezTo>
                    <a:pt x="18539" y="4962"/>
                    <a:pt x="18518" y="4816"/>
                    <a:pt x="18497" y="4690"/>
                  </a:cubicBezTo>
                  <a:cubicBezTo>
                    <a:pt x="18518" y="4690"/>
                    <a:pt x="18539" y="4669"/>
                    <a:pt x="18560" y="4669"/>
                  </a:cubicBezTo>
                  <a:lnTo>
                    <a:pt x="21573" y="3665"/>
                  </a:lnTo>
                  <a:cubicBezTo>
                    <a:pt x="21761" y="3602"/>
                    <a:pt x="21950" y="3560"/>
                    <a:pt x="22138" y="3518"/>
                  </a:cubicBezTo>
                  <a:cubicBezTo>
                    <a:pt x="22305" y="3476"/>
                    <a:pt x="22431" y="3288"/>
                    <a:pt x="22410" y="3121"/>
                  </a:cubicBezTo>
                  <a:cubicBezTo>
                    <a:pt x="22390" y="2945"/>
                    <a:pt x="22243" y="2805"/>
                    <a:pt x="22069" y="2805"/>
                  </a:cubicBezTo>
                  <a:cubicBezTo>
                    <a:pt x="22057" y="2805"/>
                    <a:pt x="22045" y="2806"/>
                    <a:pt x="22033" y="2807"/>
                  </a:cubicBezTo>
                  <a:cubicBezTo>
                    <a:pt x="21908" y="2828"/>
                    <a:pt x="21782" y="2849"/>
                    <a:pt x="21657" y="2891"/>
                  </a:cubicBezTo>
                  <a:cubicBezTo>
                    <a:pt x="20924" y="3121"/>
                    <a:pt x="20192" y="3351"/>
                    <a:pt x="19481" y="3581"/>
                  </a:cubicBezTo>
                  <a:lnTo>
                    <a:pt x="19292" y="3644"/>
                  </a:lnTo>
                  <a:cubicBezTo>
                    <a:pt x="19292" y="3602"/>
                    <a:pt x="19313" y="3581"/>
                    <a:pt x="19334" y="3560"/>
                  </a:cubicBezTo>
                  <a:cubicBezTo>
                    <a:pt x="19648" y="3309"/>
                    <a:pt x="19983" y="3079"/>
                    <a:pt x="20297" y="2849"/>
                  </a:cubicBezTo>
                  <a:cubicBezTo>
                    <a:pt x="20401" y="2765"/>
                    <a:pt x="20527" y="2702"/>
                    <a:pt x="20652" y="2619"/>
                  </a:cubicBezTo>
                  <a:cubicBezTo>
                    <a:pt x="20778" y="2535"/>
                    <a:pt x="20820" y="2388"/>
                    <a:pt x="20799" y="2263"/>
                  </a:cubicBezTo>
                  <a:cubicBezTo>
                    <a:pt x="20757" y="2116"/>
                    <a:pt x="20673" y="2033"/>
                    <a:pt x="20527" y="1991"/>
                  </a:cubicBezTo>
                  <a:cubicBezTo>
                    <a:pt x="20490" y="1980"/>
                    <a:pt x="20452" y="1975"/>
                    <a:pt x="20414" y="1975"/>
                  </a:cubicBezTo>
                  <a:cubicBezTo>
                    <a:pt x="20299" y="1975"/>
                    <a:pt x="20182" y="2022"/>
                    <a:pt x="20088" y="2116"/>
                  </a:cubicBezTo>
                  <a:cubicBezTo>
                    <a:pt x="20046" y="2158"/>
                    <a:pt x="19983" y="2200"/>
                    <a:pt x="19920" y="2242"/>
                  </a:cubicBezTo>
                  <a:cubicBezTo>
                    <a:pt x="19795" y="2347"/>
                    <a:pt x="19648" y="2451"/>
                    <a:pt x="19502" y="2556"/>
                  </a:cubicBezTo>
                  <a:lnTo>
                    <a:pt x="18979" y="2953"/>
                  </a:lnTo>
                  <a:cubicBezTo>
                    <a:pt x="18979" y="2849"/>
                    <a:pt x="18979" y="2807"/>
                    <a:pt x="18979" y="2744"/>
                  </a:cubicBezTo>
                  <a:lnTo>
                    <a:pt x="19083" y="1907"/>
                  </a:lnTo>
                  <a:cubicBezTo>
                    <a:pt x="19104" y="1782"/>
                    <a:pt x="19104" y="1656"/>
                    <a:pt x="19125" y="1531"/>
                  </a:cubicBezTo>
                  <a:cubicBezTo>
                    <a:pt x="19167" y="1342"/>
                    <a:pt x="19083" y="1154"/>
                    <a:pt x="18937" y="1049"/>
                  </a:cubicBezTo>
                  <a:cubicBezTo>
                    <a:pt x="18880" y="1018"/>
                    <a:pt x="18819" y="1004"/>
                    <a:pt x="18760" y="1004"/>
                  </a:cubicBezTo>
                  <a:cubicBezTo>
                    <a:pt x="18578" y="1004"/>
                    <a:pt x="18408" y="1138"/>
                    <a:pt x="18393" y="1342"/>
                  </a:cubicBezTo>
                  <a:cubicBezTo>
                    <a:pt x="18351" y="1761"/>
                    <a:pt x="18330" y="2179"/>
                    <a:pt x="18288" y="2598"/>
                  </a:cubicBezTo>
                  <a:cubicBezTo>
                    <a:pt x="18267" y="2744"/>
                    <a:pt x="18246" y="2891"/>
                    <a:pt x="18225" y="3037"/>
                  </a:cubicBezTo>
                  <a:cubicBezTo>
                    <a:pt x="18183" y="2974"/>
                    <a:pt x="18163" y="2932"/>
                    <a:pt x="18142" y="2870"/>
                  </a:cubicBezTo>
                  <a:cubicBezTo>
                    <a:pt x="17974" y="2096"/>
                    <a:pt x="17828" y="1321"/>
                    <a:pt x="17660" y="547"/>
                  </a:cubicBezTo>
                  <a:cubicBezTo>
                    <a:pt x="17619" y="443"/>
                    <a:pt x="17598" y="338"/>
                    <a:pt x="17535" y="233"/>
                  </a:cubicBezTo>
                  <a:cubicBezTo>
                    <a:pt x="17488" y="92"/>
                    <a:pt x="17358" y="21"/>
                    <a:pt x="17226" y="21"/>
                  </a:cubicBezTo>
                  <a:cubicBezTo>
                    <a:pt x="17182" y="21"/>
                    <a:pt x="17137" y="29"/>
                    <a:pt x="17095" y="45"/>
                  </a:cubicBezTo>
                  <a:cubicBezTo>
                    <a:pt x="16907" y="129"/>
                    <a:pt x="16823" y="317"/>
                    <a:pt x="16865" y="505"/>
                  </a:cubicBezTo>
                  <a:cubicBezTo>
                    <a:pt x="16928" y="715"/>
                    <a:pt x="17012" y="945"/>
                    <a:pt x="17054" y="1175"/>
                  </a:cubicBezTo>
                  <a:cubicBezTo>
                    <a:pt x="17242" y="2075"/>
                    <a:pt x="17430" y="2995"/>
                    <a:pt x="17619" y="3895"/>
                  </a:cubicBezTo>
                  <a:cubicBezTo>
                    <a:pt x="17639" y="4000"/>
                    <a:pt x="17660" y="4125"/>
                    <a:pt x="17681" y="4209"/>
                  </a:cubicBezTo>
                  <a:cubicBezTo>
                    <a:pt x="17367" y="4334"/>
                    <a:pt x="17075" y="4460"/>
                    <a:pt x="16803" y="4585"/>
                  </a:cubicBezTo>
                  <a:cubicBezTo>
                    <a:pt x="16279" y="4774"/>
                    <a:pt x="15777" y="5004"/>
                    <a:pt x="15275" y="5276"/>
                  </a:cubicBezTo>
                  <a:cubicBezTo>
                    <a:pt x="15087" y="5360"/>
                    <a:pt x="14961" y="5527"/>
                    <a:pt x="14898" y="5715"/>
                  </a:cubicBezTo>
                  <a:cubicBezTo>
                    <a:pt x="14878" y="5862"/>
                    <a:pt x="14836" y="6008"/>
                    <a:pt x="14794" y="6155"/>
                  </a:cubicBezTo>
                  <a:cubicBezTo>
                    <a:pt x="14438" y="7285"/>
                    <a:pt x="14082" y="8394"/>
                    <a:pt x="13831" y="9544"/>
                  </a:cubicBezTo>
                  <a:cubicBezTo>
                    <a:pt x="13831" y="9565"/>
                    <a:pt x="13810" y="9607"/>
                    <a:pt x="13790" y="9628"/>
                  </a:cubicBezTo>
                  <a:cubicBezTo>
                    <a:pt x="13769" y="9544"/>
                    <a:pt x="13769" y="9461"/>
                    <a:pt x="13769" y="9377"/>
                  </a:cubicBezTo>
                  <a:cubicBezTo>
                    <a:pt x="13790" y="9147"/>
                    <a:pt x="13810" y="8917"/>
                    <a:pt x="13810" y="8707"/>
                  </a:cubicBezTo>
                  <a:cubicBezTo>
                    <a:pt x="13810" y="8017"/>
                    <a:pt x="13810" y="7347"/>
                    <a:pt x="13748" y="6657"/>
                  </a:cubicBezTo>
                  <a:cubicBezTo>
                    <a:pt x="13727" y="6364"/>
                    <a:pt x="13727" y="6092"/>
                    <a:pt x="13706" y="5799"/>
                  </a:cubicBezTo>
                  <a:cubicBezTo>
                    <a:pt x="13706" y="5485"/>
                    <a:pt x="13685" y="5171"/>
                    <a:pt x="13685" y="4878"/>
                  </a:cubicBezTo>
                  <a:cubicBezTo>
                    <a:pt x="13685" y="4816"/>
                    <a:pt x="13685" y="4774"/>
                    <a:pt x="13685" y="4732"/>
                  </a:cubicBezTo>
                  <a:cubicBezTo>
                    <a:pt x="13727" y="4743"/>
                    <a:pt x="13765" y="4749"/>
                    <a:pt x="13800" y="4749"/>
                  </a:cubicBezTo>
                  <a:cubicBezTo>
                    <a:pt x="13956" y="4749"/>
                    <a:pt x="14050" y="4646"/>
                    <a:pt x="14187" y="4544"/>
                  </a:cubicBezTo>
                  <a:cubicBezTo>
                    <a:pt x="14334" y="4418"/>
                    <a:pt x="14501" y="4272"/>
                    <a:pt x="14668" y="4146"/>
                  </a:cubicBezTo>
                  <a:cubicBezTo>
                    <a:pt x="14794" y="4062"/>
                    <a:pt x="14919" y="3979"/>
                    <a:pt x="15024" y="3895"/>
                  </a:cubicBezTo>
                  <a:cubicBezTo>
                    <a:pt x="15191" y="3769"/>
                    <a:pt x="15212" y="3518"/>
                    <a:pt x="15087" y="3372"/>
                  </a:cubicBezTo>
                  <a:cubicBezTo>
                    <a:pt x="15006" y="3280"/>
                    <a:pt x="14900" y="3232"/>
                    <a:pt x="14797" y="3232"/>
                  </a:cubicBezTo>
                  <a:cubicBezTo>
                    <a:pt x="14713" y="3232"/>
                    <a:pt x="14630" y="3264"/>
                    <a:pt x="14564" y="3330"/>
                  </a:cubicBezTo>
                  <a:lnTo>
                    <a:pt x="14313" y="3497"/>
                  </a:lnTo>
                  <a:lnTo>
                    <a:pt x="13810" y="3895"/>
                  </a:lnTo>
                  <a:cubicBezTo>
                    <a:pt x="13769" y="3916"/>
                    <a:pt x="13727" y="3958"/>
                    <a:pt x="13664" y="4000"/>
                  </a:cubicBezTo>
                  <a:cubicBezTo>
                    <a:pt x="13664" y="3665"/>
                    <a:pt x="13622" y="3330"/>
                    <a:pt x="13622" y="3016"/>
                  </a:cubicBezTo>
                  <a:cubicBezTo>
                    <a:pt x="13685" y="2995"/>
                    <a:pt x="13727" y="2974"/>
                    <a:pt x="13790" y="2932"/>
                  </a:cubicBezTo>
                  <a:cubicBezTo>
                    <a:pt x="13894" y="2849"/>
                    <a:pt x="13957" y="2744"/>
                    <a:pt x="13999" y="2619"/>
                  </a:cubicBezTo>
                  <a:cubicBezTo>
                    <a:pt x="13999" y="2535"/>
                    <a:pt x="14020" y="2451"/>
                    <a:pt x="14041" y="2368"/>
                  </a:cubicBezTo>
                  <a:cubicBezTo>
                    <a:pt x="14082" y="2158"/>
                    <a:pt x="14041" y="1949"/>
                    <a:pt x="13894" y="1782"/>
                  </a:cubicBezTo>
                  <a:cubicBezTo>
                    <a:pt x="13810" y="1698"/>
                    <a:pt x="13748" y="1614"/>
                    <a:pt x="13664" y="1552"/>
                  </a:cubicBezTo>
                  <a:cubicBezTo>
                    <a:pt x="13602" y="1474"/>
                    <a:pt x="13505" y="1431"/>
                    <a:pt x="13417" y="1431"/>
                  </a:cubicBezTo>
                  <a:cubicBezTo>
                    <a:pt x="13386" y="1431"/>
                    <a:pt x="13356" y="1436"/>
                    <a:pt x="13329" y="1447"/>
                  </a:cubicBezTo>
                  <a:cubicBezTo>
                    <a:pt x="13298" y="1457"/>
                    <a:pt x="13266" y="1463"/>
                    <a:pt x="13238" y="1463"/>
                  </a:cubicBezTo>
                  <a:cubicBezTo>
                    <a:pt x="13209" y="1463"/>
                    <a:pt x="13183" y="1457"/>
                    <a:pt x="13162" y="1447"/>
                  </a:cubicBezTo>
                  <a:cubicBezTo>
                    <a:pt x="13124" y="1436"/>
                    <a:pt x="13088" y="1431"/>
                    <a:pt x="13052" y="1431"/>
                  </a:cubicBezTo>
                  <a:cubicBezTo>
                    <a:pt x="12952" y="1431"/>
                    <a:pt x="12863" y="1474"/>
                    <a:pt x="12785" y="1552"/>
                  </a:cubicBezTo>
                  <a:cubicBezTo>
                    <a:pt x="12722" y="1614"/>
                    <a:pt x="12660" y="1698"/>
                    <a:pt x="12576" y="1782"/>
                  </a:cubicBezTo>
                  <a:cubicBezTo>
                    <a:pt x="12471" y="1886"/>
                    <a:pt x="12409" y="2033"/>
                    <a:pt x="12429" y="2179"/>
                  </a:cubicBezTo>
                  <a:cubicBezTo>
                    <a:pt x="12429" y="2347"/>
                    <a:pt x="12450" y="2514"/>
                    <a:pt x="12492" y="2681"/>
                  </a:cubicBezTo>
                  <a:cubicBezTo>
                    <a:pt x="12534" y="2807"/>
                    <a:pt x="12618" y="2891"/>
                    <a:pt x="12722" y="2953"/>
                  </a:cubicBezTo>
                  <a:cubicBezTo>
                    <a:pt x="12764" y="2974"/>
                    <a:pt x="12806" y="2995"/>
                    <a:pt x="12827" y="3016"/>
                  </a:cubicBezTo>
                  <a:cubicBezTo>
                    <a:pt x="12827" y="3351"/>
                    <a:pt x="12806" y="3665"/>
                    <a:pt x="12806" y="3979"/>
                  </a:cubicBezTo>
                  <a:lnTo>
                    <a:pt x="11906" y="3309"/>
                  </a:lnTo>
                  <a:cubicBezTo>
                    <a:pt x="11842" y="3254"/>
                    <a:pt x="11760" y="3227"/>
                    <a:pt x="11679" y="3227"/>
                  </a:cubicBezTo>
                  <a:cubicBezTo>
                    <a:pt x="11577" y="3227"/>
                    <a:pt x="11474" y="3269"/>
                    <a:pt x="11404" y="3351"/>
                  </a:cubicBezTo>
                  <a:cubicBezTo>
                    <a:pt x="11258" y="3497"/>
                    <a:pt x="11258" y="3748"/>
                    <a:pt x="11425" y="3874"/>
                  </a:cubicBezTo>
                  <a:cubicBezTo>
                    <a:pt x="11467" y="3916"/>
                    <a:pt x="11530" y="3937"/>
                    <a:pt x="11572" y="3979"/>
                  </a:cubicBezTo>
                  <a:cubicBezTo>
                    <a:pt x="11802" y="4146"/>
                    <a:pt x="12032" y="4313"/>
                    <a:pt x="12262" y="4502"/>
                  </a:cubicBezTo>
                  <a:cubicBezTo>
                    <a:pt x="12410" y="4612"/>
                    <a:pt x="12525" y="4739"/>
                    <a:pt x="12707" y="4739"/>
                  </a:cubicBezTo>
                  <a:cubicBezTo>
                    <a:pt x="12732" y="4739"/>
                    <a:pt x="12758" y="4737"/>
                    <a:pt x="12785" y="4732"/>
                  </a:cubicBezTo>
                  <a:lnTo>
                    <a:pt x="12785" y="4857"/>
                  </a:lnTo>
                  <a:cubicBezTo>
                    <a:pt x="12785" y="5192"/>
                    <a:pt x="12764" y="5506"/>
                    <a:pt x="12743" y="5820"/>
                  </a:cubicBezTo>
                  <a:cubicBezTo>
                    <a:pt x="12722" y="6364"/>
                    <a:pt x="12681" y="6929"/>
                    <a:pt x="12681" y="7452"/>
                  </a:cubicBezTo>
                  <a:lnTo>
                    <a:pt x="12681" y="9000"/>
                  </a:lnTo>
                  <a:cubicBezTo>
                    <a:pt x="12681" y="9210"/>
                    <a:pt x="12701" y="9419"/>
                    <a:pt x="12701" y="9628"/>
                  </a:cubicBezTo>
                  <a:cubicBezTo>
                    <a:pt x="12681" y="9607"/>
                    <a:pt x="12639" y="9565"/>
                    <a:pt x="12639" y="9523"/>
                  </a:cubicBezTo>
                  <a:cubicBezTo>
                    <a:pt x="12597" y="9314"/>
                    <a:pt x="12555" y="9105"/>
                    <a:pt x="12492" y="8896"/>
                  </a:cubicBezTo>
                  <a:cubicBezTo>
                    <a:pt x="12178" y="7808"/>
                    <a:pt x="11844" y="6720"/>
                    <a:pt x="11530" y="5611"/>
                  </a:cubicBezTo>
                  <a:cubicBezTo>
                    <a:pt x="11509" y="5485"/>
                    <a:pt x="11404" y="5381"/>
                    <a:pt x="11300" y="5318"/>
                  </a:cubicBezTo>
                  <a:cubicBezTo>
                    <a:pt x="11132" y="5192"/>
                    <a:pt x="10944" y="5109"/>
                    <a:pt x="10756" y="5025"/>
                  </a:cubicBezTo>
                  <a:cubicBezTo>
                    <a:pt x="10149" y="4753"/>
                    <a:pt x="9521" y="4523"/>
                    <a:pt x="8893" y="4251"/>
                  </a:cubicBezTo>
                  <a:lnTo>
                    <a:pt x="8789" y="4209"/>
                  </a:lnTo>
                  <a:cubicBezTo>
                    <a:pt x="8789" y="4167"/>
                    <a:pt x="8789" y="4104"/>
                    <a:pt x="8789" y="4062"/>
                  </a:cubicBezTo>
                  <a:cubicBezTo>
                    <a:pt x="8872" y="3728"/>
                    <a:pt x="8935" y="3393"/>
                    <a:pt x="8998" y="3037"/>
                  </a:cubicBezTo>
                  <a:cubicBezTo>
                    <a:pt x="9186" y="2179"/>
                    <a:pt x="9333" y="1300"/>
                    <a:pt x="9584" y="443"/>
                  </a:cubicBezTo>
                  <a:cubicBezTo>
                    <a:pt x="9626" y="275"/>
                    <a:pt x="9542" y="87"/>
                    <a:pt x="9375" y="24"/>
                  </a:cubicBezTo>
                  <a:cubicBezTo>
                    <a:pt x="9332" y="8"/>
                    <a:pt x="9288" y="0"/>
                    <a:pt x="9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9"/>
            <p:cNvSpPr/>
            <p:nvPr/>
          </p:nvSpPr>
          <p:spPr>
            <a:xfrm flipH="1">
              <a:off x="7684384" y="2961648"/>
              <a:ext cx="480536" cy="497913"/>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9"/>
            <p:cNvSpPr/>
            <p:nvPr/>
          </p:nvSpPr>
          <p:spPr>
            <a:xfrm flipH="1">
              <a:off x="6563060" y="2045319"/>
              <a:ext cx="480497" cy="419760"/>
            </a:xfrm>
            <a:custGeom>
              <a:avLst/>
              <a:gdLst/>
              <a:ahLst/>
              <a:cxnLst/>
              <a:rect l="l" t="t" r="r" b="b"/>
              <a:pathLst>
                <a:path w="25213" h="22026" extrusionOk="0">
                  <a:moveTo>
                    <a:pt x="6675" y="726"/>
                  </a:moveTo>
                  <a:cubicBezTo>
                    <a:pt x="6779" y="767"/>
                    <a:pt x="6863" y="767"/>
                    <a:pt x="6926" y="809"/>
                  </a:cubicBezTo>
                  <a:cubicBezTo>
                    <a:pt x="7281" y="956"/>
                    <a:pt x="7616" y="1081"/>
                    <a:pt x="7951" y="1207"/>
                  </a:cubicBezTo>
                  <a:cubicBezTo>
                    <a:pt x="8369" y="1374"/>
                    <a:pt x="8788" y="1521"/>
                    <a:pt x="9206" y="1667"/>
                  </a:cubicBezTo>
                  <a:cubicBezTo>
                    <a:pt x="9311" y="1730"/>
                    <a:pt x="9437" y="1772"/>
                    <a:pt x="9583" y="1834"/>
                  </a:cubicBezTo>
                  <a:cubicBezTo>
                    <a:pt x="9206" y="2588"/>
                    <a:pt x="8914" y="3362"/>
                    <a:pt x="8683" y="4178"/>
                  </a:cubicBezTo>
                  <a:cubicBezTo>
                    <a:pt x="8265" y="4094"/>
                    <a:pt x="7846" y="3990"/>
                    <a:pt x="7449" y="3927"/>
                  </a:cubicBezTo>
                  <a:cubicBezTo>
                    <a:pt x="7051" y="3864"/>
                    <a:pt x="6633" y="3843"/>
                    <a:pt x="6214" y="3780"/>
                  </a:cubicBezTo>
                  <a:cubicBezTo>
                    <a:pt x="6214" y="3676"/>
                    <a:pt x="6214" y="3571"/>
                    <a:pt x="6214" y="3467"/>
                  </a:cubicBezTo>
                  <a:cubicBezTo>
                    <a:pt x="6361" y="2567"/>
                    <a:pt x="6528" y="1667"/>
                    <a:pt x="6675" y="726"/>
                  </a:cubicBezTo>
                  <a:close/>
                  <a:moveTo>
                    <a:pt x="18517" y="746"/>
                  </a:moveTo>
                  <a:cubicBezTo>
                    <a:pt x="18538" y="788"/>
                    <a:pt x="18559" y="830"/>
                    <a:pt x="18559" y="872"/>
                  </a:cubicBezTo>
                  <a:cubicBezTo>
                    <a:pt x="18622" y="1165"/>
                    <a:pt x="18664" y="1458"/>
                    <a:pt x="18706" y="1730"/>
                  </a:cubicBezTo>
                  <a:cubicBezTo>
                    <a:pt x="18748" y="1939"/>
                    <a:pt x="18769" y="2169"/>
                    <a:pt x="18810" y="2379"/>
                  </a:cubicBezTo>
                  <a:cubicBezTo>
                    <a:pt x="18852" y="2671"/>
                    <a:pt x="18894" y="2964"/>
                    <a:pt x="18957" y="3278"/>
                  </a:cubicBezTo>
                  <a:cubicBezTo>
                    <a:pt x="18978" y="3446"/>
                    <a:pt x="18999" y="3613"/>
                    <a:pt x="19020" y="3801"/>
                  </a:cubicBezTo>
                  <a:cubicBezTo>
                    <a:pt x="18183" y="3843"/>
                    <a:pt x="17367" y="3990"/>
                    <a:pt x="16551" y="4178"/>
                  </a:cubicBezTo>
                  <a:cubicBezTo>
                    <a:pt x="16300" y="3383"/>
                    <a:pt x="16007" y="2609"/>
                    <a:pt x="15630" y="1855"/>
                  </a:cubicBezTo>
                  <a:cubicBezTo>
                    <a:pt x="15860" y="1730"/>
                    <a:pt x="18371" y="767"/>
                    <a:pt x="18517" y="746"/>
                  </a:cubicBezTo>
                  <a:close/>
                  <a:moveTo>
                    <a:pt x="12596" y="3571"/>
                  </a:moveTo>
                  <a:cubicBezTo>
                    <a:pt x="12701" y="3718"/>
                    <a:pt x="12805" y="3843"/>
                    <a:pt x="12889" y="3990"/>
                  </a:cubicBezTo>
                  <a:cubicBezTo>
                    <a:pt x="13056" y="4241"/>
                    <a:pt x="13224" y="4513"/>
                    <a:pt x="13391" y="4764"/>
                  </a:cubicBezTo>
                  <a:cubicBezTo>
                    <a:pt x="13454" y="4889"/>
                    <a:pt x="13517" y="5036"/>
                    <a:pt x="13600" y="5161"/>
                  </a:cubicBezTo>
                  <a:cubicBezTo>
                    <a:pt x="13705" y="5350"/>
                    <a:pt x="13810" y="5559"/>
                    <a:pt x="13914" y="5747"/>
                  </a:cubicBezTo>
                  <a:cubicBezTo>
                    <a:pt x="14103" y="6124"/>
                    <a:pt x="14270" y="6500"/>
                    <a:pt x="14437" y="6856"/>
                  </a:cubicBezTo>
                  <a:cubicBezTo>
                    <a:pt x="14479" y="6919"/>
                    <a:pt x="14479" y="6982"/>
                    <a:pt x="14437" y="7024"/>
                  </a:cubicBezTo>
                  <a:lnTo>
                    <a:pt x="13893" y="7902"/>
                  </a:lnTo>
                  <a:cubicBezTo>
                    <a:pt x="13872" y="7923"/>
                    <a:pt x="13872" y="7923"/>
                    <a:pt x="13851" y="7923"/>
                  </a:cubicBezTo>
                  <a:cubicBezTo>
                    <a:pt x="13810" y="7860"/>
                    <a:pt x="13789" y="7798"/>
                    <a:pt x="13768" y="7756"/>
                  </a:cubicBezTo>
                  <a:cubicBezTo>
                    <a:pt x="13538" y="7233"/>
                    <a:pt x="13287" y="6752"/>
                    <a:pt x="12994" y="6270"/>
                  </a:cubicBezTo>
                  <a:cubicBezTo>
                    <a:pt x="12899" y="6134"/>
                    <a:pt x="12753" y="6066"/>
                    <a:pt x="12607" y="6066"/>
                  </a:cubicBezTo>
                  <a:cubicBezTo>
                    <a:pt x="12460" y="6066"/>
                    <a:pt x="12314" y="6134"/>
                    <a:pt x="12219" y="6270"/>
                  </a:cubicBezTo>
                  <a:cubicBezTo>
                    <a:pt x="11927" y="6752"/>
                    <a:pt x="11675" y="7254"/>
                    <a:pt x="11445" y="7756"/>
                  </a:cubicBezTo>
                  <a:lnTo>
                    <a:pt x="11362" y="7944"/>
                  </a:lnTo>
                  <a:cubicBezTo>
                    <a:pt x="11152" y="7630"/>
                    <a:pt x="10964" y="7337"/>
                    <a:pt x="10797" y="7024"/>
                  </a:cubicBezTo>
                  <a:cubicBezTo>
                    <a:pt x="10776" y="6982"/>
                    <a:pt x="10776" y="6940"/>
                    <a:pt x="10776" y="6898"/>
                  </a:cubicBezTo>
                  <a:cubicBezTo>
                    <a:pt x="10797" y="6814"/>
                    <a:pt x="10818" y="6752"/>
                    <a:pt x="10859" y="6689"/>
                  </a:cubicBezTo>
                  <a:cubicBezTo>
                    <a:pt x="11006" y="6333"/>
                    <a:pt x="11173" y="5998"/>
                    <a:pt x="11341" y="5664"/>
                  </a:cubicBezTo>
                  <a:cubicBezTo>
                    <a:pt x="11466" y="5433"/>
                    <a:pt x="11592" y="5182"/>
                    <a:pt x="11717" y="4952"/>
                  </a:cubicBezTo>
                  <a:cubicBezTo>
                    <a:pt x="11801" y="4806"/>
                    <a:pt x="11885" y="4659"/>
                    <a:pt x="11989" y="4513"/>
                  </a:cubicBezTo>
                  <a:lnTo>
                    <a:pt x="12512" y="3697"/>
                  </a:lnTo>
                  <a:cubicBezTo>
                    <a:pt x="12533" y="3655"/>
                    <a:pt x="12554" y="3634"/>
                    <a:pt x="12596" y="3571"/>
                  </a:cubicBezTo>
                  <a:close/>
                  <a:moveTo>
                    <a:pt x="7843" y="7194"/>
                  </a:moveTo>
                  <a:cubicBezTo>
                    <a:pt x="8578" y="7194"/>
                    <a:pt x="9314" y="7242"/>
                    <a:pt x="10043" y="7337"/>
                  </a:cubicBezTo>
                  <a:cubicBezTo>
                    <a:pt x="10232" y="7672"/>
                    <a:pt x="10420" y="8007"/>
                    <a:pt x="10608" y="8384"/>
                  </a:cubicBezTo>
                  <a:cubicBezTo>
                    <a:pt x="10420" y="8363"/>
                    <a:pt x="10274" y="8342"/>
                    <a:pt x="10106" y="8342"/>
                  </a:cubicBezTo>
                  <a:cubicBezTo>
                    <a:pt x="9769" y="8311"/>
                    <a:pt x="9432" y="8292"/>
                    <a:pt x="9095" y="8292"/>
                  </a:cubicBezTo>
                  <a:cubicBezTo>
                    <a:pt x="8972" y="8292"/>
                    <a:pt x="8849" y="8294"/>
                    <a:pt x="8725" y="8300"/>
                  </a:cubicBezTo>
                  <a:cubicBezTo>
                    <a:pt x="8390" y="8321"/>
                    <a:pt x="8202" y="8656"/>
                    <a:pt x="8328" y="8949"/>
                  </a:cubicBezTo>
                  <a:cubicBezTo>
                    <a:pt x="8600" y="9451"/>
                    <a:pt x="8893" y="9932"/>
                    <a:pt x="9227" y="10392"/>
                  </a:cubicBezTo>
                  <a:cubicBezTo>
                    <a:pt x="9269" y="10434"/>
                    <a:pt x="9311" y="10476"/>
                    <a:pt x="9353" y="10560"/>
                  </a:cubicBezTo>
                  <a:lnTo>
                    <a:pt x="9039" y="10560"/>
                  </a:lnTo>
                  <a:lnTo>
                    <a:pt x="8307" y="10601"/>
                  </a:lnTo>
                  <a:cubicBezTo>
                    <a:pt x="8223" y="10601"/>
                    <a:pt x="8160" y="10581"/>
                    <a:pt x="8118" y="10518"/>
                  </a:cubicBezTo>
                  <a:cubicBezTo>
                    <a:pt x="7888" y="10183"/>
                    <a:pt x="7658" y="9869"/>
                    <a:pt x="7428" y="9555"/>
                  </a:cubicBezTo>
                  <a:cubicBezTo>
                    <a:pt x="7261" y="9283"/>
                    <a:pt x="7093" y="8990"/>
                    <a:pt x="6926" y="8739"/>
                  </a:cubicBezTo>
                  <a:cubicBezTo>
                    <a:pt x="6842" y="8593"/>
                    <a:pt x="6758" y="8425"/>
                    <a:pt x="6675" y="8279"/>
                  </a:cubicBezTo>
                  <a:cubicBezTo>
                    <a:pt x="6528" y="7986"/>
                    <a:pt x="6382" y="7693"/>
                    <a:pt x="6235" y="7400"/>
                  </a:cubicBezTo>
                  <a:cubicBezTo>
                    <a:pt x="6214" y="7358"/>
                    <a:pt x="6214" y="7337"/>
                    <a:pt x="6193" y="7275"/>
                  </a:cubicBezTo>
                  <a:cubicBezTo>
                    <a:pt x="6740" y="7221"/>
                    <a:pt x="7291" y="7194"/>
                    <a:pt x="7843" y="7194"/>
                  </a:cubicBezTo>
                  <a:close/>
                  <a:moveTo>
                    <a:pt x="17220" y="7212"/>
                  </a:moveTo>
                  <a:cubicBezTo>
                    <a:pt x="17680" y="7212"/>
                    <a:pt x="18120" y="7212"/>
                    <a:pt x="18580" y="7233"/>
                  </a:cubicBezTo>
                  <a:cubicBezTo>
                    <a:pt x="18727" y="7233"/>
                    <a:pt x="18873" y="7275"/>
                    <a:pt x="19041" y="7296"/>
                  </a:cubicBezTo>
                  <a:cubicBezTo>
                    <a:pt x="18978" y="7442"/>
                    <a:pt x="18915" y="7588"/>
                    <a:pt x="18852" y="7735"/>
                  </a:cubicBezTo>
                  <a:cubicBezTo>
                    <a:pt x="18706" y="8007"/>
                    <a:pt x="18538" y="8300"/>
                    <a:pt x="18392" y="8593"/>
                  </a:cubicBezTo>
                  <a:cubicBezTo>
                    <a:pt x="18329" y="8677"/>
                    <a:pt x="18266" y="8760"/>
                    <a:pt x="18225" y="8844"/>
                  </a:cubicBezTo>
                  <a:cubicBezTo>
                    <a:pt x="18078" y="9074"/>
                    <a:pt x="17953" y="9283"/>
                    <a:pt x="17827" y="9493"/>
                  </a:cubicBezTo>
                  <a:cubicBezTo>
                    <a:pt x="17576" y="9848"/>
                    <a:pt x="17346" y="10183"/>
                    <a:pt x="17095" y="10518"/>
                  </a:cubicBezTo>
                  <a:cubicBezTo>
                    <a:pt x="17074" y="10560"/>
                    <a:pt x="17032" y="10581"/>
                    <a:pt x="16969" y="10601"/>
                  </a:cubicBezTo>
                  <a:cubicBezTo>
                    <a:pt x="16613" y="10581"/>
                    <a:pt x="16258" y="10560"/>
                    <a:pt x="15902" y="10560"/>
                  </a:cubicBezTo>
                  <a:lnTo>
                    <a:pt x="15881" y="10560"/>
                  </a:lnTo>
                  <a:cubicBezTo>
                    <a:pt x="15902" y="10539"/>
                    <a:pt x="15902" y="10518"/>
                    <a:pt x="15902" y="10518"/>
                  </a:cubicBezTo>
                  <a:cubicBezTo>
                    <a:pt x="16090" y="10267"/>
                    <a:pt x="16279" y="10016"/>
                    <a:pt x="16425" y="9765"/>
                  </a:cubicBezTo>
                  <a:cubicBezTo>
                    <a:pt x="16613" y="9493"/>
                    <a:pt x="16760" y="9200"/>
                    <a:pt x="16906" y="8907"/>
                  </a:cubicBezTo>
                  <a:cubicBezTo>
                    <a:pt x="17032" y="8656"/>
                    <a:pt x="16844" y="8342"/>
                    <a:pt x="16530" y="8321"/>
                  </a:cubicBezTo>
                  <a:cubicBezTo>
                    <a:pt x="16418" y="8314"/>
                    <a:pt x="16307" y="8312"/>
                    <a:pt x="16194" y="8312"/>
                  </a:cubicBezTo>
                  <a:cubicBezTo>
                    <a:pt x="15969" y="8312"/>
                    <a:pt x="15742" y="8321"/>
                    <a:pt x="15504" y="8321"/>
                  </a:cubicBezTo>
                  <a:cubicBezTo>
                    <a:pt x="15232" y="8342"/>
                    <a:pt x="14940" y="8363"/>
                    <a:pt x="14647" y="8384"/>
                  </a:cubicBezTo>
                  <a:cubicBezTo>
                    <a:pt x="14647" y="8342"/>
                    <a:pt x="14667" y="8321"/>
                    <a:pt x="14688" y="8279"/>
                  </a:cubicBezTo>
                  <a:cubicBezTo>
                    <a:pt x="14814" y="8007"/>
                    <a:pt x="14981" y="7735"/>
                    <a:pt x="15107" y="7463"/>
                  </a:cubicBezTo>
                  <a:cubicBezTo>
                    <a:pt x="15149" y="7400"/>
                    <a:pt x="15212" y="7358"/>
                    <a:pt x="15274" y="7337"/>
                  </a:cubicBezTo>
                  <a:cubicBezTo>
                    <a:pt x="15776" y="7275"/>
                    <a:pt x="16258" y="7233"/>
                    <a:pt x="16760" y="7233"/>
                  </a:cubicBezTo>
                  <a:cubicBezTo>
                    <a:pt x="16906" y="7233"/>
                    <a:pt x="17074" y="7212"/>
                    <a:pt x="17220" y="7212"/>
                  </a:cubicBezTo>
                  <a:close/>
                  <a:moveTo>
                    <a:pt x="3180" y="9032"/>
                  </a:moveTo>
                  <a:cubicBezTo>
                    <a:pt x="3641" y="9723"/>
                    <a:pt x="4164" y="10392"/>
                    <a:pt x="4750" y="10999"/>
                  </a:cubicBezTo>
                  <a:cubicBezTo>
                    <a:pt x="4185" y="11585"/>
                    <a:pt x="3662" y="12234"/>
                    <a:pt x="3180" y="12924"/>
                  </a:cubicBezTo>
                  <a:cubicBezTo>
                    <a:pt x="3013" y="12840"/>
                    <a:pt x="900" y="11125"/>
                    <a:pt x="795" y="10978"/>
                  </a:cubicBezTo>
                  <a:cubicBezTo>
                    <a:pt x="837" y="10936"/>
                    <a:pt x="900" y="10873"/>
                    <a:pt x="963" y="10811"/>
                  </a:cubicBezTo>
                  <a:cubicBezTo>
                    <a:pt x="1255" y="10581"/>
                    <a:pt x="1548" y="10350"/>
                    <a:pt x="1883" y="10099"/>
                  </a:cubicBezTo>
                  <a:cubicBezTo>
                    <a:pt x="2197" y="9827"/>
                    <a:pt x="2511" y="9555"/>
                    <a:pt x="2846" y="9283"/>
                  </a:cubicBezTo>
                  <a:cubicBezTo>
                    <a:pt x="2950" y="9200"/>
                    <a:pt x="3055" y="9116"/>
                    <a:pt x="3180" y="9032"/>
                  </a:cubicBezTo>
                  <a:close/>
                  <a:moveTo>
                    <a:pt x="22033" y="9053"/>
                  </a:moveTo>
                  <a:cubicBezTo>
                    <a:pt x="22221" y="9158"/>
                    <a:pt x="24334" y="10853"/>
                    <a:pt x="24418" y="10978"/>
                  </a:cubicBezTo>
                  <a:cubicBezTo>
                    <a:pt x="23665" y="11669"/>
                    <a:pt x="22870" y="12317"/>
                    <a:pt x="22033" y="12924"/>
                  </a:cubicBezTo>
                  <a:cubicBezTo>
                    <a:pt x="21572" y="12234"/>
                    <a:pt x="21049" y="11585"/>
                    <a:pt x="20463" y="10978"/>
                  </a:cubicBezTo>
                  <a:cubicBezTo>
                    <a:pt x="21049" y="10392"/>
                    <a:pt x="21572" y="9744"/>
                    <a:pt x="22033" y="9053"/>
                  </a:cubicBezTo>
                  <a:close/>
                  <a:moveTo>
                    <a:pt x="16885" y="11376"/>
                  </a:moveTo>
                  <a:cubicBezTo>
                    <a:pt x="16969" y="11376"/>
                    <a:pt x="17074" y="11418"/>
                    <a:pt x="17116" y="11480"/>
                  </a:cubicBezTo>
                  <a:cubicBezTo>
                    <a:pt x="17388" y="11836"/>
                    <a:pt x="17639" y="12192"/>
                    <a:pt x="17869" y="12547"/>
                  </a:cubicBezTo>
                  <a:cubicBezTo>
                    <a:pt x="17994" y="12778"/>
                    <a:pt x="18141" y="13008"/>
                    <a:pt x="18287" y="13238"/>
                  </a:cubicBezTo>
                  <a:cubicBezTo>
                    <a:pt x="18371" y="13384"/>
                    <a:pt x="18455" y="13531"/>
                    <a:pt x="18538" y="13677"/>
                  </a:cubicBezTo>
                  <a:cubicBezTo>
                    <a:pt x="18685" y="13970"/>
                    <a:pt x="18831" y="14263"/>
                    <a:pt x="18978" y="14556"/>
                  </a:cubicBezTo>
                  <a:cubicBezTo>
                    <a:pt x="18999" y="14598"/>
                    <a:pt x="19020" y="14661"/>
                    <a:pt x="19041" y="14703"/>
                  </a:cubicBezTo>
                  <a:cubicBezTo>
                    <a:pt x="18485" y="14756"/>
                    <a:pt x="17929" y="14783"/>
                    <a:pt x="17374" y="14783"/>
                  </a:cubicBezTo>
                  <a:cubicBezTo>
                    <a:pt x="16635" y="14783"/>
                    <a:pt x="15899" y="14735"/>
                    <a:pt x="15170" y="14640"/>
                  </a:cubicBezTo>
                  <a:lnTo>
                    <a:pt x="14626" y="13594"/>
                  </a:lnTo>
                  <a:lnTo>
                    <a:pt x="14626" y="13594"/>
                  </a:lnTo>
                  <a:cubicBezTo>
                    <a:pt x="14793" y="13614"/>
                    <a:pt x="14940" y="13635"/>
                    <a:pt x="15065" y="13635"/>
                  </a:cubicBezTo>
                  <a:cubicBezTo>
                    <a:pt x="15400" y="13656"/>
                    <a:pt x="15714" y="13677"/>
                    <a:pt x="16028" y="13677"/>
                  </a:cubicBezTo>
                  <a:lnTo>
                    <a:pt x="16488" y="13677"/>
                  </a:lnTo>
                  <a:cubicBezTo>
                    <a:pt x="16823" y="13677"/>
                    <a:pt x="17053" y="13322"/>
                    <a:pt x="16885" y="13029"/>
                  </a:cubicBezTo>
                  <a:cubicBezTo>
                    <a:pt x="16613" y="12506"/>
                    <a:pt x="16320" y="12024"/>
                    <a:pt x="15986" y="11585"/>
                  </a:cubicBezTo>
                  <a:lnTo>
                    <a:pt x="15881" y="11438"/>
                  </a:lnTo>
                  <a:cubicBezTo>
                    <a:pt x="16028" y="11418"/>
                    <a:pt x="16153" y="11397"/>
                    <a:pt x="16300" y="11397"/>
                  </a:cubicBezTo>
                  <a:cubicBezTo>
                    <a:pt x="16488" y="11376"/>
                    <a:pt x="16676" y="11376"/>
                    <a:pt x="16885" y="11376"/>
                  </a:cubicBezTo>
                  <a:close/>
                  <a:moveTo>
                    <a:pt x="8265" y="11376"/>
                  </a:moveTo>
                  <a:lnTo>
                    <a:pt x="9353" y="11418"/>
                  </a:lnTo>
                  <a:cubicBezTo>
                    <a:pt x="9311" y="11480"/>
                    <a:pt x="9290" y="11522"/>
                    <a:pt x="9269" y="11543"/>
                  </a:cubicBezTo>
                  <a:cubicBezTo>
                    <a:pt x="8976" y="11920"/>
                    <a:pt x="8704" y="12338"/>
                    <a:pt x="8474" y="12757"/>
                  </a:cubicBezTo>
                  <a:cubicBezTo>
                    <a:pt x="8411" y="12861"/>
                    <a:pt x="8369" y="12966"/>
                    <a:pt x="8328" y="13070"/>
                  </a:cubicBezTo>
                  <a:cubicBezTo>
                    <a:pt x="8202" y="13322"/>
                    <a:pt x="8369" y="13635"/>
                    <a:pt x="8662" y="13677"/>
                  </a:cubicBezTo>
                  <a:lnTo>
                    <a:pt x="9604" y="13677"/>
                  </a:lnTo>
                  <a:cubicBezTo>
                    <a:pt x="9939" y="13656"/>
                    <a:pt x="10253" y="13635"/>
                    <a:pt x="10587" y="13614"/>
                  </a:cubicBezTo>
                  <a:lnTo>
                    <a:pt x="10587" y="13614"/>
                  </a:lnTo>
                  <a:lnTo>
                    <a:pt x="10064" y="14640"/>
                  </a:lnTo>
                  <a:cubicBezTo>
                    <a:pt x="9290" y="14740"/>
                    <a:pt x="8516" y="14787"/>
                    <a:pt x="7746" y="14787"/>
                  </a:cubicBezTo>
                  <a:cubicBezTo>
                    <a:pt x="7226" y="14787"/>
                    <a:pt x="6708" y="14766"/>
                    <a:pt x="6193" y="14723"/>
                  </a:cubicBezTo>
                  <a:cubicBezTo>
                    <a:pt x="6256" y="14577"/>
                    <a:pt x="6298" y="14431"/>
                    <a:pt x="6361" y="14305"/>
                  </a:cubicBezTo>
                  <a:cubicBezTo>
                    <a:pt x="6717" y="13594"/>
                    <a:pt x="7135" y="12924"/>
                    <a:pt x="7553" y="12254"/>
                  </a:cubicBezTo>
                  <a:cubicBezTo>
                    <a:pt x="7721" y="11982"/>
                    <a:pt x="7930" y="11731"/>
                    <a:pt x="8118" y="11459"/>
                  </a:cubicBezTo>
                  <a:cubicBezTo>
                    <a:pt x="8160" y="11418"/>
                    <a:pt x="8202" y="11376"/>
                    <a:pt x="8265" y="11376"/>
                  </a:cubicBezTo>
                  <a:close/>
                  <a:moveTo>
                    <a:pt x="11341" y="14033"/>
                  </a:moveTo>
                  <a:cubicBezTo>
                    <a:pt x="11362" y="14096"/>
                    <a:pt x="11403" y="14117"/>
                    <a:pt x="11403" y="14159"/>
                  </a:cubicBezTo>
                  <a:cubicBezTo>
                    <a:pt x="11592" y="14619"/>
                    <a:pt x="11822" y="15058"/>
                    <a:pt x="12073" y="15477"/>
                  </a:cubicBezTo>
                  <a:cubicBezTo>
                    <a:pt x="12115" y="15581"/>
                    <a:pt x="12199" y="15665"/>
                    <a:pt x="12261" y="15770"/>
                  </a:cubicBezTo>
                  <a:cubicBezTo>
                    <a:pt x="12345" y="15874"/>
                    <a:pt x="12471" y="15927"/>
                    <a:pt x="12596" y="15927"/>
                  </a:cubicBezTo>
                  <a:cubicBezTo>
                    <a:pt x="12722" y="15927"/>
                    <a:pt x="12847" y="15874"/>
                    <a:pt x="12931" y="15770"/>
                  </a:cubicBezTo>
                  <a:cubicBezTo>
                    <a:pt x="13119" y="15477"/>
                    <a:pt x="13307" y="15163"/>
                    <a:pt x="13454" y="14891"/>
                  </a:cubicBezTo>
                  <a:cubicBezTo>
                    <a:pt x="13579" y="14619"/>
                    <a:pt x="13705" y="14347"/>
                    <a:pt x="13851" y="14075"/>
                  </a:cubicBezTo>
                  <a:cubicBezTo>
                    <a:pt x="13872" y="14096"/>
                    <a:pt x="13893" y="14117"/>
                    <a:pt x="13935" y="14159"/>
                  </a:cubicBezTo>
                  <a:cubicBezTo>
                    <a:pt x="14082" y="14410"/>
                    <a:pt x="14228" y="14661"/>
                    <a:pt x="14395" y="14891"/>
                  </a:cubicBezTo>
                  <a:cubicBezTo>
                    <a:pt x="14458" y="14975"/>
                    <a:pt x="14458" y="15058"/>
                    <a:pt x="14437" y="15142"/>
                  </a:cubicBezTo>
                  <a:cubicBezTo>
                    <a:pt x="14249" y="15539"/>
                    <a:pt x="14103" y="15937"/>
                    <a:pt x="13893" y="16293"/>
                  </a:cubicBezTo>
                  <a:cubicBezTo>
                    <a:pt x="13768" y="16544"/>
                    <a:pt x="13642" y="16795"/>
                    <a:pt x="13496" y="17046"/>
                  </a:cubicBezTo>
                  <a:cubicBezTo>
                    <a:pt x="13433" y="17192"/>
                    <a:pt x="13328" y="17339"/>
                    <a:pt x="13245" y="17464"/>
                  </a:cubicBezTo>
                  <a:cubicBezTo>
                    <a:pt x="13056" y="17757"/>
                    <a:pt x="12868" y="18029"/>
                    <a:pt x="12701" y="18301"/>
                  </a:cubicBezTo>
                  <a:cubicBezTo>
                    <a:pt x="12680" y="18322"/>
                    <a:pt x="12638" y="18364"/>
                    <a:pt x="12596" y="18406"/>
                  </a:cubicBezTo>
                  <a:cubicBezTo>
                    <a:pt x="12471" y="18218"/>
                    <a:pt x="12366" y="18071"/>
                    <a:pt x="12261" y="17904"/>
                  </a:cubicBezTo>
                  <a:cubicBezTo>
                    <a:pt x="12115" y="17674"/>
                    <a:pt x="11968" y="17444"/>
                    <a:pt x="11822" y="17213"/>
                  </a:cubicBezTo>
                  <a:cubicBezTo>
                    <a:pt x="11759" y="17088"/>
                    <a:pt x="11675" y="16941"/>
                    <a:pt x="11613" y="16816"/>
                  </a:cubicBezTo>
                  <a:cubicBezTo>
                    <a:pt x="11508" y="16627"/>
                    <a:pt x="11382" y="16418"/>
                    <a:pt x="11299" y="16230"/>
                  </a:cubicBezTo>
                  <a:cubicBezTo>
                    <a:pt x="11110" y="15853"/>
                    <a:pt x="10943" y="15477"/>
                    <a:pt x="10776" y="15100"/>
                  </a:cubicBezTo>
                  <a:cubicBezTo>
                    <a:pt x="10734" y="15037"/>
                    <a:pt x="10734" y="14975"/>
                    <a:pt x="10776" y="14933"/>
                  </a:cubicBezTo>
                  <a:cubicBezTo>
                    <a:pt x="10964" y="14640"/>
                    <a:pt x="11131" y="14347"/>
                    <a:pt x="11341" y="14033"/>
                  </a:cubicBezTo>
                  <a:close/>
                  <a:moveTo>
                    <a:pt x="8662" y="17799"/>
                  </a:moveTo>
                  <a:cubicBezTo>
                    <a:pt x="8809" y="18197"/>
                    <a:pt x="8934" y="18594"/>
                    <a:pt x="9081" y="18992"/>
                  </a:cubicBezTo>
                  <a:cubicBezTo>
                    <a:pt x="9227" y="19368"/>
                    <a:pt x="9416" y="19745"/>
                    <a:pt x="9562" y="20122"/>
                  </a:cubicBezTo>
                  <a:cubicBezTo>
                    <a:pt x="9395" y="20226"/>
                    <a:pt x="6863" y="21210"/>
                    <a:pt x="6696" y="21231"/>
                  </a:cubicBezTo>
                  <a:cubicBezTo>
                    <a:pt x="6675" y="21168"/>
                    <a:pt x="6633" y="21105"/>
                    <a:pt x="6633" y="21021"/>
                  </a:cubicBezTo>
                  <a:cubicBezTo>
                    <a:pt x="6570" y="20582"/>
                    <a:pt x="6507" y="20143"/>
                    <a:pt x="6445" y="19703"/>
                  </a:cubicBezTo>
                  <a:cubicBezTo>
                    <a:pt x="6361" y="19306"/>
                    <a:pt x="6298" y="18929"/>
                    <a:pt x="6235" y="18532"/>
                  </a:cubicBezTo>
                  <a:cubicBezTo>
                    <a:pt x="6214" y="18406"/>
                    <a:pt x="6214" y="18301"/>
                    <a:pt x="6214" y="18176"/>
                  </a:cubicBezTo>
                  <a:cubicBezTo>
                    <a:pt x="7030" y="18113"/>
                    <a:pt x="7867" y="17988"/>
                    <a:pt x="8662" y="17799"/>
                  </a:cubicBezTo>
                  <a:close/>
                  <a:moveTo>
                    <a:pt x="16530" y="17799"/>
                  </a:moveTo>
                  <a:cubicBezTo>
                    <a:pt x="17346" y="17988"/>
                    <a:pt x="18162" y="18113"/>
                    <a:pt x="18999" y="18176"/>
                  </a:cubicBezTo>
                  <a:cubicBezTo>
                    <a:pt x="19020" y="18364"/>
                    <a:pt x="18580" y="21084"/>
                    <a:pt x="18517" y="21231"/>
                  </a:cubicBezTo>
                  <a:cubicBezTo>
                    <a:pt x="18476" y="21231"/>
                    <a:pt x="18434" y="21231"/>
                    <a:pt x="18392" y="21210"/>
                  </a:cubicBezTo>
                  <a:cubicBezTo>
                    <a:pt x="18162" y="21147"/>
                    <a:pt x="17911" y="21042"/>
                    <a:pt x="17680" y="20959"/>
                  </a:cubicBezTo>
                  <a:cubicBezTo>
                    <a:pt x="17136" y="20749"/>
                    <a:pt x="16592" y="20540"/>
                    <a:pt x="16069" y="20331"/>
                  </a:cubicBezTo>
                  <a:cubicBezTo>
                    <a:pt x="15923" y="20289"/>
                    <a:pt x="15797" y="20226"/>
                    <a:pt x="15630" y="20143"/>
                  </a:cubicBezTo>
                  <a:cubicBezTo>
                    <a:pt x="16007" y="19389"/>
                    <a:pt x="16300" y="18615"/>
                    <a:pt x="16530" y="17799"/>
                  </a:cubicBezTo>
                  <a:close/>
                  <a:moveTo>
                    <a:pt x="6651" y="1"/>
                  </a:moveTo>
                  <a:cubicBezTo>
                    <a:pt x="6535" y="1"/>
                    <a:pt x="6420" y="38"/>
                    <a:pt x="6340" y="119"/>
                  </a:cubicBezTo>
                  <a:cubicBezTo>
                    <a:pt x="6298" y="140"/>
                    <a:pt x="6277" y="161"/>
                    <a:pt x="6235" y="161"/>
                  </a:cubicBezTo>
                  <a:cubicBezTo>
                    <a:pt x="6131" y="202"/>
                    <a:pt x="6047" y="286"/>
                    <a:pt x="6026" y="391"/>
                  </a:cubicBezTo>
                  <a:cubicBezTo>
                    <a:pt x="5963" y="516"/>
                    <a:pt x="5942" y="663"/>
                    <a:pt x="5901" y="809"/>
                  </a:cubicBezTo>
                  <a:cubicBezTo>
                    <a:pt x="5817" y="1395"/>
                    <a:pt x="5733" y="1960"/>
                    <a:pt x="5649" y="2546"/>
                  </a:cubicBezTo>
                  <a:cubicBezTo>
                    <a:pt x="5587" y="2881"/>
                    <a:pt x="5524" y="3215"/>
                    <a:pt x="5482" y="3550"/>
                  </a:cubicBezTo>
                  <a:cubicBezTo>
                    <a:pt x="5461" y="3739"/>
                    <a:pt x="5440" y="3927"/>
                    <a:pt x="5461" y="4115"/>
                  </a:cubicBezTo>
                  <a:cubicBezTo>
                    <a:pt x="5461" y="4345"/>
                    <a:pt x="5628" y="4513"/>
                    <a:pt x="5859" y="4513"/>
                  </a:cubicBezTo>
                  <a:lnTo>
                    <a:pt x="6131" y="4534"/>
                  </a:lnTo>
                  <a:cubicBezTo>
                    <a:pt x="6884" y="4596"/>
                    <a:pt x="7637" y="4701"/>
                    <a:pt x="8390" y="4868"/>
                  </a:cubicBezTo>
                  <a:lnTo>
                    <a:pt x="8495" y="4910"/>
                  </a:lnTo>
                  <a:lnTo>
                    <a:pt x="9583" y="6584"/>
                  </a:lnTo>
                  <a:cubicBezTo>
                    <a:pt x="8976" y="6532"/>
                    <a:pt x="8364" y="6506"/>
                    <a:pt x="7752" y="6506"/>
                  </a:cubicBezTo>
                  <a:cubicBezTo>
                    <a:pt x="7140" y="6506"/>
                    <a:pt x="6528" y="6532"/>
                    <a:pt x="5921" y="6584"/>
                  </a:cubicBezTo>
                  <a:cubicBezTo>
                    <a:pt x="5901" y="6521"/>
                    <a:pt x="5880" y="6480"/>
                    <a:pt x="5859" y="6417"/>
                  </a:cubicBezTo>
                  <a:cubicBezTo>
                    <a:pt x="5754" y="5998"/>
                    <a:pt x="5628" y="5601"/>
                    <a:pt x="5482" y="5182"/>
                  </a:cubicBezTo>
                  <a:cubicBezTo>
                    <a:pt x="5449" y="5001"/>
                    <a:pt x="5299" y="4884"/>
                    <a:pt x="5134" y="4884"/>
                  </a:cubicBezTo>
                  <a:cubicBezTo>
                    <a:pt x="5090" y="4884"/>
                    <a:pt x="5045" y="4893"/>
                    <a:pt x="5001" y="4910"/>
                  </a:cubicBezTo>
                  <a:cubicBezTo>
                    <a:pt x="4792" y="4994"/>
                    <a:pt x="4708" y="5245"/>
                    <a:pt x="4792" y="5454"/>
                  </a:cubicBezTo>
                  <a:cubicBezTo>
                    <a:pt x="4980" y="5852"/>
                    <a:pt x="5105" y="6291"/>
                    <a:pt x="5189" y="6731"/>
                  </a:cubicBezTo>
                  <a:cubicBezTo>
                    <a:pt x="4771" y="6877"/>
                    <a:pt x="4331" y="6982"/>
                    <a:pt x="3892" y="7024"/>
                  </a:cubicBezTo>
                  <a:cubicBezTo>
                    <a:pt x="3662" y="7044"/>
                    <a:pt x="3494" y="7233"/>
                    <a:pt x="3494" y="7442"/>
                  </a:cubicBezTo>
                  <a:cubicBezTo>
                    <a:pt x="3530" y="7636"/>
                    <a:pt x="3698" y="7770"/>
                    <a:pt x="3888" y="7770"/>
                  </a:cubicBezTo>
                  <a:cubicBezTo>
                    <a:pt x="3924" y="7770"/>
                    <a:pt x="3960" y="7766"/>
                    <a:pt x="3996" y="7756"/>
                  </a:cubicBezTo>
                  <a:lnTo>
                    <a:pt x="4331" y="7693"/>
                  </a:lnTo>
                  <a:lnTo>
                    <a:pt x="5210" y="7463"/>
                  </a:lnTo>
                  <a:lnTo>
                    <a:pt x="5419" y="7421"/>
                  </a:lnTo>
                  <a:cubicBezTo>
                    <a:pt x="5921" y="8551"/>
                    <a:pt x="6549" y="9618"/>
                    <a:pt x="7240" y="10622"/>
                  </a:cubicBezTo>
                  <a:lnTo>
                    <a:pt x="6235" y="10560"/>
                  </a:lnTo>
                  <a:cubicBezTo>
                    <a:pt x="5942" y="10539"/>
                    <a:pt x="5628" y="10539"/>
                    <a:pt x="5336" y="10518"/>
                  </a:cubicBezTo>
                  <a:cubicBezTo>
                    <a:pt x="5294" y="10518"/>
                    <a:pt x="5252" y="10476"/>
                    <a:pt x="5210" y="10455"/>
                  </a:cubicBezTo>
                  <a:cubicBezTo>
                    <a:pt x="5064" y="10288"/>
                    <a:pt x="4896" y="10141"/>
                    <a:pt x="4771" y="9974"/>
                  </a:cubicBezTo>
                  <a:cubicBezTo>
                    <a:pt x="4352" y="9472"/>
                    <a:pt x="3955" y="8949"/>
                    <a:pt x="3599" y="8425"/>
                  </a:cubicBezTo>
                  <a:cubicBezTo>
                    <a:pt x="3543" y="8294"/>
                    <a:pt x="3402" y="8213"/>
                    <a:pt x="3268" y="8213"/>
                  </a:cubicBezTo>
                  <a:cubicBezTo>
                    <a:pt x="3252" y="8213"/>
                    <a:pt x="3237" y="8214"/>
                    <a:pt x="3222" y="8216"/>
                  </a:cubicBezTo>
                  <a:cubicBezTo>
                    <a:pt x="3118" y="8216"/>
                    <a:pt x="3013" y="8258"/>
                    <a:pt x="2929" y="8321"/>
                  </a:cubicBezTo>
                  <a:cubicBezTo>
                    <a:pt x="2720" y="8446"/>
                    <a:pt x="2532" y="8593"/>
                    <a:pt x="2343" y="8760"/>
                  </a:cubicBezTo>
                  <a:cubicBezTo>
                    <a:pt x="1883" y="9116"/>
                    <a:pt x="1444" y="9472"/>
                    <a:pt x="1004" y="9827"/>
                  </a:cubicBezTo>
                  <a:cubicBezTo>
                    <a:pt x="711" y="10078"/>
                    <a:pt x="419" y="10309"/>
                    <a:pt x="167" y="10560"/>
                  </a:cubicBezTo>
                  <a:cubicBezTo>
                    <a:pt x="42" y="10643"/>
                    <a:pt x="0" y="10811"/>
                    <a:pt x="42" y="10957"/>
                  </a:cubicBezTo>
                  <a:cubicBezTo>
                    <a:pt x="42" y="10999"/>
                    <a:pt x="42" y="11020"/>
                    <a:pt x="42" y="11062"/>
                  </a:cubicBezTo>
                  <a:cubicBezTo>
                    <a:pt x="0" y="11166"/>
                    <a:pt x="42" y="11292"/>
                    <a:pt x="126" y="11376"/>
                  </a:cubicBezTo>
                  <a:cubicBezTo>
                    <a:pt x="209" y="11501"/>
                    <a:pt x="335" y="11606"/>
                    <a:pt x="460" y="11710"/>
                  </a:cubicBezTo>
                  <a:cubicBezTo>
                    <a:pt x="983" y="12129"/>
                    <a:pt x="1507" y="12547"/>
                    <a:pt x="2030" y="12966"/>
                  </a:cubicBezTo>
                  <a:cubicBezTo>
                    <a:pt x="2302" y="13196"/>
                    <a:pt x="2574" y="13405"/>
                    <a:pt x="2867" y="13635"/>
                  </a:cubicBezTo>
                  <a:cubicBezTo>
                    <a:pt x="2929" y="13677"/>
                    <a:pt x="2992" y="13719"/>
                    <a:pt x="3076" y="13740"/>
                  </a:cubicBezTo>
                  <a:cubicBezTo>
                    <a:pt x="3132" y="13771"/>
                    <a:pt x="3193" y="13786"/>
                    <a:pt x="3255" y="13786"/>
                  </a:cubicBezTo>
                  <a:cubicBezTo>
                    <a:pt x="3401" y="13786"/>
                    <a:pt x="3546" y="13705"/>
                    <a:pt x="3620" y="13573"/>
                  </a:cubicBezTo>
                  <a:cubicBezTo>
                    <a:pt x="4059" y="12882"/>
                    <a:pt x="4561" y="12234"/>
                    <a:pt x="5126" y="11627"/>
                  </a:cubicBezTo>
                  <a:cubicBezTo>
                    <a:pt x="5206" y="11547"/>
                    <a:pt x="5273" y="11480"/>
                    <a:pt x="5366" y="11480"/>
                  </a:cubicBezTo>
                  <a:cubicBezTo>
                    <a:pt x="5395" y="11480"/>
                    <a:pt x="5426" y="11486"/>
                    <a:pt x="5461" y="11501"/>
                  </a:cubicBezTo>
                  <a:lnTo>
                    <a:pt x="5503" y="11501"/>
                  </a:lnTo>
                  <a:lnTo>
                    <a:pt x="7261" y="11376"/>
                  </a:lnTo>
                  <a:lnTo>
                    <a:pt x="7261" y="11376"/>
                  </a:lnTo>
                  <a:cubicBezTo>
                    <a:pt x="6549" y="12380"/>
                    <a:pt x="5942" y="13447"/>
                    <a:pt x="5440" y="14577"/>
                  </a:cubicBezTo>
                  <a:cubicBezTo>
                    <a:pt x="5273" y="14535"/>
                    <a:pt x="5105" y="14472"/>
                    <a:pt x="4938" y="14431"/>
                  </a:cubicBezTo>
                  <a:cubicBezTo>
                    <a:pt x="4624" y="14368"/>
                    <a:pt x="4289" y="14305"/>
                    <a:pt x="3976" y="14242"/>
                  </a:cubicBezTo>
                  <a:cubicBezTo>
                    <a:pt x="3955" y="14232"/>
                    <a:pt x="3928" y="14227"/>
                    <a:pt x="3900" y="14227"/>
                  </a:cubicBezTo>
                  <a:cubicBezTo>
                    <a:pt x="3871" y="14227"/>
                    <a:pt x="3840" y="14232"/>
                    <a:pt x="3808" y="14242"/>
                  </a:cubicBezTo>
                  <a:cubicBezTo>
                    <a:pt x="3641" y="14263"/>
                    <a:pt x="3515" y="14410"/>
                    <a:pt x="3515" y="14598"/>
                  </a:cubicBezTo>
                  <a:cubicBezTo>
                    <a:pt x="3536" y="14807"/>
                    <a:pt x="3704" y="14954"/>
                    <a:pt x="3892" y="14975"/>
                  </a:cubicBezTo>
                  <a:cubicBezTo>
                    <a:pt x="4352" y="15016"/>
                    <a:pt x="4792" y="15121"/>
                    <a:pt x="5210" y="15267"/>
                  </a:cubicBezTo>
                  <a:cubicBezTo>
                    <a:pt x="5126" y="15707"/>
                    <a:pt x="5001" y="16125"/>
                    <a:pt x="4812" y="16523"/>
                  </a:cubicBezTo>
                  <a:cubicBezTo>
                    <a:pt x="4708" y="16732"/>
                    <a:pt x="4792" y="16983"/>
                    <a:pt x="5022" y="17088"/>
                  </a:cubicBezTo>
                  <a:cubicBezTo>
                    <a:pt x="5062" y="17104"/>
                    <a:pt x="5104" y="17112"/>
                    <a:pt x="5144" y="17112"/>
                  </a:cubicBezTo>
                  <a:cubicBezTo>
                    <a:pt x="5313" y="17112"/>
                    <a:pt x="5469" y="16980"/>
                    <a:pt x="5503" y="16795"/>
                  </a:cubicBezTo>
                  <a:lnTo>
                    <a:pt x="5587" y="16586"/>
                  </a:lnTo>
                  <a:cubicBezTo>
                    <a:pt x="5670" y="16251"/>
                    <a:pt x="5775" y="15937"/>
                    <a:pt x="5880" y="15602"/>
                  </a:cubicBezTo>
                  <a:cubicBezTo>
                    <a:pt x="5880" y="15539"/>
                    <a:pt x="5921" y="15477"/>
                    <a:pt x="5942" y="15414"/>
                  </a:cubicBezTo>
                  <a:cubicBezTo>
                    <a:pt x="6549" y="15466"/>
                    <a:pt x="7161" y="15492"/>
                    <a:pt x="7773" y="15492"/>
                  </a:cubicBezTo>
                  <a:cubicBezTo>
                    <a:pt x="8385" y="15492"/>
                    <a:pt x="8997" y="15466"/>
                    <a:pt x="9604" y="15414"/>
                  </a:cubicBezTo>
                  <a:lnTo>
                    <a:pt x="9604" y="15414"/>
                  </a:lnTo>
                  <a:lnTo>
                    <a:pt x="8516" y="17109"/>
                  </a:lnTo>
                  <a:cubicBezTo>
                    <a:pt x="8223" y="17151"/>
                    <a:pt x="7930" y="17234"/>
                    <a:pt x="7616" y="17339"/>
                  </a:cubicBezTo>
                  <a:cubicBezTo>
                    <a:pt x="7051" y="17444"/>
                    <a:pt x="6486" y="17506"/>
                    <a:pt x="5921" y="17527"/>
                  </a:cubicBezTo>
                  <a:cubicBezTo>
                    <a:pt x="5910" y="17526"/>
                    <a:pt x="5898" y="17526"/>
                    <a:pt x="5887" y="17526"/>
                  </a:cubicBezTo>
                  <a:cubicBezTo>
                    <a:pt x="5651" y="17526"/>
                    <a:pt x="5462" y="17727"/>
                    <a:pt x="5482" y="17967"/>
                  </a:cubicBezTo>
                  <a:cubicBezTo>
                    <a:pt x="5482" y="18239"/>
                    <a:pt x="5503" y="18511"/>
                    <a:pt x="5545" y="18804"/>
                  </a:cubicBezTo>
                  <a:cubicBezTo>
                    <a:pt x="5608" y="19222"/>
                    <a:pt x="5691" y="19640"/>
                    <a:pt x="5775" y="20080"/>
                  </a:cubicBezTo>
                  <a:cubicBezTo>
                    <a:pt x="5817" y="20331"/>
                    <a:pt x="5838" y="20582"/>
                    <a:pt x="5880" y="20833"/>
                  </a:cubicBezTo>
                  <a:cubicBezTo>
                    <a:pt x="5921" y="21063"/>
                    <a:pt x="5963" y="21293"/>
                    <a:pt x="6026" y="21545"/>
                  </a:cubicBezTo>
                  <a:cubicBezTo>
                    <a:pt x="6047" y="21628"/>
                    <a:pt x="6089" y="21733"/>
                    <a:pt x="6173" y="21796"/>
                  </a:cubicBezTo>
                  <a:cubicBezTo>
                    <a:pt x="6298" y="21900"/>
                    <a:pt x="6445" y="21984"/>
                    <a:pt x="6612" y="22026"/>
                  </a:cubicBezTo>
                  <a:lnTo>
                    <a:pt x="6696" y="22026"/>
                  </a:lnTo>
                  <a:cubicBezTo>
                    <a:pt x="6842" y="22005"/>
                    <a:pt x="7009" y="21942"/>
                    <a:pt x="7177" y="21900"/>
                  </a:cubicBezTo>
                  <a:cubicBezTo>
                    <a:pt x="7784" y="21670"/>
                    <a:pt x="8390" y="21419"/>
                    <a:pt x="8997" y="21189"/>
                  </a:cubicBezTo>
                  <a:lnTo>
                    <a:pt x="9374" y="21042"/>
                  </a:lnTo>
                  <a:cubicBezTo>
                    <a:pt x="9604" y="20959"/>
                    <a:pt x="9855" y="20854"/>
                    <a:pt x="10106" y="20749"/>
                  </a:cubicBezTo>
                  <a:cubicBezTo>
                    <a:pt x="10148" y="20708"/>
                    <a:pt x="10211" y="20687"/>
                    <a:pt x="10253" y="20645"/>
                  </a:cubicBezTo>
                  <a:cubicBezTo>
                    <a:pt x="10420" y="20519"/>
                    <a:pt x="10462" y="20289"/>
                    <a:pt x="10357" y="20101"/>
                  </a:cubicBezTo>
                  <a:cubicBezTo>
                    <a:pt x="9981" y="19368"/>
                    <a:pt x="9688" y="18615"/>
                    <a:pt x="9437" y="17841"/>
                  </a:cubicBezTo>
                  <a:cubicBezTo>
                    <a:pt x="9395" y="17695"/>
                    <a:pt x="9353" y="17569"/>
                    <a:pt x="9478" y="17444"/>
                  </a:cubicBezTo>
                  <a:cubicBezTo>
                    <a:pt x="9499" y="17444"/>
                    <a:pt x="9499" y="17423"/>
                    <a:pt x="9499" y="17402"/>
                  </a:cubicBezTo>
                  <a:lnTo>
                    <a:pt x="10127" y="16146"/>
                  </a:lnTo>
                  <a:cubicBezTo>
                    <a:pt x="10169" y="16042"/>
                    <a:pt x="10232" y="15958"/>
                    <a:pt x="10274" y="15853"/>
                  </a:cubicBezTo>
                  <a:cubicBezTo>
                    <a:pt x="10797" y="16962"/>
                    <a:pt x="11403" y="18029"/>
                    <a:pt x="12136" y="19013"/>
                  </a:cubicBezTo>
                  <a:lnTo>
                    <a:pt x="12010" y="19138"/>
                  </a:lnTo>
                  <a:cubicBezTo>
                    <a:pt x="11717" y="19473"/>
                    <a:pt x="11424" y="19787"/>
                    <a:pt x="11131" y="20101"/>
                  </a:cubicBezTo>
                  <a:cubicBezTo>
                    <a:pt x="11027" y="20185"/>
                    <a:pt x="10985" y="20331"/>
                    <a:pt x="11006" y="20457"/>
                  </a:cubicBezTo>
                  <a:cubicBezTo>
                    <a:pt x="11048" y="20603"/>
                    <a:pt x="11173" y="20708"/>
                    <a:pt x="11299" y="20708"/>
                  </a:cubicBezTo>
                  <a:cubicBezTo>
                    <a:pt x="11333" y="20716"/>
                    <a:pt x="11366" y="20720"/>
                    <a:pt x="11399" y="20720"/>
                  </a:cubicBezTo>
                  <a:cubicBezTo>
                    <a:pt x="11524" y="20720"/>
                    <a:pt x="11634" y="20657"/>
                    <a:pt x="11717" y="20540"/>
                  </a:cubicBezTo>
                  <a:cubicBezTo>
                    <a:pt x="11801" y="20436"/>
                    <a:pt x="11885" y="20331"/>
                    <a:pt x="11968" y="20226"/>
                  </a:cubicBezTo>
                  <a:cubicBezTo>
                    <a:pt x="12178" y="19996"/>
                    <a:pt x="12387" y="19766"/>
                    <a:pt x="12638" y="19557"/>
                  </a:cubicBezTo>
                  <a:cubicBezTo>
                    <a:pt x="12973" y="19850"/>
                    <a:pt x="13266" y="20185"/>
                    <a:pt x="13538" y="20540"/>
                  </a:cubicBezTo>
                  <a:cubicBezTo>
                    <a:pt x="13604" y="20657"/>
                    <a:pt x="13724" y="20720"/>
                    <a:pt x="13844" y="20720"/>
                  </a:cubicBezTo>
                  <a:cubicBezTo>
                    <a:pt x="13874" y="20720"/>
                    <a:pt x="13905" y="20716"/>
                    <a:pt x="13935" y="20708"/>
                  </a:cubicBezTo>
                  <a:cubicBezTo>
                    <a:pt x="14228" y="20666"/>
                    <a:pt x="14354" y="20331"/>
                    <a:pt x="14144" y="20101"/>
                  </a:cubicBezTo>
                  <a:cubicBezTo>
                    <a:pt x="14082" y="19996"/>
                    <a:pt x="13998" y="19933"/>
                    <a:pt x="13914" y="19850"/>
                  </a:cubicBezTo>
                  <a:lnTo>
                    <a:pt x="13266" y="19138"/>
                  </a:lnTo>
                  <a:lnTo>
                    <a:pt x="13119" y="18992"/>
                  </a:lnTo>
                  <a:cubicBezTo>
                    <a:pt x="13831" y="17988"/>
                    <a:pt x="14458" y="16941"/>
                    <a:pt x="14960" y="15832"/>
                  </a:cubicBezTo>
                  <a:cubicBezTo>
                    <a:pt x="15274" y="16418"/>
                    <a:pt x="15567" y="17004"/>
                    <a:pt x="15860" y="17611"/>
                  </a:cubicBezTo>
                  <a:cubicBezTo>
                    <a:pt x="15797" y="17820"/>
                    <a:pt x="15735" y="18050"/>
                    <a:pt x="15651" y="18280"/>
                  </a:cubicBezTo>
                  <a:cubicBezTo>
                    <a:pt x="15442" y="18908"/>
                    <a:pt x="15170" y="19494"/>
                    <a:pt x="14898" y="20080"/>
                  </a:cubicBezTo>
                  <a:cubicBezTo>
                    <a:pt x="14856" y="20143"/>
                    <a:pt x="14856" y="20185"/>
                    <a:pt x="14835" y="20247"/>
                  </a:cubicBezTo>
                  <a:cubicBezTo>
                    <a:pt x="14814" y="20457"/>
                    <a:pt x="14940" y="20645"/>
                    <a:pt x="15128" y="20708"/>
                  </a:cubicBezTo>
                  <a:cubicBezTo>
                    <a:pt x="15358" y="20812"/>
                    <a:pt x="15567" y="20917"/>
                    <a:pt x="15797" y="21001"/>
                  </a:cubicBezTo>
                  <a:cubicBezTo>
                    <a:pt x="16195" y="21168"/>
                    <a:pt x="16613" y="21293"/>
                    <a:pt x="17011" y="21461"/>
                  </a:cubicBezTo>
                  <a:cubicBezTo>
                    <a:pt x="17471" y="21649"/>
                    <a:pt x="17932" y="21837"/>
                    <a:pt x="18392" y="21984"/>
                  </a:cubicBezTo>
                  <a:cubicBezTo>
                    <a:pt x="18452" y="22006"/>
                    <a:pt x="18515" y="22018"/>
                    <a:pt x="18577" y="22018"/>
                  </a:cubicBezTo>
                  <a:cubicBezTo>
                    <a:pt x="18689" y="22018"/>
                    <a:pt x="18800" y="21981"/>
                    <a:pt x="18894" y="21900"/>
                  </a:cubicBezTo>
                  <a:cubicBezTo>
                    <a:pt x="18915" y="21879"/>
                    <a:pt x="18957" y="21858"/>
                    <a:pt x="18978" y="21858"/>
                  </a:cubicBezTo>
                  <a:cubicBezTo>
                    <a:pt x="19082" y="21817"/>
                    <a:pt x="19166" y="21733"/>
                    <a:pt x="19187" y="21649"/>
                  </a:cubicBezTo>
                  <a:cubicBezTo>
                    <a:pt x="19250" y="21503"/>
                    <a:pt x="19292" y="21335"/>
                    <a:pt x="19313" y="21189"/>
                  </a:cubicBezTo>
                  <a:cubicBezTo>
                    <a:pt x="19375" y="20875"/>
                    <a:pt x="19417" y="20561"/>
                    <a:pt x="19459" y="20247"/>
                  </a:cubicBezTo>
                  <a:cubicBezTo>
                    <a:pt x="19543" y="19661"/>
                    <a:pt x="19647" y="19076"/>
                    <a:pt x="19731" y="18469"/>
                  </a:cubicBezTo>
                  <a:cubicBezTo>
                    <a:pt x="19773" y="18301"/>
                    <a:pt x="19773" y="18134"/>
                    <a:pt x="19773" y="17946"/>
                  </a:cubicBezTo>
                  <a:cubicBezTo>
                    <a:pt x="19794" y="17716"/>
                    <a:pt x="19605" y="17506"/>
                    <a:pt x="19354" y="17506"/>
                  </a:cubicBezTo>
                  <a:cubicBezTo>
                    <a:pt x="18497" y="17464"/>
                    <a:pt x="17660" y="17339"/>
                    <a:pt x="16823" y="17151"/>
                  </a:cubicBezTo>
                  <a:cubicBezTo>
                    <a:pt x="16739" y="17130"/>
                    <a:pt x="16676" y="17109"/>
                    <a:pt x="16655" y="17004"/>
                  </a:cubicBezTo>
                  <a:cubicBezTo>
                    <a:pt x="16634" y="16941"/>
                    <a:pt x="16592" y="16899"/>
                    <a:pt x="16572" y="16858"/>
                  </a:cubicBezTo>
                  <a:lnTo>
                    <a:pt x="15693" y="15560"/>
                  </a:lnTo>
                  <a:cubicBezTo>
                    <a:pt x="15672" y="15539"/>
                    <a:pt x="15672" y="15498"/>
                    <a:pt x="15651" y="15456"/>
                  </a:cubicBezTo>
                  <a:lnTo>
                    <a:pt x="15651" y="15456"/>
                  </a:lnTo>
                  <a:cubicBezTo>
                    <a:pt x="16258" y="15508"/>
                    <a:pt x="16864" y="15534"/>
                    <a:pt x="17474" y="15534"/>
                  </a:cubicBezTo>
                  <a:cubicBezTo>
                    <a:pt x="18083" y="15534"/>
                    <a:pt x="18695" y="15508"/>
                    <a:pt x="19313" y="15456"/>
                  </a:cubicBezTo>
                  <a:cubicBezTo>
                    <a:pt x="19333" y="15539"/>
                    <a:pt x="19354" y="15602"/>
                    <a:pt x="19354" y="15665"/>
                  </a:cubicBezTo>
                  <a:cubicBezTo>
                    <a:pt x="19480" y="16063"/>
                    <a:pt x="19605" y="16481"/>
                    <a:pt x="19752" y="16899"/>
                  </a:cubicBezTo>
                  <a:cubicBezTo>
                    <a:pt x="19784" y="17060"/>
                    <a:pt x="19939" y="17159"/>
                    <a:pt x="20103" y="17159"/>
                  </a:cubicBezTo>
                  <a:cubicBezTo>
                    <a:pt x="20154" y="17159"/>
                    <a:pt x="20205" y="17149"/>
                    <a:pt x="20254" y="17130"/>
                  </a:cubicBezTo>
                  <a:cubicBezTo>
                    <a:pt x="20421" y="17025"/>
                    <a:pt x="20505" y="16795"/>
                    <a:pt x="20442" y="16607"/>
                  </a:cubicBezTo>
                  <a:cubicBezTo>
                    <a:pt x="20317" y="16314"/>
                    <a:pt x="20212" y="16021"/>
                    <a:pt x="20108" y="15728"/>
                  </a:cubicBezTo>
                  <a:cubicBezTo>
                    <a:pt x="20066" y="15602"/>
                    <a:pt x="20066" y="15456"/>
                    <a:pt x="20024" y="15309"/>
                  </a:cubicBezTo>
                  <a:cubicBezTo>
                    <a:pt x="20233" y="15267"/>
                    <a:pt x="20421" y="15205"/>
                    <a:pt x="20610" y="15163"/>
                  </a:cubicBezTo>
                  <a:cubicBezTo>
                    <a:pt x="20840" y="15100"/>
                    <a:pt x="21091" y="15079"/>
                    <a:pt x="21363" y="15037"/>
                  </a:cubicBezTo>
                  <a:cubicBezTo>
                    <a:pt x="21572" y="14995"/>
                    <a:pt x="21719" y="14807"/>
                    <a:pt x="21698" y="14598"/>
                  </a:cubicBezTo>
                  <a:cubicBezTo>
                    <a:pt x="21680" y="14404"/>
                    <a:pt x="21514" y="14269"/>
                    <a:pt x="21337" y="14269"/>
                  </a:cubicBezTo>
                  <a:cubicBezTo>
                    <a:pt x="21304" y="14269"/>
                    <a:pt x="21270" y="14274"/>
                    <a:pt x="21238" y="14284"/>
                  </a:cubicBezTo>
                  <a:cubicBezTo>
                    <a:pt x="21133" y="14305"/>
                    <a:pt x="21049" y="14326"/>
                    <a:pt x="20945" y="14347"/>
                  </a:cubicBezTo>
                  <a:lnTo>
                    <a:pt x="19961" y="14598"/>
                  </a:lnTo>
                  <a:lnTo>
                    <a:pt x="19794" y="14619"/>
                  </a:lnTo>
                  <a:cubicBezTo>
                    <a:pt x="19292" y="13510"/>
                    <a:pt x="18664" y="12443"/>
                    <a:pt x="17953" y="11438"/>
                  </a:cubicBezTo>
                  <a:lnTo>
                    <a:pt x="17953" y="11438"/>
                  </a:lnTo>
                  <a:lnTo>
                    <a:pt x="18643" y="11480"/>
                  </a:lnTo>
                  <a:lnTo>
                    <a:pt x="19668" y="11543"/>
                  </a:lnTo>
                  <a:lnTo>
                    <a:pt x="19836" y="11543"/>
                  </a:lnTo>
                  <a:cubicBezTo>
                    <a:pt x="19851" y="11538"/>
                    <a:pt x="19867" y="11535"/>
                    <a:pt x="19882" y="11535"/>
                  </a:cubicBezTo>
                  <a:cubicBezTo>
                    <a:pt x="19928" y="11535"/>
                    <a:pt x="19972" y="11559"/>
                    <a:pt x="20003" y="11606"/>
                  </a:cubicBezTo>
                  <a:cubicBezTo>
                    <a:pt x="20149" y="11752"/>
                    <a:pt x="20317" y="11920"/>
                    <a:pt x="20442" y="12087"/>
                  </a:cubicBezTo>
                  <a:cubicBezTo>
                    <a:pt x="20861" y="12568"/>
                    <a:pt x="21258" y="13091"/>
                    <a:pt x="21614" y="13635"/>
                  </a:cubicBezTo>
                  <a:cubicBezTo>
                    <a:pt x="21688" y="13769"/>
                    <a:pt x="21815" y="13839"/>
                    <a:pt x="21957" y="13839"/>
                  </a:cubicBezTo>
                  <a:cubicBezTo>
                    <a:pt x="22015" y="13839"/>
                    <a:pt x="22076" y="13827"/>
                    <a:pt x="22137" y="13803"/>
                  </a:cubicBezTo>
                  <a:cubicBezTo>
                    <a:pt x="22179" y="13782"/>
                    <a:pt x="22242" y="13761"/>
                    <a:pt x="22284" y="13740"/>
                  </a:cubicBezTo>
                  <a:cubicBezTo>
                    <a:pt x="22472" y="13594"/>
                    <a:pt x="22681" y="13468"/>
                    <a:pt x="22870" y="13301"/>
                  </a:cubicBezTo>
                  <a:cubicBezTo>
                    <a:pt x="23183" y="13050"/>
                    <a:pt x="23497" y="12757"/>
                    <a:pt x="23832" y="12506"/>
                  </a:cubicBezTo>
                  <a:cubicBezTo>
                    <a:pt x="24230" y="12213"/>
                    <a:pt x="24606" y="11899"/>
                    <a:pt x="24962" y="11564"/>
                  </a:cubicBezTo>
                  <a:cubicBezTo>
                    <a:pt x="25129" y="11459"/>
                    <a:pt x="25213" y="11250"/>
                    <a:pt x="25171" y="11041"/>
                  </a:cubicBezTo>
                  <a:cubicBezTo>
                    <a:pt x="25171" y="11020"/>
                    <a:pt x="25171" y="11020"/>
                    <a:pt x="25171" y="10999"/>
                  </a:cubicBezTo>
                  <a:cubicBezTo>
                    <a:pt x="25213" y="10853"/>
                    <a:pt x="25150" y="10685"/>
                    <a:pt x="25025" y="10601"/>
                  </a:cubicBezTo>
                  <a:cubicBezTo>
                    <a:pt x="24774" y="10350"/>
                    <a:pt x="24502" y="10120"/>
                    <a:pt x="24230" y="9890"/>
                  </a:cubicBezTo>
                  <a:cubicBezTo>
                    <a:pt x="23811" y="9555"/>
                    <a:pt x="23372" y="9221"/>
                    <a:pt x="22953" y="8886"/>
                  </a:cubicBezTo>
                  <a:cubicBezTo>
                    <a:pt x="22744" y="8718"/>
                    <a:pt x="22535" y="8551"/>
                    <a:pt x="22326" y="8384"/>
                  </a:cubicBezTo>
                  <a:cubicBezTo>
                    <a:pt x="22242" y="8342"/>
                    <a:pt x="22158" y="8300"/>
                    <a:pt x="22074" y="8279"/>
                  </a:cubicBezTo>
                  <a:cubicBezTo>
                    <a:pt x="22032" y="8263"/>
                    <a:pt x="21988" y="8255"/>
                    <a:pt x="21944" y="8255"/>
                  </a:cubicBezTo>
                  <a:cubicBezTo>
                    <a:pt x="21816" y="8255"/>
                    <a:pt x="21692" y="8322"/>
                    <a:pt x="21614" y="8446"/>
                  </a:cubicBezTo>
                  <a:cubicBezTo>
                    <a:pt x="21572" y="8488"/>
                    <a:pt x="21551" y="8551"/>
                    <a:pt x="21510" y="8593"/>
                  </a:cubicBezTo>
                  <a:cubicBezTo>
                    <a:pt x="21091" y="9221"/>
                    <a:pt x="20631" y="9806"/>
                    <a:pt x="20129" y="10371"/>
                  </a:cubicBezTo>
                  <a:cubicBezTo>
                    <a:pt x="20041" y="10459"/>
                    <a:pt x="19954" y="10575"/>
                    <a:pt x="19819" y="10575"/>
                  </a:cubicBezTo>
                  <a:cubicBezTo>
                    <a:pt x="19791" y="10575"/>
                    <a:pt x="19762" y="10570"/>
                    <a:pt x="19731" y="10560"/>
                  </a:cubicBezTo>
                  <a:lnTo>
                    <a:pt x="19710" y="10560"/>
                  </a:lnTo>
                  <a:lnTo>
                    <a:pt x="18204" y="10643"/>
                  </a:lnTo>
                  <a:lnTo>
                    <a:pt x="17953" y="10643"/>
                  </a:lnTo>
                  <a:cubicBezTo>
                    <a:pt x="18664" y="9639"/>
                    <a:pt x="19271" y="8572"/>
                    <a:pt x="19773" y="7463"/>
                  </a:cubicBezTo>
                  <a:cubicBezTo>
                    <a:pt x="19940" y="7505"/>
                    <a:pt x="20108" y="7568"/>
                    <a:pt x="20275" y="7609"/>
                  </a:cubicBezTo>
                  <a:cubicBezTo>
                    <a:pt x="20589" y="7672"/>
                    <a:pt x="20903" y="7735"/>
                    <a:pt x="21217" y="7798"/>
                  </a:cubicBezTo>
                  <a:cubicBezTo>
                    <a:pt x="21250" y="7808"/>
                    <a:pt x="21284" y="7812"/>
                    <a:pt x="21317" y="7812"/>
                  </a:cubicBezTo>
                  <a:cubicBezTo>
                    <a:pt x="21494" y="7812"/>
                    <a:pt x="21663" y="7681"/>
                    <a:pt x="21698" y="7505"/>
                  </a:cubicBezTo>
                  <a:cubicBezTo>
                    <a:pt x="21698" y="7275"/>
                    <a:pt x="21530" y="7086"/>
                    <a:pt x="21321" y="7065"/>
                  </a:cubicBezTo>
                  <a:cubicBezTo>
                    <a:pt x="20882" y="7024"/>
                    <a:pt x="20442" y="6919"/>
                    <a:pt x="20024" y="6772"/>
                  </a:cubicBezTo>
                  <a:cubicBezTo>
                    <a:pt x="20024" y="6772"/>
                    <a:pt x="20024" y="6752"/>
                    <a:pt x="20024" y="6752"/>
                  </a:cubicBezTo>
                  <a:cubicBezTo>
                    <a:pt x="20108" y="6312"/>
                    <a:pt x="20233" y="5894"/>
                    <a:pt x="20421" y="5496"/>
                  </a:cubicBezTo>
                  <a:cubicBezTo>
                    <a:pt x="20505" y="5308"/>
                    <a:pt x="20421" y="5057"/>
                    <a:pt x="20233" y="4952"/>
                  </a:cubicBezTo>
                  <a:cubicBezTo>
                    <a:pt x="20184" y="4932"/>
                    <a:pt x="20134" y="4923"/>
                    <a:pt x="20085" y="4923"/>
                  </a:cubicBezTo>
                  <a:cubicBezTo>
                    <a:pt x="19925" y="4923"/>
                    <a:pt x="19779" y="5022"/>
                    <a:pt x="19731" y="5182"/>
                  </a:cubicBezTo>
                  <a:cubicBezTo>
                    <a:pt x="19605" y="5601"/>
                    <a:pt x="19480" y="6019"/>
                    <a:pt x="19354" y="6438"/>
                  </a:cubicBezTo>
                  <a:cubicBezTo>
                    <a:pt x="19333" y="6500"/>
                    <a:pt x="19313" y="6563"/>
                    <a:pt x="19292" y="6626"/>
                  </a:cubicBezTo>
                  <a:cubicBezTo>
                    <a:pt x="18657" y="6560"/>
                    <a:pt x="18017" y="6529"/>
                    <a:pt x="17377" y="6529"/>
                  </a:cubicBezTo>
                  <a:cubicBezTo>
                    <a:pt x="16793" y="6529"/>
                    <a:pt x="16209" y="6555"/>
                    <a:pt x="15630" y="6605"/>
                  </a:cubicBezTo>
                  <a:lnTo>
                    <a:pt x="15630" y="6563"/>
                  </a:lnTo>
                  <a:lnTo>
                    <a:pt x="16488" y="5266"/>
                  </a:lnTo>
                  <a:cubicBezTo>
                    <a:pt x="16551" y="5203"/>
                    <a:pt x="16592" y="5120"/>
                    <a:pt x="16613" y="5057"/>
                  </a:cubicBezTo>
                  <a:cubicBezTo>
                    <a:pt x="16634" y="4973"/>
                    <a:pt x="16718" y="4910"/>
                    <a:pt x="16802" y="4910"/>
                  </a:cubicBezTo>
                  <a:cubicBezTo>
                    <a:pt x="17074" y="4847"/>
                    <a:pt x="17367" y="4785"/>
                    <a:pt x="17660" y="4743"/>
                  </a:cubicBezTo>
                  <a:cubicBezTo>
                    <a:pt x="18183" y="4659"/>
                    <a:pt x="18727" y="4596"/>
                    <a:pt x="19271" y="4555"/>
                  </a:cubicBezTo>
                  <a:cubicBezTo>
                    <a:pt x="19585" y="4513"/>
                    <a:pt x="19752" y="4366"/>
                    <a:pt x="19752" y="4052"/>
                  </a:cubicBezTo>
                  <a:cubicBezTo>
                    <a:pt x="19731" y="3822"/>
                    <a:pt x="19710" y="3592"/>
                    <a:pt x="19689" y="3362"/>
                  </a:cubicBezTo>
                  <a:cubicBezTo>
                    <a:pt x="19626" y="3006"/>
                    <a:pt x="19564" y="2671"/>
                    <a:pt x="19501" y="2316"/>
                  </a:cubicBezTo>
                  <a:cubicBezTo>
                    <a:pt x="19480" y="2086"/>
                    <a:pt x="19438" y="1855"/>
                    <a:pt x="19417" y="1604"/>
                  </a:cubicBezTo>
                  <a:cubicBezTo>
                    <a:pt x="19354" y="1249"/>
                    <a:pt x="19292" y="872"/>
                    <a:pt x="19208" y="516"/>
                  </a:cubicBezTo>
                  <a:cubicBezTo>
                    <a:pt x="19166" y="412"/>
                    <a:pt x="19124" y="328"/>
                    <a:pt x="19041" y="265"/>
                  </a:cubicBezTo>
                  <a:cubicBezTo>
                    <a:pt x="18915" y="161"/>
                    <a:pt x="18769" y="98"/>
                    <a:pt x="18622" y="35"/>
                  </a:cubicBezTo>
                  <a:cubicBezTo>
                    <a:pt x="18612" y="25"/>
                    <a:pt x="18596" y="19"/>
                    <a:pt x="18580" y="19"/>
                  </a:cubicBezTo>
                  <a:cubicBezTo>
                    <a:pt x="18565" y="19"/>
                    <a:pt x="18549" y="25"/>
                    <a:pt x="18538" y="35"/>
                  </a:cubicBezTo>
                  <a:cubicBezTo>
                    <a:pt x="18392" y="56"/>
                    <a:pt x="18225" y="98"/>
                    <a:pt x="18057" y="161"/>
                  </a:cubicBezTo>
                  <a:cubicBezTo>
                    <a:pt x="17450" y="391"/>
                    <a:pt x="16844" y="621"/>
                    <a:pt x="16237" y="872"/>
                  </a:cubicBezTo>
                  <a:cubicBezTo>
                    <a:pt x="16090" y="914"/>
                    <a:pt x="15965" y="956"/>
                    <a:pt x="15839" y="1018"/>
                  </a:cubicBezTo>
                  <a:cubicBezTo>
                    <a:pt x="15588" y="1123"/>
                    <a:pt x="15337" y="1207"/>
                    <a:pt x="15107" y="1311"/>
                  </a:cubicBezTo>
                  <a:cubicBezTo>
                    <a:pt x="15044" y="1353"/>
                    <a:pt x="15002" y="1374"/>
                    <a:pt x="14960" y="1416"/>
                  </a:cubicBezTo>
                  <a:cubicBezTo>
                    <a:pt x="14793" y="1542"/>
                    <a:pt x="14730" y="1772"/>
                    <a:pt x="14856" y="1960"/>
                  </a:cubicBezTo>
                  <a:cubicBezTo>
                    <a:pt x="15232" y="2713"/>
                    <a:pt x="15546" y="3508"/>
                    <a:pt x="15797" y="4324"/>
                  </a:cubicBezTo>
                  <a:cubicBezTo>
                    <a:pt x="15818" y="4366"/>
                    <a:pt x="15818" y="4429"/>
                    <a:pt x="15818" y="4429"/>
                  </a:cubicBezTo>
                  <a:lnTo>
                    <a:pt x="14919" y="6208"/>
                  </a:lnTo>
                  <a:cubicBezTo>
                    <a:pt x="14416" y="5078"/>
                    <a:pt x="13789" y="4031"/>
                    <a:pt x="13077" y="3027"/>
                  </a:cubicBezTo>
                  <a:lnTo>
                    <a:pt x="13224" y="2881"/>
                  </a:lnTo>
                  <a:cubicBezTo>
                    <a:pt x="13517" y="2567"/>
                    <a:pt x="13810" y="2253"/>
                    <a:pt x="14082" y="1939"/>
                  </a:cubicBezTo>
                  <a:cubicBezTo>
                    <a:pt x="14249" y="1793"/>
                    <a:pt x="14228" y="1521"/>
                    <a:pt x="14061" y="1374"/>
                  </a:cubicBezTo>
                  <a:cubicBezTo>
                    <a:pt x="13993" y="1337"/>
                    <a:pt x="13918" y="1318"/>
                    <a:pt x="13844" y="1318"/>
                  </a:cubicBezTo>
                  <a:cubicBezTo>
                    <a:pt x="13709" y="1318"/>
                    <a:pt x="13576" y="1379"/>
                    <a:pt x="13496" y="1500"/>
                  </a:cubicBezTo>
                  <a:cubicBezTo>
                    <a:pt x="13412" y="1604"/>
                    <a:pt x="13328" y="1709"/>
                    <a:pt x="13245" y="1814"/>
                  </a:cubicBezTo>
                  <a:cubicBezTo>
                    <a:pt x="13035" y="2044"/>
                    <a:pt x="12826" y="2274"/>
                    <a:pt x="12596" y="2483"/>
                  </a:cubicBezTo>
                  <a:cubicBezTo>
                    <a:pt x="12240" y="2190"/>
                    <a:pt x="11947" y="1855"/>
                    <a:pt x="11675" y="1500"/>
                  </a:cubicBezTo>
                  <a:cubicBezTo>
                    <a:pt x="11609" y="1383"/>
                    <a:pt x="11489" y="1320"/>
                    <a:pt x="11359" y="1320"/>
                  </a:cubicBezTo>
                  <a:cubicBezTo>
                    <a:pt x="11325" y="1320"/>
                    <a:pt x="11291" y="1324"/>
                    <a:pt x="11257" y="1332"/>
                  </a:cubicBezTo>
                  <a:cubicBezTo>
                    <a:pt x="11110" y="1353"/>
                    <a:pt x="11006" y="1458"/>
                    <a:pt x="10985" y="1604"/>
                  </a:cubicBezTo>
                  <a:cubicBezTo>
                    <a:pt x="10964" y="1730"/>
                    <a:pt x="11006" y="1876"/>
                    <a:pt x="11110" y="1960"/>
                  </a:cubicBezTo>
                  <a:cubicBezTo>
                    <a:pt x="11194" y="2065"/>
                    <a:pt x="11278" y="2169"/>
                    <a:pt x="11362" y="2253"/>
                  </a:cubicBezTo>
                  <a:lnTo>
                    <a:pt x="11947" y="2881"/>
                  </a:lnTo>
                  <a:lnTo>
                    <a:pt x="12094" y="3027"/>
                  </a:lnTo>
                  <a:cubicBezTo>
                    <a:pt x="11382" y="4031"/>
                    <a:pt x="10776" y="5078"/>
                    <a:pt x="10253" y="6208"/>
                  </a:cubicBezTo>
                  <a:lnTo>
                    <a:pt x="9353" y="4408"/>
                  </a:lnTo>
                  <a:cubicBezTo>
                    <a:pt x="9416" y="4178"/>
                    <a:pt x="9499" y="3948"/>
                    <a:pt x="9583" y="3697"/>
                  </a:cubicBezTo>
                  <a:cubicBezTo>
                    <a:pt x="9792" y="3090"/>
                    <a:pt x="10043" y="2504"/>
                    <a:pt x="10336" y="1939"/>
                  </a:cubicBezTo>
                  <a:cubicBezTo>
                    <a:pt x="10441" y="1751"/>
                    <a:pt x="10399" y="1521"/>
                    <a:pt x="10232" y="1416"/>
                  </a:cubicBezTo>
                  <a:cubicBezTo>
                    <a:pt x="10190" y="1353"/>
                    <a:pt x="10127" y="1332"/>
                    <a:pt x="10085" y="1290"/>
                  </a:cubicBezTo>
                  <a:cubicBezTo>
                    <a:pt x="9855" y="1207"/>
                    <a:pt x="9646" y="1102"/>
                    <a:pt x="9416" y="1018"/>
                  </a:cubicBezTo>
                  <a:cubicBezTo>
                    <a:pt x="9018" y="851"/>
                    <a:pt x="8579" y="705"/>
                    <a:pt x="8181" y="537"/>
                  </a:cubicBezTo>
                  <a:cubicBezTo>
                    <a:pt x="7742" y="349"/>
                    <a:pt x="7281" y="182"/>
                    <a:pt x="6842" y="35"/>
                  </a:cubicBezTo>
                  <a:cubicBezTo>
                    <a:pt x="6782" y="13"/>
                    <a:pt x="6717" y="1"/>
                    <a:pt x="6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9"/>
            <p:cNvSpPr/>
            <p:nvPr/>
          </p:nvSpPr>
          <p:spPr>
            <a:xfrm flipH="1">
              <a:off x="6281169" y="4430476"/>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6"/>
          <p:cNvSpPr txBox="1">
            <a:spLocks noGrp="1"/>
          </p:cNvSpPr>
          <p:nvPr>
            <p:ph type="title"/>
          </p:nvPr>
        </p:nvSpPr>
        <p:spPr>
          <a:xfrm>
            <a:off x="602864" y="28876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Voting By Mail</a:t>
            </a:r>
            <a:endParaRPr dirty="0"/>
          </a:p>
        </p:txBody>
      </p:sp>
      <p:sp>
        <p:nvSpPr>
          <p:cNvPr id="499" name="Google Shape;499;p36"/>
          <p:cNvSpPr txBox="1"/>
          <p:nvPr/>
        </p:nvSpPr>
        <p:spPr>
          <a:xfrm>
            <a:off x="602864" y="1047900"/>
            <a:ext cx="7984567" cy="3772500"/>
          </a:xfrm>
          <a:prstGeom prst="rect">
            <a:avLst/>
          </a:prstGeom>
          <a:noFill/>
          <a:ln>
            <a:noFill/>
          </a:ln>
        </p:spPr>
        <p:txBody>
          <a:bodyPr spcFirstLastPara="1" wrap="square" lIns="91425" tIns="91425" rIns="91425" bIns="91425" anchor="t" anchorCtr="0">
            <a:noAutofit/>
          </a:bodyPr>
          <a:lstStyle/>
          <a:p>
            <a:r>
              <a:rPr lang="en-US" sz="1200" b="1" dirty="0">
                <a:solidFill>
                  <a:schemeClr val="tx1"/>
                </a:solidFill>
                <a:latin typeface="Lato" panose="020F0502020204030203" pitchFamily="34" charset="0"/>
                <a:ea typeface="Lato" panose="020F0502020204030203" pitchFamily="34" charset="0"/>
                <a:cs typeface="Lato" panose="020F0502020204030203" pitchFamily="34" charset="0"/>
              </a:rPr>
              <a:t>Open to any voter that meets one of the statutory reasons to request a vote-by-mail ballot</a:t>
            </a:r>
          </a:p>
          <a:p>
            <a:endParaRPr lang="en-US" sz="12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kern="100" dirty="0">
                <a:solidFill>
                  <a:schemeClr val="tx1"/>
                </a:solidFill>
                <a:latin typeface="Lato" panose="020F0502020204030203" pitchFamily="34" charset="0"/>
                <a:ea typeface="Lato" panose="020F0502020204030203" pitchFamily="34" charset="0"/>
                <a:cs typeface="Lato" panose="020F0502020204030203" pitchFamily="34" charset="0"/>
              </a:rPr>
              <a:t>Absent from the county on election day during the entire twelve (12) hours that the polls are open.</a:t>
            </a:r>
          </a:p>
          <a:p>
            <a:pPr marL="171450" indent="-171450">
              <a:buFont typeface="Arial" panose="020B0604020202020204" pitchFamily="34" charset="0"/>
              <a:buChar char="•"/>
            </a:pPr>
            <a:r>
              <a:rPr lang="en-US" sz="1200" kern="100" dirty="0">
                <a:solidFill>
                  <a:schemeClr val="tx1"/>
                </a:solidFill>
                <a:latin typeface="Lato" panose="020F0502020204030203" pitchFamily="34" charset="0"/>
                <a:ea typeface="Lato" panose="020F0502020204030203" pitchFamily="34" charset="0"/>
                <a:cs typeface="Lato" panose="020F0502020204030203" pitchFamily="34" charset="0"/>
              </a:rPr>
              <a:t>Caring for an individual confined to a private residence due to illness or injury during the entire twelve (12) hours that the polls are open.</a:t>
            </a:r>
          </a:p>
          <a:p>
            <a:pPr marL="171450" indent="-171450">
              <a:buFont typeface="Arial" panose="020B0604020202020204" pitchFamily="34" charset="0"/>
              <a:buChar char="•"/>
            </a:pPr>
            <a:r>
              <a:rPr lang="en-US" sz="1200" kern="100" dirty="0">
                <a:solidFill>
                  <a:schemeClr val="tx1"/>
                </a:solidFill>
                <a:latin typeface="Lato" panose="020F0502020204030203" pitchFamily="34" charset="0"/>
                <a:ea typeface="Lato" panose="020F0502020204030203" pitchFamily="34" charset="0"/>
                <a:cs typeface="Lato" panose="020F0502020204030203" pitchFamily="34" charset="0"/>
              </a:rPr>
              <a:t>Voter at least sixty-five (65) years of age.</a:t>
            </a:r>
          </a:p>
          <a:p>
            <a:pPr marL="171450" indent="-171450">
              <a:buFont typeface="Arial" panose="020B0604020202020204" pitchFamily="34" charset="0"/>
              <a:buChar char="•"/>
            </a:pPr>
            <a:r>
              <a:rPr lang="en-US" sz="1200" kern="100" spc="-10" dirty="0">
                <a:solidFill>
                  <a:schemeClr val="tx1"/>
                </a:solidFill>
                <a:latin typeface="Lato" panose="020F0502020204030203" pitchFamily="34" charset="0"/>
                <a:ea typeface="Lato" panose="020F0502020204030203" pitchFamily="34" charset="0"/>
                <a:cs typeface="Lato" panose="020F0502020204030203" pitchFamily="34" charset="0"/>
              </a:rPr>
              <a:t>Voter with disabilities. </a:t>
            </a:r>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kern="100" dirty="0">
                <a:solidFill>
                  <a:schemeClr val="tx1"/>
                </a:solidFill>
                <a:latin typeface="Lato" panose="020F0502020204030203" pitchFamily="34" charset="0"/>
                <a:ea typeface="Lato" panose="020F0502020204030203" pitchFamily="34" charset="0"/>
                <a:cs typeface="Lato" panose="020F0502020204030203" pitchFamily="34" charset="0"/>
              </a:rPr>
              <a:t>Voter eligible to vote under the “fail safe” procedures in IC 3-10-11 or IC 3-10-12 and have enclosed the VRG 4/12, if applicable.</a:t>
            </a:r>
          </a:p>
          <a:p>
            <a:pPr marL="171450" indent="-171450">
              <a:buFont typeface="Arial" panose="020B0604020202020204" pitchFamily="34" charset="0"/>
              <a:buChar char="•"/>
            </a:pPr>
            <a:r>
              <a:rPr lang="en-US" sz="1200" kern="100" dirty="0">
                <a:solidFill>
                  <a:schemeClr val="tx1"/>
                </a:solidFill>
                <a:latin typeface="Lato" panose="020F0502020204030203" pitchFamily="34" charset="0"/>
                <a:ea typeface="Lato" panose="020F0502020204030203" pitchFamily="34" charset="0"/>
                <a:cs typeface="Lato" panose="020F0502020204030203" pitchFamily="34" charset="0"/>
              </a:rPr>
              <a:t>Member of the Indiana National Guard deployed or on assignment in Indiana or a public safety officer. </a:t>
            </a:r>
          </a:p>
          <a:p>
            <a:pPr marL="171450" indent="-171450">
              <a:buFont typeface="Arial" panose="020B0604020202020204" pitchFamily="34" charset="0"/>
              <a:buChar char="•"/>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Confined to residence, a health care facility, or a hospital due to illness or injury during the entire twelve (12) hours that the polls are open.</a:t>
            </a:r>
          </a:p>
          <a:p>
            <a:pPr marL="171450" indent="-171450">
              <a:buFont typeface="Arial" panose="020B0604020202020204" pitchFamily="34" charset="0"/>
              <a:buChar char="•"/>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Scheduled to work during the entire twelve (12) hours that the polls are open.</a:t>
            </a:r>
          </a:p>
          <a:p>
            <a:pPr marL="171450" indent="-171450">
              <a:buFont typeface="Arial" panose="020B0604020202020204" pitchFamily="34" charset="0"/>
              <a:buChar char="•"/>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Official election duties outside of voter’s voting precinct.</a:t>
            </a:r>
          </a:p>
          <a:p>
            <a:pPr marL="171450" indent="-171450">
              <a:buFont typeface="Arial" panose="020B0604020202020204" pitchFamily="34" charset="0"/>
              <a:buChar char="•"/>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Serious sex offender </a:t>
            </a:r>
          </a:p>
          <a:p>
            <a:pPr marL="171450" indent="-171450">
              <a:buFont typeface="Arial" panose="020B0604020202020204" pitchFamily="34" charset="0"/>
              <a:buChar char="•"/>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Prevented from voting due to the unavailability of transportation to the polls.</a:t>
            </a:r>
          </a:p>
          <a:p>
            <a:pPr marL="171450" indent="-171450">
              <a:buFont typeface="Arial" panose="020B0604020202020204" pitchFamily="34" charset="0"/>
              <a:buChar char="•"/>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Unable to vote at the polls in person due to observance of a religious discipline or religious holiday during the entire twelve (12) hours the polls are open.</a:t>
            </a:r>
          </a:p>
          <a:p>
            <a:pPr marL="171450" indent="-171450">
              <a:buFont typeface="Arial" panose="020B0604020202020204" pitchFamily="34" charset="0"/>
              <a:buChar char="•"/>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Voter is a member of the AG’s confidentiality program under IC 5-26.5</a:t>
            </a:r>
          </a:p>
          <a:p>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0"/>
              </a:spcAft>
              <a:buNone/>
            </a:pPr>
            <a:endParaRPr sz="1200" dirty="0">
              <a:solidFill>
                <a:schemeClr val="dk1"/>
              </a:solidFill>
              <a:latin typeface="Lato"/>
              <a:ea typeface="Lato"/>
              <a:cs typeface="Lato"/>
              <a:sym typeface="Lato"/>
            </a:endParaRPr>
          </a:p>
        </p:txBody>
      </p:sp>
      <p:sp>
        <p:nvSpPr>
          <p:cNvPr id="7" name="TextBox 6">
            <a:extLst>
              <a:ext uri="{FF2B5EF4-FFF2-40B4-BE49-F238E27FC236}">
                <a16:creationId xmlns:a16="http://schemas.microsoft.com/office/drawing/2014/main" id="{704C8FA8-733D-C2CA-B3AA-476AA025B518}"/>
              </a:ext>
            </a:extLst>
          </p:cNvPr>
          <p:cNvSpPr txBox="1"/>
          <p:nvPr/>
        </p:nvSpPr>
        <p:spPr>
          <a:xfrm>
            <a:off x="6586183" y="4564276"/>
            <a:ext cx="1977736"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3-11-10-24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6">
          <a:extLst>
            <a:ext uri="{FF2B5EF4-FFF2-40B4-BE49-F238E27FC236}">
              <a16:creationId xmlns:a16="http://schemas.microsoft.com/office/drawing/2014/main" id="{1A9FD586-4AE3-7DEA-A921-BCACEB60231A}"/>
            </a:ext>
          </a:extLst>
        </p:cNvPr>
        <p:cNvGrpSpPr/>
        <p:nvPr/>
      </p:nvGrpSpPr>
      <p:grpSpPr>
        <a:xfrm>
          <a:off x="0" y="0"/>
          <a:ext cx="0" cy="0"/>
          <a:chOff x="0" y="0"/>
          <a:chExt cx="0" cy="0"/>
        </a:xfrm>
      </p:grpSpPr>
      <p:sp>
        <p:nvSpPr>
          <p:cNvPr id="497" name="Google Shape;497;p36">
            <a:extLst>
              <a:ext uri="{FF2B5EF4-FFF2-40B4-BE49-F238E27FC236}">
                <a16:creationId xmlns:a16="http://schemas.microsoft.com/office/drawing/2014/main" id="{CD68E494-4D22-8D8D-310F-DF3B63D90743}"/>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Voting By Mail</a:t>
            </a:r>
            <a:endParaRPr dirty="0"/>
          </a:p>
        </p:txBody>
      </p:sp>
      <p:sp>
        <p:nvSpPr>
          <p:cNvPr id="499" name="Google Shape;499;p36">
            <a:extLst>
              <a:ext uri="{FF2B5EF4-FFF2-40B4-BE49-F238E27FC236}">
                <a16:creationId xmlns:a16="http://schemas.microsoft.com/office/drawing/2014/main" id="{99CBD7E2-3C04-A570-1E44-3828B2D5A8D6}"/>
              </a:ext>
            </a:extLst>
          </p:cNvPr>
          <p:cNvSpPr txBox="1"/>
          <p:nvPr/>
        </p:nvSpPr>
        <p:spPr>
          <a:xfrm>
            <a:off x="820499" y="1240125"/>
            <a:ext cx="7703999" cy="3458350"/>
          </a:xfrm>
          <a:prstGeom prst="rect">
            <a:avLst/>
          </a:prstGeom>
          <a:noFill/>
          <a:ln>
            <a:noFill/>
          </a:ln>
        </p:spPr>
        <p:txBody>
          <a:bodyPr spcFirstLastPara="1" wrap="square" lIns="91425" tIns="91425" rIns="91425" bIns="91425" anchor="t" anchorCtr="0">
            <a:noAutofit/>
          </a:bodyPr>
          <a:lstStyle/>
          <a:p>
            <a:pPr marL="285750"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Must provide voter identification - driver’s license number, identification card number, last 4 of social security number or unique voter ID number from SVRS OR copy of voter ID (IN driver’s license, U.S. issued passport, or other ID described in IC 3-5-2.1-84) </a:t>
            </a:r>
          </a:p>
          <a:p>
            <a:pPr marL="285750" lvl="1"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Application valid for current election only – voter MUST apply in each election to vote by mail!</a:t>
            </a:r>
          </a:p>
          <a:p>
            <a:pPr marL="285750"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Application MUST be filed not later than 11:59P on deadline 12-days out from Election Day</a:t>
            </a:r>
          </a:p>
          <a:p>
            <a:pPr marL="285750" lvl="1"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Postmarks do NOT count!</a:t>
            </a:r>
          </a:p>
          <a:p>
            <a:pPr marL="285750" lvl="2"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April 23, 2026 deadline for May 5, 2026 Primary </a:t>
            </a:r>
          </a:p>
          <a:p>
            <a:pPr marL="285750" lvl="2" indent="-28575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October 22, 2026 deadline for November 3, 2026 General </a:t>
            </a:r>
          </a:p>
          <a:p>
            <a:pPr marL="171450" lvl="1" indent="-171450">
              <a:buFont typeface="Arial" panose="020B0604020202020204" pitchFamily="34" charset="0"/>
              <a:buChar char="•"/>
            </a:pPr>
            <a:endParaRPr lang="en-US" sz="10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lvl="1" indent="-285750">
              <a:buFont typeface="Arial" panose="020B0604020202020204" pitchFamily="34" charset="0"/>
              <a:buChar char="•"/>
            </a:pP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lvl="1"/>
            <a:r>
              <a:rPr lang="en-US" dirty="0">
                <a:solidFill>
                  <a:schemeClr val="tx1"/>
                </a:solidFill>
                <a:latin typeface="Lato" panose="020F0502020204030203" pitchFamily="34" charset="0"/>
                <a:ea typeface="Lato" panose="020F0502020204030203" pitchFamily="34" charset="0"/>
                <a:cs typeface="Lato" panose="020F0502020204030203" pitchFamily="34" charset="0"/>
              </a:rPr>
              <a:t>Applications can be sent by email, fax, hand-delivery or submitted online at indianavoters.com</a:t>
            </a:r>
          </a:p>
          <a:p>
            <a:pPr marL="0" lvl="0" indent="0" algn="l" rtl="0">
              <a:spcBef>
                <a:spcPts val="0"/>
              </a:spcBef>
              <a:spcAft>
                <a:spcPts val="0"/>
              </a:spcAft>
              <a:buNone/>
            </a:pPr>
            <a:endParaRPr sz="1200"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C41F048A-D7A9-500C-F214-2BA7EF83A45F}"/>
              </a:ext>
            </a:extLst>
          </p:cNvPr>
          <p:cNvSpPr txBox="1"/>
          <p:nvPr/>
        </p:nvSpPr>
        <p:spPr>
          <a:xfrm>
            <a:off x="6213259" y="4254266"/>
            <a:ext cx="1977736"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3-11-10-24 | IC 3-11-4-3</a:t>
            </a:r>
          </a:p>
        </p:txBody>
      </p:sp>
    </p:spTree>
    <p:extLst>
      <p:ext uri="{BB962C8B-B14F-4D97-AF65-F5344CB8AC3E}">
        <p14:creationId xmlns:p14="http://schemas.microsoft.com/office/powerpoint/2010/main" val="3723195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Voting By Mail</a:t>
            </a:r>
            <a:endParaRPr dirty="0"/>
          </a:p>
        </p:txBody>
      </p:sp>
      <p:sp>
        <p:nvSpPr>
          <p:cNvPr id="509" name="Google Shape;509;p37"/>
          <p:cNvSpPr txBox="1">
            <a:spLocks noGrp="1"/>
          </p:cNvSpPr>
          <p:nvPr>
            <p:ph type="subTitle" idx="3"/>
          </p:nvPr>
        </p:nvSpPr>
        <p:spPr>
          <a:xfrm>
            <a:off x="493776" y="1280140"/>
            <a:ext cx="8258338" cy="3206516"/>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US" dirty="0"/>
              <a:t>Applications must be reviewed by absentee voter board or D/R county election board member for the following:</a:t>
            </a:r>
          </a:p>
          <a:p>
            <a:pPr lvl="1" algn="l">
              <a:buFont typeface="Arial" panose="020B0604020202020204" pitchFamily="34" charset="0"/>
              <a:buChar char="•"/>
            </a:pPr>
            <a:r>
              <a:rPr lang="en-US" dirty="0"/>
              <a:t>Form is current to the election </a:t>
            </a:r>
          </a:p>
          <a:p>
            <a:pPr lvl="2" algn="l">
              <a:buFont typeface="Arial" panose="020B0604020202020204" pitchFamily="34" charset="0"/>
              <a:buChar char="•"/>
            </a:pPr>
            <a:r>
              <a:rPr lang="en-US" dirty="0"/>
              <a:t>Current ABS-Mail forms have “2026” in its title</a:t>
            </a:r>
          </a:p>
          <a:p>
            <a:pPr lvl="1" algn="l">
              <a:buFont typeface="Arial" panose="020B0604020202020204" pitchFamily="34" charset="0"/>
              <a:buChar char="•"/>
            </a:pPr>
            <a:r>
              <a:rPr lang="en-US" dirty="0"/>
              <a:t>Voter is registered to vote at the residence address on application</a:t>
            </a:r>
          </a:p>
          <a:p>
            <a:pPr lvl="2" algn="l">
              <a:buFont typeface="Arial" panose="020B0604020202020204" pitchFamily="34" charset="0"/>
              <a:buChar char="•"/>
            </a:pPr>
            <a:r>
              <a:rPr lang="en-US" dirty="0"/>
              <a:t>Ballot can be mailed anywhere, but residence address must substantially conform to registration address</a:t>
            </a:r>
          </a:p>
          <a:p>
            <a:pPr lvl="2" algn="l">
              <a:buFont typeface="Arial" panose="020B0604020202020204" pitchFamily="34" charset="0"/>
              <a:buChar char="•"/>
            </a:pPr>
            <a:r>
              <a:rPr lang="en-US" dirty="0"/>
              <a:t>Exception: Voter can update their registration address any time using absentee application IF move is within the same precinct</a:t>
            </a:r>
          </a:p>
          <a:p>
            <a:pPr lvl="1" algn="l">
              <a:buFont typeface="Arial" panose="020B0604020202020204" pitchFamily="34" charset="0"/>
              <a:buChar char="•"/>
            </a:pPr>
            <a:r>
              <a:rPr lang="en-US" dirty="0"/>
              <a:t>In primary election, party selection is made</a:t>
            </a:r>
          </a:p>
          <a:p>
            <a:pPr lvl="2" algn="l">
              <a:buFont typeface="Arial" panose="020B0604020202020204" pitchFamily="34" charset="0"/>
              <a:buChar char="•"/>
            </a:pPr>
            <a:r>
              <a:rPr lang="en-US" dirty="0"/>
              <a:t>Need to know if voter wants D/R (or public question only) ballot</a:t>
            </a:r>
          </a:p>
          <a:p>
            <a:pPr lvl="1" algn="l">
              <a:buFont typeface="Arial" panose="020B0604020202020204" pitchFamily="34" charset="0"/>
              <a:buChar char="•"/>
            </a:pPr>
            <a:r>
              <a:rPr lang="en-US" dirty="0"/>
              <a:t>Reason is marked</a:t>
            </a:r>
          </a:p>
          <a:p>
            <a:pPr lvl="1" algn="l">
              <a:buFont typeface="Arial" panose="020B0604020202020204" pitchFamily="34" charset="0"/>
              <a:buChar char="•"/>
            </a:pPr>
            <a:r>
              <a:rPr lang="en-US" dirty="0"/>
              <a:t>Signature on application conforms to signature on voter’s registration</a:t>
            </a:r>
          </a:p>
          <a:p>
            <a:pPr lvl="2" algn="l">
              <a:buFont typeface="Arial" panose="020B0604020202020204" pitchFamily="34" charset="0"/>
              <a:buChar char="•"/>
            </a:pPr>
            <a:r>
              <a:rPr lang="en-US" dirty="0"/>
              <a:t>NOTE: Voter can change their name on VR record any time using the absentee application</a:t>
            </a:r>
          </a:p>
          <a:p>
            <a:pPr marL="0" lvl="0" indent="0" algn="ctr" rtl="0">
              <a:spcBef>
                <a:spcPts val="0"/>
              </a:spcBef>
              <a:spcAft>
                <a:spcPts val="0"/>
              </a:spcAft>
              <a:buNone/>
            </a:pPr>
            <a:endParaRPr lang="en" dirty="0"/>
          </a:p>
          <a:p>
            <a:pPr marL="0" lvl="0" indent="0" algn="ctr" rtl="0">
              <a:spcBef>
                <a:spcPts val="0"/>
              </a:spcBef>
              <a:spcAft>
                <a:spcPts val="0"/>
              </a:spcAft>
              <a:buNone/>
            </a:pPr>
            <a:endParaRPr dirty="0"/>
          </a:p>
        </p:txBody>
      </p:sp>
      <p:sp>
        <p:nvSpPr>
          <p:cNvPr id="37" name="TextBox 36">
            <a:extLst>
              <a:ext uri="{FF2B5EF4-FFF2-40B4-BE49-F238E27FC236}">
                <a16:creationId xmlns:a16="http://schemas.microsoft.com/office/drawing/2014/main" id="{F39514E2-39FD-C8AC-D517-871CB4D0B419}"/>
              </a:ext>
            </a:extLst>
          </p:cNvPr>
          <p:cNvSpPr txBox="1"/>
          <p:nvPr/>
        </p:nvSpPr>
        <p:spPr>
          <a:xfrm>
            <a:off x="6119276" y="4452254"/>
            <a:ext cx="1977736"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3-11-4-17.5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F0ACA1F7-B0D6-7460-5DFE-BE9DF11E461A}"/>
            </a:ext>
          </a:extLst>
        </p:cNvPr>
        <p:cNvGrpSpPr/>
        <p:nvPr/>
      </p:nvGrpSpPr>
      <p:grpSpPr>
        <a:xfrm>
          <a:off x="0" y="0"/>
          <a:ext cx="0" cy="0"/>
          <a:chOff x="0" y="0"/>
          <a:chExt cx="0" cy="0"/>
        </a:xfrm>
      </p:grpSpPr>
      <p:sp>
        <p:nvSpPr>
          <p:cNvPr id="506" name="Google Shape;506;p37">
            <a:extLst>
              <a:ext uri="{FF2B5EF4-FFF2-40B4-BE49-F238E27FC236}">
                <a16:creationId xmlns:a16="http://schemas.microsoft.com/office/drawing/2014/main" id="{D65DC504-D742-6BEF-1CA2-FC6BEC664A33}"/>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Voting By Mail</a:t>
            </a:r>
            <a:endParaRPr dirty="0"/>
          </a:p>
        </p:txBody>
      </p:sp>
      <p:sp>
        <p:nvSpPr>
          <p:cNvPr id="509" name="Google Shape;509;p37">
            <a:extLst>
              <a:ext uri="{FF2B5EF4-FFF2-40B4-BE49-F238E27FC236}">
                <a16:creationId xmlns:a16="http://schemas.microsoft.com/office/drawing/2014/main" id="{C05CE286-5DE2-CCBE-5A0F-3E905F4FD08B}"/>
              </a:ext>
            </a:extLst>
          </p:cNvPr>
          <p:cNvSpPr txBox="1">
            <a:spLocks noGrp="1"/>
          </p:cNvSpPr>
          <p:nvPr>
            <p:ph type="subTitle" idx="3"/>
          </p:nvPr>
        </p:nvSpPr>
        <p:spPr>
          <a:xfrm>
            <a:off x="493776" y="1280140"/>
            <a:ext cx="8205216" cy="3206516"/>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US" dirty="0"/>
              <a:t>If ABS-Mail application approved:</a:t>
            </a:r>
          </a:p>
          <a:p>
            <a:pPr lvl="1" algn="l">
              <a:buFont typeface="Arial" panose="020B0604020202020204" pitchFamily="34" charset="0"/>
              <a:buChar char="•"/>
            </a:pPr>
            <a:r>
              <a:rPr lang="en-US" dirty="0"/>
              <a:t>Clerk enters application information into SVRS module</a:t>
            </a:r>
          </a:p>
          <a:p>
            <a:pPr lvl="1" algn="l">
              <a:buFont typeface="Arial" panose="020B0604020202020204" pitchFamily="34" charset="0"/>
              <a:buChar char="•"/>
            </a:pPr>
            <a:r>
              <a:rPr lang="en-US" dirty="0"/>
              <a:t>Voter mailed ballot:</a:t>
            </a:r>
          </a:p>
          <a:p>
            <a:pPr lvl="2" algn="l">
              <a:buFont typeface="Arial" panose="020B0604020202020204" pitchFamily="34" charset="0"/>
              <a:buChar char="•"/>
            </a:pPr>
            <a:r>
              <a:rPr lang="en-US" dirty="0"/>
              <a:t>Not later than 45-days before election day OR </a:t>
            </a:r>
          </a:p>
          <a:p>
            <a:pPr lvl="2" algn="l">
              <a:buFont typeface="Arial" panose="020B0604020202020204" pitchFamily="34" charset="0"/>
              <a:buChar char="•"/>
            </a:pPr>
            <a:r>
              <a:rPr lang="en-US" dirty="0"/>
              <a:t>Same day app is approved after 45-day deadline has passed</a:t>
            </a:r>
          </a:p>
          <a:p>
            <a:pPr lvl="2" algn="l">
              <a:buFont typeface="Arial" panose="020B0604020202020204" pitchFamily="34" charset="0"/>
              <a:buChar char="•"/>
            </a:pPr>
            <a:endParaRPr lang="en-US" dirty="0"/>
          </a:p>
          <a:p>
            <a:pPr algn="l">
              <a:buFont typeface="Arial" panose="020B0604020202020204" pitchFamily="34" charset="0"/>
              <a:buChar char="•"/>
            </a:pPr>
            <a:r>
              <a:rPr lang="en-US" dirty="0"/>
              <a:t>If absentee application is rejected:</a:t>
            </a:r>
          </a:p>
          <a:p>
            <a:pPr lvl="1" algn="l">
              <a:buFont typeface="Arial" panose="020B0604020202020204" pitchFamily="34" charset="0"/>
              <a:buChar char="•"/>
            </a:pPr>
            <a:r>
              <a:rPr lang="en-US" dirty="0"/>
              <a:t>Clerk enters absentee application information into SVRS module &amp; reason for rejection</a:t>
            </a:r>
          </a:p>
          <a:p>
            <a:pPr lvl="1" algn="l">
              <a:buFont typeface="Arial" panose="020B0604020202020204" pitchFamily="34" charset="0"/>
              <a:buChar char="•"/>
            </a:pPr>
            <a:r>
              <a:rPr lang="en-US" dirty="0"/>
              <a:t>Notice of Disposition (ABS-24) is mailed to the voter</a:t>
            </a:r>
          </a:p>
          <a:p>
            <a:pPr lvl="1" algn="l">
              <a:buFont typeface="Arial" panose="020B0604020202020204" pitchFamily="34" charset="0"/>
              <a:buChar char="•"/>
            </a:pPr>
            <a:r>
              <a:rPr lang="en-US" dirty="0"/>
              <a:t>Voter can re-apply for absentee ballot or vote in-person during early voting or on Election Day</a:t>
            </a:r>
          </a:p>
          <a:p>
            <a:pPr lvl="2" algn="l">
              <a:buFont typeface="Arial" panose="020B0604020202020204" pitchFamily="34" charset="0"/>
              <a:buChar char="•"/>
            </a:pPr>
            <a:r>
              <a:rPr lang="en-US" dirty="0"/>
              <a:t>Some issues may not be curable, like a voter moves and the voter registration deadline has passed &amp; voter does not qualify for a fail-safe</a:t>
            </a:r>
          </a:p>
          <a:p>
            <a:pPr marL="0" lvl="0" indent="0" algn="l" rtl="0">
              <a:spcBef>
                <a:spcPts val="0"/>
              </a:spcBef>
              <a:spcAft>
                <a:spcPts val="0"/>
              </a:spcAft>
              <a:buNone/>
            </a:pPr>
            <a:endParaRPr lang="en" dirty="0"/>
          </a:p>
          <a:p>
            <a:pPr marL="0" lvl="0" indent="0" algn="ctr" rtl="0">
              <a:spcBef>
                <a:spcPts val="0"/>
              </a:spcBef>
              <a:spcAft>
                <a:spcPts val="0"/>
              </a:spcAft>
              <a:buNone/>
            </a:pPr>
            <a:endParaRPr dirty="0"/>
          </a:p>
        </p:txBody>
      </p:sp>
      <p:sp>
        <p:nvSpPr>
          <p:cNvPr id="2" name="TextBox 1">
            <a:extLst>
              <a:ext uri="{FF2B5EF4-FFF2-40B4-BE49-F238E27FC236}">
                <a16:creationId xmlns:a16="http://schemas.microsoft.com/office/drawing/2014/main" id="{6D4B3EB2-26C1-FA63-CD3B-3D8B29691323}"/>
              </a:ext>
            </a:extLst>
          </p:cNvPr>
          <p:cNvSpPr txBox="1"/>
          <p:nvPr/>
        </p:nvSpPr>
        <p:spPr>
          <a:xfrm>
            <a:off x="5553456" y="4452254"/>
            <a:ext cx="2781300"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3-11-4-17 | IC 3-11-4-17.5 </a:t>
            </a:r>
            <a:r>
              <a:rPr lang="en-US" sz="1000" dirty="0">
                <a:solidFill>
                  <a:srgbClr val="FF0000"/>
                </a:solidFill>
                <a:latin typeface="Arial" panose="020B0604020202020204" pitchFamily="34" charset="0"/>
                <a:cs typeface="Arial" panose="020B0604020202020204" pitchFamily="34" charset="0"/>
              </a:rPr>
              <a:t>| IC 3-11-4-17.6 </a:t>
            </a:r>
          </a:p>
        </p:txBody>
      </p:sp>
    </p:spTree>
    <p:extLst>
      <p:ext uri="{BB962C8B-B14F-4D97-AF65-F5344CB8AC3E}">
        <p14:creationId xmlns:p14="http://schemas.microsoft.com/office/powerpoint/2010/main" val="26924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EB8B093F-9648-C1EB-13AC-12D2F067A69D}"/>
            </a:ext>
          </a:extLst>
        </p:cNvPr>
        <p:cNvGrpSpPr/>
        <p:nvPr/>
      </p:nvGrpSpPr>
      <p:grpSpPr>
        <a:xfrm>
          <a:off x="0" y="0"/>
          <a:ext cx="0" cy="0"/>
          <a:chOff x="0" y="0"/>
          <a:chExt cx="0" cy="0"/>
        </a:xfrm>
      </p:grpSpPr>
      <p:sp>
        <p:nvSpPr>
          <p:cNvPr id="506" name="Google Shape;506;p37">
            <a:extLst>
              <a:ext uri="{FF2B5EF4-FFF2-40B4-BE49-F238E27FC236}">
                <a16:creationId xmlns:a16="http://schemas.microsoft.com/office/drawing/2014/main" id="{D1039A23-21BE-AE79-0954-C7D9B5DE6DFF}"/>
              </a:ext>
            </a:extLst>
          </p:cNvPr>
          <p:cNvSpPr txBox="1">
            <a:spLocks noGrp="1"/>
          </p:cNvSpPr>
          <p:nvPr>
            <p:ph type="title"/>
          </p:nvPr>
        </p:nvSpPr>
        <p:spPr>
          <a:xfrm>
            <a:off x="720000" y="58347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Voting By Mail</a:t>
            </a:r>
            <a:endParaRPr dirty="0"/>
          </a:p>
        </p:txBody>
      </p:sp>
      <p:sp>
        <p:nvSpPr>
          <p:cNvPr id="509" name="Google Shape;509;p37">
            <a:extLst>
              <a:ext uri="{FF2B5EF4-FFF2-40B4-BE49-F238E27FC236}">
                <a16:creationId xmlns:a16="http://schemas.microsoft.com/office/drawing/2014/main" id="{39B2A203-C946-6B2B-5A50-FD8F3AB0FDAF}"/>
              </a:ext>
            </a:extLst>
          </p:cNvPr>
          <p:cNvSpPr txBox="1">
            <a:spLocks noGrp="1"/>
          </p:cNvSpPr>
          <p:nvPr>
            <p:ph type="subTitle" idx="3"/>
          </p:nvPr>
        </p:nvSpPr>
        <p:spPr>
          <a:xfrm>
            <a:off x="847541" y="1549743"/>
            <a:ext cx="7576459" cy="4011769"/>
          </a:xfrm>
          <a:prstGeom prst="rect">
            <a:avLst/>
          </a:prstGeom>
        </p:spPr>
        <p:txBody>
          <a:bodyPr spcFirstLastPara="1" wrap="square" lIns="91425" tIns="91425" rIns="91425" bIns="91425" anchor="t" anchorCtr="0">
            <a:noAutofit/>
          </a:bodyPr>
          <a:lstStyle/>
          <a:p>
            <a:pPr marL="0" algn="l">
              <a:buFont typeface="Arial" panose="020B0604020202020204" pitchFamily="34" charset="0"/>
              <a:buChar char="•"/>
            </a:pPr>
            <a:r>
              <a:rPr lang="en-US" dirty="0"/>
              <a:t>A voter who receives an absentee ballot by mail must personally mark the ballot in secret.</a:t>
            </a:r>
          </a:p>
          <a:p>
            <a:pPr marL="0" indent="0" algn="l"/>
            <a:r>
              <a:rPr lang="en-US" dirty="0"/>
              <a:t> </a:t>
            </a:r>
          </a:p>
          <a:p>
            <a:pPr marL="0" algn="l">
              <a:buFont typeface="Arial" panose="020B0604020202020204" pitchFamily="34" charset="0"/>
              <a:buChar char="•"/>
            </a:pPr>
            <a:r>
              <a:rPr lang="en-US" dirty="0"/>
              <a:t>The voter must seal the voted ballot in the security envelope provided by the county election board. </a:t>
            </a:r>
          </a:p>
          <a:p>
            <a:pPr marL="457200" lvl="1" algn="l">
              <a:buFont typeface="Arial" panose="020B0604020202020204" pitchFamily="34" charset="0"/>
              <a:buChar char="•"/>
            </a:pPr>
            <a:r>
              <a:rPr lang="en-US" dirty="0"/>
              <a:t>A voter may designate another individual to assist them with sealing the ballot in the security envelope. This individual must sign the affidavit on the outside of the envelope to indicate this assistance. </a:t>
            </a:r>
          </a:p>
          <a:p>
            <a:pPr marL="0" indent="0" algn="l"/>
            <a:endParaRPr lang="en-US" dirty="0"/>
          </a:p>
          <a:p>
            <a:pPr marL="0" algn="l">
              <a:buFont typeface="Arial" panose="020B0604020202020204" pitchFamily="34" charset="0"/>
              <a:buChar char="•"/>
            </a:pPr>
            <a:r>
              <a:rPr lang="en-US" dirty="0"/>
              <a:t>The voter must sign </a:t>
            </a:r>
            <a:r>
              <a:rPr lang="en-US" dirty="0">
                <a:solidFill>
                  <a:schemeClr val="tx1"/>
                </a:solidFill>
              </a:rPr>
              <a:t>OR MAKE THEIR MARK on the </a:t>
            </a:r>
            <a:r>
              <a:rPr lang="en-US" dirty="0"/>
              <a:t>affidavit provided on the outside of the envelope to affirm the individual has personally marked their ballot and is a qualified voter of the precinct. </a:t>
            </a:r>
          </a:p>
        </p:txBody>
      </p:sp>
      <p:sp>
        <p:nvSpPr>
          <p:cNvPr id="2" name="TextBox 1">
            <a:extLst>
              <a:ext uri="{FF2B5EF4-FFF2-40B4-BE49-F238E27FC236}">
                <a16:creationId xmlns:a16="http://schemas.microsoft.com/office/drawing/2014/main" id="{07D0D8D9-C817-DECD-8E1D-C0E43BCC190A}"/>
              </a:ext>
            </a:extLst>
          </p:cNvPr>
          <p:cNvSpPr txBox="1"/>
          <p:nvPr/>
        </p:nvSpPr>
        <p:spPr>
          <a:xfrm>
            <a:off x="5274781" y="4313804"/>
            <a:ext cx="2781300"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3-11-4-21 I IC 3-11-10-24</a:t>
            </a:r>
          </a:p>
        </p:txBody>
      </p:sp>
      <p:sp>
        <p:nvSpPr>
          <p:cNvPr id="5" name="Rectangle 3">
            <a:extLst>
              <a:ext uri="{FF2B5EF4-FFF2-40B4-BE49-F238E27FC236}">
                <a16:creationId xmlns:a16="http://schemas.microsoft.com/office/drawing/2014/main" id="{0F9C676C-1CF8-C6DD-F1FF-1139ADC9213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rPr>
              <a:t>OR MAKE THEIR MARK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856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7A628ED9-C445-6D68-047D-EF7DC0A7DA6A}"/>
            </a:ext>
          </a:extLst>
        </p:cNvPr>
        <p:cNvGrpSpPr/>
        <p:nvPr/>
      </p:nvGrpSpPr>
      <p:grpSpPr>
        <a:xfrm>
          <a:off x="0" y="0"/>
          <a:ext cx="0" cy="0"/>
          <a:chOff x="0" y="0"/>
          <a:chExt cx="0" cy="0"/>
        </a:xfrm>
      </p:grpSpPr>
      <p:sp>
        <p:nvSpPr>
          <p:cNvPr id="506" name="Google Shape;506;p37">
            <a:extLst>
              <a:ext uri="{FF2B5EF4-FFF2-40B4-BE49-F238E27FC236}">
                <a16:creationId xmlns:a16="http://schemas.microsoft.com/office/drawing/2014/main" id="{C66F3A61-A0C6-0BCE-FDD4-13E0A2C0EC62}"/>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Voting By Mail</a:t>
            </a:r>
            <a:endParaRPr dirty="0"/>
          </a:p>
        </p:txBody>
      </p:sp>
      <p:sp>
        <p:nvSpPr>
          <p:cNvPr id="509" name="Google Shape;509;p37">
            <a:extLst>
              <a:ext uri="{FF2B5EF4-FFF2-40B4-BE49-F238E27FC236}">
                <a16:creationId xmlns:a16="http://schemas.microsoft.com/office/drawing/2014/main" id="{2B58E5FA-8BD9-26A3-70C6-C909A90777A1}"/>
              </a:ext>
            </a:extLst>
          </p:cNvPr>
          <p:cNvSpPr txBox="1">
            <a:spLocks noGrp="1"/>
          </p:cNvSpPr>
          <p:nvPr>
            <p:ph type="subTitle" idx="3"/>
          </p:nvPr>
        </p:nvSpPr>
        <p:spPr>
          <a:xfrm>
            <a:off x="719999" y="1245738"/>
            <a:ext cx="7875361" cy="3206516"/>
          </a:xfrm>
          <a:prstGeom prst="rect">
            <a:avLst/>
          </a:prstGeom>
        </p:spPr>
        <p:txBody>
          <a:bodyPr spcFirstLastPara="1" wrap="square" lIns="91425" tIns="91425" rIns="91425" bIns="91425" anchor="t" anchorCtr="0">
            <a:noAutofit/>
          </a:bodyPr>
          <a:lstStyle/>
          <a:p>
            <a:pPr marL="0" indent="0" algn="l"/>
            <a:r>
              <a:rPr lang="en-US" dirty="0"/>
              <a:t>The voter must then deliver the sealed absentee ballot envelope to the county election board by</a:t>
            </a:r>
          </a:p>
          <a:p>
            <a:pPr marL="457200" lvl="1" indent="0" algn="l"/>
            <a:r>
              <a:rPr lang="en-US" dirty="0"/>
              <a:t>1) depositing the envelope in the mail or with a bonded courier company; </a:t>
            </a:r>
          </a:p>
          <a:p>
            <a:pPr marL="457200" lvl="1" indent="0" algn="l"/>
            <a:r>
              <a:rPr lang="en-US" dirty="0"/>
              <a:t>2) delivering the envelope in person; or </a:t>
            </a:r>
          </a:p>
          <a:p>
            <a:pPr marL="457200" lvl="1" indent="0" algn="l"/>
            <a:r>
              <a:rPr lang="en-US" dirty="0"/>
              <a:t>3) delivering the envelope to a member of the voter’s family or a member of the voter’s household or a person designed as the attorney in fact for the voter for delivery in person, by US mail, or by a bonded courier company.</a:t>
            </a:r>
          </a:p>
          <a:p>
            <a:pPr marL="0" indent="0" algn="l"/>
            <a:endParaRPr lang="en-US" dirty="0"/>
          </a:p>
          <a:p>
            <a:pPr algn="l"/>
            <a:r>
              <a:rPr lang="en-US" dirty="0"/>
              <a:t>A family member is the spouse, parent, father-in-law, mother-in-law, child, son-in-law, daughter-in-law, grandparent, grandchild, brother, sister, brother-in-law, sister-in-law, uncle, aunt, nephew, or niece whose relationship to the voter is the result of birth, marriage, or adoption may deposit the absentee ballot envelope in the mail or hand-deliver a voter’s absentee ballot to the county election board.</a:t>
            </a:r>
          </a:p>
          <a:p>
            <a:pPr algn="l"/>
            <a:endParaRPr lang="en-US" dirty="0"/>
          </a:p>
          <a:p>
            <a:pPr algn="l"/>
            <a:r>
              <a:rPr lang="en-US" dirty="0"/>
              <a:t>If any other person receives from a voter a ballot prepared by a voter for voting, the person commits a Level 6 felony.</a:t>
            </a:r>
          </a:p>
          <a:p>
            <a:pPr marL="0" algn="l"/>
            <a:endParaRPr dirty="0"/>
          </a:p>
        </p:txBody>
      </p:sp>
      <p:sp>
        <p:nvSpPr>
          <p:cNvPr id="2" name="TextBox 1">
            <a:extLst>
              <a:ext uri="{FF2B5EF4-FFF2-40B4-BE49-F238E27FC236}">
                <a16:creationId xmlns:a16="http://schemas.microsoft.com/office/drawing/2014/main" id="{73A9E22B-85A2-2B5C-D8EC-416D3B328FFB}"/>
              </a:ext>
            </a:extLst>
          </p:cNvPr>
          <p:cNvSpPr txBox="1"/>
          <p:nvPr/>
        </p:nvSpPr>
        <p:spPr>
          <a:xfrm>
            <a:off x="5553456" y="4452254"/>
            <a:ext cx="2781300"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3-6-6-7 | IC 3-11-10-24 I IC 3-14-2-16 </a:t>
            </a:r>
          </a:p>
        </p:txBody>
      </p:sp>
    </p:spTree>
    <p:extLst>
      <p:ext uri="{BB962C8B-B14F-4D97-AF65-F5344CB8AC3E}">
        <p14:creationId xmlns:p14="http://schemas.microsoft.com/office/powerpoint/2010/main" val="333549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C89BBB35-0ABD-B54D-12E9-B7E14CA4BFD8}"/>
            </a:ext>
          </a:extLst>
        </p:cNvPr>
        <p:cNvGrpSpPr/>
        <p:nvPr/>
      </p:nvGrpSpPr>
      <p:grpSpPr>
        <a:xfrm>
          <a:off x="0" y="0"/>
          <a:ext cx="0" cy="0"/>
          <a:chOff x="0" y="0"/>
          <a:chExt cx="0" cy="0"/>
        </a:xfrm>
      </p:grpSpPr>
      <p:sp>
        <p:nvSpPr>
          <p:cNvPr id="506" name="Google Shape;506;p37">
            <a:extLst>
              <a:ext uri="{FF2B5EF4-FFF2-40B4-BE49-F238E27FC236}">
                <a16:creationId xmlns:a16="http://schemas.microsoft.com/office/drawing/2014/main" id="{53491A64-A9A4-8531-5215-26B83F701D0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Voting By Mail</a:t>
            </a:r>
            <a:endParaRPr dirty="0"/>
          </a:p>
        </p:txBody>
      </p:sp>
      <p:sp>
        <p:nvSpPr>
          <p:cNvPr id="509" name="Google Shape;509;p37">
            <a:extLst>
              <a:ext uri="{FF2B5EF4-FFF2-40B4-BE49-F238E27FC236}">
                <a16:creationId xmlns:a16="http://schemas.microsoft.com/office/drawing/2014/main" id="{F058152A-77CF-256C-3A98-987F62AE85A1}"/>
              </a:ext>
            </a:extLst>
          </p:cNvPr>
          <p:cNvSpPr txBox="1">
            <a:spLocks noGrp="1"/>
          </p:cNvSpPr>
          <p:nvPr>
            <p:ph type="subTitle" idx="3"/>
          </p:nvPr>
        </p:nvSpPr>
        <p:spPr>
          <a:xfrm>
            <a:off x="719999" y="1245738"/>
            <a:ext cx="7875361" cy="3206516"/>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US" dirty="0"/>
              <a:t>A voter who receives an absentee ballot by mail may return the voted absentee ballot by U.S. mail or by personal delivery to the county at a circuit court clerk’s office where in-person absentee voting is occurring, a satellite office of the circuit court clerk established by the county election board to conduct in-person absentee voting, or a vote center location being used as a satellite location to conduct in-person absentee voting. </a:t>
            </a:r>
          </a:p>
          <a:p>
            <a:pPr algn="l">
              <a:buFont typeface="Arial" panose="020B0604020202020204" pitchFamily="34" charset="0"/>
              <a:buChar char="•"/>
            </a:pPr>
            <a:endParaRPr lang="en-US" dirty="0"/>
          </a:p>
          <a:p>
            <a:pPr algn="l">
              <a:buFont typeface="Arial" panose="020B0604020202020204" pitchFamily="34" charset="0"/>
              <a:buChar char="•"/>
            </a:pPr>
            <a:r>
              <a:rPr lang="en-US" dirty="0"/>
              <a:t>On Election Day, an absentee ballot must be delivered to the county election board before the polls close at 6 p.m. (local prevailing time). </a:t>
            </a:r>
          </a:p>
          <a:p>
            <a:pPr algn="l">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AD183A56-C70F-EFEF-A28F-FC22861E8F0B}"/>
              </a:ext>
            </a:extLst>
          </p:cNvPr>
          <p:cNvSpPr txBox="1"/>
          <p:nvPr/>
        </p:nvSpPr>
        <p:spPr>
          <a:xfrm>
            <a:off x="5553456" y="4452254"/>
            <a:ext cx="2781300"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3-11-10-24 </a:t>
            </a:r>
          </a:p>
        </p:txBody>
      </p:sp>
    </p:spTree>
    <p:extLst>
      <p:ext uri="{BB962C8B-B14F-4D97-AF65-F5344CB8AC3E}">
        <p14:creationId xmlns:p14="http://schemas.microsoft.com/office/powerpoint/2010/main" val="520000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4" name="Google Shape;506;p37">
            <a:extLst>
              <a:ext uri="{FF2B5EF4-FFF2-40B4-BE49-F238E27FC236}">
                <a16:creationId xmlns:a16="http://schemas.microsoft.com/office/drawing/2014/main" id="{595F8B90-1BFA-C83F-EC7A-829D71687A22}"/>
              </a:ext>
            </a:extLst>
          </p:cNvPr>
          <p:cNvSpPr txBox="1">
            <a:spLocks noGrp="1"/>
          </p:cNvSpPr>
          <p:nvPr>
            <p:ph type="title"/>
          </p:nvPr>
        </p:nvSpPr>
        <p:spPr>
          <a:xfrm>
            <a:off x="701588" y="80636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Early Voting</a:t>
            </a:r>
            <a:endParaRPr sz="4400" dirty="0"/>
          </a:p>
        </p:txBody>
      </p:sp>
      <p:sp>
        <p:nvSpPr>
          <p:cNvPr id="530" name="Google Shape;530;p38"/>
          <p:cNvSpPr txBox="1">
            <a:spLocks noGrp="1"/>
          </p:cNvSpPr>
          <p:nvPr>
            <p:ph type="subTitle" idx="1"/>
          </p:nvPr>
        </p:nvSpPr>
        <p:spPr>
          <a:xfrm>
            <a:off x="1104644" y="1532900"/>
            <a:ext cx="6934711" cy="2749335"/>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dirty="0"/>
              <a:t>Voting in-person before election day</a:t>
            </a:r>
          </a:p>
          <a:p>
            <a:pPr>
              <a:buFont typeface="Arial" panose="020B0604020202020204" pitchFamily="34" charset="0"/>
              <a:buChar char="•"/>
            </a:pPr>
            <a:r>
              <a:rPr lang="en-US" dirty="0"/>
              <a:t>No reason needed, but do need valid photo ID issued by state of Indiana or federal </a:t>
            </a:r>
            <a:r>
              <a:rPr lang="en-US" dirty="0">
                <a:solidFill>
                  <a:schemeClr val="tx1"/>
                </a:solidFill>
              </a:rPr>
              <a:t>government (see IC 3-5-2.1-84)</a:t>
            </a:r>
          </a:p>
          <a:p>
            <a:pPr>
              <a:buFont typeface="Arial" panose="020B0604020202020204" pitchFamily="34" charset="0"/>
              <a:buChar char="•"/>
            </a:pPr>
            <a:r>
              <a:rPr lang="en-US" dirty="0"/>
              <a:t>Early voting locations do NOT use poll worker statutes</a:t>
            </a:r>
          </a:p>
          <a:p>
            <a:pPr>
              <a:buFont typeface="Arial" panose="020B0604020202020204" pitchFamily="34" charset="0"/>
              <a:buChar char="•"/>
            </a:pPr>
            <a:r>
              <a:rPr lang="en-US" dirty="0"/>
              <a:t>“Poll worker” is a term for Election Day precinct election officers</a:t>
            </a:r>
          </a:p>
          <a:p>
            <a:pPr>
              <a:buFont typeface="Arial" panose="020B0604020202020204" pitchFamily="34" charset="0"/>
              <a:buChar char="•"/>
            </a:pPr>
            <a:r>
              <a:rPr lang="en-US" dirty="0"/>
              <a:t>Requires county election board to request chair to nominate absentee board members to support early voting locations</a:t>
            </a:r>
          </a:p>
          <a:p>
            <a:pPr>
              <a:buFont typeface="Arial" panose="020B0604020202020204" pitchFamily="34" charset="0"/>
              <a:buChar char="•"/>
            </a:pPr>
            <a:endParaRPr lang="en-US" sz="1000" dirty="0"/>
          </a:p>
          <a:p>
            <a:pPr>
              <a:buFont typeface="Arial" panose="020B0604020202020204" pitchFamily="34" charset="0"/>
              <a:buChar char="•"/>
            </a:pPr>
            <a:endParaRPr lang="en-US" sz="1000" dirty="0"/>
          </a:p>
          <a:p>
            <a:pPr>
              <a:buFont typeface="Arial" panose="020B0604020202020204" pitchFamily="34" charset="0"/>
              <a:buChar char="•"/>
            </a:pPr>
            <a:r>
              <a:rPr lang="en-US" dirty="0" err="1"/>
              <a:t>ePollbooks</a:t>
            </a:r>
            <a:r>
              <a:rPr lang="en-US" dirty="0"/>
              <a:t> can be used to replace ABS-In Person app</a:t>
            </a:r>
          </a:p>
          <a:p>
            <a:pPr lvl="1">
              <a:buFont typeface="Arial" panose="020B0604020202020204" pitchFamily="34" charset="0"/>
              <a:buChar char="•"/>
            </a:pPr>
            <a:r>
              <a:rPr lang="en-US" dirty="0"/>
              <a:t>Nearly all counties now use </a:t>
            </a:r>
            <a:r>
              <a:rPr lang="en-US" dirty="0" err="1"/>
              <a:t>ePollbooks</a:t>
            </a:r>
            <a:r>
              <a:rPr lang="en-US" dirty="0"/>
              <a:t> for early voting</a:t>
            </a:r>
          </a:p>
          <a:p>
            <a:pPr marL="0" lvl="0" indent="0" algn="l" rtl="0">
              <a:spcBef>
                <a:spcPts val="0"/>
              </a:spcBef>
              <a:spcAft>
                <a:spcPts val="0"/>
              </a:spcAft>
              <a:buNone/>
            </a:pPr>
            <a:endParaRPr dirty="0"/>
          </a:p>
        </p:txBody>
      </p:sp>
      <p:sp>
        <p:nvSpPr>
          <p:cNvPr id="5" name="TextBox 4">
            <a:extLst>
              <a:ext uri="{FF2B5EF4-FFF2-40B4-BE49-F238E27FC236}">
                <a16:creationId xmlns:a16="http://schemas.microsoft.com/office/drawing/2014/main" id="{3F8795B1-0239-E885-B50B-DEB337D8B1FE}"/>
              </a:ext>
            </a:extLst>
          </p:cNvPr>
          <p:cNvSpPr txBox="1"/>
          <p:nvPr/>
        </p:nvSpPr>
        <p:spPr>
          <a:xfrm>
            <a:off x="6061619" y="4436074"/>
            <a:ext cx="1977736"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IC 3-11-10-26 | IC 3-11-10-26.3</a:t>
            </a:r>
          </a:p>
        </p:txBody>
      </p:sp>
      <p:grpSp>
        <p:nvGrpSpPr>
          <p:cNvPr id="531" name="Google Shape;531;p38">
            <a:extLst>
              <a:ext uri="{C183D7F6-B498-43B3-948B-1728B52AA6E4}">
                <adec:decorative xmlns:adec="http://schemas.microsoft.com/office/drawing/2017/decorative" val="1"/>
              </a:ext>
            </a:extLst>
          </p:cNvPr>
          <p:cNvGrpSpPr/>
          <p:nvPr/>
        </p:nvGrpSpPr>
        <p:grpSpPr>
          <a:xfrm>
            <a:off x="820499" y="1064139"/>
            <a:ext cx="6653126" cy="2582473"/>
            <a:chOff x="820499" y="1064139"/>
            <a:chExt cx="6653126" cy="2582473"/>
          </a:xfrm>
        </p:grpSpPr>
        <p:sp>
          <p:nvSpPr>
            <p:cNvPr id="532" name="Google Shape;532;p38"/>
            <p:cNvSpPr/>
            <p:nvPr/>
          </p:nvSpPr>
          <p:spPr>
            <a:xfrm>
              <a:off x="7171813" y="3313425"/>
              <a:ext cx="301807" cy="333188"/>
            </a:xfrm>
            <a:custGeom>
              <a:avLst/>
              <a:gdLst/>
              <a:ahLst/>
              <a:cxnLst/>
              <a:rect l="l" t="t" r="r" b="b"/>
              <a:pathLst>
                <a:path w="26929" h="29729" extrusionOk="0">
                  <a:moveTo>
                    <a:pt x="8809" y="6822"/>
                  </a:moveTo>
                  <a:lnTo>
                    <a:pt x="10002" y="7366"/>
                  </a:lnTo>
                  <a:lnTo>
                    <a:pt x="9855" y="8600"/>
                  </a:lnTo>
                  <a:cubicBezTo>
                    <a:pt x="9458" y="8475"/>
                    <a:pt x="9060" y="8307"/>
                    <a:pt x="8684" y="8098"/>
                  </a:cubicBezTo>
                  <a:cubicBezTo>
                    <a:pt x="8725" y="7680"/>
                    <a:pt x="8767" y="7261"/>
                    <a:pt x="8809" y="6822"/>
                  </a:cubicBezTo>
                  <a:close/>
                  <a:moveTo>
                    <a:pt x="18162" y="6843"/>
                  </a:moveTo>
                  <a:cubicBezTo>
                    <a:pt x="18204" y="7219"/>
                    <a:pt x="18225" y="7575"/>
                    <a:pt x="18267" y="7931"/>
                  </a:cubicBezTo>
                  <a:cubicBezTo>
                    <a:pt x="18308" y="8035"/>
                    <a:pt x="18225" y="8161"/>
                    <a:pt x="18120" y="8182"/>
                  </a:cubicBezTo>
                  <a:cubicBezTo>
                    <a:pt x="17785" y="8328"/>
                    <a:pt x="17471" y="8475"/>
                    <a:pt x="17158" y="8621"/>
                  </a:cubicBezTo>
                  <a:cubicBezTo>
                    <a:pt x="17053" y="8224"/>
                    <a:pt x="16990" y="7805"/>
                    <a:pt x="16990" y="7387"/>
                  </a:cubicBezTo>
                  <a:cubicBezTo>
                    <a:pt x="17367" y="7177"/>
                    <a:pt x="17743" y="6989"/>
                    <a:pt x="18162" y="6843"/>
                  </a:cubicBezTo>
                  <a:close/>
                  <a:moveTo>
                    <a:pt x="10734" y="7324"/>
                  </a:moveTo>
                  <a:cubicBezTo>
                    <a:pt x="11550" y="7721"/>
                    <a:pt x="12345" y="8182"/>
                    <a:pt x="13078" y="8747"/>
                  </a:cubicBezTo>
                  <a:lnTo>
                    <a:pt x="13078" y="10128"/>
                  </a:lnTo>
                  <a:cubicBezTo>
                    <a:pt x="12743" y="9981"/>
                    <a:pt x="12450" y="9835"/>
                    <a:pt x="12136" y="9688"/>
                  </a:cubicBezTo>
                  <a:lnTo>
                    <a:pt x="10713" y="8998"/>
                  </a:lnTo>
                  <a:cubicBezTo>
                    <a:pt x="10567" y="8935"/>
                    <a:pt x="10546" y="8956"/>
                    <a:pt x="10567" y="8747"/>
                  </a:cubicBezTo>
                  <a:cubicBezTo>
                    <a:pt x="10629" y="8286"/>
                    <a:pt x="10671" y="7847"/>
                    <a:pt x="10713" y="7408"/>
                  </a:cubicBezTo>
                  <a:cubicBezTo>
                    <a:pt x="10734" y="7387"/>
                    <a:pt x="10734" y="7345"/>
                    <a:pt x="10734" y="7324"/>
                  </a:cubicBezTo>
                  <a:close/>
                  <a:moveTo>
                    <a:pt x="16237" y="7303"/>
                  </a:moveTo>
                  <a:cubicBezTo>
                    <a:pt x="16300" y="7575"/>
                    <a:pt x="16300" y="7847"/>
                    <a:pt x="16321" y="8098"/>
                  </a:cubicBezTo>
                  <a:cubicBezTo>
                    <a:pt x="16363" y="8370"/>
                    <a:pt x="16404" y="8642"/>
                    <a:pt x="16446" y="8914"/>
                  </a:cubicBezTo>
                  <a:lnTo>
                    <a:pt x="13914" y="10128"/>
                  </a:lnTo>
                  <a:lnTo>
                    <a:pt x="13914" y="9981"/>
                  </a:lnTo>
                  <a:lnTo>
                    <a:pt x="13914" y="8872"/>
                  </a:lnTo>
                  <a:cubicBezTo>
                    <a:pt x="13894" y="8768"/>
                    <a:pt x="13956" y="8684"/>
                    <a:pt x="14019" y="8642"/>
                  </a:cubicBezTo>
                  <a:cubicBezTo>
                    <a:pt x="14124" y="8579"/>
                    <a:pt x="14228" y="8496"/>
                    <a:pt x="14333" y="8412"/>
                  </a:cubicBezTo>
                  <a:cubicBezTo>
                    <a:pt x="14793" y="8119"/>
                    <a:pt x="15254" y="7847"/>
                    <a:pt x="15714" y="7596"/>
                  </a:cubicBezTo>
                  <a:cubicBezTo>
                    <a:pt x="15881" y="7491"/>
                    <a:pt x="16049" y="7408"/>
                    <a:pt x="16237" y="7303"/>
                  </a:cubicBezTo>
                  <a:close/>
                  <a:moveTo>
                    <a:pt x="8265" y="8726"/>
                  </a:moveTo>
                  <a:lnTo>
                    <a:pt x="9791" y="9395"/>
                  </a:lnTo>
                  <a:lnTo>
                    <a:pt x="9791" y="9395"/>
                  </a:lnTo>
                  <a:cubicBezTo>
                    <a:pt x="9708" y="10329"/>
                    <a:pt x="9646" y="11222"/>
                    <a:pt x="9583" y="12136"/>
                  </a:cubicBezTo>
                  <a:cubicBezTo>
                    <a:pt x="9541" y="12136"/>
                    <a:pt x="9520" y="12115"/>
                    <a:pt x="9479" y="12115"/>
                  </a:cubicBezTo>
                  <a:cubicBezTo>
                    <a:pt x="9123" y="11906"/>
                    <a:pt x="8788" y="11718"/>
                    <a:pt x="8432" y="11509"/>
                  </a:cubicBezTo>
                  <a:cubicBezTo>
                    <a:pt x="8370" y="11488"/>
                    <a:pt x="8328" y="11425"/>
                    <a:pt x="8328" y="11341"/>
                  </a:cubicBezTo>
                  <a:cubicBezTo>
                    <a:pt x="8307" y="11090"/>
                    <a:pt x="8286" y="10818"/>
                    <a:pt x="8265" y="10567"/>
                  </a:cubicBezTo>
                  <a:lnTo>
                    <a:pt x="8265" y="10295"/>
                  </a:lnTo>
                  <a:lnTo>
                    <a:pt x="8265" y="8726"/>
                  </a:lnTo>
                  <a:close/>
                  <a:moveTo>
                    <a:pt x="18706" y="8726"/>
                  </a:moveTo>
                  <a:cubicBezTo>
                    <a:pt x="18727" y="9207"/>
                    <a:pt x="18727" y="9688"/>
                    <a:pt x="18706" y="10190"/>
                  </a:cubicBezTo>
                  <a:cubicBezTo>
                    <a:pt x="18685" y="10253"/>
                    <a:pt x="18706" y="10316"/>
                    <a:pt x="18706" y="10379"/>
                  </a:cubicBezTo>
                  <a:cubicBezTo>
                    <a:pt x="18685" y="10714"/>
                    <a:pt x="18664" y="11048"/>
                    <a:pt x="18622" y="11383"/>
                  </a:cubicBezTo>
                  <a:cubicBezTo>
                    <a:pt x="18622" y="11425"/>
                    <a:pt x="18580" y="11467"/>
                    <a:pt x="18539" y="11509"/>
                  </a:cubicBezTo>
                  <a:cubicBezTo>
                    <a:pt x="18183" y="11718"/>
                    <a:pt x="17827" y="11927"/>
                    <a:pt x="17451" y="12136"/>
                  </a:cubicBezTo>
                  <a:lnTo>
                    <a:pt x="17409" y="12136"/>
                  </a:lnTo>
                  <a:cubicBezTo>
                    <a:pt x="17346" y="11216"/>
                    <a:pt x="17262" y="10295"/>
                    <a:pt x="17179" y="9374"/>
                  </a:cubicBezTo>
                  <a:lnTo>
                    <a:pt x="18706" y="8726"/>
                  </a:lnTo>
                  <a:close/>
                  <a:moveTo>
                    <a:pt x="7930" y="12230"/>
                  </a:moveTo>
                  <a:cubicBezTo>
                    <a:pt x="7972" y="12230"/>
                    <a:pt x="8014" y="12241"/>
                    <a:pt x="8056" y="12262"/>
                  </a:cubicBezTo>
                  <a:cubicBezTo>
                    <a:pt x="8370" y="12450"/>
                    <a:pt x="8684" y="12618"/>
                    <a:pt x="8997" y="12806"/>
                  </a:cubicBezTo>
                  <a:lnTo>
                    <a:pt x="9144" y="12890"/>
                  </a:lnTo>
                  <a:lnTo>
                    <a:pt x="6842" y="14459"/>
                  </a:lnTo>
                  <a:lnTo>
                    <a:pt x="5524" y="13517"/>
                  </a:lnTo>
                  <a:cubicBezTo>
                    <a:pt x="5650" y="13434"/>
                    <a:pt x="5733" y="13392"/>
                    <a:pt x="5838" y="13329"/>
                  </a:cubicBezTo>
                  <a:cubicBezTo>
                    <a:pt x="6131" y="13120"/>
                    <a:pt x="6445" y="12973"/>
                    <a:pt x="6759" y="12785"/>
                  </a:cubicBezTo>
                  <a:cubicBezTo>
                    <a:pt x="7093" y="12597"/>
                    <a:pt x="7449" y="12408"/>
                    <a:pt x="7805" y="12262"/>
                  </a:cubicBezTo>
                  <a:cubicBezTo>
                    <a:pt x="7847" y="12241"/>
                    <a:pt x="7888" y="12230"/>
                    <a:pt x="7930" y="12230"/>
                  </a:cubicBezTo>
                  <a:close/>
                  <a:moveTo>
                    <a:pt x="19038" y="12189"/>
                  </a:moveTo>
                  <a:cubicBezTo>
                    <a:pt x="19077" y="12189"/>
                    <a:pt x="19114" y="12199"/>
                    <a:pt x="19145" y="12220"/>
                  </a:cubicBezTo>
                  <a:cubicBezTo>
                    <a:pt x="19376" y="12325"/>
                    <a:pt x="19606" y="12429"/>
                    <a:pt x="19815" y="12534"/>
                  </a:cubicBezTo>
                  <a:cubicBezTo>
                    <a:pt x="19940" y="12597"/>
                    <a:pt x="20087" y="12680"/>
                    <a:pt x="20212" y="12764"/>
                  </a:cubicBezTo>
                  <a:lnTo>
                    <a:pt x="21447" y="13475"/>
                  </a:lnTo>
                  <a:cubicBezTo>
                    <a:pt x="21217" y="13664"/>
                    <a:pt x="20987" y="13789"/>
                    <a:pt x="20777" y="13957"/>
                  </a:cubicBezTo>
                  <a:lnTo>
                    <a:pt x="20129" y="14459"/>
                  </a:lnTo>
                  <a:lnTo>
                    <a:pt x="17848" y="12869"/>
                  </a:lnTo>
                  <a:cubicBezTo>
                    <a:pt x="17869" y="12848"/>
                    <a:pt x="17911" y="12827"/>
                    <a:pt x="17932" y="12806"/>
                  </a:cubicBezTo>
                  <a:cubicBezTo>
                    <a:pt x="18267" y="12618"/>
                    <a:pt x="18601" y="12429"/>
                    <a:pt x="18915" y="12220"/>
                  </a:cubicBezTo>
                  <a:cubicBezTo>
                    <a:pt x="18957" y="12199"/>
                    <a:pt x="18999" y="12189"/>
                    <a:pt x="19038" y="12189"/>
                  </a:cubicBezTo>
                  <a:close/>
                  <a:moveTo>
                    <a:pt x="5210" y="14145"/>
                  </a:moveTo>
                  <a:lnTo>
                    <a:pt x="6235" y="14898"/>
                  </a:lnTo>
                  <a:cubicBezTo>
                    <a:pt x="5901" y="15170"/>
                    <a:pt x="5566" y="15442"/>
                    <a:pt x="5210" y="15672"/>
                  </a:cubicBezTo>
                  <a:lnTo>
                    <a:pt x="4164" y="14919"/>
                  </a:lnTo>
                  <a:lnTo>
                    <a:pt x="5210" y="14145"/>
                  </a:lnTo>
                  <a:close/>
                  <a:moveTo>
                    <a:pt x="21782" y="14145"/>
                  </a:moveTo>
                  <a:lnTo>
                    <a:pt x="22828" y="14919"/>
                  </a:lnTo>
                  <a:lnTo>
                    <a:pt x="21782" y="15672"/>
                  </a:lnTo>
                  <a:cubicBezTo>
                    <a:pt x="21426" y="15442"/>
                    <a:pt x="21091" y="15191"/>
                    <a:pt x="20777" y="14919"/>
                  </a:cubicBezTo>
                  <a:cubicBezTo>
                    <a:pt x="21091" y="14626"/>
                    <a:pt x="21426" y="14375"/>
                    <a:pt x="21782" y="14145"/>
                  </a:cubicBezTo>
                  <a:close/>
                  <a:moveTo>
                    <a:pt x="6842" y="15359"/>
                  </a:moveTo>
                  <a:lnTo>
                    <a:pt x="9144" y="16928"/>
                  </a:lnTo>
                  <a:cubicBezTo>
                    <a:pt x="8746" y="17158"/>
                    <a:pt x="8370" y="17388"/>
                    <a:pt x="7993" y="17597"/>
                  </a:cubicBezTo>
                  <a:cubicBezTo>
                    <a:pt x="7972" y="17608"/>
                    <a:pt x="7951" y="17613"/>
                    <a:pt x="7928" y="17613"/>
                  </a:cubicBezTo>
                  <a:cubicBezTo>
                    <a:pt x="7904" y="17613"/>
                    <a:pt x="7878" y="17608"/>
                    <a:pt x="7847" y="17597"/>
                  </a:cubicBezTo>
                  <a:cubicBezTo>
                    <a:pt x="7512" y="17451"/>
                    <a:pt x="7156" y="17284"/>
                    <a:pt x="6842" y="17095"/>
                  </a:cubicBezTo>
                  <a:cubicBezTo>
                    <a:pt x="6424" y="16844"/>
                    <a:pt x="5984" y="16593"/>
                    <a:pt x="5524" y="16342"/>
                  </a:cubicBezTo>
                  <a:cubicBezTo>
                    <a:pt x="5671" y="16216"/>
                    <a:pt x="5817" y="16112"/>
                    <a:pt x="5963" y="16007"/>
                  </a:cubicBezTo>
                  <a:lnTo>
                    <a:pt x="6403" y="15693"/>
                  </a:lnTo>
                  <a:lnTo>
                    <a:pt x="6842" y="15359"/>
                  </a:lnTo>
                  <a:close/>
                  <a:moveTo>
                    <a:pt x="20150" y="15359"/>
                  </a:moveTo>
                  <a:lnTo>
                    <a:pt x="21447" y="16342"/>
                  </a:lnTo>
                  <a:cubicBezTo>
                    <a:pt x="21070" y="16572"/>
                    <a:pt x="20715" y="16760"/>
                    <a:pt x="20359" y="16991"/>
                  </a:cubicBezTo>
                  <a:cubicBezTo>
                    <a:pt x="19961" y="17221"/>
                    <a:pt x="19564" y="17430"/>
                    <a:pt x="19145" y="17597"/>
                  </a:cubicBezTo>
                  <a:cubicBezTo>
                    <a:pt x="19124" y="17608"/>
                    <a:pt x="19093" y="17613"/>
                    <a:pt x="19062" y="17613"/>
                  </a:cubicBezTo>
                  <a:cubicBezTo>
                    <a:pt x="19030" y="17613"/>
                    <a:pt x="18999" y="17608"/>
                    <a:pt x="18978" y="17597"/>
                  </a:cubicBezTo>
                  <a:lnTo>
                    <a:pt x="17827" y="16928"/>
                  </a:lnTo>
                  <a:lnTo>
                    <a:pt x="20150" y="15359"/>
                  </a:lnTo>
                  <a:close/>
                  <a:moveTo>
                    <a:pt x="13433" y="11697"/>
                  </a:moveTo>
                  <a:cubicBezTo>
                    <a:pt x="13517" y="11697"/>
                    <a:pt x="13601" y="11697"/>
                    <a:pt x="13684" y="11718"/>
                  </a:cubicBezTo>
                  <a:cubicBezTo>
                    <a:pt x="14082" y="11739"/>
                    <a:pt x="14375" y="12011"/>
                    <a:pt x="14689" y="12199"/>
                  </a:cubicBezTo>
                  <a:cubicBezTo>
                    <a:pt x="15002" y="12408"/>
                    <a:pt x="15316" y="12576"/>
                    <a:pt x="15651" y="12722"/>
                  </a:cubicBezTo>
                  <a:cubicBezTo>
                    <a:pt x="15902" y="12848"/>
                    <a:pt x="16111" y="13036"/>
                    <a:pt x="16237" y="13287"/>
                  </a:cubicBezTo>
                  <a:cubicBezTo>
                    <a:pt x="16363" y="13496"/>
                    <a:pt x="16446" y="13727"/>
                    <a:pt x="16446" y="13957"/>
                  </a:cubicBezTo>
                  <a:lnTo>
                    <a:pt x="16446" y="13978"/>
                  </a:lnTo>
                  <a:cubicBezTo>
                    <a:pt x="16425" y="14291"/>
                    <a:pt x="16404" y="14584"/>
                    <a:pt x="16383" y="14856"/>
                  </a:cubicBezTo>
                  <a:cubicBezTo>
                    <a:pt x="16383" y="15003"/>
                    <a:pt x="16404" y="15149"/>
                    <a:pt x="16404" y="15296"/>
                  </a:cubicBezTo>
                  <a:cubicBezTo>
                    <a:pt x="16425" y="15484"/>
                    <a:pt x="16446" y="15672"/>
                    <a:pt x="16446" y="15861"/>
                  </a:cubicBezTo>
                  <a:cubicBezTo>
                    <a:pt x="16404" y="16154"/>
                    <a:pt x="16300" y="16447"/>
                    <a:pt x="16111" y="16698"/>
                  </a:cubicBezTo>
                  <a:cubicBezTo>
                    <a:pt x="15860" y="16949"/>
                    <a:pt x="15546" y="17137"/>
                    <a:pt x="15212" y="17263"/>
                  </a:cubicBezTo>
                  <a:cubicBezTo>
                    <a:pt x="14898" y="17430"/>
                    <a:pt x="14584" y="17618"/>
                    <a:pt x="14291" y="17828"/>
                  </a:cubicBezTo>
                  <a:cubicBezTo>
                    <a:pt x="14082" y="17974"/>
                    <a:pt x="13810" y="18058"/>
                    <a:pt x="13559" y="18100"/>
                  </a:cubicBezTo>
                  <a:cubicBezTo>
                    <a:pt x="13454" y="18100"/>
                    <a:pt x="13370" y="18079"/>
                    <a:pt x="13266" y="18058"/>
                  </a:cubicBezTo>
                  <a:cubicBezTo>
                    <a:pt x="12889" y="18037"/>
                    <a:pt x="12596" y="17786"/>
                    <a:pt x="12303" y="17597"/>
                  </a:cubicBezTo>
                  <a:cubicBezTo>
                    <a:pt x="11969" y="17388"/>
                    <a:pt x="11634" y="17221"/>
                    <a:pt x="11299" y="17053"/>
                  </a:cubicBezTo>
                  <a:cubicBezTo>
                    <a:pt x="11027" y="16907"/>
                    <a:pt x="10818" y="16698"/>
                    <a:pt x="10671" y="16426"/>
                  </a:cubicBezTo>
                  <a:cubicBezTo>
                    <a:pt x="10546" y="16154"/>
                    <a:pt x="10504" y="15882"/>
                    <a:pt x="10546" y="15589"/>
                  </a:cubicBezTo>
                  <a:cubicBezTo>
                    <a:pt x="10567" y="15275"/>
                    <a:pt x="10567" y="14961"/>
                    <a:pt x="10567" y="14647"/>
                  </a:cubicBezTo>
                  <a:cubicBezTo>
                    <a:pt x="10567" y="14417"/>
                    <a:pt x="10525" y="14166"/>
                    <a:pt x="10546" y="13936"/>
                  </a:cubicBezTo>
                  <a:cubicBezTo>
                    <a:pt x="10546" y="13622"/>
                    <a:pt x="10671" y="13329"/>
                    <a:pt x="10881" y="13099"/>
                  </a:cubicBezTo>
                  <a:cubicBezTo>
                    <a:pt x="11048" y="12911"/>
                    <a:pt x="11257" y="12764"/>
                    <a:pt x="11487" y="12659"/>
                  </a:cubicBezTo>
                  <a:cubicBezTo>
                    <a:pt x="11906" y="12450"/>
                    <a:pt x="12303" y="12220"/>
                    <a:pt x="12680" y="11948"/>
                  </a:cubicBezTo>
                  <a:cubicBezTo>
                    <a:pt x="12910" y="11802"/>
                    <a:pt x="13161" y="11718"/>
                    <a:pt x="13433" y="11697"/>
                  </a:cubicBezTo>
                  <a:close/>
                  <a:moveTo>
                    <a:pt x="9562" y="17681"/>
                  </a:moveTo>
                  <a:cubicBezTo>
                    <a:pt x="9625" y="18623"/>
                    <a:pt x="9709" y="19501"/>
                    <a:pt x="9793" y="20443"/>
                  </a:cubicBezTo>
                  <a:lnTo>
                    <a:pt x="8265" y="21092"/>
                  </a:lnTo>
                  <a:lnTo>
                    <a:pt x="8265" y="20548"/>
                  </a:lnTo>
                  <a:cubicBezTo>
                    <a:pt x="8244" y="20045"/>
                    <a:pt x="8244" y="19564"/>
                    <a:pt x="8265" y="19062"/>
                  </a:cubicBezTo>
                  <a:cubicBezTo>
                    <a:pt x="8286" y="18853"/>
                    <a:pt x="8307" y="18644"/>
                    <a:pt x="8349" y="18455"/>
                  </a:cubicBezTo>
                  <a:cubicBezTo>
                    <a:pt x="8349" y="18392"/>
                    <a:pt x="8370" y="18351"/>
                    <a:pt x="8412" y="18330"/>
                  </a:cubicBezTo>
                  <a:cubicBezTo>
                    <a:pt x="8767" y="18100"/>
                    <a:pt x="9144" y="17890"/>
                    <a:pt x="9500" y="17681"/>
                  </a:cubicBezTo>
                  <a:close/>
                  <a:moveTo>
                    <a:pt x="17471" y="17681"/>
                  </a:moveTo>
                  <a:cubicBezTo>
                    <a:pt x="17827" y="17890"/>
                    <a:pt x="18183" y="18079"/>
                    <a:pt x="18539" y="18288"/>
                  </a:cubicBezTo>
                  <a:cubicBezTo>
                    <a:pt x="18580" y="18330"/>
                    <a:pt x="18622" y="18372"/>
                    <a:pt x="18622" y="18413"/>
                  </a:cubicBezTo>
                  <a:cubicBezTo>
                    <a:pt x="18643" y="18539"/>
                    <a:pt x="18664" y="18664"/>
                    <a:pt x="18685" y="18790"/>
                  </a:cubicBezTo>
                  <a:cubicBezTo>
                    <a:pt x="18727" y="19041"/>
                    <a:pt x="18727" y="19313"/>
                    <a:pt x="18706" y="19564"/>
                  </a:cubicBezTo>
                  <a:cubicBezTo>
                    <a:pt x="18706" y="19648"/>
                    <a:pt x="18706" y="19732"/>
                    <a:pt x="18727" y="19815"/>
                  </a:cubicBezTo>
                  <a:cubicBezTo>
                    <a:pt x="18706" y="20108"/>
                    <a:pt x="18706" y="20380"/>
                    <a:pt x="18706" y="20673"/>
                  </a:cubicBezTo>
                  <a:lnTo>
                    <a:pt x="18706" y="21092"/>
                  </a:lnTo>
                  <a:lnTo>
                    <a:pt x="17179" y="20443"/>
                  </a:lnTo>
                  <a:cubicBezTo>
                    <a:pt x="17262" y="19501"/>
                    <a:pt x="17346" y="18602"/>
                    <a:pt x="17409" y="17681"/>
                  </a:cubicBezTo>
                  <a:close/>
                  <a:moveTo>
                    <a:pt x="13057" y="19690"/>
                  </a:moveTo>
                  <a:lnTo>
                    <a:pt x="13057" y="21092"/>
                  </a:lnTo>
                  <a:cubicBezTo>
                    <a:pt x="12764" y="21343"/>
                    <a:pt x="12450" y="21552"/>
                    <a:pt x="12115" y="21740"/>
                  </a:cubicBezTo>
                  <a:lnTo>
                    <a:pt x="12031" y="21782"/>
                  </a:lnTo>
                  <a:lnTo>
                    <a:pt x="10776" y="22494"/>
                  </a:lnTo>
                  <a:lnTo>
                    <a:pt x="10734" y="22494"/>
                  </a:lnTo>
                  <a:cubicBezTo>
                    <a:pt x="10671" y="21950"/>
                    <a:pt x="10609" y="21426"/>
                    <a:pt x="10567" y="20882"/>
                  </a:cubicBezTo>
                  <a:lnTo>
                    <a:pt x="13057" y="19690"/>
                  </a:lnTo>
                  <a:close/>
                  <a:moveTo>
                    <a:pt x="13894" y="19690"/>
                  </a:moveTo>
                  <a:lnTo>
                    <a:pt x="16425" y="20882"/>
                  </a:lnTo>
                  <a:cubicBezTo>
                    <a:pt x="16363" y="21426"/>
                    <a:pt x="16300" y="21970"/>
                    <a:pt x="16237" y="22514"/>
                  </a:cubicBezTo>
                  <a:cubicBezTo>
                    <a:pt x="15421" y="22117"/>
                    <a:pt x="14626" y="21636"/>
                    <a:pt x="13894" y="21092"/>
                  </a:cubicBezTo>
                  <a:lnTo>
                    <a:pt x="13894" y="19690"/>
                  </a:lnTo>
                  <a:close/>
                  <a:moveTo>
                    <a:pt x="9834" y="21196"/>
                  </a:moveTo>
                  <a:cubicBezTo>
                    <a:pt x="9918" y="21615"/>
                    <a:pt x="9981" y="22033"/>
                    <a:pt x="10002" y="22452"/>
                  </a:cubicBezTo>
                  <a:cubicBezTo>
                    <a:pt x="9625" y="22661"/>
                    <a:pt x="9207" y="22786"/>
                    <a:pt x="8809" y="22996"/>
                  </a:cubicBezTo>
                  <a:cubicBezTo>
                    <a:pt x="8767" y="22556"/>
                    <a:pt x="8725" y="22138"/>
                    <a:pt x="8684" y="21719"/>
                  </a:cubicBezTo>
                  <a:cubicBezTo>
                    <a:pt x="8809" y="21657"/>
                    <a:pt x="8914" y="21615"/>
                    <a:pt x="9018" y="21552"/>
                  </a:cubicBezTo>
                  <a:cubicBezTo>
                    <a:pt x="9290" y="21426"/>
                    <a:pt x="9562" y="21322"/>
                    <a:pt x="9834" y="21196"/>
                  </a:cubicBezTo>
                  <a:close/>
                  <a:moveTo>
                    <a:pt x="17137" y="21196"/>
                  </a:moveTo>
                  <a:lnTo>
                    <a:pt x="18267" y="21677"/>
                  </a:lnTo>
                  <a:cubicBezTo>
                    <a:pt x="18246" y="22117"/>
                    <a:pt x="18225" y="22556"/>
                    <a:pt x="18162" y="22996"/>
                  </a:cubicBezTo>
                  <a:lnTo>
                    <a:pt x="16969" y="22473"/>
                  </a:lnTo>
                  <a:cubicBezTo>
                    <a:pt x="16990" y="22033"/>
                    <a:pt x="17053" y="21615"/>
                    <a:pt x="17137" y="21196"/>
                  </a:cubicBezTo>
                  <a:close/>
                  <a:moveTo>
                    <a:pt x="14432" y="0"/>
                  </a:moveTo>
                  <a:cubicBezTo>
                    <a:pt x="14346" y="0"/>
                    <a:pt x="14259" y="33"/>
                    <a:pt x="14186" y="105"/>
                  </a:cubicBezTo>
                  <a:cubicBezTo>
                    <a:pt x="13998" y="273"/>
                    <a:pt x="13831" y="461"/>
                    <a:pt x="13663" y="628"/>
                  </a:cubicBezTo>
                  <a:lnTo>
                    <a:pt x="13475" y="817"/>
                  </a:lnTo>
                  <a:cubicBezTo>
                    <a:pt x="13391" y="733"/>
                    <a:pt x="13329" y="670"/>
                    <a:pt x="13266" y="607"/>
                  </a:cubicBezTo>
                  <a:cubicBezTo>
                    <a:pt x="13098" y="440"/>
                    <a:pt x="12931" y="273"/>
                    <a:pt x="12764" y="105"/>
                  </a:cubicBezTo>
                  <a:cubicBezTo>
                    <a:pt x="12693" y="45"/>
                    <a:pt x="12603" y="14"/>
                    <a:pt x="12515" y="14"/>
                  </a:cubicBezTo>
                  <a:cubicBezTo>
                    <a:pt x="12420" y="14"/>
                    <a:pt x="12327" y="50"/>
                    <a:pt x="12261" y="126"/>
                  </a:cubicBezTo>
                  <a:cubicBezTo>
                    <a:pt x="12115" y="294"/>
                    <a:pt x="12136" y="524"/>
                    <a:pt x="12282" y="649"/>
                  </a:cubicBezTo>
                  <a:cubicBezTo>
                    <a:pt x="12513" y="859"/>
                    <a:pt x="12722" y="1089"/>
                    <a:pt x="12952" y="1298"/>
                  </a:cubicBezTo>
                  <a:cubicBezTo>
                    <a:pt x="13098" y="1403"/>
                    <a:pt x="13161" y="1570"/>
                    <a:pt x="13098" y="1737"/>
                  </a:cubicBezTo>
                  <a:cubicBezTo>
                    <a:pt x="13098" y="1800"/>
                    <a:pt x="13098" y="1863"/>
                    <a:pt x="13098" y="1905"/>
                  </a:cubicBezTo>
                  <a:cubicBezTo>
                    <a:pt x="13078" y="2072"/>
                    <a:pt x="13078" y="2219"/>
                    <a:pt x="13078" y="2386"/>
                  </a:cubicBezTo>
                  <a:lnTo>
                    <a:pt x="13036" y="2386"/>
                  </a:lnTo>
                  <a:cubicBezTo>
                    <a:pt x="12701" y="2030"/>
                    <a:pt x="12282" y="1758"/>
                    <a:pt x="11989" y="1340"/>
                  </a:cubicBezTo>
                  <a:cubicBezTo>
                    <a:pt x="11928" y="1248"/>
                    <a:pt x="11833" y="1190"/>
                    <a:pt x="11729" y="1190"/>
                  </a:cubicBezTo>
                  <a:cubicBezTo>
                    <a:pt x="11691" y="1190"/>
                    <a:pt x="11652" y="1197"/>
                    <a:pt x="11613" y="1214"/>
                  </a:cubicBezTo>
                  <a:cubicBezTo>
                    <a:pt x="11362" y="1277"/>
                    <a:pt x="11257" y="1591"/>
                    <a:pt x="11425" y="1800"/>
                  </a:cubicBezTo>
                  <a:cubicBezTo>
                    <a:pt x="11634" y="2072"/>
                    <a:pt x="11864" y="2302"/>
                    <a:pt x="12115" y="2511"/>
                  </a:cubicBezTo>
                  <a:cubicBezTo>
                    <a:pt x="12408" y="2825"/>
                    <a:pt x="12722" y="3118"/>
                    <a:pt x="13015" y="3411"/>
                  </a:cubicBezTo>
                  <a:cubicBezTo>
                    <a:pt x="13098" y="3474"/>
                    <a:pt x="13119" y="3579"/>
                    <a:pt x="13119" y="3683"/>
                  </a:cubicBezTo>
                  <a:cubicBezTo>
                    <a:pt x="13098" y="3892"/>
                    <a:pt x="13098" y="4102"/>
                    <a:pt x="13078" y="4290"/>
                  </a:cubicBezTo>
                  <a:cubicBezTo>
                    <a:pt x="13057" y="4436"/>
                    <a:pt x="13057" y="4583"/>
                    <a:pt x="13036" y="4729"/>
                  </a:cubicBezTo>
                  <a:cubicBezTo>
                    <a:pt x="13015" y="4729"/>
                    <a:pt x="12994" y="4708"/>
                    <a:pt x="12973" y="4708"/>
                  </a:cubicBezTo>
                  <a:cubicBezTo>
                    <a:pt x="12617" y="4374"/>
                    <a:pt x="12261" y="4039"/>
                    <a:pt x="11906" y="3704"/>
                  </a:cubicBezTo>
                  <a:cubicBezTo>
                    <a:pt x="11592" y="3411"/>
                    <a:pt x="11278" y="3118"/>
                    <a:pt x="10985" y="2825"/>
                  </a:cubicBezTo>
                  <a:cubicBezTo>
                    <a:pt x="10912" y="2752"/>
                    <a:pt x="10813" y="2715"/>
                    <a:pt x="10713" y="2715"/>
                  </a:cubicBezTo>
                  <a:cubicBezTo>
                    <a:pt x="10614" y="2715"/>
                    <a:pt x="10514" y="2752"/>
                    <a:pt x="10441" y="2825"/>
                  </a:cubicBezTo>
                  <a:cubicBezTo>
                    <a:pt x="10295" y="2972"/>
                    <a:pt x="10316" y="3223"/>
                    <a:pt x="10462" y="3348"/>
                  </a:cubicBezTo>
                  <a:cubicBezTo>
                    <a:pt x="10818" y="3683"/>
                    <a:pt x="11153" y="4018"/>
                    <a:pt x="11508" y="4332"/>
                  </a:cubicBezTo>
                  <a:cubicBezTo>
                    <a:pt x="11989" y="4792"/>
                    <a:pt x="12492" y="5232"/>
                    <a:pt x="12994" y="5671"/>
                  </a:cubicBezTo>
                  <a:cubicBezTo>
                    <a:pt x="13057" y="5734"/>
                    <a:pt x="13098" y="5838"/>
                    <a:pt x="13098" y="5943"/>
                  </a:cubicBezTo>
                  <a:lnTo>
                    <a:pt x="13098" y="7701"/>
                  </a:lnTo>
                  <a:lnTo>
                    <a:pt x="13098" y="7847"/>
                  </a:lnTo>
                  <a:lnTo>
                    <a:pt x="12910" y="7742"/>
                  </a:lnTo>
                  <a:cubicBezTo>
                    <a:pt x="12785" y="7638"/>
                    <a:pt x="12638" y="7554"/>
                    <a:pt x="12513" y="7470"/>
                  </a:cubicBezTo>
                  <a:cubicBezTo>
                    <a:pt x="12387" y="7408"/>
                    <a:pt x="12282" y="7345"/>
                    <a:pt x="12157" y="7282"/>
                  </a:cubicBezTo>
                  <a:lnTo>
                    <a:pt x="11613" y="6968"/>
                  </a:lnTo>
                  <a:lnTo>
                    <a:pt x="10797" y="6487"/>
                  </a:lnTo>
                  <a:cubicBezTo>
                    <a:pt x="10818" y="6299"/>
                    <a:pt x="10818" y="6131"/>
                    <a:pt x="10839" y="5943"/>
                  </a:cubicBezTo>
                  <a:cubicBezTo>
                    <a:pt x="10881" y="5692"/>
                    <a:pt x="10901" y="5462"/>
                    <a:pt x="10943" y="5211"/>
                  </a:cubicBezTo>
                  <a:cubicBezTo>
                    <a:pt x="10985" y="5022"/>
                    <a:pt x="10881" y="4834"/>
                    <a:pt x="10692" y="4771"/>
                  </a:cubicBezTo>
                  <a:cubicBezTo>
                    <a:pt x="10650" y="4757"/>
                    <a:pt x="10607" y="4750"/>
                    <a:pt x="10566" y="4750"/>
                  </a:cubicBezTo>
                  <a:cubicBezTo>
                    <a:pt x="10424" y="4750"/>
                    <a:pt x="10297" y="4830"/>
                    <a:pt x="10232" y="4960"/>
                  </a:cubicBezTo>
                  <a:cubicBezTo>
                    <a:pt x="10211" y="5022"/>
                    <a:pt x="10211" y="5064"/>
                    <a:pt x="10211" y="5127"/>
                  </a:cubicBezTo>
                  <a:cubicBezTo>
                    <a:pt x="10169" y="5378"/>
                    <a:pt x="10148" y="5692"/>
                    <a:pt x="10106" y="5901"/>
                  </a:cubicBezTo>
                  <a:cubicBezTo>
                    <a:pt x="10085" y="6131"/>
                    <a:pt x="10065" y="6340"/>
                    <a:pt x="10044" y="6592"/>
                  </a:cubicBezTo>
                  <a:lnTo>
                    <a:pt x="8851" y="6068"/>
                  </a:lnTo>
                  <a:cubicBezTo>
                    <a:pt x="8851" y="6027"/>
                    <a:pt x="8851" y="6006"/>
                    <a:pt x="8851" y="5964"/>
                  </a:cubicBezTo>
                  <a:cubicBezTo>
                    <a:pt x="8935" y="5441"/>
                    <a:pt x="8997" y="4939"/>
                    <a:pt x="9081" y="4416"/>
                  </a:cubicBezTo>
                  <a:cubicBezTo>
                    <a:pt x="9102" y="4164"/>
                    <a:pt x="9165" y="3892"/>
                    <a:pt x="9165" y="3641"/>
                  </a:cubicBezTo>
                  <a:cubicBezTo>
                    <a:pt x="9186" y="3380"/>
                    <a:pt x="8997" y="3249"/>
                    <a:pt x="8809" y="3249"/>
                  </a:cubicBezTo>
                  <a:cubicBezTo>
                    <a:pt x="8621" y="3249"/>
                    <a:pt x="8432" y="3380"/>
                    <a:pt x="8453" y="3641"/>
                  </a:cubicBezTo>
                  <a:cubicBezTo>
                    <a:pt x="8432" y="3767"/>
                    <a:pt x="8432" y="3892"/>
                    <a:pt x="8412" y="4018"/>
                  </a:cubicBezTo>
                  <a:cubicBezTo>
                    <a:pt x="8349" y="4499"/>
                    <a:pt x="8265" y="4980"/>
                    <a:pt x="8202" y="5462"/>
                  </a:cubicBezTo>
                  <a:cubicBezTo>
                    <a:pt x="8181" y="5566"/>
                    <a:pt x="8160" y="5671"/>
                    <a:pt x="8140" y="5776"/>
                  </a:cubicBezTo>
                  <a:lnTo>
                    <a:pt x="8098" y="5776"/>
                  </a:lnTo>
                  <a:lnTo>
                    <a:pt x="6131" y="4960"/>
                  </a:lnTo>
                  <a:cubicBezTo>
                    <a:pt x="6080" y="4934"/>
                    <a:pt x="6027" y="4922"/>
                    <a:pt x="5974" y="4922"/>
                  </a:cubicBezTo>
                  <a:cubicBezTo>
                    <a:pt x="5856" y="4922"/>
                    <a:pt x="5743" y="4983"/>
                    <a:pt x="5671" y="5085"/>
                  </a:cubicBezTo>
                  <a:cubicBezTo>
                    <a:pt x="5566" y="5232"/>
                    <a:pt x="5587" y="5420"/>
                    <a:pt x="5733" y="5545"/>
                  </a:cubicBezTo>
                  <a:cubicBezTo>
                    <a:pt x="5796" y="5608"/>
                    <a:pt x="5859" y="5650"/>
                    <a:pt x="5943" y="5671"/>
                  </a:cubicBezTo>
                  <a:cubicBezTo>
                    <a:pt x="6194" y="5776"/>
                    <a:pt x="6445" y="5880"/>
                    <a:pt x="6717" y="5985"/>
                  </a:cubicBezTo>
                  <a:lnTo>
                    <a:pt x="8056" y="6508"/>
                  </a:lnTo>
                  <a:cubicBezTo>
                    <a:pt x="8014" y="6947"/>
                    <a:pt x="7972" y="7387"/>
                    <a:pt x="7909" y="7826"/>
                  </a:cubicBezTo>
                  <a:lnTo>
                    <a:pt x="7344" y="7554"/>
                  </a:lnTo>
                  <a:cubicBezTo>
                    <a:pt x="7072" y="7449"/>
                    <a:pt x="6800" y="7303"/>
                    <a:pt x="6507" y="7198"/>
                  </a:cubicBezTo>
                  <a:cubicBezTo>
                    <a:pt x="6467" y="7185"/>
                    <a:pt x="6425" y="7178"/>
                    <a:pt x="6383" y="7178"/>
                  </a:cubicBezTo>
                  <a:cubicBezTo>
                    <a:pt x="6235" y="7178"/>
                    <a:pt x="6096" y="7265"/>
                    <a:pt x="6047" y="7429"/>
                  </a:cubicBezTo>
                  <a:cubicBezTo>
                    <a:pt x="5984" y="7617"/>
                    <a:pt x="6068" y="7826"/>
                    <a:pt x="6277" y="7889"/>
                  </a:cubicBezTo>
                  <a:cubicBezTo>
                    <a:pt x="6570" y="8014"/>
                    <a:pt x="6863" y="8140"/>
                    <a:pt x="7156" y="8265"/>
                  </a:cubicBezTo>
                  <a:lnTo>
                    <a:pt x="7470" y="8412"/>
                  </a:lnTo>
                  <a:lnTo>
                    <a:pt x="7470" y="9186"/>
                  </a:lnTo>
                  <a:lnTo>
                    <a:pt x="7470" y="9960"/>
                  </a:lnTo>
                  <a:cubicBezTo>
                    <a:pt x="7470" y="10107"/>
                    <a:pt x="7449" y="10253"/>
                    <a:pt x="7449" y="10379"/>
                  </a:cubicBezTo>
                  <a:cubicBezTo>
                    <a:pt x="7449" y="10462"/>
                    <a:pt x="7449" y="10546"/>
                    <a:pt x="7449" y="10609"/>
                  </a:cubicBezTo>
                  <a:cubicBezTo>
                    <a:pt x="7470" y="10755"/>
                    <a:pt x="7491" y="10881"/>
                    <a:pt x="7491" y="11048"/>
                  </a:cubicBezTo>
                  <a:lnTo>
                    <a:pt x="7303" y="10944"/>
                  </a:lnTo>
                  <a:cubicBezTo>
                    <a:pt x="6821" y="10672"/>
                    <a:pt x="6319" y="10379"/>
                    <a:pt x="5838" y="10107"/>
                  </a:cubicBezTo>
                  <a:cubicBezTo>
                    <a:pt x="5733" y="10044"/>
                    <a:pt x="5671" y="9960"/>
                    <a:pt x="5650" y="9835"/>
                  </a:cubicBezTo>
                  <a:cubicBezTo>
                    <a:pt x="5608" y="9563"/>
                    <a:pt x="5545" y="9291"/>
                    <a:pt x="5482" y="8998"/>
                  </a:cubicBezTo>
                  <a:cubicBezTo>
                    <a:pt x="5378" y="8537"/>
                    <a:pt x="5273" y="8077"/>
                    <a:pt x="5168" y="7617"/>
                  </a:cubicBezTo>
                  <a:cubicBezTo>
                    <a:pt x="5127" y="7449"/>
                    <a:pt x="5085" y="7282"/>
                    <a:pt x="5043" y="7094"/>
                  </a:cubicBezTo>
                  <a:cubicBezTo>
                    <a:pt x="5001" y="6885"/>
                    <a:pt x="4959" y="6696"/>
                    <a:pt x="4896" y="6508"/>
                  </a:cubicBezTo>
                  <a:cubicBezTo>
                    <a:pt x="4860" y="6344"/>
                    <a:pt x="4713" y="6228"/>
                    <a:pt x="4551" y="6228"/>
                  </a:cubicBezTo>
                  <a:cubicBezTo>
                    <a:pt x="4527" y="6228"/>
                    <a:pt x="4502" y="6230"/>
                    <a:pt x="4478" y="6236"/>
                  </a:cubicBezTo>
                  <a:cubicBezTo>
                    <a:pt x="4290" y="6278"/>
                    <a:pt x="4164" y="6445"/>
                    <a:pt x="4185" y="6612"/>
                  </a:cubicBezTo>
                  <a:cubicBezTo>
                    <a:pt x="4206" y="6654"/>
                    <a:pt x="4206" y="6717"/>
                    <a:pt x="4206" y="6759"/>
                  </a:cubicBezTo>
                  <a:cubicBezTo>
                    <a:pt x="4248" y="6905"/>
                    <a:pt x="4290" y="7052"/>
                    <a:pt x="4331" y="7198"/>
                  </a:cubicBezTo>
                  <a:cubicBezTo>
                    <a:pt x="4394" y="7429"/>
                    <a:pt x="4436" y="7659"/>
                    <a:pt x="4478" y="7889"/>
                  </a:cubicBezTo>
                  <a:cubicBezTo>
                    <a:pt x="4603" y="8391"/>
                    <a:pt x="4708" y="8893"/>
                    <a:pt x="4834" y="9374"/>
                  </a:cubicBezTo>
                  <a:cubicBezTo>
                    <a:pt x="4834" y="9395"/>
                    <a:pt x="4834" y="9416"/>
                    <a:pt x="4834" y="9437"/>
                  </a:cubicBezTo>
                  <a:cubicBezTo>
                    <a:pt x="4771" y="9416"/>
                    <a:pt x="4708" y="9374"/>
                    <a:pt x="4645" y="9353"/>
                  </a:cubicBezTo>
                  <a:cubicBezTo>
                    <a:pt x="4478" y="9249"/>
                    <a:pt x="4311" y="9144"/>
                    <a:pt x="4122" y="9081"/>
                  </a:cubicBezTo>
                  <a:cubicBezTo>
                    <a:pt x="3704" y="8893"/>
                    <a:pt x="3767" y="8956"/>
                    <a:pt x="3641" y="8517"/>
                  </a:cubicBezTo>
                  <a:cubicBezTo>
                    <a:pt x="3515" y="8014"/>
                    <a:pt x="3390" y="7491"/>
                    <a:pt x="3264" y="6989"/>
                  </a:cubicBezTo>
                  <a:cubicBezTo>
                    <a:pt x="3222" y="6843"/>
                    <a:pt x="3160" y="6696"/>
                    <a:pt x="3097" y="6550"/>
                  </a:cubicBezTo>
                  <a:cubicBezTo>
                    <a:pt x="3023" y="6416"/>
                    <a:pt x="2896" y="6346"/>
                    <a:pt x="2769" y="6346"/>
                  </a:cubicBezTo>
                  <a:cubicBezTo>
                    <a:pt x="2717" y="6346"/>
                    <a:pt x="2665" y="6358"/>
                    <a:pt x="2616" y="6382"/>
                  </a:cubicBezTo>
                  <a:cubicBezTo>
                    <a:pt x="2427" y="6466"/>
                    <a:pt x="2365" y="6675"/>
                    <a:pt x="2448" y="6864"/>
                  </a:cubicBezTo>
                  <a:cubicBezTo>
                    <a:pt x="2448" y="6905"/>
                    <a:pt x="2490" y="6947"/>
                    <a:pt x="2511" y="7010"/>
                  </a:cubicBezTo>
                  <a:cubicBezTo>
                    <a:pt x="2532" y="7073"/>
                    <a:pt x="2553" y="7136"/>
                    <a:pt x="2574" y="7198"/>
                  </a:cubicBezTo>
                  <a:cubicBezTo>
                    <a:pt x="2658" y="7533"/>
                    <a:pt x="2720" y="7847"/>
                    <a:pt x="2804" y="8182"/>
                  </a:cubicBezTo>
                  <a:cubicBezTo>
                    <a:pt x="2825" y="8224"/>
                    <a:pt x="2825" y="8265"/>
                    <a:pt x="2825" y="8307"/>
                  </a:cubicBezTo>
                  <a:lnTo>
                    <a:pt x="2114" y="7952"/>
                  </a:lnTo>
                  <a:cubicBezTo>
                    <a:pt x="2051" y="7910"/>
                    <a:pt x="1988" y="7847"/>
                    <a:pt x="1967" y="7763"/>
                  </a:cubicBezTo>
                  <a:cubicBezTo>
                    <a:pt x="1883" y="7408"/>
                    <a:pt x="1800" y="7073"/>
                    <a:pt x="1695" y="6738"/>
                  </a:cubicBezTo>
                  <a:cubicBezTo>
                    <a:pt x="1674" y="6675"/>
                    <a:pt x="1632" y="6592"/>
                    <a:pt x="1570" y="6550"/>
                  </a:cubicBezTo>
                  <a:cubicBezTo>
                    <a:pt x="1499" y="6485"/>
                    <a:pt x="1417" y="6457"/>
                    <a:pt x="1338" y="6457"/>
                  </a:cubicBezTo>
                  <a:cubicBezTo>
                    <a:pt x="1133" y="6457"/>
                    <a:pt x="944" y="6644"/>
                    <a:pt x="1005" y="6885"/>
                  </a:cubicBezTo>
                  <a:cubicBezTo>
                    <a:pt x="1046" y="7115"/>
                    <a:pt x="1109" y="7366"/>
                    <a:pt x="1172" y="7596"/>
                  </a:cubicBezTo>
                  <a:cubicBezTo>
                    <a:pt x="1193" y="7659"/>
                    <a:pt x="1214" y="7763"/>
                    <a:pt x="1256" y="7847"/>
                  </a:cubicBezTo>
                  <a:cubicBezTo>
                    <a:pt x="1130" y="7889"/>
                    <a:pt x="1026" y="7910"/>
                    <a:pt x="921" y="7931"/>
                  </a:cubicBezTo>
                  <a:cubicBezTo>
                    <a:pt x="691" y="7993"/>
                    <a:pt x="481" y="8056"/>
                    <a:pt x="272" y="8119"/>
                  </a:cubicBezTo>
                  <a:cubicBezTo>
                    <a:pt x="126" y="8161"/>
                    <a:pt x="21" y="8286"/>
                    <a:pt x="21" y="8433"/>
                  </a:cubicBezTo>
                  <a:cubicBezTo>
                    <a:pt x="21" y="8579"/>
                    <a:pt x="105" y="8705"/>
                    <a:pt x="230" y="8768"/>
                  </a:cubicBezTo>
                  <a:cubicBezTo>
                    <a:pt x="276" y="8802"/>
                    <a:pt x="335" y="8818"/>
                    <a:pt x="396" y="8818"/>
                  </a:cubicBezTo>
                  <a:cubicBezTo>
                    <a:pt x="446" y="8818"/>
                    <a:pt x="497" y="8807"/>
                    <a:pt x="544" y="8789"/>
                  </a:cubicBezTo>
                  <a:cubicBezTo>
                    <a:pt x="879" y="8705"/>
                    <a:pt x="1214" y="8621"/>
                    <a:pt x="1549" y="8537"/>
                  </a:cubicBezTo>
                  <a:cubicBezTo>
                    <a:pt x="1566" y="8529"/>
                    <a:pt x="1587" y="8524"/>
                    <a:pt x="1610" y="8524"/>
                  </a:cubicBezTo>
                  <a:cubicBezTo>
                    <a:pt x="1642" y="8524"/>
                    <a:pt x="1679" y="8534"/>
                    <a:pt x="1716" y="8558"/>
                  </a:cubicBezTo>
                  <a:cubicBezTo>
                    <a:pt x="1946" y="8684"/>
                    <a:pt x="2176" y="8851"/>
                    <a:pt x="2427" y="8998"/>
                  </a:cubicBezTo>
                  <a:cubicBezTo>
                    <a:pt x="2134" y="9102"/>
                    <a:pt x="1883" y="9186"/>
                    <a:pt x="1611" y="9270"/>
                  </a:cubicBezTo>
                  <a:cubicBezTo>
                    <a:pt x="1423" y="9333"/>
                    <a:pt x="1214" y="9395"/>
                    <a:pt x="984" y="9395"/>
                  </a:cubicBezTo>
                  <a:cubicBezTo>
                    <a:pt x="795" y="9416"/>
                    <a:pt x="628" y="9584"/>
                    <a:pt x="649" y="9772"/>
                  </a:cubicBezTo>
                  <a:cubicBezTo>
                    <a:pt x="669" y="9969"/>
                    <a:pt x="819" y="10129"/>
                    <a:pt x="1011" y="10129"/>
                  </a:cubicBezTo>
                  <a:cubicBezTo>
                    <a:pt x="1023" y="10129"/>
                    <a:pt x="1035" y="10129"/>
                    <a:pt x="1046" y="10128"/>
                  </a:cubicBezTo>
                  <a:cubicBezTo>
                    <a:pt x="1193" y="10128"/>
                    <a:pt x="1339" y="10086"/>
                    <a:pt x="1486" y="10065"/>
                  </a:cubicBezTo>
                  <a:cubicBezTo>
                    <a:pt x="1737" y="10002"/>
                    <a:pt x="1967" y="9898"/>
                    <a:pt x="2218" y="9835"/>
                  </a:cubicBezTo>
                  <a:cubicBezTo>
                    <a:pt x="2574" y="9730"/>
                    <a:pt x="2930" y="9646"/>
                    <a:pt x="3285" y="9542"/>
                  </a:cubicBezTo>
                  <a:cubicBezTo>
                    <a:pt x="3308" y="9536"/>
                    <a:pt x="3329" y="9534"/>
                    <a:pt x="3348" y="9534"/>
                  </a:cubicBezTo>
                  <a:cubicBezTo>
                    <a:pt x="3403" y="9534"/>
                    <a:pt x="3449" y="9553"/>
                    <a:pt x="3494" y="9584"/>
                  </a:cubicBezTo>
                  <a:lnTo>
                    <a:pt x="4331" y="10149"/>
                  </a:lnTo>
                  <a:cubicBezTo>
                    <a:pt x="4352" y="10149"/>
                    <a:pt x="4394" y="10190"/>
                    <a:pt x="4415" y="10211"/>
                  </a:cubicBezTo>
                  <a:lnTo>
                    <a:pt x="2950" y="10672"/>
                  </a:lnTo>
                  <a:cubicBezTo>
                    <a:pt x="2553" y="10797"/>
                    <a:pt x="2134" y="10902"/>
                    <a:pt x="1737" y="11027"/>
                  </a:cubicBezTo>
                  <a:cubicBezTo>
                    <a:pt x="1632" y="11048"/>
                    <a:pt x="1549" y="11111"/>
                    <a:pt x="1507" y="11195"/>
                  </a:cubicBezTo>
                  <a:cubicBezTo>
                    <a:pt x="1423" y="11320"/>
                    <a:pt x="1423" y="11488"/>
                    <a:pt x="1528" y="11592"/>
                  </a:cubicBezTo>
                  <a:cubicBezTo>
                    <a:pt x="1586" y="11695"/>
                    <a:pt x="1686" y="11746"/>
                    <a:pt x="1791" y="11746"/>
                  </a:cubicBezTo>
                  <a:cubicBezTo>
                    <a:pt x="1835" y="11746"/>
                    <a:pt x="1881" y="11737"/>
                    <a:pt x="1925" y="11718"/>
                  </a:cubicBezTo>
                  <a:cubicBezTo>
                    <a:pt x="2386" y="11592"/>
                    <a:pt x="2825" y="11467"/>
                    <a:pt x="3285" y="11320"/>
                  </a:cubicBezTo>
                  <a:cubicBezTo>
                    <a:pt x="3913" y="11132"/>
                    <a:pt x="4541" y="10923"/>
                    <a:pt x="5168" y="10714"/>
                  </a:cubicBezTo>
                  <a:lnTo>
                    <a:pt x="5231" y="10693"/>
                  </a:lnTo>
                  <a:cubicBezTo>
                    <a:pt x="5266" y="10684"/>
                    <a:pt x="5297" y="10679"/>
                    <a:pt x="5326" y="10679"/>
                  </a:cubicBezTo>
                  <a:cubicBezTo>
                    <a:pt x="5367" y="10679"/>
                    <a:pt x="5404" y="10689"/>
                    <a:pt x="5440" y="10714"/>
                  </a:cubicBezTo>
                  <a:cubicBezTo>
                    <a:pt x="5984" y="11027"/>
                    <a:pt x="6507" y="11341"/>
                    <a:pt x="7031" y="11634"/>
                  </a:cubicBezTo>
                  <a:cubicBezTo>
                    <a:pt x="7052" y="11655"/>
                    <a:pt x="7072" y="11676"/>
                    <a:pt x="7093" y="11697"/>
                  </a:cubicBezTo>
                  <a:cubicBezTo>
                    <a:pt x="6800" y="11864"/>
                    <a:pt x="6487" y="12053"/>
                    <a:pt x="6235" y="12199"/>
                  </a:cubicBezTo>
                  <a:cubicBezTo>
                    <a:pt x="6005" y="12346"/>
                    <a:pt x="5733" y="12492"/>
                    <a:pt x="5482" y="12638"/>
                  </a:cubicBezTo>
                  <a:cubicBezTo>
                    <a:pt x="5252" y="12764"/>
                    <a:pt x="5043" y="12869"/>
                    <a:pt x="4813" y="12994"/>
                  </a:cubicBezTo>
                  <a:cubicBezTo>
                    <a:pt x="4478" y="12722"/>
                    <a:pt x="4143" y="12471"/>
                    <a:pt x="3808" y="12199"/>
                  </a:cubicBezTo>
                  <a:cubicBezTo>
                    <a:pt x="3731" y="12147"/>
                    <a:pt x="3645" y="12112"/>
                    <a:pt x="3557" y="12112"/>
                  </a:cubicBezTo>
                  <a:cubicBezTo>
                    <a:pt x="3502" y="12112"/>
                    <a:pt x="3446" y="12125"/>
                    <a:pt x="3390" y="12157"/>
                  </a:cubicBezTo>
                  <a:cubicBezTo>
                    <a:pt x="3264" y="12199"/>
                    <a:pt x="3181" y="12346"/>
                    <a:pt x="3181" y="12492"/>
                  </a:cubicBezTo>
                  <a:cubicBezTo>
                    <a:pt x="3181" y="12618"/>
                    <a:pt x="3243" y="12722"/>
                    <a:pt x="3348" y="12785"/>
                  </a:cubicBezTo>
                  <a:lnTo>
                    <a:pt x="4059" y="13308"/>
                  </a:lnTo>
                  <a:lnTo>
                    <a:pt x="4541" y="13685"/>
                  </a:lnTo>
                  <a:lnTo>
                    <a:pt x="3494" y="14438"/>
                  </a:lnTo>
                  <a:cubicBezTo>
                    <a:pt x="3453" y="14417"/>
                    <a:pt x="3411" y="14396"/>
                    <a:pt x="3369" y="14354"/>
                  </a:cubicBezTo>
                  <a:lnTo>
                    <a:pt x="2302" y="13517"/>
                  </a:lnTo>
                  <a:cubicBezTo>
                    <a:pt x="2051" y="13329"/>
                    <a:pt x="1821" y="13141"/>
                    <a:pt x="1570" y="12973"/>
                  </a:cubicBezTo>
                  <a:cubicBezTo>
                    <a:pt x="1505" y="12925"/>
                    <a:pt x="1429" y="12902"/>
                    <a:pt x="1353" y="12902"/>
                  </a:cubicBezTo>
                  <a:cubicBezTo>
                    <a:pt x="1231" y="12902"/>
                    <a:pt x="1111" y="12962"/>
                    <a:pt x="1046" y="13078"/>
                  </a:cubicBezTo>
                  <a:cubicBezTo>
                    <a:pt x="942" y="13266"/>
                    <a:pt x="1005" y="13496"/>
                    <a:pt x="1193" y="13580"/>
                  </a:cubicBezTo>
                  <a:cubicBezTo>
                    <a:pt x="1318" y="13664"/>
                    <a:pt x="1444" y="13747"/>
                    <a:pt x="1570" y="13852"/>
                  </a:cubicBezTo>
                  <a:lnTo>
                    <a:pt x="2762" y="14773"/>
                  </a:lnTo>
                  <a:cubicBezTo>
                    <a:pt x="2804" y="14815"/>
                    <a:pt x="2825" y="14856"/>
                    <a:pt x="2867" y="14877"/>
                  </a:cubicBezTo>
                  <a:cubicBezTo>
                    <a:pt x="2469" y="15191"/>
                    <a:pt x="2093" y="15505"/>
                    <a:pt x="1716" y="15819"/>
                  </a:cubicBezTo>
                  <a:cubicBezTo>
                    <a:pt x="1528" y="15965"/>
                    <a:pt x="1339" y="16091"/>
                    <a:pt x="1151" y="16237"/>
                  </a:cubicBezTo>
                  <a:cubicBezTo>
                    <a:pt x="1005" y="16342"/>
                    <a:pt x="963" y="16530"/>
                    <a:pt x="1026" y="16677"/>
                  </a:cubicBezTo>
                  <a:cubicBezTo>
                    <a:pt x="1095" y="16798"/>
                    <a:pt x="1221" y="16876"/>
                    <a:pt x="1357" y="16876"/>
                  </a:cubicBezTo>
                  <a:cubicBezTo>
                    <a:pt x="1386" y="16876"/>
                    <a:pt x="1415" y="16872"/>
                    <a:pt x="1444" y="16865"/>
                  </a:cubicBezTo>
                  <a:cubicBezTo>
                    <a:pt x="1528" y="16844"/>
                    <a:pt x="1590" y="16802"/>
                    <a:pt x="1632" y="16781"/>
                  </a:cubicBezTo>
                  <a:cubicBezTo>
                    <a:pt x="1758" y="16698"/>
                    <a:pt x="1862" y="16614"/>
                    <a:pt x="1946" y="16530"/>
                  </a:cubicBezTo>
                  <a:lnTo>
                    <a:pt x="3264" y="15526"/>
                  </a:lnTo>
                  <a:lnTo>
                    <a:pt x="3494" y="15338"/>
                  </a:lnTo>
                  <a:cubicBezTo>
                    <a:pt x="3871" y="15589"/>
                    <a:pt x="4206" y="15840"/>
                    <a:pt x="4541" y="16112"/>
                  </a:cubicBezTo>
                  <a:lnTo>
                    <a:pt x="4373" y="16258"/>
                  </a:lnTo>
                  <a:lnTo>
                    <a:pt x="3474" y="16907"/>
                  </a:lnTo>
                  <a:cubicBezTo>
                    <a:pt x="3411" y="16949"/>
                    <a:pt x="3348" y="16991"/>
                    <a:pt x="3306" y="17053"/>
                  </a:cubicBezTo>
                  <a:cubicBezTo>
                    <a:pt x="3160" y="17200"/>
                    <a:pt x="3160" y="17409"/>
                    <a:pt x="3306" y="17556"/>
                  </a:cubicBezTo>
                  <a:cubicBezTo>
                    <a:pt x="3374" y="17635"/>
                    <a:pt x="3467" y="17671"/>
                    <a:pt x="3561" y="17671"/>
                  </a:cubicBezTo>
                  <a:cubicBezTo>
                    <a:pt x="3640" y="17671"/>
                    <a:pt x="3720" y="17645"/>
                    <a:pt x="3787" y="17597"/>
                  </a:cubicBezTo>
                  <a:cubicBezTo>
                    <a:pt x="3955" y="17451"/>
                    <a:pt x="4122" y="17325"/>
                    <a:pt x="4311" y="17200"/>
                  </a:cubicBezTo>
                  <a:cubicBezTo>
                    <a:pt x="4478" y="17053"/>
                    <a:pt x="4666" y="16928"/>
                    <a:pt x="4855" y="16802"/>
                  </a:cubicBezTo>
                  <a:cubicBezTo>
                    <a:pt x="5106" y="16949"/>
                    <a:pt x="5357" y="17095"/>
                    <a:pt x="5608" y="17242"/>
                  </a:cubicBezTo>
                  <a:cubicBezTo>
                    <a:pt x="6089" y="17493"/>
                    <a:pt x="6528" y="17786"/>
                    <a:pt x="7031" y="18016"/>
                  </a:cubicBezTo>
                  <a:cubicBezTo>
                    <a:pt x="7052" y="18037"/>
                    <a:pt x="7093" y="18058"/>
                    <a:pt x="7135" y="18079"/>
                  </a:cubicBezTo>
                  <a:lnTo>
                    <a:pt x="6989" y="18183"/>
                  </a:lnTo>
                  <a:cubicBezTo>
                    <a:pt x="6507" y="18455"/>
                    <a:pt x="6026" y="18727"/>
                    <a:pt x="5524" y="19020"/>
                  </a:cubicBezTo>
                  <a:cubicBezTo>
                    <a:pt x="5463" y="19069"/>
                    <a:pt x="5387" y="19090"/>
                    <a:pt x="5310" y="19090"/>
                  </a:cubicBezTo>
                  <a:cubicBezTo>
                    <a:pt x="5255" y="19090"/>
                    <a:pt x="5199" y="19079"/>
                    <a:pt x="5147" y="19062"/>
                  </a:cubicBezTo>
                  <a:cubicBezTo>
                    <a:pt x="4917" y="18978"/>
                    <a:pt x="4708" y="18895"/>
                    <a:pt x="4478" y="18832"/>
                  </a:cubicBezTo>
                  <a:lnTo>
                    <a:pt x="2469" y="18204"/>
                  </a:lnTo>
                  <a:cubicBezTo>
                    <a:pt x="2281" y="18141"/>
                    <a:pt x="2093" y="18100"/>
                    <a:pt x="1904" y="18058"/>
                  </a:cubicBezTo>
                  <a:cubicBezTo>
                    <a:pt x="1877" y="18052"/>
                    <a:pt x="1849" y="18049"/>
                    <a:pt x="1821" y="18049"/>
                  </a:cubicBezTo>
                  <a:cubicBezTo>
                    <a:pt x="1663" y="18049"/>
                    <a:pt x="1518" y="18148"/>
                    <a:pt x="1465" y="18309"/>
                  </a:cubicBezTo>
                  <a:cubicBezTo>
                    <a:pt x="1423" y="18497"/>
                    <a:pt x="1528" y="18685"/>
                    <a:pt x="1716" y="18769"/>
                  </a:cubicBezTo>
                  <a:cubicBezTo>
                    <a:pt x="1800" y="18790"/>
                    <a:pt x="1904" y="18811"/>
                    <a:pt x="1988" y="18832"/>
                  </a:cubicBezTo>
                  <a:lnTo>
                    <a:pt x="2260" y="18916"/>
                  </a:lnTo>
                  <a:lnTo>
                    <a:pt x="2909" y="19104"/>
                  </a:lnTo>
                  <a:lnTo>
                    <a:pt x="4311" y="19543"/>
                  </a:lnTo>
                  <a:lnTo>
                    <a:pt x="4415" y="19585"/>
                  </a:lnTo>
                  <a:cubicBezTo>
                    <a:pt x="4394" y="19606"/>
                    <a:pt x="4394" y="19627"/>
                    <a:pt x="4394" y="19627"/>
                  </a:cubicBezTo>
                  <a:lnTo>
                    <a:pt x="3494" y="20213"/>
                  </a:lnTo>
                  <a:cubicBezTo>
                    <a:pt x="3464" y="20243"/>
                    <a:pt x="3411" y="20263"/>
                    <a:pt x="3360" y="20263"/>
                  </a:cubicBezTo>
                  <a:cubicBezTo>
                    <a:pt x="3341" y="20263"/>
                    <a:pt x="3323" y="20260"/>
                    <a:pt x="3306" y="20255"/>
                  </a:cubicBezTo>
                  <a:cubicBezTo>
                    <a:pt x="2909" y="20129"/>
                    <a:pt x="2532" y="20045"/>
                    <a:pt x="2134" y="19920"/>
                  </a:cubicBezTo>
                  <a:cubicBezTo>
                    <a:pt x="1821" y="19815"/>
                    <a:pt x="1486" y="19732"/>
                    <a:pt x="1130" y="19669"/>
                  </a:cubicBezTo>
                  <a:cubicBezTo>
                    <a:pt x="1103" y="19663"/>
                    <a:pt x="1076" y="19661"/>
                    <a:pt x="1049" y="19661"/>
                  </a:cubicBezTo>
                  <a:cubicBezTo>
                    <a:pt x="870" y="19661"/>
                    <a:pt x="706" y="19780"/>
                    <a:pt x="670" y="19962"/>
                  </a:cubicBezTo>
                  <a:cubicBezTo>
                    <a:pt x="649" y="20171"/>
                    <a:pt x="774" y="20359"/>
                    <a:pt x="984" y="20380"/>
                  </a:cubicBezTo>
                  <a:cubicBezTo>
                    <a:pt x="1046" y="20401"/>
                    <a:pt x="1088" y="20401"/>
                    <a:pt x="1151" y="20401"/>
                  </a:cubicBezTo>
                  <a:cubicBezTo>
                    <a:pt x="1214" y="20401"/>
                    <a:pt x="1277" y="20422"/>
                    <a:pt x="1339" y="20443"/>
                  </a:cubicBezTo>
                  <a:cubicBezTo>
                    <a:pt x="1674" y="20527"/>
                    <a:pt x="2009" y="20631"/>
                    <a:pt x="2344" y="20736"/>
                  </a:cubicBezTo>
                  <a:lnTo>
                    <a:pt x="2448" y="20778"/>
                  </a:lnTo>
                  <a:cubicBezTo>
                    <a:pt x="2197" y="20924"/>
                    <a:pt x="1988" y="21071"/>
                    <a:pt x="1758" y="21217"/>
                  </a:cubicBezTo>
                  <a:cubicBezTo>
                    <a:pt x="1719" y="21243"/>
                    <a:pt x="1672" y="21261"/>
                    <a:pt x="1622" y="21261"/>
                  </a:cubicBezTo>
                  <a:cubicBezTo>
                    <a:pt x="1592" y="21261"/>
                    <a:pt x="1560" y="21254"/>
                    <a:pt x="1528" y="21238"/>
                  </a:cubicBezTo>
                  <a:cubicBezTo>
                    <a:pt x="1339" y="21196"/>
                    <a:pt x="1130" y="21133"/>
                    <a:pt x="921" y="21092"/>
                  </a:cubicBezTo>
                  <a:cubicBezTo>
                    <a:pt x="774" y="21050"/>
                    <a:pt x="649" y="21008"/>
                    <a:pt x="523" y="20966"/>
                  </a:cubicBezTo>
                  <a:cubicBezTo>
                    <a:pt x="487" y="20955"/>
                    <a:pt x="450" y="20950"/>
                    <a:pt x="414" y="20950"/>
                  </a:cubicBezTo>
                  <a:cubicBezTo>
                    <a:pt x="246" y="20950"/>
                    <a:pt x="98" y="21066"/>
                    <a:pt x="63" y="21238"/>
                  </a:cubicBezTo>
                  <a:cubicBezTo>
                    <a:pt x="0" y="21426"/>
                    <a:pt x="126" y="21615"/>
                    <a:pt x="314" y="21677"/>
                  </a:cubicBezTo>
                  <a:cubicBezTo>
                    <a:pt x="440" y="21719"/>
                    <a:pt x="565" y="21740"/>
                    <a:pt x="691" y="21782"/>
                  </a:cubicBezTo>
                  <a:lnTo>
                    <a:pt x="1277" y="21929"/>
                  </a:lnTo>
                  <a:cubicBezTo>
                    <a:pt x="1235" y="22033"/>
                    <a:pt x="1214" y="22117"/>
                    <a:pt x="1193" y="22222"/>
                  </a:cubicBezTo>
                  <a:cubicBezTo>
                    <a:pt x="1130" y="22452"/>
                    <a:pt x="1067" y="22682"/>
                    <a:pt x="1026" y="22912"/>
                  </a:cubicBezTo>
                  <a:cubicBezTo>
                    <a:pt x="984" y="23121"/>
                    <a:pt x="1109" y="23310"/>
                    <a:pt x="1318" y="23330"/>
                  </a:cubicBezTo>
                  <a:cubicBezTo>
                    <a:pt x="1343" y="23336"/>
                    <a:pt x="1367" y="23339"/>
                    <a:pt x="1391" y="23339"/>
                  </a:cubicBezTo>
                  <a:cubicBezTo>
                    <a:pt x="1549" y="23339"/>
                    <a:pt x="1682" y="23222"/>
                    <a:pt x="1737" y="23058"/>
                  </a:cubicBezTo>
                  <a:cubicBezTo>
                    <a:pt x="1800" y="22786"/>
                    <a:pt x="1862" y="22514"/>
                    <a:pt x="1946" y="22242"/>
                  </a:cubicBezTo>
                  <a:cubicBezTo>
                    <a:pt x="2051" y="21845"/>
                    <a:pt x="1967" y="21950"/>
                    <a:pt x="2323" y="21761"/>
                  </a:cubicBezTo>
                  <a:lnTo>
                    <a:pt x="2406" y="21719"/>
                  </a:lnTo>
                  <a:cubicBezTo>
                    <a:pt x="2553" y="21636"/>
                    <a:pt x="2699" y="21573"/>
                    <a:pt x="2867" y="21489"/>
                  </a:cubicBezTo>
                  <a:lnTo>
                    <a:pt x="2867" y="21489"/>
                  </a:lnTo>
                  <a:cubicBezTo>
                    <a:pt x="2825" y="21657"/>
                    <a:pt x="2783" y="21803"/>
                    <a:pt x="2762" y="21929"/>
                  </a:cubicBezTo>
                  <a:cubicBezTo>
                    <a:pt x="2699" y="22284"/>
                    <a:pt x="2595" y="22619"/>
                    <a:pt x="2469" y="22933"/>
                  </a:cubicBezTo>
                  <a:cubicBezTo>
                    <a:pt x="2448" y="22954"/>
                    <a:pt x="2448" y="22975"/>
                    <a:pt x="2448" y="22996"/>
                  </a:cubicBezTo>
                  <a:cubicBezTo>
                    <a:pt x="2406" y="23142"/>
                    <a:pt x="2448" y="23289"/>
                    <a:pt x="2574" y="23372"/>
                  </a:cubicBezTo>
                  <a:cubicBezTo>
                    <a:pt x="2637" y="23425"/>
                    <a:pt x="2710" y="23451"/>
                    <a:pt x="2783" y="23451"/>
                  </a:cubicBezTo>
                  <a:cubicBezTo>
                    <a:pt x="2856" y="23451"/>
                    <a:pt x="2930" y="23425"/>
                    <a:pt x="2992" y="23372"/>
                  </a:cubicBezTo>
                  <a:cubicBezTo>
                    <a:pt x="3055" y="23330"/>
                    <a:pt x="3118" y="23268"/>
                    <a:pt x="3139" y="23184"/>
                  </a:cubicBezTo>
                  <a:cubicBezTo>
                    <a:pt x="3264" y="22933"/>
                    <a:pt x="3348" y="22640"/>
                    <a:pt x="3411" y="22368"/>
                  </a:cubicBezTo>
                  <a:cubicBezTo>
                    <a:pt x="3515" y="21929"/>
                    <a:pt x="3641" y="21489"/>
                    <a:pt x="3746" y="21050"/>
                  </a:cubicBezTo>
                  <a:cubicBezTo>
                    <a:pt x="3767" y="20966"/>
                    <a:pt x="3829" y="20882"/>
                    <a:pt x="3934" y="20841"/>
                  </a:cubicBezTo>
                  <a:lnTo>
                    <a:pt x="4771" y="20422"/>
                  </a:lnTo>
                  <a:cubicBezTo>
                    <a:pt x="4813" y="20401"/>
                    <a:pt x="4855" y="20380"/>
                    <a:pt x="4875" y="20380"/>
                  </a:cubicBezTo>
                  <a:cubicBezTo>
                    <a:pt x="4771" y="20924"/>
                    <a:pt x="4645" y="21447"/>
                    <a:pt x="4541" y="21970"/>
                  </a:cubicBezTo>
                  <a:cubicBezTo>
                    <a:pt x="4457" y="22347"/>
                    <a:pt x="4352" y="22724"/>
                    <a:pt x="4269" y="23100"/>
                  </a:cubicBezTo>
                  <a:cubicBezTo>
                    <a:pt x="4248" y="23184"/>
                    <a:pt x="4248" y="23310"/>
                    <a:pt x="4311" y="23393"/>
                  </a:cubicBezTo>
                  <a:cubicBezTo>
                    <a:pt x="4367" y="23506"/>
                    <a:pt x="4490" y="23585"/>
                    <a:pt x="4621" y="23585"/>
                  </a:cubicBezTo>
                  <a:cubicBezTo>
                    <a:pt x="4636" y="23585"/>
                    <a:pt x="4651" y="23584"/>
                    <a:pt x="4666" y="23582"/>
                  </a:cubicBezTo>
                  <a:cubicBezTo>
                    <a:pt x="4813" y="23561"/>
                    <a:pt x="4938" y="23435"/>
                    <a:pt x="4959" y="23289"/>
                  </a:cubicBezTo>
                  <a:cubicBezTo>
                    <a:pt x="5085" y="22849"/>
                    <a:pt x="5189" y="22389"/>
                    <a:pt x="5294" y="21929"/>
                  </a:cubicBezTo>
                  <a:cubicBezTo>
                    <a:pt x="5440" y="21259"/>
                    <a:pt x="5587" y="20610"/>
                    <a:pt x="5733" y="19941"/>
                  </a:cubicBezTo>
                  <a:cubicBezTo>
                    <a:pt x="5733" y="19857"/>
                    <a:pt x="5796" y="19773"/>
                    <a:pt x="5880" y="19732"/>
                  </a:cubicBezTo>
                  <a:cubicBezTo>
                    <a:pt x="6382" y="19439"/>
                    <a:pt x="6884" y="19146"/>
                    <a:pt x="7407" y="18853"/>
                  </a:cubicBezTo>
                  <a:cubicBezTo>
                    <a:pt x="7449" y="18832"/>
                    <a:pt x="7491" y="18811"/>
                    <a:pt x="7533" y="18790"/>
                  </a:cubicBezTo>
                  <a:lnTo>
                    <a:pt x="7533" y="19794"/>
                  </a:lnTo>
                  <a:lnTo>
                    <a:pt x="7533" y="19941"/>
                  </a:lnTo>
                  <a:cubicBezTo>
                    <a:pt x="7533" y="20087"/>
                    <a:pt x="7533" y="20213"/>
                    <a:pt x="7533" y="20359"/>
                  </a:cubicBezTo>
                  <a:cubicBezTo>
                    <a:pt x="7575" y="20715"/>
                    <a:pt x="7575" y="21071"/>
                    <a:pt x="7512" y="21405"/>
                  </a:cubicBezTo>
                  <a:cubicBezTo>
                    <a:pt x="7470" y="21426"/>
                    <a:pt x="7428" y="21447"/>
                    <a:pt x="7386" y="21468"/>
                  </a:cubicBezTo>
                  <a:lnTo>
                    <a:pt x="6340" y="21908"/>
                  </a:lnTo>
                  <a:cubicBezTo>
                    <a:pt x="6152" y="21991"/>
                    <a:pt x="6047" y="22201"/>
                    <a:pt x="6110" y="22389"/>
                  </a:cubicBezTo>
                  <a:cubicBezTo>
                    <a:pt x="6175" y="22536"/>
                    <a:pt x="6304" y="22619"/>
                    <a:pt x="6446" y="22619"/>
                  </a:cubicBezTo>
                  <a:cubicBezTo>
                    <a:pt x="6487" y="22619"/>
                    <a:pt x="6529" y="22612"/>
                    <a:pt x="6570" y="22598"/>
                  </a:cubicBezTo>
                  <a:cubicBezTo>
                    <a:pt x="6633" y="22577"/>
                    <a:pt x="6675" y="22556"/>
                    <a:pt x="6738" y="22535"/>
                  </a:cubicBezTo>
                  <a:lnTo>
                    <a:pt x="7428" y="22222"/>
                  </a:lnTo>
                  <a:lnTo>
                    <a:pt x="7972" y="21991"/>
                  </a:lnTo>
                  <a:cubicBezTo>
                    <a:pt x="8035" y="22452"/>
                    <a:pt x="8098" y="22870"/>
                    <a:pt x="8119" y="23289"/>
                  </a:cubicBezTo>
                  <a:lnTo>
                    <a:pt x="7993" y="23351"/>
                  </a:lnTo>
                  <a:cubicBezTo>
                    <a:pt x="7428" y="23561"/>
                    <a:pt x="6863" y="23791"/>
                    <a:pt x="6298" y="24021"/>
                  </a:cubicBezTo>
                  <a:cubicBezTo>
                    <a:pt x="6152" y="24084"/>
                    <a:pt x="6026" y="24146"/>
                    <a:pt x="5901" y="24209"/>
                  </a:cubicBezTo>
                  <a:cubicBezTo>
                    <a:pt x="5775" y="24251"/>
                    <a:pt x="5691" y="24356"/>
                    <a:pt x="5671" y="24481"/>
                  </a:cubicBezTo>
                  <a:cubicBezTo>
                    <a:pt x="5650" y="24628"/>
                    <a:pt x="5712" y="24753"/>
                    <a:pt x="5817" y="24837"/>
                  </a:cubicBezTo>
                  <a:cubicBezTo>
                    <a:pt x="5878" y="24886"/>
                    <a:pt x="5954" y="24906"/>
                    <a:pt x="6027" y="24906"/>
                  </a:cubicBezTo>
                  <a:cubicBezTo>
                    <a:pt x="6079" y="24906"/>
                    <a:pt x="6129" y="24896"/>
                    <a:pt x="6173" y="24879"/>
                  </a:cubicBezTo>
                  <a:cubicBezTo>
                    <a:pt x="6340" y="24816"/>
                    <a:pt x="6487" y="24732"/>
                    <a:pt x="6654" y="24670"/>
                  </a:cubicBezTo>
                  <a:cubicBezTo>
                    <a:pt x="7114" y="24481"/>
                    <a:pt x="7596" y="24293"/>
                    <a:pt x="8077" y="24105"/>
                  </a:cubicBezTo>
                  <a:lnTo>
                    <a:pt x="8202" y="24042"/>
                  </a:lnTo>
                  <a:cubicBezTo>
                    <a:pt x="8244" y="24105"/>
                    <a:pt x="8244" y="24146"/>
                    <a:pt x="8244" y="24188"/>
                  </a:cubicBezTo>
                  <a:cubicBezTo>
                    <a:pt x="8286" y="24502"/>
                    <a:pt x="8328" y="24816"/>
                    <a:pt x="8370" y="25130"/>
                  </a:cubicBezTo>
                  <a:cubicBezTo>
                    <a:pt x="8412" y="25465"/>
                    <a:pt x="8474" y="25820"/>
                    <a:pt x="8495" y="26176"/>
                  </a:cubicBezTo>
                  <a:cubicBezTo>
                    <a:pt x="8537" y="26385"/>
                    <a:pt x="8642" y="26532"/>
                    <a:pt x="8851" y="26532"/>
                  </a:cubicBezTo>
                  <a:cubicBezTo>
                    <a:pt x="9060" y="26532"/>
                    <a:pt x="9228" y="26364"/>
                    <a:pt x="9207" y="26155"/>
                  </a:cubicBezTo>
                  <a:cubicBezTo>
                    <a:pt x="9207" y="25988"/>
                    <a:pt x="9207" y="25841"/>
                    <a:pt x="9186" y="25674"/>
                  </a:cubicBezTo>
                  <a:cubicBezTo>
                    <a:pt x="9081" y="25109"/>
                    <a:pt x="8997" y="24544"/>
                    <a:pt x="8914" y="23958"/>
                  </a:cubicBezTo>
                  <a:cubicBezTo>
                    <a:pt x="8914" y="23895"/>
                    <a:pt x="8893" y="23812"/>
                    <a:pt x="8893" y="23728"/>
                  </a:cubicBezTo>
                  <a:lnTo>
                    <a:pt x="10085" y="23205"/>
                  </a:lnTo>
                  <a:cubicBezTo>
                    <a:pt x="10127" y="23602"/>
                    <a:pt x="10169" y="23979"/>
                    <a:pt x="10211" y="24356"/>
                  </a:cubicBezTo>
                  <a:cubicBezTo>
                    <a:pt x="10232" y="24502"/>
                    <a:pt x="10253" y="24649"/>
                    <a:pt x="10274" y="24795"/>
                  </a:cubicBezTo>
                  <a:cubicBezTo>
                    <a:pt x="10327" y="24938"/>
                    <a:pt x="10471" y="25035"/>
                    <a:pt x="10616" y="25035"/>
                  </a:cubicBezTo>
                  <a:cubicBezTo>
                    <a:pt x="10642" y="25035"/>
                    <a:pt x="10667" y="25032"/>
                    <a:pt x="10692" y="25025"/>
                  </a:cubicBezTo>
                  <a:cubicBezTo>
                    <a:pt x="10881" y="24983"/>
                    <a:pt x="11006" y="24816"/>
                    <a:pt x="10985" y="24628"/>
                  </a:cubicBezTo>
                  <a:cubicBezTo>
                    <a:pt x="10964" y="24418"/>
                    <a:pt x="10922" y="24272"/>
                    <a:pt x="10901" y="24021"/>
                  </a:cubicBezTo>
                  <a:cubicBezTo>
                    <a:pt x="10881" y="23791"/>
                    <a:pt x="10860" y="23561"/>
                    <a:pt x="10839" y="23289"/>
                  </a:cubicBezTo>
                  <a:cubicBezTo>
                    <a:pt x="11090" y="23142"/>
                    <a:pt x="11362" y="22996"/>
                    <a:pt x="11613" y="22849"/>
                  </a:cubicBezTo>
                  <a:cubicBezTo>
                    <a:pt x="12073" y="22577"/>
                    <a:pt x="12533" y="22326"/>
                    <a:pt x="12973" y="22033"/>
                  </a:cubicBezTo>
                  <a:cubicBezTo>
                    <a:pt x="13015" y="22012"/>
                    <a:pt x="13036" y="21991"/>
                    <a:pt x="13098" y="21970"/>
                  </a:cubicBezTo>
                  <a:lnTo>
                    <a:pt x="13098" y="22180"/>
                  </a:lnTo>
                  <a:lnTo>
                    <a:pt x="13098" y="23812"/>
                  </a:lnTo>
                  <a:cubicBezTo>
                    <a:pt x="13119" y="23958"/>
                    <a:pt x="13036" y="24105"/>
                    <a:pt x="12910" y="24188"/>
                  </a:cubicBezTo>
                  <a:cubicBezTo>
                    <a:pt x="12659" y="24418"/>
                    <a:pt x="12408" y="24649"/>
                    <a:pt x="12157" y="24879"/>
                  </a:cubicBezTo>
                  <a:lnTo>
                    <a:pt x="10881" y="26051"/>
                  </a:lnTo>
                  <a:cubicBezTo>
                    <a:pt x="10734" y="26197"/>
                    <a:pt x="10588" y="26323"/>
                    <a:pt x="10441" y="26469"/>
                  </a:cubicBezTo>
                  <a:cubicBezTo>
                    <a:pt x="10232" y="26699"/>
                    <a:pt x="10378" y="27055"/>
                    <a:pt x="10692" y="27076"/>
                  </a:cubicBezTo>
                  <a:cubicBezTo>
                    <a:pt x="10710" y="27079"/>
                    <a:pt x="10728" y="27081"/>
                    <a:pt x="10746" y="27081"/>
                  </a:cubicBezTo>
                  <a:cubicBezTo>
                    <a:pt x="10832" y="27081"/>
                    <a:pt x="10916" y="27041"/>
                    <a:pt x="10985" y="26971"/>
                  </a:cubicBezTo>
                  <a:cubicBezTo>
                    <a:pt x="11090" y="26867"/>
                    <a:pt x="11194" y="26741"/>
                    <a:pt x="11299" y="26636"/>
                  </a:cubicBezTo>
                  <a:lnTo>
                    <a:pt x="12931" y="25130"/>
                  </a:lnTo>
                  <a:cubicBezTo>
                    <a:pt x="12973" y="25109"/>
                    <a:pt x="12994" y="25088"/>
                    <a:pt x="13057" y="25046"/>
                  </a:cubicBezTo>
                  <a:cubicBezTo>
                    <a:pt x="13057" y="25276"/>
                    <a:pt x="13078" y="25486"/>
                    <a:pt x="13078" y="25695"/>
                  </a:cubicBezTo>
                  <a:cubicBezTo>
                    <a:pt x="13098" y="25799"/>
                    <a:pt x="13119" y="25925"/>
                    <a:pt x="13119" y="26030"/>
                  </a:cubicBezTo>
                  <a:cubicBezTo>
                    <a:pt x="13140" y="26155"/>
                    <a:pt x="13098" y="26281"/>
                    <a:pt x="13015" y="26385"/>
                  </a:cubicBezTo>
                  <a:cubicBezTo>
                    <a:pt x="12722" y="26678"/>
                    <a:pt x="12408" y="26971"/>
                    <a:pt x="12115" y="27264"/>
                  </a:cubicBezTo>
                  <a:cubicBezTo>
                    <a:pt x="11864" y="27473"/>
                    <a:pt x="11634" y="27724"/>
                    <a:pt x="11425" y="27996"/>
                  </a:cubicBezTo>
                  <a:cubicBezTo>
                    <a:pt x="11299" y="28164"/>
                    <a:pt x="11341" y="28394"/>
                    <a:pt x="11508" y="28520"/>
                  </a:cubicBezTo>
                  <a:cubicBezTo>
                    <a:pt x="11572" y="28575"/>
                    <a:pt x="11647" y="28600"/>
                    <a:pt x="11722" y="28600"/>
                  </a:cubicBezTo>
                  <a:cubicBezTo>
                    <a:pt x="11845" y="28600"/>
                    <a:pt x="11966" y="28532"/>
                    <a:pt x="12031" y="28415"/>
                  </a:cubicBezTo>
                  <a:cubicBezTo>
                    <a:pt x="12157" y="28248"/>
                    <a:pt x="12282" y="28101"/>
                    <a:pt x="12450" y="27955"/>
                  </a:cubicBezTo>
                  <a:cubicBezTo>
                    <a:pt x="12638" y="27766"/>
                    <a:pt x="12847" y="27578"/>
                    <a:pt x="13078" y="27369"/>
                  </a:cubicBezTo>
                  <a:cubicBezTo>
                    <a:pt x="13091" y="27409"/>
                    <a:pt x="13096" y="27432"/>
                    <a:pt x="13098" y="27432"/>
                  </a:cubicBezTo>
                  <a:cubicBezTo>
                    <a:pt x="13098" y="27432"/>
                    <a:pt x="13098" y="27425"/>
                    <a:pt x="13098" y="27411"/>
                  </a:cubicBezTo>
                  <a:cubicBezTo>
                    <a:pt x="13119" y="27662"/>
                    <a:pt x="13119" y="27892"/>
                    <a:pt x="13140" y="28122"/>
                  </a:cubicBezTo>
                  <a:cubicBezTo>
                    <a:pt x="13140" y="28206"/>
                    <a:pt x="13119" y="28289"/>
                    <a:pt x="13057" y="28331"/>
                  </a:cubicBezTo>
                  <a:cubicBezTo>
                    <a:pt x="12806" y="28582"/>
                    <a:pt x="12575" y="28833"/>
                    <a:pt x="12303" y="29084"/>
                  </a:cubicBezTo>
                  <a:cubicBezTo>
                    <a:pt x="12157" y="29210"/>
                    <a:pt x="12136" y="29440"/>
                    <a:pt x="12261" y="29608"/>
                  </a:cubicBezTo>
                  <a:cubicBezTo>
                    <a:pt x="12340" y="29686"/>
                    <a:pt x="12442" y="29728"/>
                    <a:pt x="12543" y="29728"/>
                  </a:cubicBezTo>
                  <a:cubicBezTo>
                    <a:pt x="12630" y="29728"/>
                    <a:pt x="12717" y="29696"/>
                    <a:pt x="12785" y="29628"/>
                  </a:cubicBezTo>
                  <a:cubicBezTo>
                    <a:pt x="12889" y="29545"/>
                    <a:pt x="12994" y="29461"/>
                    <a:pt x="13078" y="29356"/>
                  </a:cubicBezTo>
                  <a:cubicBezTo>
                    <a:pt x="13224" y="29231"/>
                    <a:pt x="13370" y="29084"/>
                    <a:pt x="13496" y="28938"/>
                  </a:cubicBezTo>
                  <a:lnTo>
                    <a:pt x="13705" y="29126"/>
                  </a:lnTo>
                  <a:cubicBezTo>
                    <a:pt x="13873" y="29294"/>
                    <a:pt x="14040" y="29482"/>
                    <a:pt x="14228" y="29628"/>
                  </a:cubicBezTo>
                  <a:cubicBezTo>
                    <a:pt x="14296" y="29696"/>
                    <a:pt x="14382" y="29728"/>
                    <a:pt x="14468" y="29728"/>
                  </a:cubicBezTo>
                  <a:cubicBezTo>
                    <a:pt x="14566" y="29728"/>
                    <a:pt x="14663" y="29686"/>
                    <a:pt x="14730" y="29608"/>
                  </a:cubicBezTo>
                  <a:cubicBezTo>
                    <a:pt x="14877" y="29461"/>
                    <a:pt x="14856" y="29210"/>
                    <a:pt x="14710" y="29084"/>
                  </a:cubicBezTo>
                  <a:cubicBezTo>
                    <a:pt x="14500" y="28875"/>
                    <a:pt x="14291" y="28645"/>
                    <a:pt x="14061" y="28457"/>
                  </a:cubicBezTo>
                  <a:cubicBezTo>
                    <a:pt x="13894" y="28352"/>
                    <a:pt x="13831" y="28143"/>
                    <a:pt x="13873" y="27955"/>
                  </a:cubicBezTo>
                  <a:cubicBezTo>
                    <a:pt x="13873" y="27913"/>
                    <a:pt x="13873" y="27871"/>
                    <a:pt x="13873" y="27850"/>
                  </a:cubicBezTo>
                  <a:cubicBezTo>
                    <a:pt x="13894" y="27683"/>
                    <a:pt x="13914" y="27515"/>
                    <a:pt x="13914" y="27348"/>
                  </a:cubicBezTo>
                  <a:lnTo>
                    <a:pt x="13956" y="27348"/>
                  </a:lnTo>
                  <a:cubicBezTo>
                    <a:pt x="14291" y="27703"/>
                    <a:pt x="14710" y="27976"/>
                    <a:pt x="14982" y="28394"/>
                  </a:cubicBezTo>
                  <a:cubicBezTo>
                    <a:pt x="15043" y="28486"/>
                    <a:pt x="15138" y="28544"/>
                    <a:pt x="15242" y="28544"/>
                  </a:cubicBezTo>
                  <a:cubicBezTo>
                    <a:pt x="15280" y="28544"/>
                    <a:pt x="15319" y="28536"/>
                    <a:pt x="15358" y="28520"/>
                  </a:cubicBezTo>
                  <a:cubicBezTo>
                    <a:pt x="15609" y="28436"/>
                    <a:pt x="15714" y="28122"/>
                    <a:pt x="15546" y="27913"/>
                  </a:cubicBezTo>
                  <a:cubicBezTo>
                    <a:pt x="15337" y="27662"/>
                    <a:pt x="15107" y="27411"/>
                    <a:pt x="14856" y="27201"/>
                  </a:cubicBezTo>
                  <a:cubicBezTo>
                    <a:pt x="14563" y="26908"/>
                    <a:pt x="14270" y="26636"/>
                    <a:pt x="13977" y="26343"/>
                  </a:cubicBezTo>
                  <a:cubicBezTo>
                    <a:pt x="13873" y="26260"/>
                    <a:pt x="13831" y="26113"/>
                    <a:pt x="13873" y="25988"/>
                  </a:cubicBezTo>
                  <a:cubicBezTo>
                    <a:pt x="13873" y="25820"/>
                    <a:pt x="13894" y="25632"/>
                    <a:pt x="13894" y="25444"/>
                  </a:cubicBezTo>
                  <a:cubicBezTo>
                    <a:pt x="13914" y="25297"/>
                    <a:pt x="13914" y="25151"/>
                    <a:pt x="13935" y="25004"/>
                  </a:cubicBezTo>
                  <a:cubicBezTo>
                    <a:pt x="13956" y="25004"/>
                    <a:pt x="13977" y="25025"/>
                    <a:pt x="13998" y="25025"/>
                  </a:cubicBezTo>
                  <a:cubicBezTo>
                    <a:pt x="14333" y="25360"/>
                    <a:pt x="14730" y="25716"/>
                    <a:pt x="15044" y="26009"/>
                  </a:cubicBezTo>
                  <a:cubicBezTo>
                    <a:pt x="15358" y="26302"/>
                    <a:pt x="15672" y="26615"/>
                    <a:pt x="15986" y="26908"/>
                  </a:cubicBezTo>
                  <a:cubicBezTo>
                    <a:pt x="16059" y="26982"/>
                    <a:pt x="16153" y="27018"/>
                    <a:pt x="16250" y="27018"/>
                  </a:cubicBezTo>
                  <a:cubicBezTo>
                    <a:pt x="16347" y="27018"/>
                    <a:pt x="16446" y="26982"/>
                    <a:pt x="16530" y="26908"/>
                  </a:cubicBezTo>
                  <a:cubicBezTo>
                    <a:pt x="16676" y="26762"/>
                    <a:pt x="16655" y="26511"/>
                    <a:pt x="16488" y="26385"/>
                  </a:cubicBezTo>
                  <a:cubicBezTo>
                    <a:pt x="16153" y="26051"/>
                    <a:pt x="15798" y="25716"/>
                    <a:pt x="15442" y="25381"/>
                  </a:cubicBezTo>
                  <a:cubicBezTo>
                    <a:pt x="14961" y="24942"/>
                    <a:pt x="14479" y="24481"/>
                    <a:pt x="13977" y="24042"/>
                  </a:cubicBezTo>
                  <a:cubicBezTo>
                    <a:pt x="13914" y="23979"/>
                    <a:pt x="13873" y="23895"/>
                    <a:pt x="13873" y="23812"/>
                  </a:cubicBezTo>
                  <a:lnTo>
                    <a:pt x="13873" y="22012"/>
                  </a:lnTo>
                  <a:cubicBezTo>
                    <a:pt x="13873" y="21970"/>
                    <a:pt x="13894" y="21929"/>
                    <a:pt x="13894" y="21887"/>
                  </a:cubicBezTo>
                  <a:cubicBezTo>
                    <a:pt x="13956" y="21929"/>
                    <a:pt x="14019" y="21970"/>
                    <a:pt x="14082" y="22012"/>
                  </a:cubicBezTo>
                  <a:cubicBezTo>
                    <a:pt x="14186" y="22096"/>
                    <a:pt x="14291" y="22159"/>
                    <a:pt x="14438" y="22242"/>
                  </a:cubicBezTo>
                  <a:cubicBezTo>
                    <a:pt x="14605" y="22347"/>
                    <a:pt x="14793" y="22431"/>
                    <a:pt x="14898" y="22514"/>
                  </a:cubicBezTo>
                  <a:cubicBezTo>
                    <a:pt x="15023" y="22577"/>
                    <a:pt x="15149" y="22661"/>
                    <a:pt x="15295" y="22724"/>
                  </a:cubicBezTo>
                  <a:cubicBezTo>
                    <a:pt x="15588" y="22891"/>
                    <a:pt x="15881" y="23058"/>
                    <a:pt x="16153" y="23247"/>
                  </a:cubicBezTo>
                  <a:lnTo>
                    <a:pt x="16070" y="24063"/>
                  </a:lnTo>
                  <a:cubicBezTo>
                    <a:pt x="16049" y="24209"/>
                    <a:pt x="16028" y="24335"/>
                    <a:pt x="16007" y="24481"/>
                  </a:cubicBezTo>
                  <a:cubicBezTo>
                    <a:pt x="15944" y="24690"/>
                    <a:pt x="16049" y="24900"/>
                    <a:pt x="16258" y="24963"/>
                  </a:cubicBezTo>
                  <a:cubicBezTo>
                    <a:pt x="16288" y="24969"/>
                    <a:pt x="16319" y="24972"/>
                    <a:pt x="16348" y="24972"/>
                  </a:cubicBezTo>
                  <a:cubicBezTo>
                    <a:pt x="16519" y="24972"/>
                    <a:pt x="16665" y="24869"/>
                    <a:pt x="16718" y="24690"/>
                  </a:cubicBezTo>
                  <a:cubicBezTo>
                    <a:pt x="16718" y="24628"/>
                    <a:pt x="16739" y="24565"/>
                    <a:pt x="16739" y="24502"/>
                  </a:cubicBezTo>
                  <a:cubicBezTo>
                    <a:pt x="16781" y="24126"/>
                    <a:pt x="16823" y="23728"/>
                    <a:pt x="16865" y="23351"/>
                  </a:cubicBezTo>
                  <a:cubicBezTo>
                    <a:pt x="16865" y="23289"/>
                    <a:pt x="16907" y="23226"/>
                    <a:pt x="16907" y="23142"/>
                  </a:cubicBezTo>
                  <a:lnTo>
                    <a:pt x="18078" y="23665"/>
                  </a:lnTo>
                  <a:lnTo>
                    <a:pt x="18078" y="23812"/>
                  </a:lnTo>
                  <a:cubicBezTo>
                    <a:pt x="18036" y="24063"/>
                    <a:pt x="18015" y="24335"/>
                    <a:pt x="17974" y="24586"/>
                  </a:cubicBezTo>
                  <a:cubicBezTo>
                    <a:pt x="17932" y="24963"/>
                    <a:pt x="17848" y="25318"/>
                    <a:pt x="17806" y="25695"/>
                  </a:cubicBezTo>
                  <a:cubicBezTo>
                    <a:pt x="17785" y="25862"/>
                    <a:pt x="17764" y="26009"/>
                    <a:pt x="17785" y="26176"/>
                  </a:cubicBezTo>
                  <a:cubicBezTo>
                    <a:pt x="17785" y="26239"/>
                    <a:pt x="17806" y="26302"/>
                    <a:pt x="17848" y="26343"/>
                  </a:cubicBezTo>
                  <a:cubicBezTo>
                    <a:pt x="17907" y="26446"/>
                    <a:pt x="18006" y="26497"/>
                    <a:pt x="18111" y="26497"/>
                  </a:cubicBezTo>
                  <a:cubicBezTo>
                    <a:pt x="18156" y="26497"/>
                    <a:pt x="18202" y="26488"/>
                    <a:pt x="18246" y="26469"/>
                  </a:cubicBezTo>
                  <a:cubicBezTo>
                    <a:pt x="18392" y="26427"/>
                    <a:pt x="18476" y="26302"/>
                    <a:pt x="18497" y="26155"/>
                  </a:cubicBezTo>
                  <a:cubicBezTo>
                    <a:pt x="18497" y="26030"/>
                    <a:pt x="18497" y="25904"/>
                    <a:pt x="18518" y="25779"/>
                  </a:cubicBezTo>
                  <a:cubicBezTo>
                    <a:pt x="18580" y="25318"/>
                    <a:pt x="18643" y="24900"/>
                    <a:pt x="18706" y="24460"/>
                  </a:cubicBezTo>
                  <a:cubicBezTo>
                    <a:pt x="18727" y="24314"/>
                    <a:pt x="18748" y="24146"/>
                    <a:pt x="18790" y="23979"/>
                  </a:cubicBezTo>
                  <a:lnTo>
                    <a:pt x="19020" y="24084"/>
                  </a:lnTo>
                  <a:cubicBezTo>
                    <a:pt x="19229" y="24167"/>
                    <a:pt x="19417" y="24251"/>
                    <a:pt x="19627" y="24335"/>
                  </a:cubicBezTo>
                  <a:cubicBezTo>
                    <a:pt x="20024" y="24502"/>
                    <a:pt x="20401" y="24649"/>
                    <a:pt x="20777" y="24816"/>
                  </a:cubicBezTo>
                  <a:cubicBezTo>
                    <a:pt x="20842" y="24852"/>
                    <a:pt x="20906" y="24867"/>
                    <a:pt x="20966" y="24867"/>
                  </a:cubicBezTo>
                  <a:cubicBezTo>
                    <a:pt x="21293" y="24867"/>
                    <a:pt x="21508" y="24401"/>
                    <a:pt x="21154" y="24188"/>
                  </a:cubicBezTo>
                  <a:cubicBezTo>
                    <a:pt x="21091" y="24146"/>
                    <a:pt x="21028" y="24105"/>
                    <a:pt x="20945" y="24084"/>
                  </a:cubicBezTo>
                  <a:cubicBezTo>
                    <a:pt x="20610" y="23937"/>
                    <a:pt x="20254" y="23812"/>
                    <a:pt x="19899" y="23665"/>
                  </a:cubicBezTo>
                  <a:cubicBezTo>
                    <a:pt x="19564" y="23540"/>
                    <a:pt x="19208" y="23393"/>
                    <a:pt x="18852" y="23247"/>
                  </a:cubicBezTo>
                  <a:cubicBezTo>
                    <a:pt x="18915" y="22807"/>
                    <a:pt x="18957" y="22389"/>
                    <a:pt x="18999" y="21950"/>
                  </a:cubicBezTo>
                  <a:cubicBezTo>
                    <a:pt x="19062" y="21970"/>
                    <a:pt x="19104" y="21991"/>
                    <a:pt x="19166" y="22012"/>
                  </a:cubicBezTo>
                  <a:cubicBezTo>
                    <a:pt x="19313" y="22075"/>
                    <a:pt x="19438" y="22138"/>
                    <a:pt x="19585" y="22201"/>
                  </a:cubicBezTo>
                  <a:cubicBezTo>
                    <a:pt x="19857" y="22305"/>
                    <a:pt x="20129" y="22431"/>
                    <a:pt x="20401" y="22535"/>
                  </a:cubicBezTo>
                  <a:cubicBezTo>
                    <a:pt x="20445" y="22555"/>
                    <a:pt x="20491" y="22564"/>
                    <a:pt x="20537" y="22564"/>
                  </a:cubicBezTo>
                  <a:cubicBezTo>
                    <a:pt x="20688" y="22564"/>
                    <a:pt x="20834" y="22465"/>
                    <a:pt x="20882" y="22305"/>
                  </a:cubicBezTo>
                  <a:cubicBezTo>
                    <a:pt x="20945" y="22117"/>
                    <a:pt x="20819" y="21908"/>
                    <a:pt x="20631" y="21845"/>
                  </a:cubicBezTo>
                  <a:cubicBezTo>
                    <a:pt x="20380" y="21740"/>
                    <a:pt x="20129" y="21636"/>
                    <a:pt x="19857" y="21531"/>
                  </a:cubicBezTo>
                  <a:cubicBezTo>
                    <a:pt x="19731" y="21468"/>
                    <a:pt x="19606" y="21405"/>
                    <a:pt x="19438" y="21343"/>
                  </a:cubicBezTo>
                  <a:lnTo>
                    <a:pt x="19438" y="20548"/>
                  </a:lnTo>
                  <a:lnTo>
                    <a:pt x="19438" y="19585"/>
                  </a:lnTo>
                  <a:cubicBezTo>
                    <a:pt x="19438" y="19355"/>
                    <a:pt x="19417" y="19125"/>
                    <a:pt x="19417" y="18874"/>
                  </a:cubicBezTo>
                  <a:lnTo>
                    <a:pt x="19417" y="18727"/>
                  </a:lnTo>
                  <a:cubicBezTo>
                    <a:pt x="19480" y="18769"/>
                    <a:pt x="19522" y="18769"/>
                    <a:pt x="19564" y="18811"/>
                  </a:cubicBezTo>
                  <a:cubicBezTo>
                    <a:pt x="20045" y="19083"/>
                    <a:pt x="20526" y="19376"/>
                    <a:pt x="21028" y="19648"/>
                  </a:cubicBezTo>
                  <a:cubicBezTo>
                    <a:pt x="21154" y="19711"/>
                    <a:pt x="21259" y="19836"/>
                    <a:pt x="21280" y="20004"/>
                  </a:cubicBezTo>
                  <a:cubicBezTo>
                    <a:pt x="21321" y="20317"/>
                    <a:pt x="21405" y="20631"/>
                    <a:pt x="21468" y="20924"/>
                  </a:cubicBezTo>
                  <a:cubicBezTo>
                    <a:pt x="21510" y="21050"/>
                    <a:pt x="21531" y="21154"/>
                    <a:pt x="21552" y="21280"/>
                  </a:cubicBezTo>
                  <a:cubicBezTo>
                    <a:pt x="21677" y="21782"/>
                    <a:pt x="21782" y="22305"/>
                    <a:pt x="21886" y="22807"/>
                  </a:cubicBezTo>
                  <a:cubicBezTo>
                    <a:pt x="21928" y="22954"/>
                    <a:pt x="21970" y="23121"/>
                    <a:pt x="22012" y="23268"/>
                  </a:cubicBezTo>
                  <a:cubicBezTo>
                    <a:pt x="22033" y="23414"/>
                    <a:pt x="22158" y="23519"/>
                    <a:pt x="22326" y="23519"/>
                  </a:cubicBezTo>
                  <a:cubicBezTo>
                    <a:pt x="22344" y="23522"/>
                    <a:pt x="22363" y="23523"/>
                    <a:pt x="22381" y="23523"/>
                  </a:cubicBezTo>
                  <a:cubicBezTo>
                    <a:pt x="22606" y="23523"/>
                    <a:pt x="22780" y="23291"/>
                    <a:pt x="22702" y="23058"/>
                  </a:cubicBezTo>
                  <a:cubicBezTo>
                    <a:pt x="22661" y="22891"/>
                    <a:pt x="22619" y="22745"/>
                    <a:pt x="22577" y="22598"/>
                  </a:cubicBezTo>
                  <a:cubicBezTo>
                    <a:pt x="22409" y="21887"/>
                    <a:pt x="22263" y="21196"/>
                    <a:pt x="22096" y="20506"/>
                  </a:cubicBezTo>
                  <a:cubicBezTo>
                    <a:pt x="22096" y="20443"/>
                    <a:pt x="22096" y="20401"/>
                    <a:pt x="22075" y="20317"/>
                  </a:cubicBezTo>
                  <a:lnTo>
                    <a:pt x="22075" y="20317"/>
                  </a:lnTo>
                  <a:cubicBezTo>
                    <a:pt x="22158" y="20359"/>
                    <a:pt x="22200" y="20380"/>
                    <a:pt x="22263" y="20401"/>
                  </a:cubicBezTo>
                  <a:cubicBezTo>
                    <a:pt x="22493" y="20527"/>
                    <a:pt x="22744" y="20652"/>
                    <a:pt x="22995" y="20757"/>
                  </a:cubicBezTo>
                  <a:cubicBezTo>
                    <a:pt x="23121" y="20799"/>
                    <a:pt x="23205" y="20924"/>
                    <a:pt x="23225" y="21050"/>
                  </a:cubicBezTo>
                  <a:cubicBezTo>
                    <a:pt x="23246" y="21113"/>
                    <a:pt x="23267" y="21196"/>
                    <a:pt x="23288" y="21259"/>
                  </a:cubicBezTo>
                  <a:cubicBezTo>
                    <a:pt x="23414" y="21761"/>
                    <a:pt x="23539" y="22263"/>
                    <a:pt x="23665" y="22766"/>
                  </a:cubicBezTo>
                  <a:cubicBezTo>
                    <a:pt x="23707" y="22912"/>
                    <a:pt x="23769" y="23079"/>
                    <a:pt x="23832" y="23205"/>
                  </a:cubicBezTo>
                  <a:cubicBezTo>
                    <a:pt x="23889" y="23336"/>
                    <a:pt x="24012" y="23417"/>
                    <a:pt x="24158" y="23417"/>
                  </a:cubicBezTo>
                  <a:cubicBezTo>
                    <a:pt x="24175" y="23417"/>
                    <a:pt x="24192" y="23416"/>
                    <a:pt x="24209" y="23414"/>
                  </a:cubicBezTo>
                  <a:cubicBezTo>
                    <a:pt x="24355" y="23393"/>
                    <a:pt x="24481" y="23289"/>
                    <a:pt x="24523" y="23142"/>
                  </a:cubicBezTo>
                  <a:cubicBezTo>
                    <a:pt x="24544" y="23038"/>
                    <a:pt x="24523" y="22954"/>
                    <a:pt x="24481" y="22870"/>
                  </a:cubicBezTo>
                  <a:cubicBezTo>
                    <a:pt x="24397" y="22724"/>
                    <a:pt x="24355" y="22577"/>
                    <a:pt x="24313" y="22431"/>
                  </a:cubicBezTo>
                  <a:cubicBezTo>
                    <a:pt x="24251" y="22138"/>
                    <a:pt x="24188" y="21845"/>
                    <a:pt x="24125" y="21552"/>
                  </a:cubicBezTo>
                  <a:cubicBezTo>
                    <a:pt x="24104" y="21531"/>
                    <a:pt x="24104" y="21510"/>
                    <a:pt x="24125" y="21468"/>
                  </a:cubicBezTo>
                  <a:cubicBezTo>
                    <a:pt x="24355" y="21594"/>
                    <a:pt x="24586" y="21719"/>
                    <a:pt x="24837" y="21845"/>
                  </a:cubicBezTo>
                  <a:cubicBezTo>
                    <a:pt x="24899" y="21866"/>
                    <a:pt x="24941" y="21929"/>
                    <a:pt x="24962" y="22012"/>
                  </a:cubicBezTo>
                  <a:cubicBezTo>
                    <a:pt x="25004" y="22222"/>
                    <a:pt x="25067" y="22431"/>
                    <a:pt x="25130" y="22619"/>
                  </a:cubicBezTo>
                  <a:cubicBezTo>
                    <a:pt x="25171" y="22766"/>
                    <a:pt x="25192" y="22891"/>
                    <a:pt x="25213" y="23017"/>
                  </a:cubicBezTo>
                  <a:cubicBezTo>
                    <a:pt x="25250" y="23199"/>
                    <a:pt x="25413" y="23318"/>
                    <a:pt x="25579" y="23318"/>
                  </a:cubicBezTo>
                  <a:cubicBezTo>
                    <a:pt x="25604" y="23318"/>
                    <a:pt x="25628" y="23315"/>
                    <a:pt x="25653" y="23310"/>
                  </a:cubicBezTo>
                  <a:cubicBezTo>
                    <a:pt x="25862" y="23268"/>
                    <a:pt x="25966" y="23079"/>
                    <a:pt x="25925" y="22870"/>
                  </a:cubicBezTo>
                  <a:cubicBezTo>
                    <a:pt x="25904" y="22745"/>
                    <a:pt x="25862" y="22598"/>
                    <a:pt x="25820" y="22473"/>
                  </a:cubicBezTo>
                  <a:cubicBezTo>
                    <a:pt x="25778" y="22284"/>
                    <a:pt x="25715" y="22096"/>
                    <a:pt x="25674" y="21908"/>
                  </a:cubicBezTo>
                  <a:lnTo>
                    <a:pt x="25925" y="21845"/>
                  </a:lnTo>
                  <a:cubicBezTo>
                    <a:pt x="26176" y="21782"/>
                    <a:pt x="26406" y="21719"/>
                    <a:pt x="26657" y="21636"/>
                  </a:cubicBezTo>
                  <a:cubicBezTo>
                    <a:pt x="26803" y="21594"/>
                    <a:pt x="26908" y="21468"/>
                    <a:pt x="26908" y="21322"/>
                  </a:cubicBezTo>
                  <a:cubicBezTo>
                    <a:pt x="26929" y="21175"/>
                    <a:pt x="26845" y="21050"/>
                    <a:pt x="26720" y="20987"/>
                  </a:cubicBezTo>
                  <a:cubicBezTo>
                    <a:pt x="26657" y="20956"/>
                    <a:pt x="26594" y="20940"/>
                    <a:pt x="26534" y="20940"/>
                  </a:cubicBezTo>
                  <a:cubicBezTo>
                    <a:pt x="26474" y="20940"/>
                    <a:pt x="26416" y="20956"/>
                    <a:pt x="26364" y="20987"/>
                  </a:cubicBezTo>
                  <a:cubicBezTo>
                    <a:pt x="26050" y="21071"/>
                    <a:pt x="25715" y="21154"/>
                    <a:pt x="25402" y="21238"/>
                  </a:cubicBezTo>
                  <a:cubicBezTo>
                    <a:pt x="25376" y="21247"/>
                    <a:pt x="25350" y="21252"/>
                    <a:pt x="25325" y="21252"/>
                  </a:cubicBezTo>
                  <a:cubicBezTo>
                    <a:pt x="25290" y="21252"/>
                    <a:pt x="25259" y="21242"/>
                    <a:pt x="25234" y="21217"/>
                  </a:cubicBezTo>
                  <a:cubicBezTo>
                    <a:pt x="24983" y="21071"/>
                    <a:pt x="24774" y="20924"/>
                    <a:pt x="24502" y="20757"/>
                  </a:cubicBezTo>
                  <a:lnTo>
                    <a:pt x="24941" y="20631"/>
                  </a:lnTo>
                  <a:cubicBezTo>
                    <a:pt x="25255" y="20506"/>
                    <a:pt x="25590" y="20422"/>
                    <a:pt x="25946" y="20380"/>
                  </a:cubicBezTo>
                  <a:lnTo>
                    <a:pt x="25987" y="20380"/>
                  </a:lnTo>
                  <a:cubicBezTo>
                    <a:pt x="26176" y="20359"/>
                    <a:pt x="26322" y="20171"/>
                    <a:pt x="26280" y="19983"/>
                  </a:cubicBezTo>
                  <a:cubicBezTo>
                    <a:pt x="26261" y="19806"/>
                    <a:pt x="26095" y="19667"/>
                    <a:pt x="25919" y="19667"/>
                  </a:cubicBezTo>
                  <a:cubicBezTo>
                    <a:pt x="25907" y="19667"/>
                    <a:pt x="25895" y="19667"/>
                    <a:pt x="25883" y="19669"/>
                  </a:cubicBezTo>
                  <a:cubicBezTo>
                    <a:pt x="25715" y="19669"/>
                    <a:pt x="25569" y="19711"/>
                    <a:pt x="25422" y="19732"/>
                  </a:cubicBezTo>
                  <a:cubicBezTo>
                    <a:pt x="25171" y="19815"/>
                    <a:pt x="24941" y="19899"/>
                    <a:pt x="24690" y="19962"/>
                  </a:cubicBezTo>
                  <a:cubicBezTo>
                    <a:pt x="24355" y="20066"/>
                    <a:pt x="24000" y="20150"/>
                    <a:pt x="23665" y="20234"/>
                  </a:cubicBezTo>
                  <a:cubicBezTo>
                    <a:pt x="23635" y="20249"/>
                    <a:pt x="23603" y="20256"/>
                    <a:pt x="23571" y="20256"/>
                  </a:cubicBezTo>
                  <a:cubicBezTo>
                    <a:pt x="23512" y="20256"/>
                    <a:pt x="23454" y="20232"/>
                    <a:pt x="23414" y="20192"/>
                  </a:cubicBezTo>
                  <a:lnTo>
                    <a:pt x="22598" y="19648"/>
                  </a:lnTo>
                  <a:cubicBezTo>
                    <a:pt x="22556" y="19627"/>
                    <a:pt x="22535" y="19606"/>
                    <a:pt x="22514" y="19564"/>
                  </a:cubicBezTo>
                  <a:cubicBezTo>
                    <a:pt x="22661" y="19543"/>
                    <a:pt x="22786" y="19501"/>
                    <a:pt x="22912" y="19460"/>
                  </a:cubicBezTo>
                  <a:lnTo>
                    <a:pt x="24397" y="18999"/>
                  </a:lnTo>
                  <a:lnTo>
                    <a:pt x="25192" y="18769"/>
                  </a:lnTo>
                  <a:cubicBezTo>
                    <a:pt x="25360" y="18727"/>
                    <a:pt x="25464" y="18581"/>
                    <a:pt x="25485" y="18413"/>
                  </a:cubicBezTo>
                  <a:cubicBezTo>
                    <a:pt x="25485" y="18246"/>
                    <a:pt x="25381" y="18120"/>
                    <a:pt x="25234" y="18079"/>
                  </a:cubicBezTo>
                  <a:cubicBezTo>
                    <a:pt x="25192" y="18068"/>
                    <a:pt x="25150" y="18063"/>
                    <a:pt x="25109" y="18063"/>
                  </a:cubicBezTo>
                  <a:cubicBezTo>
                    <a:pt x="25067" y="18063"/>
                    <a:pt x="25025" y="18068"/>
                    <a:pt x="24983" y="18079"/>
                  </a:cubicBezTo>
                  <a:cubicBezTo>
                    <a:pt x="24376" y="18246"/>
                    <a:pt x="23769" y="18434"/>
                    <a:pt x="23184" y="18623"/>
                  </a:cubicBezTo>
                  <a:cubicBezTo>
                    <a:pt x="22681" y="18790"/>
                    <a:pt x="22200" y="18937"/>
                    <a:pt x="21698" y="19083"/>
                  </a:cubicBezTo>
                  <a:cubicBezTo>
                    <a:pt x="21674" y="19099"/>
                    <a:pt x="21644" y="19106"/>
                    <a:pt x="21612" y="19106"/>
                  </a:cubicBezTo>
                  <a:cubicBezTo>
                    <a:pt x="21561" y="19106"/>
                    <a:pt x="21507" y="19088"/>
                    <a:pt x="21468" y="19062"/>
                  </a:cubicBezTo>
                  <a:cubicBezTo>
                    <a:pt x="20945" y="18748"/>
                    <a:pt x="20422" y="18455"/>
                    <a:pt x="19899" y="18162"/>
                  </a:cubicBezTo>
                  <a:cubicBezTo>
                    <a:pt x="19878" y="18120"/>
                    <a:pt x="19836" y="18100"/>
                    <a:pt x="19815" y="18079"/>
                  </a:cubicBezTo>
                  <a:lnTo>
                    <a:pt x="20401" y="17765"/>
                  </a:lnTo>
                  <a:cubicBezTo>
                    <a:pt x="20526" y="17702"/>
                    <a:pt x="20652" y="17618"/>
                    <a:pt x="20777" y="17556"/>
                  </a:cubicBezTo>
                  <a:cubicBezTo>
                    <a:pt x="20945" y="17451"/>
                    <a:pt x="21112" y="17367"/>
                    <a:pt x="21280" y="17263"/>
                  </a:cubicBezTo>
                  <a:cubicBezTo>
                    <a:pt x="21552" y="17095"/>
                    <a:pt x="21824" y="16928"/>
                    <a:pt x="22117" y="16802"/>
                  </a:cubicBezTo>
                  <a:cubicBezTo>
                    <a:pt x="22451" y="17053"/>
                    <a:pt x="22786" y="17304"/>
                    <a:pt x="23121" y="17576"/>
                  </a:cubicBezTo>
                  <a:cubicBezTo>
                    <a:pt x="23191" y="17637"/>
                    <a:pt x="23281" y="17668"/>
                    <a:pt x="23372" y="17668"/>
                  </a:cubicBezTo>
                  <a:cubicBezTo>
                    <a:pt x="23469" y="17668"/>
                    <a:pt x="23568" y="17632"/>
                    <a:pt x="23644" y="17556"/>
                  </a:cubicBezTo>
                  <a:cubicBezTo>
                    <a:pt x="23769" y="17409"/>
                    <a:pt x="23769" y="17158"/>
                    <a:pt x="23623" y="17032"/>
                  </a:cubicBezTo>
                  <a:cubicBezTo>
                    <a:pt x="23581" y="16991"/>
                    <a:pt x="23518" y="16949"/>
                    <a:pt x="23477" y="16907"/>
                  </a:cubicBezTo>
                  <a:lnTo>
                    <a:pt x="22849" y="16447"/>
                  </a:lnTo>
                  <a:lnTo>
                    <a:pt x="22368" y="16112"/>
                  </a:lnTo>
                  <a:lnTo>
                    <a:pt x="23414" y="15317"/>
                  </a:lnTo>
                  <a:lnTo>
                    <a:pt x="23581" y="15442"/>
                  </a:lnTo>
                  <a:lnTo>
                    <a:pt x="24983" y="16551"/>
                  </a:lnTo>
                  <a:cubicBezTo>
                    <a:pt x="25109" y="16635"/>
                    <a:pt x="25234" y="16719"/>
                    <a:pt x="25360" y="16802"/>
                  </a:cubicBezTo>
                  <a:cubicBezTo>
                    <a:pt x="25427" y="16843"/>
                    <a:pt x="25494" y="16860"/>
                    <a:pt x="25556" y="16860"/>
                  </a:cubicBezTo>
                  <a:cubicBezTo>
                    <a:pt x="25879" y="16860"/>
                    <a:pt x="26084" y="16385"/>
                    <a:pt x="25715" y="16175"/>
                  </a:cubicBezTo>
                  <a:cubicBezTo>
                    <a:pt x="25590" y="16112"/>
                    <a:pt x="25464" y="16007"/>
                    <a:pt x="25360" y="15924"/>
                  </a:cubicBezTo>
                  <a:lnTo>
                    <a:pt x="24146" y="14982"/>
                  </a:lnTo>
                  <a:lnTo>
                    <a:pt x="24041" y="14877"/>
                  </a:lnTo>
                  <a:cubicBezTo>
                    <a:pt x="24083" y="14835"/>
                    <a:pt x="24125" y="14794"/>
                    <a:pt x="24167" y="14752"/>
                  </a:cubicBezTo>
                  <a:cubicBezTo>
                    <a:pt x="24418" y="14563"/>
                    <a:pt x="24669" y="14354"/>
                    <a:pt x="24941" y="14145"/>
                  </a:cubicBezTo>
                  <a:cubicBezTo>
                    <a:pt x="25213" y="13957"/>
                    <a:pt x="25485" y="13747"/>
                    <a:pt x="25757" y="13538"/>
                  </a:cubicBezTo>
                  <a:cubicBezTo>
                    <a:pt x="25904" y="13434"/>
                    <a:pt x="25966" y="13224"/>
                    <a:pt x="25883" y="13078"/>
                  </a:cubicBezTo>
                  <a:cubicBezTo>
                    <a:pt x="25805" y="12953"/>
                    <a:pt x="25681" y="12887"/>
                    <a:pt x="25553" y="12887"/>
                  </a:cubicBezTo>
                  <a:cubicBezTo>
                    <a:pt x="25509" y="12887"/>
                    <a:pt x="25465" y="12894"/>
                    <a:pt x="25422" y="12911"/>
                  </a:cubicBezTo>
                  <a:cubicBezTo>
                    <a:pt x="25360" y="12931"/>
                    <a:pt x="25318" y="12952"/>
                    <a:pt x="25255" y="12994"/>
                  </a:cubicBezTo>
                  <a:cubicBezTo>
                    <a:pt x="25150" y="13057"/>
                    <a:pt x="25067" y="13141"/>
                    <a:pt x="24962" y="13224"/>
                  </a:cubicBezTo>
                  <a:lnTo>
                    <a:pt x="23539" y="14333"/>
                  </a:lnTo>
                  <a:cubicBezTo>
                    <a:pt x="23497" y="14375"/>
                    <a:pt x="23456" y="14396"/>
                    <a:pt x="23414" y="14417"/>
                  </a:cubicBezTo>
                  <a:lnTo>
                    <a:pt x="22368" y="13664"/>
                  </a:lnTo>
                  <a:cubicBezTo>
                    <a:pt x="22409" y="13601"/>
                    <a:pt x="22451" y="13580"/>
                    <a:pt x="22493" y="13559"/>
                  </a:cubicBezTo>
                  <a:cubicBezTo>
                    <a:pt x="22765" y="13350"/>
                    <a:pt x="23058" y="13141"/>
                    <a:pt x="23330" y="12931"/>
                  </a:cubicBezTo>
                  <a:cubicBezTo>
                    <a:pt x="23435" y="12869"/>
                    <a:pt x="23539" y="12785"/>
                    <a:pt x="23623" y="12722"/>
                  </a:cubicBezTo>
                  <a:cubicBezTo>
                    <a:pt x="23749" y="12576"/>
                    <a:pt x="23749" y="12346"/>
                    <a:pt x="23623" y="12220"/>
                  </a:cubicBezTo>
                  <a:cubicBezTo>
                    <a:pt x="23545" y="12130"/>
                    <a:pt x="23442" y="12089"/>
                    <a:pt x="23341" y="12089"/>
                  </a:cubicBezTo>
                  <a:cubicBezTo>
                    <a:pt x="23254" y="12089"/>
                    <a:pt x="23168" y="12120"/>
                    <a:pt x="23100" y="12178"/>
                  </a:cubicBezTo>
                  <a:cubicBezTo>
                    <a:pt x="22933" y="12325"/>
                    <a:pt x="22744" y="12471"/>
                    <a:pt x="22577" y="12597"/>
                  </a:cubicBezTo>
                  <a:cubicBezTo>
                    <a:pt x="22409" y="12701"/>
                    <a:pt x="22242" y="12848"/>
                    <a:pt x="22054" y="12973"/>
                  </a:cubicBezTo>
                  <a:lnTo>
                    <a:pt x="21133" y="12429"/>
                  </a:lnTo>
                  <a:cubicBezTo>
                    <a:pt x="21049" y="12387"/>
                    <a:pt x="20966" y="12325"/>
                    <a:pt x="20882" y="12283"/>
                  </a:cubicBezTo>
                  <a:lnTo>
                    <a:pt x="19794" y="11697"/>
                  </a:lnTo>
                  <a:lnTo>
                    <a:pt x="19794" y="11676"/>
                  </a:lnTo>
                  <a:cubicBezTo>
                    <a:pt x="19836" y="11634"/>
                    <a:pt x="19878" y="11613"/>
                    <a:pt x="19940" y="11571"/>
                  </a:cubicBezTo>
                  <a:cubicBezTo>
                    <a:pt x="20422" y="11299"/>
                    <a:pt x="20924" y="11027"/>
                    <a:pt x="21405" y="10734"/>
                  </a:cubicBezTo>
                  <a:cubicBezTo>
                    <a:pt x="21473" y="10694"/>
                    <a:pt x="21549" y="10671"/>
                    <a:pt x="21623" y="10671"/>
                  </a:cubicBezTo>
                  <a:cubicBezTo>
                    <a:pt x="21663" y="10671"/>
                    <a:pt x="21703" y="10678"/>
                    <a:pt x="21740" y="10693"/>
                  </a:cubicBezTo>
                  <a:cubicBezTo>
                    <a:pt x="21949" y="10776"/>
                    <a:pt x="22137" y="10839"/>
                    <a:pt x="22326" y="10902"/>
                  </a:cubicBezTo>
                  <a:cubicBezTo>
                    <a:pt x="23058" y="11132"/>
                    <a:pt x="23769" y="11362"/>
                    <a:pt x="24502" y="11571"/>
                  </a:cubicBezTo>
                  <a:cubicBezTo>
                    <a:pt x="24669" y="11634"/>
                    <a:pt x="24858" y="11676"/>
                    <a:pt x="25025" y="11718"/>
                  </a:cubicBezTo>
                  <a:cubicBezTo>
                    <a:pt x="25053" y="11724"/>
                    <a:pt x="25080" y="11727"/>
                    <a:pt x="25108" y="11727"/>
                  </a:cubicBezTo>
                  <a:cubicBezTo>
                    <a:pt x="25266" y="11727"/>
                    <a:pt x="25408" y="11627"/>
                    <a:pt x="25443" y="11467"/>
                  </a:cubicBezTo>
                  <a:cubicBezTo>
                    <a:pt x="25506" y="11258"/>
                    <a:pt x="25381" y="11048"/>
                    <a:pt x="25171" y="11006"/>
                  </a:cubicBezTo>
                  <a:cubicBezTo>
                    <a:pt x="25025" y="10944"/>
                    <a:pt x="24858" y="10923"/>
                    <a:pt x="24690" y="10881"/>
                  </a:cubicBezTo>
                  <a:cubicBezTo>
                    <a:pt x="24460" y="10797"/>
                    <a:pt x="24230" y="10734"/>
                    <a:pt x="24000" y="10651"/>
                  </a:cubicBezTo>
                  <a:lnTo>
                    <a:pt x="22744" y="10253"/>
                  </a:lnTo>
                  <a:lnTo>
                    <a:pt x="22472" y="10190"/>
                  </a:lnTo>
                  <a:cubicBezTo>
                    <a:pt x="22535" y="10149"/>
                    <a:pt x="22577" y="10107"/>
                    <a:pt x="22619" y="10086"/>
                  </a:cubicBezTo>
                  <a:cubicBezTo>
                    <a:pt x="22849" y="9918"/>
                    <a:pt x="23100" y="9772"/>
                    <a:pt x="23330" y="9605"/>
                  </a:cubicBezTo>
                  <a:cubicBezTo>
                    <a:pt x="23400" y="9549"/>
                    <a:pt x="23479" y="9521"/>
                    <a:pt x="23561" y="9521"/>
                  </a:cubicBezTo>
                  <a:cubicBezTo>
                    <a:pt x="23602" y="9521"/>
                    <a:pt x="23644" y="9528"/>
                    <a:pt x="23686" y="9542"/>
                  </a:cubicBezTo>
                  <a:cubicBezTo>
                    <a:pt x="23749" y="9563"/>
                    <a:pt x="23811" y="9563"/>
                    <a:pt x="23874" y="9584"/>
                  </a:cubicBezTo>
                  <a:cubicBezTo>
                    <a:pt x="24376" y="9730"/>
                    <a:pt x="24858" y="9877"/>
                    <a:pt x="25360" y="10023"/>
                  </a:cubicBezTo>
                  <a:cubicBezTo>
                    <a:pt x="25527" y="10065"/>
                    <a:pt x="25694" y="10086"/>
                    <a:pt x="25841" y="10107"/>
                  </a:cubicBezTo>
                  <a:cubicBezTo>
                    <a:pt x="26050" y="10107"/>
                    <a:pt x="26238" y="9960"/>
                    <a:pt x="26259" y="9751"/>
                  </a:cubicBezTo>
                  <a:cubicBezTo>
                    <a:pt x="26259" y="9563"/>
                    <a:pt x="26113" y="9395"/>
                    <a:pt x="25904" y="9374"/>
                  </a:cubicBezTo>
                  <a:cubicBezTo>
                    <a:pt x="25757" y="9353"/>
                    <a:pt x="25590" y="9333"/>
                    <a:pt x="25443" y="9291"/>
                  </a:cubicBezTo>
                  <a:cubicBezTo>
                    <a:pt x="25150" y="9207"/>
                    <a:pt x="24858" y="9102"/>
                    <a:pt x="24565" y="9019"/>
                  </a:cubicBezTo>
                  <a:cubicBezTo>
                    <a:pt x="24523" y="9019"/>
                    <a:pt x="24502" y="8998"/>
                    <a:pt x="24481" y="8998"/>
                  </a:cubicBezTo>
                  <a:cubicBezTo>
                    <a:pt x="24711" y="8830"/>
                    <a:pt x="24920" y="8705"/>
                    <a:pt x="25130" y="8558"/>
                  </a:cubicBezTo>
                  <a:cubicBezTo>
                    <a:pt x="25191" y="8528"/>
                    <a:pt x="25252" y="8508"/>
                    <a:pt x="25322" y="8508"/>
                  </a:cubicBezTo>
                  <a:cubicBezTo>
                    <a:pt x="25347" y="8508"/>
                    <a:pt x="25373" y="8511"/>
                    <a:pt x="25402" y="8517"/>
                  </a:cubicBezTo>
                  <a:cubicBezTo>
                    <a:pt x="25715" y="8621"/>
                    <a:pt x="26050" y="8684"/>
                    <a:pt x="26364" y="8789"/>
                  </a:cubicBezTo>
                  <a:cubicBezTo>
                    <a:pt x="26405" y="8801"/>
                    <a:pt x="26445" y="8807"/>
                    <a:pt x="26485" y="8807"/>
                  </a:cubicBezTo>
                  <a:cubicBezTo>
                    <a:pt x="26649" y="8807"/>
                    <a:pt x="26795" y="8706"/>
                    <a:pt x="26845" y="8537"/>
                  </a:cubicBezTo>
                  <a:cubicBezTo>
                    <a:pt x="26908" y="8349"/>
                    <a:pt x="26803" y="8140"/>
                    <a:pt x="26594" y="8098"/>
                  </a:cubicBezTo>
                  <a:cubicBezTo>
                    <a:pt x="26490" y="8056"/>
                    <a:pt x="26364" y="8035"/>
                    <a:pt x="26259" y="7993"/>
                  </a:cubicBezTo>
                  <a:lnTo>
                    <a:pt x="25653" y="7826"/>
                  </a:lnTo>
                  <a:cubicBezTo>
                    <a:pt x="25674" y="7742"/>
                    <a:pt x="25694" y="7659"/>
                    <a:pt x="25715" y="7575"/>
                  </a:cubicBezTo>
                  <a:cubicBezTo>
                    <a:pt x="25778" y="7345"/>
                    <a:pt x="25841" y="7115"/>
                    <a:pt x="25904" y="6864"/>
                  </a:cubicBezTo>
                  <a:cubicBezTo>
                    <a:pt x="25946" y="6675"/>
                    <a:pt x="25820" y="6466"/>
                    <a:pt x="25632" y="6424"/>
                  </a:cubicBezTo>
                  <a:cubicBezTo>
                    <a:pt x="25616" y="6423"/>
                    <a:pt x="25601" y="6422"/>
                    <a:pt x="25587" y="6422"/>
                  </a:cubicBezTo>
                  <a:cubicBezTo>
                    <a:pt x="25396" y="6422"/>
                    <a:pt x="25231" y="6544"/>
                    <a:pt x="25192" y="6738"/>
                  </a:cubicBezTo>
                  <a:cubicBezTo>
                    <a:pt x="25109" y="7073"/>
                    <a:pt x="25004" y="7408"/>
                    <a:pt x="24920" y="7742"/>
                  </a:cubicBezTo>
                  <a:cubicBezTo>
                    <a:pt x="24920" y="7805"/>
                    <a:pt x="24878" y="7868"/>
                    <a:pt x="24816" y="7889"/>
                  </a:cubicBezTo>
                  <a:lnTo>
                    <a:pt x="24083" y="8265"/>
                  </a:lnTo>
                  <a:cubicBezTo>
                    <a:pt x="24083" y="8245"/>
                    <a:pt x="24083" y="8224"/>
                    <a:pt x="24083" y="8203"/>
                  </a:cubicBezTo>
                  <a:cubicBezTo>
                    <a:pt x="24146" y="7931"/>
                    <a:pt x="24188" y="7701"/>
                    <a:pt x="24251" y="7429"/>
                  </a:cubicBezTo>
                  <a:cubicBezTo>
                    <a:pt x="24293" y="7219"/>
                    <a:pt x="24376" y="6989"/>
                    <a:pt x="24460" y="6801"/>
                  </a:cubicBezTo>
                  <a:cubicBezTo>
                    <a:pt x="24523" y="6633"/>
                    <a:pt x="24460" y="6466"/>
                    <a:pt x="24313" y="6382"/>
                  </a:cubicBezTo>
                  <a:cubicBezTo>
                    <a:pt x="24259" y="6337"/>
                    <a:pt x="24193" y="6315"/>
                    <a:pt x="24126" y="6315"/>
                  </a:cubicBezTo>
                  <a:cubicBezTo>
                    <a:pt x="24037" y="6315"/>
                    <a:pt x="23945" y="6353"/>
                    <a:pt x="23874" y="6424"/>
                  </a:cubicBezTo>
                  <a:cubicBezTo>
                    <a:pt x="23832" y="6466"/>
                    <a:pt x="23790" y="6529"/>
                    <a:pt x="23769" y="6592"/>
                  </a:cubicBezTo>
                  <a:cubicBezTo>
                    <a:pt x="23644" y="6885"/>
                    <a:pt x="23560" y="7177"/>
                    <a:pt x="23497" y="7470"/>
                  </a:cubicBezTo>
                  <a:cubicBezTo>
                    <a:pt x="23393" y="7889"/>
                    <a:pt x="23288" y="8286"/>
                    <a:pt x="23184" y="8705"/>
                  </a:cubicBezTo>
                  <a:cubicBezTo>
                    <a:pt x="23163" y="8809"/>
                    <a:pt x="23079" y="8914"/>
                    <a:pt x="22974" y="8956"/>
                  </a:cubicBezTo>
                  <a:lnTo>
                    <a:pt x="22179" y="9353"/>
                  </a:lnTo>
                  <a:cubicBezTo>
                    <a:pt x="22137" y="9374"/>
                    <a:pt x="22096" y="9374"/>
                    <a:pt x="22054" y="9395"/>
                  </a:cubicBezTo>
                  <a:lnTo>
                    <a:pt x="22054" y="9312"/>
                  </a:lnTo>
                  <a:lnTo>
                    <a:pt x="22430" y="7680"/>
                  </a:lnTo>
                  <a:cubicBezTo>
                    <a:pt x="22514" y="7345"/>
                    <a:pt x="22598" y="7010"/>
                    <a:pt x="22681" y="6675"/>
                  </a:cubicBezTo>
                  <a:cubicBezTo>
                    <a:pt x="22723" y="6466"/>
                    <a:pt x="22619" y="6278"/>
                    <a:pt x="22430" y="6215"/>
                  </a:cubicBezTo>
                  <a:cubicBezTo>
                    <a:pt x="22394" y="6204"/>
                    <a:pt x="22357" y="6199"/>
                    <a:pt x="22321" y="6199"/>
                  </a:cubicBezTo>
                  <a:cubicBezTo>
                    <a:pt x="22153" y="6199"/>
                    <a:pt x="22005" y="6314"/>
                    <a:pt x="21970" y="6487"/>
                  </a:cubicBezTo>
                  <a:cubicBezTo>
                    <a:pt x="21928" y="6633"/>
                    <a:pt x="21886" y="6780"/>
                    <a:pt x="21845" y="6947"/>
                  </a:cubicBezTo>
                  <a:cubicBezTo>
                    <a:pt x="21740" y="7429"/>
                    <a:pt x="21635" y="7931"/>
                    <a:pt x="21531" y="8433"/>
                  </a:cubicBezTo>
                  <a:cubicBezTo>
                    <a:pt x="21447" y="8768"/>
                    <a:pt x="21363" y="9102"/>
                    <a:pt x="21280" y="9437"/>
                  </a:cubicBezTo>
                  <a:cubicBezTo>
                    <a:pt x="21259" y="9584"/>
                    <a:pt x="21217" y="9730"/>
                    <a:pt x="21196" y="9877"/>
                  </a:cubicBezTo>
                  <a:cubicBezTo>
                    <a:pt x="21196" y="9939"/>
                    <a:pt x="21133" y="10002"/>
                    <a:pt x="21070" y="10044"/>
                  </a:cubicBezTo>
                  <a:lnTo>
                    <a:pt x="19501" y="10944"/>
                  </a:lnTo>
                  <a:cubicBezTo>
                    <a:pt x="19459" y="10965"/>
                    <a:pt x="19438" y="10986"/>
                    <a:pt x="19396" y="10986"/>
                  </a:cubicBezTo>
                  <a:cubicBezTo>
                    <a:pt x="19396" y="10567"/>
                    <a:pt x="19417" y="10190"/>
                    <a:pt x="19417" y="9793"/>
                  </a:cubicBezTo>
                  <a:lnTo>
                    <a:pt x="19417" y="9395"/>
                  </a:lnTo>
                  <a:cubicBezTo>
                    <a:pt x="19396" y="9102"/>
                    <a:pt x="19396" y="8789"/>
                    <a:pt x="19417" y="8475"/>
                  </a:cubicBezTo>
                  <a:cubicBezTo>
                    <a:pt x="19417" y="8412"/>
                    <a:pt x="19459" y="8349"/>
                    <a:pt x="19522" y="8328"/>
                  </a:cubicBezTo>
                  <a:lnTo>
                    <a:pt x="19668" y="8265"/>
                  </a:lnTo>
                  <a:lnTo>
                    <a:pt x="20631" y="7868"/>
                  </a:lnTo>
                  <a:cubicBezTo>
                    <a:pt x="20819" y="7784"/>
                    <a:pt x="20903" y="7575"/>
                    <a:pt x="20840" y="7387"/>
                  </a:cubicBezTo>
                  <a:cubicBezTo>
                    <a:pt x="20792" y="7243"/>
                    <a:pt x="20659" y="7148"/>
                    <a:pt x="20516" y="7148"/>
                  </a:cubicBezTo>
                  <a:cubicBezTo>
                    <a:pt x="20471" y="7148"/>
                    <a:pt x="20425" y="7158"/>
                    <a:pt x="20380" y="7177"/>
                  </a:cubicBezTo>
                  <a:cubicBezTo>
                    <a:pt x="20296" y="7198"/>
                    <a:pt x="20212" y="7240"/>
                    <a:pt x="20129" y="7282"/>
                  </a:cubicBezTo>
                  <a:lnTo>
                    <a:pt x="19166" y="7701"/>
                  </a:lnTo>
                  <a:cubicBezTo>
                    <a:pt x="19116" y="7717"/>
                    <a:pt x="19065" y="7748"/>
                    <a:pt x="19014" y="7748"/>
                  </a:cubicBezTo>
                  <a:cubicBezTo>
                    <a:pt x="19002" y="7748"/>
                    <a:pt x="18990" y="7746"/>
                    <a:pt x="18978" y="7742"/>
                  </a:cubicBezTo>
                  <a:cubicBezTo>
                    <a:pt x="18915" y="7324"/>
                    <a:pt x="18852" y="6905"/>
                    <a:pt x="18852" y="6487"/>
                  </a:cubicBezTo>
                  <a:cubicBezTo>
                    <a:pt x="18915" y="6445"/>
                    <a:pt x="18957" y="6424"/>
                    <a:pt x="19020" y="6403"/>
                  </a:cubicBezTo>
                  <a:cubicBezTo>
                    <a:pt x="19564" y="6194"/>
                    <a:pt x="20108" y="5964"/>
                    <a:pt x="20673" y="5755"/>
                  </a:cubicBezTo>
                  <a:cubicBezTo>
                    <a:pt x="20819" y="5692"/>
                    <a:pt x="20966" y="5629"/>
                    <a:pt x="21091" y="5545"/>
                  </a:cubicBezTo>
                  <a:cubicBezTo>
                    <a:pt x="21476" y="5353"/>
                    <a:pt x="21276" y="4854"/>
                    <a:pt x="20944" y="4854"/>
                  </a:cubicBezTo>
                  <a:cubicBezTo>
                    <a:pt x="20878" y="4854"/>
                    <a:pt x="20808" y="4873"/>
                    <a:pt x="20736" y="4918"/>
                  </a:cubicBezTo>
                  <a:cubicBezTo>
                    <a:pt x="20631" y="4980"/>
                    <a:pt x="20526" y="5022"/>
                    <a:pt x="20401" y="5085"/>
                  </a:cubicBezTo>
                  <a:cubicBezTo>
                    <a:pt x="19899" y="5294"/>
                    <a:pt x="19376" y="5483"/>
                    <a:pt x="18852" y="5692"/>
                  </a:cubicBezTo>
                  <a:lnTo>
                    <a:pt x="18748" y="5734"/>
                  </a:lnTo>
                  <a:cubicBezTo>
                    <a:pt x="18727" y="5566"/>
                    <a:pt x="18706" y="5441"/>
                    <a:pt x="18685" y="5315"/>
                  </a:cubicBezTo>
                  <a:cubicBezTo>
                    <a:pt x="18643" y="4939"/>
                    <a:pt x="18580" y="4562"/>
                    <a:pt x="18518" y="4185"/>
                  </a:cubicBezTo>
                  <a:cubicBezTo>
                    <a:pt x="18497" y="3997"/>
                    <a:pt x="18476" y="3788"/>
                    <a:pt x="18455" y="3579"/>
                  </a:cubicBezTo>
                  <a:cubicBezTo>
                    <a:pt x="18455" y="3401"/>
                    <a:pt x="18306" y="3242"/>
                    <a:pt x="18131" y="3242"/>
                  </a:cubicBezTo>
                  <a:cubicBezTo>
                    <a:pt x="18121" y="3242"/>
                    <a:pt x="18110" y="3243"/>
                    <a:pt x="18099" y="3244"/>
                  </a:cubicBezTo>
                  <a:cubicBezTo>
                    <a:pt x="18087" y="3243"/>
                    <a:pt x="18076" y="3242"/>
                    <a:pt x="18064" y="3242"/>
                  </a:cubicBezTo>
                  <a:cubicBezTo>
                    <a:pt x="17874" y="3242"/>
                    <a:pt x="17743" y="3401"/>
                    <a:pt x="17743" y="3579"/>
                  </a:cubicBezTo>
                  <a:cubicBezTo>
                    <a:pt x="17743" y="3725"/>
                    <a:pt x="17743" y="3872"/>
                    <a:pt x="17764" y="4018"/>
                  </a:cubicBezTo>
                  <a:cubicBezTo>
                    <a:pt x="17827" y="4478"/>
                    <a:pt x="17911" y="4960"/>
                    <a:pt x="17974" y="5420"/>
                  </a:cubicBezTo>
                  <a:cubicBezTo>
                    <a:pt x="18015" y="5629"/>
                    <a:pt x="18015" y="5817"/>
                    <a:pt x="18057" y="6048"/>
                  </a:cubicBezTo>
                  <a:lnTo>
                    <a:pt x="16865" y="6571"/>
                  </a:lnTo>
                  <a:cubicBezTo>
                    <a:pt x="16844" y="6487"/>
                    <a:pt x="16823" y="6424"/>
                    <a:pt x="16823" y="6382"/>
                  </a:cubicBezTo>
                  <a:cubicBezTo>
                    <a:pt x="16781" y="6006"/>
                    <a:pt x="16760" y="5629"/>
                    <a:pt x="16718" y="5252"/>
                  </a:cubicBezTo>
                  <a:cubicBezTo>
                    <a:pt x="16697" y="5169"/>
                    <a:pt x="16697" y="5085"/>
                    <a:pt x="16676" y="5001"/>
                  </a:cubicBezTo>
                  <a:cubicBezTo>
                    <a:pt x="16622" y="4838"/>
                    <a:pt x="16472" y="4721"/>
                    <a:pt x="16324" y="4721"/>
                  </a:cubicBezTo>
                  <a:cubicBezTo>
                    <a:pt x="16302" y="4721"/>
                    <a:pt x="16280" y="4724"/>
                    <a:pt x="16258" y="4729"/>
                  </a:cubicBezTo>
                  <a:cubicBezTo>
                    <a:pt x="16070" y="4771"/>
                    <a:pt x="15944" y="4939"/>
                    <a:pt x="15944" y="5148"/>
                  </a:cubicBezTo>
                  <a:cubicBezTo>
                    <a:pt x="15965" y="5315"/>
                    <a:pt x="16007" y="5483"/>
                    <a:pt x="16028" y="5650"/>
                  </a:cubicBezTo>
                  <a:cubicBezTo>
                    <a:pt x="16070" y="5901"/>
                    <a:pt x="16091" y="6173"/>
                    <a:pt x="16111" y="6466"/>
                  </a:cubicBezTo>
                  <a:lnTo>
                    <a:pt x="15191" y="6989"/>
                  </a:lnTo>
                  <a:cubicBezTo>
                    <a:pt x="15128" y="7031"/>
                    <a:pt x="15065" y="7052"/>
                    <a:pt x="15002" y="7094"/>
                  </a:cubicBezTo>
                  <a:lnTo>
                    <a:pt x="13914" y="7784"/>
                  </a:lnTo>
                  <a:lnTo>
                    <a:pt x="13852" y="7784"/>
                  </a:lnTo>
                  <a:lnTo>
                    <a:pt x="13852" y="7617"/>
                  </a:lnTo>
                  <a:lnTo>
                    <a:pt x="13852" y="5985"/>
                  </a:lnTo>
                  <a:cubicBezTo>
                    <a:pt x="13831" y="5817"/>
                    <a:pt x="13914" y="5671"/>
                    <a:pt x="14040" y="5566"/>
                  </a:cubicBezTo>
                  <a:cubicBezTo>
                    <a:pt x="14312" y="5336"/>
                    <a:pt x="14584" y="5085"/>
                    <a:pt x="14856" y="4834"/>
                  </a:cubicBezTo>
                  <a:lnTo>
                    <a:pt x="15107" y="4583"/>
                  </a:lnTo>
                  <a:lnTo>
                    <a:pt x="16174" y="3620"/>
                  </a:lnTo>
                  <a:cubicBezTo>
                    <a:pt x="16279" y="3516"/>
                    <a:pt x="16383" y="3411"/>
                    <a:pt x="16467" y="3307"/>
                  </a:cubicBezTo>
                  <a:cubicBezTo>
                    <a:pt x="16572" y="3244"/>
                    <a:pt x="16614" y="3118"/>
                    <a:pt x="16593" y="2972"/>
                  </a:cubicBezTo>
                  <a:cubicBezTo>
                    <a:pt x="16565" y="2794"/>
                    <a:pt x="16404" y="2679"/>
                    <a:pt x="16237" y="2679"/>
                  </a:cubicBezTo>
                  <a:cubicBezTo>
                    <a:pt x="16148" y="2679"/>
                    <a:pt x="16058" y="2711"/>
                    <a:pt x="15986" y="2783"/>
                  </a:cubicBezTo>
                  <a:cubicBezTo>
                    <a:pt x="15881" y="2888"/>
                    <a:pt x="15777" y="3014"/>
                    <a:pt x="15651" y="3118"/>
                  </a:cubicBezTo>
                  <a:cubicBezTo>
                    <a:pt x="15107" y="3620"/>
                    <a:pt x="14563" y="4144"/>
                    <a:pt x="14019" y="4646"/>
                  </a:cubicBezTo>
                  <a:cubicBezTo>
                    <a:pt x="13977" y="4667"/>
                    <a:pt x="13935" y="4688"/>
                    <a:pt x="13914" y="4729"/>
                  </a:cubicBezTo>
                  <a:cubicBezTo>
                    <a:pt x="13873" y="4353"/>
                    <a:pt x="13852" y="3997"/>
                    <a:pt x="13831" y="3641"/>
                  </a:cubicBezTo>
                  <a:cubicBezTo>
                    <a:pt x="13831" y="3558"/>
                    <a:pt x="13852" y="3453"/>
                    <a:pt x="13935" y="3390"/>
                  </a:cubicBezTo>
                  <a:cubicBezTo>
                    <a:pt x="14354" y="2993"/>
                    <a:pt x="14772" y="2595"/>
                    <a:pt x="15170" y="2177"/>
                  </a:cubicBezTo>
                  <a:cubicBezTo>
                    <a:pt x="15295" y="2051"/>
                    <a:pt x="15421" y="1905"/>
                    <a:pt x="15526" y="1758"/>
                  </a:cubicBezTo>
                  <a:cubicBezTo>
                    <a:pt x="15651" y="1591"/>
                    <a:pt x="15609" y="1361"/>
                    <a:pt x="15442" y="1256"/>
                  </a:cubicBezTo>
                  <a:cubicBezTo>
                    <a:pt x="15374" y="1205"/>
                    <a:pt x="15299" y="1182"/>
                    <a:pt x="15227" y="1182"/>
                  </a:cubicBezTo>
                  <a:cubicBezTo>
                    <a:pt x="15122" y="1182"/>
                    <a:pt x="15023" y="1232"/>
                    <a:pt x="14961" y="1319"/>
                  </a:cubicBezTo>
                  <a:cubicBezTo>
                    <a:pt x="14919" y="1361"/>
                    <a:pt x="14898" y="1403"/>
                    <a:pt x="14877" y="1444"/>
                  </a:cubicBezTo>
                  <a:cubicBezTo>
                    <a:pt x="14814" y="1507"/>
                    <a:pt x="14751" y="1591"/>
                    <a:pt x="14689" y="1654"/>
                  </a:cubicBezTo>
                  <a:lnTo>
                    <a:pt x="13998" y="2302"/>
                  </a:lnTo>
                  <a:cubicBezTo>
                    <a:pt x="13956" y="2323"/>
                    <a:pt x="13935" y="2344"/>
                    <a:pt x="13873" y="2386"/>
                  </a:cubicBezTo>
                  <a:cubicBezTo>
                    <a:pt x="13873" y="2093"/>
                    <a:pt x="13852" y="1842"/>
                    <a:pt x="13831" y="1570"/>
                  </a:cubicBezTo>
                  <a:cubicBezTo>
                    <a:pt x="13831" y="1507"/>
                    <a:pt x="13852" y="1444"/>
                    <a:pt x="13914" y="1382"/>
                  </a:cubicBezTo>
                  <a:cubicBezTo>
                    <a:pt x="14166" y="1151"/>
                    <a:pt x="14396" y="900"/>
                    <a:pt x="14668" y="649"/>
                  </a:cubicBezTo>
                  <a:cubicBezTo>
                    <a:pt x="14772" y="566"/>
                    <a:pt x="14814" y="440"/>
                    <a:pt x="14793" y="294"/>
                  </a:cubicBezTo>
                  <a:cubicBezTo>
                    <a:pt x="14752" y="116"/>
                    <a:pt x="14595" y="0"/>
                    <a:pt x="14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1387531" y="1064139"/>
              <a:ext cx="480572" cy="479852"/>
            </a:xfrm>
            <a:custGeom>
              <a:avLst/>
              <a:gdLst/>
              <a:ahLst/>
              <a:cxnLst/>
              <a:rect l="l" t="t" r="r" b="b"/>
              <a:pathLst>
                <a:path w="25360" h="25322" extrusionOk="0">
                  <a:moveTo>
                    <a:pt x="10588" y="7636"/>
                  </a:moveTo>
                  <a:lnTo>
                    <a:pt x="12178" y="8138"/>
                  </a:lnTo>
                  <a:cubicBezTo>
                    <a:pt x="12199" y="8327"/>
                    <a:pt x="12199" y="8515"/>
                    <a:pt x="12199" y="8703"/>
                  </a:cubicBezTo>
                  <a:lnTo>
                    <a:pt x="12199" y="9540"/>
                  </a:lnTo>
                  <a:cubicBezTo>
                    <a:pt x="12199" y="9749"/>
                    <a:pt x="12220" y="9938"/>
                    <a:pt x="12220" y="10147"/>
                  </a:cubicBezTo>
                  <a:cubicBezTo>
                    <a:pt x="12220" y="10566"/>
                    <a:pt x="12178" y="10984"/>
                    <a:pt x="12178" y="11402"/>
                  </a:cubicBezTo>
                  <a:cubicBezTo>
                    <a:pt x="11885" y="11277"/>
                    <a:pt x="10357" y="9770"/>
                    <a:pt x="9834" y="9101"/>
                  </a:cubicBezTo>
                  <a:cubicBezTo>
                    <a:pt x="10085" y="8599"/>
                    <a:pt x="10337" y="8117"/>
                    <a:pt x="10588" y="7636"/>
                  </a:cubicBezTo>
                  <a:close/>
                  <a:moveTo>
                    <a:pt x="14730" y="7636"/>
                  </a:moveTo>
                  <a:lnTo>
                    <a:pt x="15505" y="9122"/>
                  </a:lnTo>
                  <a:cubicBezTo>
                    <a:pt x="14730" y="9875"/>
                    <a:pt x="14019" y="10712"/>
                    <a:pt x="13140" y="11444"/>
                  </a:cubicBezTo>
                  <a:cubicBezTo>
                    <a:pt x="13057" y="10335"/>
                    <a:pt x="13119" y="9247"/>
                    <a:pt x="13119" y="8159"/>
                  </a:cubicBezTo>
                  <a:lnTo>
                    <a:pt x="14730" y="7636"/>
                  </a:lnTo>
                  <a:close/>
                  <a:moveTo>
                    <a:pt x="9123" y="9812"/>
                  </a:moveTo>
                  <a:cubicBezTo>
                    <a:pt x="9228" y="9917"/>
                    <a:pt x="9353" y="10022"/>
                    <a:pt x="9479" y="10126"/>
                  </a:cubicBezTo>
                  <a:cubicBezTo>
                    <a:pt x="9897" y="10524"/>
                    <a:pt x="10316" y="10921"/>
                    <a:pt x="10713" y="11340"/>
                  </a:cubicBezTo>
                  <a:cubicBezTo>
                    <a:pt x="10964" y="11591"/>
                    <a:pt x="11194" y="11863"/>
                    <a:pt x="11445" y="12156"/>
                  </a:cubicBezTo>
                  <a:cubicBezTo>
                    <a:pt x="11062" y="12192"/>
                    <a:pt x="10682" y="12203"/>
                    <a:pt x="10303" y="12203"/>
                  </a:cubicBezTo>
                  <a:cubicBezTo>
                    <a:pt x="9689" y="12203"/>
                    <a:pt x="9081" y="12174"/>
                    <a:pt x="8472" y="12174"/>
                  </a:cubicBezTo>
                  <a:cubicBezTo>
                    <a:pt x="8368" y="12174"/>
                    <a:pt x="8264" y="12175"/>
                    <a:pt x="8160" y="12177"/>
                  </a:cubicBezTo>
                  <a:lnTo>
                    <a:pt x="8181" y="12156"/>
                  </a:lnTo>
                  <a:cubicBezTo>
                    <a:pt x="7993" y="11612"/>
                    <a:pt x="7826" y="11089"/>
                    <a:pt x="7637" y="10566"/>
                  </a:cubicBezTo>
                  <a:lnTo>
                    <a:pt x="9123" y="9812"/>
                  </a:lnTo>
                  <a:close/>
                  <a:moveTo>
                    <a:pt x="16195" y="9812"/>
                  </a:moveTo>
                  <a:lnTo>
                    <a:pt x="17304" y="10398"/>
                  </a:lnTo>
                  <a:cubicBezTo>
                    <a:pt x="17388" y="10440"/>
                    <a:pt x="17471" y="10482"/>
                    <a:pt x="17555" y="10503"/>
                  </a:cubicBezTo>
                  <a:cubicBezTo>
                    <a:pt x="17639" y="10524"/>
                    <a:pt x="17681" y="10628"/>
                    <a:pt x="17639" y="10712"/>
                  </a:cubicBezTo>
                  <a:cubicBezTo>
                    <a:pt x="17576" y="10900"/>
                    <a:pt x="17513" y="11089"/>
                    <a:pt x="17451" y="11277"/>
                  </a:cubicBezTo>
                  <a:cubicBezTo>
                    <a:pt x="17346" y="11570"/>
                    <a:pt x="17262" y="11863"/>
                    <a:pt x="17158" y="12156"/>
                  </a:cubicBezTo>
                  <a:cubicBezTo>
                    <a:pt x="17011" y="12177"/>
                    <a:pt x="16865" y="12177"/>
                    <a:pt x="16676" y="12177"/>
                  </a:cubicBezTo>
                  <a:lnTo>
                    <a:pt x="16111" y="12177"/>
                  </a:lnTo>
                  <a:cubicBezTo>
                    <a:pt x="15798" y="12198"/>
                    <a:pt x="15463" y="12218"/>
                    <a:pt x="15149" y="12218"/>
                  </a:cubicBezTo>
                  <a:cubicBezTo>
                    <a:pt x="14730" y="12198"/>
                    <a:pt x="14312" y="12177"/>
                    <a:pt x="13914" y="12177"/>
                  </a:cubicBezTo>
                  <a:cubicBezTo>
                    <a:pt x="13977" y="11926"/>
                    <a:pt x="15358" y="10524"/>
                    <a:pt x="16195" y="9812"/>
                  </a:cubicBezTo>
                  <a:close/>
                  <a:moveTo>
                    <a:pt x="9951" y="13089"/>
                  </a:moveTo>
                  <a:cubicBezTo>
                    <a:pt x="10445" y="13089"/>
                    <a:pt x="10943" y="13101"/>
                    <a:pt x="11445" y="13139"/>
                  </a:cubicBezTo>
                  <a:cubicBezTo>
                    <a:pt x="10713" y="14018"/>
                    <a:pt x="9876" y="14729"/>
                    <a:pt x="9123" y="15483"/>
                  </a:cubicBezTo>
                  <a:lnTo>
                    <a:pt x="7637" y="14729"/>
                  </a:lnTo>
                  <a:cubicBezTo>
                    <a:pt x="7826" y="14206"/>
                    <a:pt x="7993" y="13683"/>
                    <a:pt x="8160" y="13139"/>
                  </a:cubicBezTo>
                  <a:lnTo>
                    <a:pt x="8181" y="13118"/>
                  </a:lnTo>
                  <a:cubicBezTo>
                    <a:pt x="8765" y="13107"/>
                    <a:pt x="9355" y="13089"/>
                    <a:pt x="9951" y="13089"/>
                  </a:cubicBezTo>
                  <a:close/>
                  <a:moveTo>
                    <a:pt x="15293" y="13080"/>
                  </a:moveTo>
                  <a:cubicBezTo>
                    <a:pt x="15922" y="13080"/>
                    <a:pt x="16536" y="13106"/>
                    <a:pt x="17137" y="13118"/>
                  </a:cubicBezTo>
                  <a:cubicBezTo>
                    <a:pt x="17325" y="13662"/>
                    <a:pt x="17492" y="14185"/>
                    <a:pt x="17660" y="14708"/>
                  </a:cubicBezTo>
                  <a:lnTo>
                    <a:pt x="16195" y="15483"/>
                  </a:lnTo>
                  <a:cubicBezTo>
                    <a:pt x="16070" y="15378"/>
                    <a:pt x="15923" y="15231"/>
                    <a:pt x="15798" y="15106"/>
                  </a:cubicBezTo>
                  <a:cubicBezTo>
                    <a:pt x="15400" y="14729"/>
                    <a:pt x="15003" y="14353"/>
                    <a:pt x="14605" y="13955"/>
                  </a:cubicBezTo>
                  <a:cubicBezTo>
                    <a:pt x="14354" y="13704"/>
                    <a:pt x="14124" y="13432"/>
                    <a:pt x="13852" y="13139"/>
                  </a:cubicBezTo>
                  <a:lnTo>
                    <a:pt x="13873" y="13139"/>
                  </a:lnTo>
                  <a:cubicBezTo>
                    <a:pt x="14354" y="13095"/>
                    <a:pt x="14827" y="13080"/>
                    <a:pt x="15293" y="13080"/>
                  </a:cubicBezTo>
                  <a:close/>
                  <a:moveTo>
                    <a:pt x="12178" y="13830"/>
                  </a:moveTo>
                  <a:cubicBezTo>
                    <a:pt x="12262" y="14980"/>
                    <a:pt x="12178" y="16068"/>
                    <a:pt x="12199" y="17156"/>
                  </a:cubicBezTo>
                  <a:lnTo>
                    <a:pt x="12052" y="17198"/>
                  </a:lnTo>
                  <a:lnTo>
                    <a:pt x="10734" y="17617"/>
                  </a:lnTo>
                  <a:cubicBezTo>
                    <a:pt x="10688" y="17632"/>
                    <a:pt x="10653" y="17642"/>
                    <a:pt x="10626" y="17642"/>
                  </a:cubicBezTo>
                  <a:cubicBezTo>
                    <a:pt x="10578" y="17642"/>
                    <a:pt x="10551" y="17613"/>
                    <a:pt x="10525" y="17533"/>
                  </a:cubicBezTo>
                  <a:cubicBezTo>
                    <a:pt x="10378" y="17240"/>
                    <a:pt x="10253" y="16947"/>
                    <a:pt x="10106" y="16696"/>
                  </a:cubicBezTo>
                  <a:cubicBezTo>
                    <a:pt x="10023" y="16529"/>
                    <a:pt x="9918" y="16361"/>
                    <a:pt x="9813" y="16194"/>
                  </a:cubicBezTo>
                  <a:cubicBezTo>
                    <a:pt x="9939" y="16048"/>
                    <a:pt x="10065" y="15922"/>
                    <a:pt x="10190" y="15796"/>
                  </a:cubicBezTo>
                  <a:cubicBezTo>
                    <a:pt x="10567" y="15378"/>
                    <a:pt x="10943" y="14980"/>
                    <a:pt x="11341" y="14583"/>
                  </a:cubicBezTo>
                  <a:cubicBezTo>
                    <a:pt x="11592" y="14332"/>
                    <a:pt x="11885" y="14102"/>
                    <a:pt x="12178" y="13830"/>
                  </a:cubicBezTo>
                  <a:close/>
                  <a:moveTo>
                    <a:pt x="13161" y="13892"/>
                  </a:moveTo>
                  <a:cubicBezTo>
                    <a:pt x="13475" y="14081"/>
                    <a:pt x="15086" y="15671"/>
                    <a:pt x="15484" y="16194"/>
                  </a:cubicBezTo>
                  <a:cubicBezTo>
                    <a:pt x="15233" y="16675"/>
                    <a:pt x="15003" y="17177"/>
                    <a:pt x="14730" y="17659"/>
                  </a:cubicBezTo>
                  <a:lnTo>
                    <a:pt x="13140" y="17136"/>
                  </a:lnTo>
                  <a:cubicBezTo>
                    <a:pt x="13140" y="16068"/>
                    <a:pt x="13078" y="14980"/>
                    <a:pt x="13161" y="13892"/>
                  </a:cubicBezTo>
                  <a:close/>
                  <a:moveTo>
                    <a:pt x="14974" y="0"/>
                  </a:moveTo>
                  <a:cubicBezTo>
                    <a:pt x="14881" y="0"/>
                    <a:pt x="14788" y="34"/>
                    <a:pt x="14710" y="104"/>
                  </a:cubicBezTo>
                  <a:cubicBezTo>
                    <a:pt x="14668" y="125"/>
                    <a:pt x="14626" y="166"/>
                    <a:pt x="14584" y="187"/>
                  </a:cubicBezTo>
                  <a:lnTo>
                    <a:pt x="12806" y="1547"/>
                  </a:lnTo>
                  <a:cubicBezTo>
                    <a:pt x="12764" y="1568"/>
                    <a:pt x="12722" y="1589"/>
                    <a:pt x="12680" y="1631"/>
                  </a:cubicBezTo>
                  <a:cubicBezTo>
                    <a:pt x="12638" y="1610"/>
                    <a:pt x="12596" y="1589"/>
                    <a:pt x="12575" y="1547"/>
                  </a:cubicBezTo>
                  <a:cubicBezTo>
                    <a:pt x="12241" y="1296"/>
                    <a:pt x="11885" y="1045"/>
                    <a:pt x="11571" y="815"/>
                  </a:cubicBezTo>
                  <a:cubicBezTo>
                    <a:pt x="11278" y="585"/>
                    <a:pt x="10985" y="334"/>
                    <a:pt x="10671" y="104"/>
                  </a:cubicBezTo>
                  <a:cubicBezTo>
                    <a:pt x="10593" y="38"/>
                    <a:pt x="10498" y="6"/>
                    <a:pt x="10402" y="6"/>
                  </a:cubicBezTo>
                  <a:cubicBezTo>
                    <a:pt x="10345" y="6"/>
                    <a:pt x="10287" y="17"/>
                    <a:pt x="10232" y="41"/>
                  </a:cubicBezTo>
                  <a:cubicBezTo>
                    <a:pt x="10085" y="83"/>
                    <a:pt x="9981" y="229"/>
                    <a:pt x="9981" y="376"/>
                  </a:cubicBezTo>
                  <a:cubicBezTo>
                    <a:pt x="9960" y="564"/>
                    <a:pt x="10023" y="731"/>
                    <a:pt x="10190" y="836"/>
                  </a:cubicBezTo>
                  <a:cubicBezTo>
                    <a:pt x="10818" y="1296"/>
                    <a:pt x="11445" y="1778"/>
                    <a:pt x="12073" y="2238"/>
                  </a:cubicBezTo>
                  <a:cubicBezTo>
                    <a:pt x="12115" y="2301"/>
                    <a:pt x="12157" y="2343"/>
                    <a:pt x="12178" y="2405"/>
                  </a:cubicBezTo>
                  <a:cubicBezTo>
                    <a:pt x="12199" y="2510"/>
                    <a:pt x="12220" y="2615"/>
                    <a:pt x="12220" y="2719"/>
                  </a:cubicBezTo>
                  <a:cubicBezTo>
                    <a:pt x="12241" y="3179"/>
                    <a:pt x="12262" y="3640"/>
                    <a:pt x="12262" y="4100"/>
                  </a:cubicBezTo>
                  <a:lnTo>
                    <a:pt x="12262" y="4832"/>
                  </a:lnTo>
                  <a:cubicBezTo>
                    <a:pt x="11906" y="4581"/>
                    <a:pt x="11571" y="4393"/>
                    <a:pt x="11257" y="4163"/>
                  </a:cubicBezTo>
                  <a:cubicBezTo>
                    <a:pt x="11179" y="4084"/>
                    <a:pt x="11077" y="4047"/>
                    <a:pt x="10974" y="4047"/>
                  </a:cubicBezTo>
                  <a:cubicBezTo>
                    <a:pt x="10858" y="4047"/>
                    <a:pt x="10739" y="4095"/>
                    <a:pt x="10650" y="4184"/>
                  </a:cubicBezTo>
                  <a:cubicBezTo>
                    <a:pt x="10483" y="4351"/>
                    <a:pt x="10504" y="4623"/>
                    <a:pt x="10671" y="4791"/>
                  </a:cubicBezTo>
                  <a:cubicBezTo>
                    <a:pt x="10776" y="4874"/>
                    <a:pt x="10881" y="4958"/>
                    <a:pt x="10985" y="5021"/>
                  </a:cubicBezTo>
                  <a:cubicBezTo>
                    <a:pt x="11362" y="5272"/>
                    <a:pt x="11738" y="5523"/>
                    <a:pt x="12094" y="5753"/>
                  </a:cubicBezTo>
                  <a:cubicBezTo>
                    <a:pt x="12178" y="5816"/>
                    <a:pt x="12220" y="5900"/>
                    <a:pt x="12220" y="5983"/>
                  </a:cubicBezTo>
                  <a:cubicBezTo>
                    <a:pt x="12199" y="6339"/>
                    <a:pt x="12178" y="6716"/>
                    <a:pt x="12178" y="7071"/>
                  </a:cubicBezTo>
                  <a:cubicBezTo>
                    <a:pt x="12178" y="7113"/>
                    <a:pt x="12178" y="7155"/>
                    <a:pt x="12157" y="7218"/>
                  </a:cubicBezTo>
                  <a:cubicBezTo>
                    <a:pt x="12094" y="7197"/>
                    <a:pt x="12052" y="7197"/>
                    <a:pt x="11990" y="7176"/>
                  </a:cubicBezTo>
                  <a:lnTo>
                    <a:pt x="11069" y="6862"/>
                  </a:lnTo>
                  <a:cubicBezTo>
                    <a:pt x="10938" y="6796"/>
                    <a:pt x="10789" y="6765"/>
                    <a:pt x="10639" y="6765"/>
                  </a:cubicBezTo>
                  <a:cubicBezTo>
                    <a:pt x="10501" y="6765"/>
                    <a:pt x="10362" y="6791"/>
                    <a:pt x="10232" y="6841"/>
                  </a:cubicBezTo>
                  <a:cubicBezTo>
                    <a:pt x="10023" y="6946"/>
                    <a:pt x="9855" y="7134"/>
                    <a:pt x="9772" y="7364"/>
                  </a:cubicBezTo>
                  <a:cubicBezTo>
                    <a:pt x="9625" y="7636"/>
                    <a:pt x="9500" y="7950"/>
                    <a:pt x="9353" y="8222"/>
                  </a:cubicBezTo>
                  <a:cubicBezTo>
                    <a:pt x="9311" y="8306"/>
                    <a:pt x="9269" y="8369"/>
                    <a:pt x="9228" y="8431"/>
                  </a:cubicBezTo>
                  <a:lnTo>
                    <a:pt x="8286" y="7553"/>
                  </a:lnTo>
                  <a:cubicBezTo>
                    <a:pt x="8223" y="7469"/>
                    <a:pt x="8265" y="7406"/>
                    <a:pt x="8265" y="7322"/>
                  </a:cubicBezTo>
                  <a:lnTo>
                    <a:pt x="8391" y="6611"/>
                  </a:lnTo>
                  <a:cubicBezTo>
                    <a:pt x="8453" y="6318"/>
                    <a:pt x="8537" y="6004"/>
                    <a:pt x="8579" y="5711"/>
                  </a:cubicBezTo>
                  <a:cubicBezTo>
                    <a:pt x="8600" y="5481"/>
                    <a:pt x="8432" y="5251"/>
                    <a:pt x="8202" y="5209"/>
                  </a:cubicBezTo>
                  <a:cubicBezTo>
                    <a:pt x="8189" y="5208"/>
                    <a:pt x="8176" y="5207"/>
                    <a:pt x="8163" y="5207"/>
                  </a:cubicBezTo>
                  <a:cubicBezTo>
                    <a:pt x="7949" y="5207"/>
                    <a:pt x="7761" y="5367"/>
                    <a:pt x="7721" y="5565"/>
                  </a:cubicBezTo>
                  <a:cubicBezTo>
                    <a:pt x="7679" y="5837"/>
                    <a:pt x="7616" y="6109"/>
                    <a:pt x="7575" y="6381"/>
                  </a:cubicBezTo>
                  <a:cubicBezTo>
                    <a:pt x="7554" y="6506"/>
                    <a:pt x="7512" y="6632"/>
                    <a:pt x="7491" y="6778"/>
                  </a:cubicBezTo>
                  <a:lnTo>
                    <a:pt x="7386" y="6674"/>
                  </a:lnTo>
                  <a:cubicBezTo>
                    <a:pt x="6905" y="6213"/>
                    <a:pt x="6445" y="5732"/>
                    <a:pt x="5984" y="5251"/>
                  </a:cubicBezTo>
                  <a:cubicBezTo>
                    <a:pt x="5922" y="5188"/>
                    <a:pt x="5880" y="5125"/>
                    <a:pt x="5817" y="5042"/>
                  </a:cubicBezTo>
                  <a:cubicBezTo>
                    <a:pt x="5775" y="4979"/>
                    <a:pt x="5754" y="4916"/>
                    <a:pt x="5775" y="4832"/>
                  </a:cubicBezTo>
                  <a:cubicBezTo>
                    <a:pt x="5838" y="4456"/>
                    <a:pt x="5880" y="4100"/>
                    <a:pt x="5943" y="3703"/>
                  </a:cubicBezTo>
                  <a:cubicBezTo>
                    <a:pt x="6005" y="3305"/>
                    <a:pt x="6047" y="2907"/>
                    <a:pt x="6110" y="2531"/>
                  </a:cubicBezTo>
                  <a:cubicBezTo>
                    <a:pt x="6173" y="2280"/>
                    <a:pt x="6005" y="2029"/>
                    <a:pt x="5754" y="1966"/>
                  </a:cubicBezTo>
                  <a:cubicBezTo>
                    <a:pt x="5731" y="1962"/>
                    <a:pt x="5707" y="1960"/>
                    <a:pt x="5684" y="1960"/>
                  </a:cubicBezTo>
                  <a:cubicBezTo>
                    <a:pt x="5458" y="1960"/>
                    <a:pt x="5250" y="2138"/>
                    <a:pt x="5231" y="2384"/>
                  </a:cubicBezTo>
                  <a:cubicBezTo>
                    <a:pt x="5210" y="2531"/>
                    <a:pt x="5210" y="2698"/>
                    <a:pt x="5168" y="2866"/>
                  </a:cubicBezTo>
                  <a:lnTo>
                    <a:pt x="4980" y="4247"/>
                  </a:lnTo>
                  <a:lnTo>
                    <a:pt x="4896" y="4853"/>
                  </a:lnTo>
                  <a:cubicBezTo>
                    <a:pt x="4478" y="4916"/>
                    <a:pt x="4080" y="4979"/>
                    <a:pt x="3662" y="5042"/>
                  </a:cubicBezTo>
                  <a:cubicBezTo>
                    <a:pt x="3243" y="5104"/>
                    <a:pt x="2825" y="5146"/>
                    <a:pt x="2386" y="5209"/>
                  </a:cubicBezTo>
                  <a:cubicBezTo>
                    <a:pt x="2155" y="5230"/>
                    <a:pt x="1967" y="5460"/>
                    <a:pt x="2009" y="5690"/>
                  </a:cubicBezTo>
                  <a:cubicBezTo>
                    <a:pt x="2046" y="5915"/>
                    <a:pt x="2235" y="6073"/>
                    <a:pt x="2455" y="6073"/>
                  </a:cubicBezTo>
                  <a:cubicBezTo>
                    <a:pt x="2480" y="6073"/>
                    <a:pt x="2506" y="6071"/>
                    <a:pt x="2532" y="6067"/>
                  </a:cubicBezTo>
                  <a:cubicBezTo>
                    <a:pt x="3327" y="5962"/>
                    <a:pt x="4101" y="5837"/>
                    <a:pt x="4896" y="5732"/>
                  </a:cubicBezTo>
                  <a:cubicBezTo>
                    <a:pt x="4915" y="5726"/>
                    <a:pt x="4931" y="5723"/>
                    <a:pt x="4947" y="5723"/>
                  </a:cubicBezTo>
                  <a:cubicBezTo>
                    <a:pt x="4985" y="5723"/>
                    <a:pt x="5019" y="5738"/>
                    <a:pt x="5064" y="5753"/>
                  </a:cubicBezTo>
                  <a:cubicBezTo>
                    <a:pt x="5147" y="5795"/>
                    <a:pt x="5231" y="5858"/>
                    <a:pt x="5294" y="5920"/>
                  </a:cubicBezTo>
                  <a:cubicBezTo>
                    <a:pt x="5775" y="6381"/>
                    <a:pt x="6236" y="6841"/>
                    <a:pt x="6696" y="7301"/>
                  </a:cubicBezTo>
                  <a:cubicBezTo>
                    <a:pt x="6738" y="7343"/>
                    <a:pt x="6780" y="7385"/>
                    <a:pt x="6800" y="7427"/>
                  </a:cubicBezTo>
                  <a:cubicBezTo>
                    <a:pt x="6780" y="7427"/>
                    <a:pt x="6759" y="7448"/>
                    <a:pt x="6717" y="7448"/>
                  </a:cubicBezTo>
                  <a:cubicBezTo>
                    <a:pt x="6361" y="7511"/>
                    <a:pt x="6005" y="7594"/>
                    <a:pt x="5650" y="7657"/>
                  </a:cubicBezTo>
                  <a:cubicBezTo>
                    <a:pt x="5419" y="7678"/>
                    <a:pt x="5252" y="7866"/>
                    <a:pt x="5252" y="8097"/>
                  </a:cubicBezTo>
                  <a:cubicBezTo>
                    <a:pt x="5272" y="8335"/>
                    <a:pt x="5461" y="8517"/>
                    <a:pt x="5677" y="8517"/>
                  </a:cubicBezTo>
                  <a:cubicBezTo>
                    <a:pt x="5689" y="8517"/>
                    <a:pt x="5701" y="8516"/>
                    <a:pt x="5712" y="8515"/>
                  </a:cubicBezTo>
                  <a:cubicBezTo>
                    <a:pt x="5838" y="8515"/>
                    <a:pt x="5964" y="8494"/>
                    <a:pt x="6068" y="8473"/>
                  </a:cubicBezTo>
                  <a:cubicBezTo>
                    <a:pt x="6508" y="8389"/>
                    <a:pt x="6926" y="8306"/>
                    <a:pt x="7344" y="8201"/>
                  </a:cubicBezTo>
                  <a:cubicBezTo>
                    <a:pt x="7362" y="8198"/>
                    <a:pt x="7381" y="8196"/>
                    <a:pt x="7400" y="8196"/>
                  </a:cubicBezTo>
                  <a:cubicBezTo>
                    <a:pt x="7491" y="8196"/>
                    <a:pt x="7589" y="8236"/>
                    <a:pt x="7658" y="8306"/>
                  </a:cubicBezTo>
                  <a:cubicBezTo>
                    <a:pt x="7826" y="8494"/>
                    <a:pt x="7993" y="8682"/>
                    <a:pt x="8181" y="8850"/>
                  </a:cubicBezTo>
                  <a:lnTo>
                    <a:pt x="8474" y="9164"/>
                  </a:lnTo>
                  <a:cubicBezTo>
                    <a:pt x="8412" y="9205"/>
                    <a:pt x="8370" y="9247"/>
                    <a:pt x="8307" y="9268"/>
                  </a:cubicBezTo>
                  <a:cubicBezTo>
                    <a:pt x="8014" y="9415"/>
                    <a:pt x="7721" y="9561"/>
                    <a:pt x="7428" y="9687"/>
                  </a:cubicBezTo>
                  <a:cubicBezTo>
                    <a:pt x="7219" y="9791"/>
                    <a:pt x="7031" y="9938"/>
                    <a:pt x="6905" y="10126"/>
                  </a:cubicBezTo>
                  <a:cubicBezTo>
                    <a:pt x="6780" y="10398"/>
                    <a:pt x="6780" y="10733"/>
                    <a:pt x="6905" y="11005"/>
                  </a:cubicBezTo>
                  <a:cubicBezTo>
                    <a:pt x="7010" y="11298"/>
                    <a:pt x="7135" y="11612"/>
                    <a:pt x="7240" y="11905"/>
                  </a:cubicBezTo>
                  <a:cubicBezTo>
                    <a:pt x="7240" y="11967"/>
                    <a:pt x="7261" y="12051"/>
                    <a:pt x="7261" y="12114"/>
                  </a:cubicBezTo>
                  <a:lnTo>
                    <a:pt x="7156" y="12114"/>
                  </a:lnTo>
                  <a:lnTo>
                    <a:pt x="6047" y="12156"/>
                  </a:lnTo>
                  <a:cubicBezTo>
                    <a:pt x="5943" y="12156"/>
                    <a:pt x="5859" y="12114"/>
                    <a:pt x="5817" y="12030"/>
                  </a:cubicBezTo>
                  <a:cubicBezTo>
                    <a:pt x="5566" y="11654"/>
                    <a:pt x="5336" y="11277"/>
                    <a:pt x="5085" y="10900"/>
                  </a:cubicBezTo>
                  <a:cubicBezTo>
                    <a:pt x="5001" y="10796"/>
                    <a:pt x="4917" y="10691"/>
                    <a:pt x="4813" y="10586"/>
                  </a:cubicBezTo>
                  <a:cubicBezTo>
                    <a:pt x="4732" y="10516"/>
                    <a:pt x="4631" y="10479"/>
                    <a:pt x="4533" y="10479"/>
                  </a:cubicBezTo>
                  <a:cubicBezTo>
                    <a:pt x="4427" y="10479"/>
                    <a:pt x="4323" y="10521"/>
                    <a:pt x="4248" y="10607"/>
                  </a:cubicBezTo>
                  <a:cubicBezTo>
                    <a:pt x="4080" y="10754"/>
                    <a:pt x="4059" y="10984"/>
                    <a:pt x="4185" y="11151"/>
                  </a:cubicBezTo>
                  <a:cubicBezTo>
                    <a:pt x="4394" y="11444"/>
                    <a:pt x="4603" y="11758"/>
                    <a:pt x="4792" y="12051"/>
                  </a:cubicBezTo>
                  <a:cubicBezTo>
                    <a:pt x="4813" y="12093"/>
                    <a:pt x="4834" y="12135"/>
                    <a:pt x="4875" y="12198"/>
                  </a:cubicBezTo>
                  <a:lnTo>
                    <a:pt x="4666" y="12198"/>
                  </a:lnTo>
                  <a:cubicBezTo>
                    <a:pt x="4331" y="12177"/>
                    <a:pt x="3955" y="12156"/>
                    <a:pt x="3641" y="12156"/>
                  </a:cubicBezTo>
                  <a:lnTo>
                    <a:pt x="2720" y="12156"/>
                  </a:lnTo>
                  <a:cubicBezTo>
                    <a:pt x="2693" y="12159"/>
                    <a:pt x="2667" y="12161"/>
                    <a:pt x="2641" y="12161"/>
                  </a:cubicBezTo>
                  <a:cubicBezTo>
                    <a:pt x="2507" y="12161"/>
                    <a:pt x="2390" y="12114"/>
                    <a:pt x="2302" y="12009"/>
                  </a:cubicBezTo>
                  <a:cubicBezTo>
                    <a:pt x="1925" y="11528"/>
                    <a:pt x="1570" y="11047"/>
                    <a:pt x="1193" y="10545"/>
                  </a:cubicBezTo>
                  <a:cubicBezTo>
                    <a:pt x="1088" y="10398"/>
                    <a:pt x="984" y="10252"/>
                    <a:pt x="879" y="10105"/>
                  </a:cubicBezTo>
                  <a:cubicBezTo>
                    <a:pt x="784" y="9984"/>
                    <a:pt x="638" y="9914"/>
                    <a:pt x="489" y="9914"/>
                  </a:cubicBezTo>
                  <a:cubicBezTo>
                    <a:pt x="407" y="9914"/>
                    <a:pt x="325" y="9935"/>
                    <a:pt x="251" y="9980"/>
                  </a:cubicBezTo>
                  <a:cubicBezTo>
                    <a:pt x="42" y="10126"/>
                    <a:pt x="0" y="10398"/>
                    <a:pt x="147" y="10607"/>
                  </a:cubicBezTo>
                  <a:cubicBezTo>
                    <a:pt x="189" y="10649"/>
                    <a:pt x="210" y="10670"/>
                    <a:pt x="251" y="10712"/>
                  </a:cubicBezTo>
                  <a:lnTo>
                    <a:pt x="1611" y="12511"/>
                  </a:lnTo>
                  <a:cubicBezTo>
                    <a:pt x="1632" y="12553"/>
                    <a:pt x="1653" y="12595"/>
                    <a:pt x="1695" y="12637"/>
                  </a:cubicBezTo>
                  <a:cubicBezTo>
                    <a:pt x="1653" y="12700"/>
                    <a:pt x="1590" y="12783"/>
                    <a:pt x="1549" y="12825"/>
                  </a:cubicBezTo>
                  <a:lnTo>
                    <a:pt x="565" y="14143"/>
                  </a:lnTo>
                  <a:cubicBezTo>
                    <a:pt x="440" y="14311"/>
                    <a:pt x="293" y="14478"/>
                    <a:pt x="168" y="14646"/>
                  </a:cubicBezTo>
                  <a:cubicBezTo>
                    <a:pt x="0" y="14834"/>
                    <a:pt x="42" y="15127"/>
                    <a:pt x="251" y="15273"/>
                  </a:cubicBezTo>
                  <a:cubicBezTo>
                    <a:pt x="329" y="15328"/>
                    <a:pt x="415" y="15353"/>
                    <a:pt x="500" y="15353"/>
                  </a:cubicBezTo>
                  <a:cubicBezTo>
                    <a:pt x="645" y="15353"/>
                    <a:pt x="787" y="15279"/>
                    <a:pt x="879" y="15148"/>
                  </a:cubicBezTo>
                  <a:cubicBezTo>
                    <a:pt x="1339" y="14562"/>
                    <a:pt x="1800" y="13955"/>
                    <a:pt x="2239" y="13348"/>
                  </a:cubicBezTo>
                  <a:cubicBezTo>
                    <a:pt x="2344" y="13202"/>
                    <a:pt x="2511" y="13097"/>
                    <a:pt x="2699" y="13076"/>
                  </a:cubicBezTo>
                  <a:lnTo>
                    <a:pt x="4896" y="13076"/>
                  </a:lnTo>
                  <a:cubicBezTo>
                    <a:pt x="4645" y="13432"/>
                    <a:pt x="4457" y="13746"/>
                    <a:pt x="4227" y="14060"/>
                  </a:cubicBezTo>
                  <a:cubicBezTo>
                    <a:pt x="4080" y="14227"/>
                    <a:pt x="4080" y="14499"/>
                    <a:pt x="4248" y="14667"/>
                  </a:cubicBezTo>
                  <a:cubicBezTo>
                    <a:pt x="4324" y="14743"/>
                    <a:pt x="4427" y="14780"/>
                    <a:pt x="4531" y="14780"/>
                  </a:cubicBezTo>
                  <a:cubicBezTo>
                    <a:pt x="4656" y="14780"/>
                    <a:pt x="4784" y="14727"/>
                    <a:pt x="4875" y="14625"/>
                  </a:cubicBezTo>
                  <a:cubicBezTo>
                    <a:pt x="4959" y="14541"/>
                    <a:pt x="5022" y="14436"/>
                    <a:pt x="5085" y="14332"/>
                  </a:cubicBezTo>
                  <a:cubicBezTo>
                    <a:pt x="5336" y="13976"/>
                    <a:pt x="5566" y="13599"/>
                    <a:pt x="5817" y="13244"/>
                  </a:cubicBezTo>
                  <a:cubicBezTo>
                    <a:pt x="5853" y="13171"/>
                    <a:pt x="5937" y="13114"/>
                    <a:pt x="6013" y="13114"/>
                  </a:cubicBezTo>
                  <a:cubicBezTo>
                    <a:pt x="6025" y="13114"/>
                    <a:pt x="6036" y="13115"/>
                    <a:pt x="6047" y="13118"/>
                  </a:cubicBezTo>
                  <a:cubicBezTo>
                    <a:pt x="6403" y="13139"/>
                    <a:pt x="6780" y="13139"/>
                    <a:pt x="7135" y="13139"/>
                  </a:cubicBezTo>
                  <a:cubicBezTo>
                    <a:pt x="7177" y="13139"/>
                    <a:pt x="7219" y="13139"/>
                    <a:pt x="7282" y="13160"/>
                  </a:cubicBezTo>
                  <a:cubicBezTo>
                    <a:pt x="7261" y="13202"/>
                    <a:pt x="7261" y="13265"/>
                    <a:pt x="7240" y="13327"/>
                  </a:cubicBezTo>
                  <a:cubicBezTo>
                    <a:pt x="7135" y="13641"/>
                    <a:pt x="7031" y="13934"/>
                    <a:pt x="6926" y="14248"/>
                  </a:cubicBezTo>
                  <a:cubicBezTo>
                    <a:pt x="6821" y="14457"/>
                    <a:pt x="6800" y="14687"/>
                    <a:pt x="6842" y="14918"/>
                  </a:cubicBezTo>
                  <a:cubicBezTo>
                    <a:pt x="6926" y="15211"/>
                    <a:pt x="7156" y="15462"/>
                    <a:pt x="7428" y="15566"/>
                  </a:cubicBezTo>
                  <a:cubicBezTo>
                    <a:pt x="7721" y="15692"/>
                    <a:pt x="8014" y="15838"/>
                    <a:pt x="8307" y="15964"/>
                  </a:cubicBezTo>
                  <a:cubicBezTo>
                    <a:pt x="8370" y="16006"/>
                    <a:pt x="8432" y="16048"/>
                    <a:pt x="8495" y="16089"/>
                  </a:cubicBezTo>
                  <a:cubicBezTo>
                    <a:pt x="8181" y="16403"/>
                    <a:pt x="7888" y="16717"/>
                    <a:pt x="7616" y="17010"/>
                  </a:cubicBezTo>
                  <a:cubicBezTo>
                    <a:pt x="7569" y="17057"/>
                    <a:pt x="7522" y="17081"/>
                    <a:pt x="7466" y="17081"/>
                  </a:cubicBezTo>
                  <a:cubicBezTo>
                    <a:pt x="7448" y="17081"/>
                    <a:pt x="7428" y="17078"/>
                    <a:pt x="7407" y="17073"/>
                  </a:cubicBezTo>
                  <a:cubicBezTo>
                    <a:pt x="6989" y="16968"/>
                    <a:pt x="6570" y="16884"/>
                    <a:pt x="6131" y="16801"/>
                  </a:cubicBezTo>
                  <a:cubicBezTo>
                    <a:pt x="5984" y="16780"/>
                    <a:pt x="5838" y="16759"/>
                    <a:pt x="5671" y="16759"/>
                  </a:cubicBezTo>
                  <a:cubicBezTo>
                    <a:pt x="5168" y="16780"/>
                    <a:pt x="5127" y="17512"/>
                    <a:pt x="5629" y="17596"/>
                  </a:cubicBezTo>
                  <a:lnTo>
                    <a:pt x="6445" y="17742"/>
                  </a:lnTo>
                  <a:lnTo>
                    <a:pt x="6842" y="17826"/>
                  </a:lnTo>
                  <a:cubicBezTo>
                    <a:pt x="6780" y="17910"/>
                    <a:pt x="6738" y="17952"/>
                    <a:pt x="6696" y="17972"/>
                  </a:cubicBezTo>
                  <a:cubicBezTo>
                    <a:pt x="6236" y="18433"/>
                    <a:pt x="5775" y="18893"/>
                    <a:pt x="5315" y="19333"/>
                  </a:cubicBezTo>
                  <a:cubicBezTo>
                    <a:pt x="5273" y="19395"/>
                    <a:pt x="5210" y="19437"/>
                    <a:pt x="5147" y="19458"/>
                  </a:cubicBezTo>
                  <a:cubicBezTo>
                    <a:pt x="5096" y="19510"/>
                    <a:pt x="5016" y="19547"/>
                    <a:pt x="4931" y="19547"/>
                  </a:cubicBezTo>
                  <a:cubicBezTo>
                    <a:pt x="4913" y="19547"/>
                    <a:pt x="4894" y="19545"/>
                    <a:pt x="4875" y="19542"/>
                  </a:cubicBezTo>
                  <a:lnTo>
                    <a:pt x="3181" y="19291"/>
                  </a:lnTo>
                  <a:cubicBezTo>
                    <a:pt x="2992" y="19270"/>
                    <a:pt x="2783" y="19228"/>
                    <a:pt x="2574" y="19207"/>
                  </a:cubicBezTo>
                  <a:cubicBezTo>
                    <a:pt x="2538" y="19198"/>
                    <a:pt x="2502" y="19194"/>
                    <a:pt x="2467" y="19194"/>
                  </a:cubicBezTo>
                  <a:cubicBezTo>
                    <a:pt x="2255" y="19194"/>
                    <a:pt x="2066" y="19347"/>
                    <a:pt x="2030" y="19563"/>
                  </a:cubicBezTo>
                  <a:cubicBezTo>
                    <a:pt x="1988" y="19793"/>
                    <a:pt x="2155" y="20023"/>
                    <a:pt x="2386" y="20044"/>
                  </a:cubicBezTo>
                  <a:cubicBezTo>
                    <a:pt x="2532" y="20086"/>
                    <a:pt x="2678" y="20086"/>
                    <a:pt x="2804" y="20107"/>
                  </a:cubicBezTo>
                  <a:lnTo>
                    <a:pt x="4541" y="20337"/>
                  </a:lnTo>
                  <a:cubicBezTo>
                    <a:pt x="4666" y="20358"/>
                    <a:pt x="4792" y="20379"/>
                    <a:pt x="4917" y="20400"/>
                  </a:cubicBezTo>
                  <a:cubicBezTo>
                    <a:pt x="4938" y="20588"/>
                    <a:pt x="4959" y="20755"/>
                    <a:pt x="4980" y="20923"/>
                  </a:cubicBezTo>
                  <a:cubicBezTo>
                    <a:pt x="5043" y="21299"/>
                    <a:pt x="5085" y="21655"/>
                    <a:pt x="5147" y="22032"/>
                  </a:cubicBezTo>
                  <a:cubicBezTo>
                    <a:pt x="5189" y="22325"/>
                    <a:pt x="5210" y="22638"/>
                    <a:pt x="5273" y="22931"/>
                  </a:cubicBezTo>
                  <a:cubicBezTo>
                    <a:pt x="5291" y="23147"/>
                    <a:pt x="5463" y="23300"/>
                    <a:pt x="5669" y="23300"/>
                  </a:cubicBezTo>
                  <a:cubicBezTo>
                    <a:pt x="5704" y="23300"/>
                    <a:pt x="5739" y="23296"/>
                    <a:pt x="5775" y="23287"/>
                  </a:cubicBezTo>
                  <a:cubicBezTo>
                    <a:pt x="6005" y="23245"/>
                    <a:pt x="6173" y="23015"/>
                    <a:pt x="6131" y="22764"/>
                  </a:cubicBezTo>
                  <a:cubicBezTo>
                    <a:pt x="6068" y="22366"/>
                    <a:pt x="6005" y="21990"/>
                    <a:pt x="5943" y="21592"/>
                  </a:cubicBezTo>
                  <a:cubicBezTo>
                    <a:pt x="5880" y="21174"/>
                    <a:pt x="5838" y="20797"/>
                    <a:pt x="5775" y="20400"/>
                  </a:cubicBezTo>
                  <a:cubicBezTo>
                    <a:pt x="5775" y="20337"/>
                    <a:pt x="5796" y="20295"/>
                    <a:pt x="5817" y="20232"/>
                  </a:cubicBezTo>
                  <a:cubicBezTo>
                    <a:pt x="5859" y="20149"/>
                    <a:pt x="5922" y="20065"/>
                    <a:pt x="5984" y="20002"/>
                  </a:cubicBezTo>
                  <a:cubicBezTo>
                    <a:pt x="6445" y="19521"/>
                    <a:pt x="6905" y="19061"/>
                    <a:pt x="7365" y="18600"/>
                  </a:cubicBezTo>
                  <a:cubicBezTo>
                    <a:pt x="7386" y="18558"/>
                    <a:pt x="7428" y="18537"/>
                    <a:pt x="7491" y="18475"/>
                  </a:cubicBezTo>
                  <a:cubicBezTo>
                    <a:pt x="7575" y="18872"/>
                    <a:pt x="7658" y="19249"/>
                    <a:pt x="7721" y="19605"/>
                  </a:cubicBezTo>
                  <a:cubicBezTo>
                    <a:pt x="7721" y="19856"/>
                    <a:pt x="7930" y="20044"/>
                    <a:pt x="8181" y="20044"/>
                  </a:cubicBezTo>
                  <a:cubicBezTo>
                    <a:pt x="8432" y="20002"/>
                    <a:pt x="8621" y="19772"/>
                    <a:pt x="8579" y="19521"/>
                  </a:cubicBezTo>
                  <a:cubicBezTo>
                    <a:pt x="8558" y="19395"/>
                    <a:pt x="8537" y="19270"/>
                    <a:pt x="8516" y="19144"/>
                  </a:cubicBezTo>
                  <a:cubicBezTo>
                    <a:pt x="8412" y="18726"/>
                    <a:pt x="8328" y="18349"/>
                    <a:pt x="8244" y="17952"/>
                  </a:cubicBezTo>
                  <a:cubicBezTo>
                    <a:pt x="8223" y="17847"/>
                    <a:pt x="8265" y="17721"/>
                    <a:pt x="8349" y="17659"/>
                  </a:cubicBezTo>
                  <a:cubicBezTo>
                    <a:pt x="8537" y="17491"/>
                    <a:pt x="8725" y="17303"/>
                    <a:pt x="8914" y="17136"/>
                  </a:cubicBezTo>
                  <a:lnTo>
                    <a:pt x="9207" y="16843"/>
                  </a:lnTo>
                  <a:cubicBezTo>
                    <a:pt x="9249" y="16884"/>
                    <a:pt x="9290" y="16947"/>
                    <a:pt x="9311" y="16989"/>
                  </a:cubicBezTo>
                  <a:cubicBezTo>
                    <a:pt x="9458" y="17261"/>
                    <a:pt x="9583" y="17533"/>
                    <a:pt x="9709" y="17805"/>
                  </a:cubicBezTo>
                  <a:cubicBezTo>
                    <a:pt x="9772" y="17931"/>
                    <a:pt x="9855" y="18056"/>
                    <a:pt x="9939" y="18182"/>
                  </a:cubicBezTo>
                  <a:cubicBezTo>
                    <a:pt x="10072" y="18398"/>
                    <a:pt x="10297" y="18521"/>
                    <a:pt x="10531" y="18521"/>
                  </a:cubicBezTo>
                  <a:cubicBezTo>
                    <a:pt x="10591" y="18521"/>
                    <a:pt x="10653" y="18513"/>
                    <a:pt x="10713" y="18496"/>
                  </a:cubicBezTo>
                  <a:cubicBezTo>
                    <a:pt x="11090" y="18412"/>
                    <a:pt x="11466" y="18265"/>
                    <a:pt x="11843" y="18140"/>
                  </a:cubicBezTo>
                  <a:cubicBezTo>
                    <a:pt x="11927" y="18098"/>
                    <a:pt x="12052" y="18077"/>
                    <a:pt x="12157" y="18077"/>
                  </a:cubicBezTo>
                  <a:lnTo>
                    <a:pt x="12157" y="18182"/>
                  </a:lnTo>
                  <a:cubicBezTo>
                    <a:pt x="12178" y="18537"/>
                    <a:pt x="12178" y="18914"/>
                    <a:pt x="12199" y="19291"/>
                  </a:cubicBezTo>
                  <a:cubicBezTo>
                    <a:pt x="12199" y="19395"/>
                    <a:pt x="12136" y="19479"/>
                    <a:pt x="12052" y="19521"/>
                  </a:cubicBezTo>
                  <a:cubicBezTo>
                    <a:pt x="11676" y="19772"/>
                    <a:pt x="11320" y="20002"/>
                    <a:pt x="10943" y="20253"/>
                  </a:cubicBezTo>
                  <a:cubicBezTo>
                    <a:pt x="10839" y="20316"/>
                    <a:pt x="10755" y="20379"/>
                    <a:pt x="10650" y="20462"/>
                  </a:cubicBezTo>
                  <a:cubicBezTo>
                    <a:pt x="10483" y="20630"/>
                    <a:pt x="10462" y="20923"/>
                    <a:pt x="10629" y="21090"/>
                  </a:cubicBezTo>
                  <a:cubicBezTo>
                    <a:pt x="10716" y="21177"/>
                    <a:pt x="10830" y="21218"/>
                    <a:pt x="10944" y="21218"/>
                  </a:cubicBezTo>
                  <a:cubicBezTo>
                    <a:pt x="11050" y="21218"/>
                    <a:pt x="11155" y="21182"/>
                    <a:pt x="11236" y="21111"/>
                  </a:cubicBezTo>
                  <a:cubicBezTo>
                    <a:pt x="11550" y="20881"/>
                    <a:pt x="11864" y="20672"/>
                    <a:pt x="12220" y="20441"/>
                  </a:cubicBezTo>
                  <a:cubicBezTo>
                    <a:pt x="12220" y="20567"/>
                    <a:pt x="12241" y="20630"/>
                    <a:pt x="12220" y="20755"/>
                  </a:cubicBezTo>
                  <a:cubicBezTo>
                    <a:pt x="12220" y="21174"/>
                    <a:pt x="12199" y="21592"/>
                    <a:pt x="12199" y="22032"/>
                  </a:cubicBezTo>
                  <a:lnTo>
                    <a:pt x="12199" y="22597"/>
                  </a:lnTo>
                  <a:cubicBezTo>
                    <a:pt x="12199" y="22701"/>
                    <a:pt x="12178" y="22806"/>
                    <a:pt x="12157" y="22910"/>
                  </a:cubicBezTo>
                  <a:cubicBezTo>
                    <a:pt x="12136" y="22973"/>
                    <a:pt x="12094" y="23015"/>
                    <a:pt x="12052" y="23057"/>
                  </a:cubicBezTo>
                  <a:cubicBezTo>
                    <a:pt x="11780" y="23266"/>
                    <a:pt x="11487" y="23475"/>
                    <a:pt x="11236" y="23685"/>
                  </a:cubicBezTo>
                  <a:cubicBezTo>
                    <a:pt x="10860" y="23957"/>
                    <a:pt x="10483" y="24229"/>
                    <a:pt x="10127" y="24522"/>
                  </a:cubicBezTo>
                  <a:cubicBezTo>
                    <a:pt x="9981" y="24626"/>
                    <a:pt x="9918" y="24814"/>
                    <a:pt x="9960" y="24982"/>
                  </a:cubicBezTo>
                  <a:cubicBezTo>
                    <a:pt x="10002" y="25170"/>
                    <a:pt x="10148" y="25296"/>
                    <a:pt x="10316" y="25317"/>
                  </a:cubicBezTo>
                  <a:cubicBezTo>
                    <a:pt x="10483" y="25317"/>
                    <a:pt x="10650" y="25254"/>
                    <a:pt x="10755" y="25128"/>
                  </a:cubicBezTo>
                  <a:lnTo>
                    <a:pt x="12554" y="23768"/>
                  </a:lnTo>
                  <a:cubicBezTo>
                    <a:pt x="12575" y="23747"/>
                    <a:pt x="12617" y="23726"/>
                    <a:pt x="12659" y="23685"/>
                  </a:cubicBezTo>
                  <a:cubicBezTo>
                    <a:pt x="13036" y="23957"/>
                    <a:pt x="13391" y="24229"/>
                    <a:pt x="13747" y="24501"/>
                  </a:cubicBezTo>
                  <a:cubicBezTo>
                    <a:pt x="14061" y="24731"/>
                    <a:pt x="14354" y="24961"/>
                    <a:pt x="14647" y="25191"/>
                  </a:cubicBezTo>
                  <a:cubicBezTo>
                    <a:pt x="14734" y="25278"/>
                    <a:pt x="14850" y="25322"/>
                    <a:pt x="14959" y="25322"/>
                  </a:cubicBezTo>
                  <a:cubicBezTo>
                    <a:pt x="14981" y="25322"/>
                    <a:pt x="15003" y="25320"/>
                    <a:pt x="15023" y="25317"/>
                  </a:cubicBezTo>
                  <a:cubicBezTo>
                    <a:pt x="15212" y="25275"/>
                    <a:pt x="15358" y="25149"/>
                    <a:pt x="15379" y="24961"/>
                  </a:cubicBezTo>
                  <a:cubicBezTo>
                    <a:pt x="15421" y="24794"/>
                    <a:pt x="15337" y="24605"/>
                    <a:pt x="15191" y="24501"/>
                  </a:cubicBezTo>
                  <a:cubicBezTo>
                    <a:pt x="14584" y="24040"/>
                    <a:pt x="13977" y="23580"/>
                    <a:pt x="13370" y="23120"/>
                  </a:cubicBezTo>
                  <a:cubicBezTo>
                    <a:pt x="13245" y="23057"/>
                    <a:pt x="13182" y="22952"/>
                    <a:pt x="13161" y="22827"/>
                  </a:cubicBezTo>
                  <a:cubicBezTo>
                    <a:pt x="13161" y="22722"/>
                    <a:pt x="13140" y="22638"/>
                    <a:pt x="13140" y="22555"/>
                  </a:cubicBezTo>
                  <a:cubicBezTo>
                    <a:pt x="13119" y="22115"/>
                    <a:pt x="13119" y="21655"/>
                    <a:pt x="13119" y="21216"/>
                  </a:cubicBezTo>
                  <a:lnTo>
                    <a:pt x="13119" y="20483"/>
                  </a:lnTo>
                  <a:cubicBezTo>
                    <a:pt x="13475" y="20713"/>
                    <a:pt x="13789" y="20923"/>
                    <a:pt x="14103" y="21132"/>
                  </a:cubicBezTo>
                  <a:cubicBezTo>
                    <a:pt x="14195" y="21219"/>
                    <a:pt x="14295" y="21256"/>
                    <a:pt x="14391" y="21256"/>
                  </a:cubicBezTo>
                  <a:cubicBezTo>
                    <a:pt x="14729" y="21256"/>
                    <a:pt x="15010" y="20793"/>
                    <a:pt x="14668" y="20483"/>
                  </a:cubicBezTo>
                  <a:cubicBezTo>
                    <a:pt x="14584" y="20421"/>
                    <a:pt x="14500" y="20358"/>
                    <a:pt x="14417" y="20295"/>
                  </a:cubicBezTo>
                  <a:cubicBezTo>
                    <a:pt x="14040" y="20044"/>
                    <a:pt x="13663" y="19793"/>
                    <a:pt x="13308" y="19563"/>
                  </a:cubicBezTo>
                  <a:cubicBezTo>
                    <a:pt x="13203" y="19500"/>
                    <a:pt x="13161" y="19395"/>
                    <a:pt x="13161" y="19291"/>
                  </a:cubicBezTo>
                  <a:cubicBezTo>
                    <a:pt x="13182" y="18956"/>
                    <a:pt x="13182" y="18600"/>
                    <a:pt x="13182" y="18265"/>
                  </a:cubicBezTo>
                  <a:cubicBezTo>
                    <a:pt x="13182" y="18203"/>
                    <a:pt x="13203" y="18140"/>
                    <a:pt x="13203" y="18077"/>
                  </a:cubicBezTo>
                  <a:cubicBezTo>
                    <a:pt x="13287" y="18098"/>
                    <a:pt x="13350" y="18119"/>
                    <a:pt x="13412" y="18140"/>
                  </a:cubicBezTo>
                  <a:cubicBezTo>
                    <a:pt x="13726" y="18244"/>
                    <a:pt x="14040" y="18349"/>
                    <a:pt x="14333" y="18454"/>
                  </a:cubicBezTo>
                  <a:cubicBezTo>
                    <a:pt x="14466" y="18527"/>
                    <a:pt x="14610" y="18561"/>
                    <a:pt x="14752" y="18561"/>
                  </a:cubicBezTo>
                  <a:cubicBezTo>
                    <a:pt x="15100" y="18561"/>
                    <a:pt x="15434" y="18356"/>
                    <a:pt x="15567" y="18014"/>
                  </a:cubicBezTo>
                  <a:cubicBezTo>
                    <a:pt x="15588" y="17972"/>
                    <a:pt x="15609" y="17910"/>
                    <a:pt x="15630" y="17868"/>
                  </a:cubicBezTo>
                  <a:cubicBezTo>
                    <a:pt x="15777" y="17596"/>
                    <a:pt x="15902" y="17303"/>
                    <a:pt x="16049" y="17031"/>
                  </a:cubicBezTo>
                  <a:cubicBezTo>
                    <a:pt x="16070" y="16968"/>
                    <a:pt x="16111" y="16926"/>
                    <a:pt x="16153" y="16884"/>
                  </a:cubicBezTo>
                  <a:cubicBezTo>
                    <a:pt x="16467" y="17177"/>
                    <a:pt x="16781" y="17470"/>
                    <a:pt x="17074" y="17763"/>
                  </a:cubicBezTo>
                  <a:cubicBezTo>
                    <a:pt x="17116" y="17826"/>
                    <a:pt x="17137" y="17889"/>
                    <a:pt x="17116" y="17931"/>
                  </a:cubicBezTo>
                  <a:cubicBezTo>
                    <a:pt x="17032" y="18370"/>
                    <a:pt x="16927" y="18788"/>
                    <a:pt x="16844" y="19207"/>
                  </a:cubicBezTo>
                  <a:cubicBezTo>
                    <a:pt x="16823" y="19353"/>
                    <a:pt x="16802" y="19500"/>
                    <a:pt x="16802" y="19646"/>
                  </a:cubicBezTo>
                  <a:cubicBezTo>
                    <a:pt x="16802" y="19897"/>
                    <a:pt x="16990" y="20086"/>
                    <a:pt x="17220" y="20086"/>
                  </a:cubicBezTo>
                  <a:cubicBezTo>
                    <a:pt x="17451" y="20086"/>
                    <a:pt x="17639" y="19897"/>
                    <a:pt x="17660" y="19667"/>
                  </a:cubicBezTo>
                  <a:cubicBezTo>
                    <a:pt x="17702" y="19291"/>
                    <a:pt x="17785" y="18935"/>
                    <a:pt x="17869" y="18537"/>
                  </a:cubicBezTo>
                  <a:cubicBezTo>
                    <a:pt x="17911" y="18558"/>
                    <a:pt x="17953" y="18579"/>
                    <a:pt x="17974" y="18600"/>
                  </a:cubicBezTo>
                  <a:cubicBezTo>
                    <a:pt x="18455" y="19102"/>
                    <a:pt x="18936" y="19584"/>
                    <a:pt x="19396" y="20065"/>
                  </a:cubicBezTo>
                  <a:cubicBezTo>
                    <a:pt x="19459" y="20128"/>
                    <a:pt x="19501" y="20190"/>
                    <a:pt x="19543" y="20253"/>
                  </a:cubicBezTo>
                  <a:cubicBezTo>
                    <a:pt x="19564" y="20316"/>
                    <a:pt x="19585" y="20379"/>
                    <a:pt x="19585" y="20462"/>
                  </a:cubicBezTo>
                  <a:cubicBezTo>
                    <a:pt x="19501" y="21027"/>
                    <a:pt x="19438" y="21592"/>
                    <a:pt x="19355" y="22157"/>
                  </a:cubicBezTo>
                  <a:cubicBezTo>
                    <a:pt x="19313" y="22366"/>
                    <a:pt x="19271" y="22597"/>
                    <a:pt x="19250" y="22806"/>
                  </a:cubicBezTo>
                  <a:cubicBezTo>
                    <a:pt x="19208" y="23036"/>
                    <a:pt x="19355" y="23266"/>
                    <a:pt x="19585" y="23329"/>
                  </a:cubicBezTo>
                  <a:cubicBezTo>
                    <a:pt x="19620" y="23338"/>
                    <a:pt x="19656" y="23342"/>
                    <a:pt x="19691" y="23342"/>
                  </a:cubicBezTo>
                  <a:cubicBezTo>
                    <a:pt x="19902" y="23342"/>
                    <a:pt x="20090" y="23186"/>
                    <a:pt x="20108" y="22952"/>
                  </a:cubicBezTo>
                  <a:cubicBezTo>
                    <a:pt x="20129" y="22910"/>
                    <a:pt x="20129" y="22869"/>
                    <a:pt x="20129" y="22827"/>
                  </a:cubicBezTo>
                  <a:cubicBezTo>
                    <a:pt x="20233" y="22094"/>
                    <a:pt x="20338" y="21341"/>
                    <a:pt x="20443" y="20609"/>
                  </a:cubicBezTo>
                  <a:cubicBezTo>
                    <a:pt x="20464" y="20441"/>
                    <a:pt x="20464" y="20441"/>
                    <a:pt x="20631" y="20421"/>
                  </a:cubicBezTo>
                  <a:lnTo>
                    <a:pt x="22451" y="20149"/>
                  </a:lnTo>
                  <a:cubicBezTo>
                    <a:pt x="22640" y="20128"/>
                    <a:pt x="22849" y="20107"/>
                    <a:pt x="23037" y="20065"/>
                  </a:cubicBezTo>
                  <a:cubicBezTo>
                    <a:pt x="23225" y="20023"/>
                    <a:pt x="23351" y="19877"/>
                    <a:pt x="23351" y="19688"/>
                  </a:cubicBezTo>
                  <a:cubicBezTo>
                    <a:pt x="23369" y="19434"/>
                    <a:pt x="23167" y="19212"/>
                    <a:pt x="22908" y="19212"/>
                  </a:cubicBezTo>
                  <a:cubicBezTo>
                    <a:pt x="22869" y="19212"/>
                    <a:pt x="22828" y="19217"/>
                    <a:pt x="22786" y="19228"/>
                  </a:cubicBezTo>
                  <a:cubicBezTo>
                    <a:pt x="22619" y="19249"/>
                    <a:pt x="22451" y="19291"/>
                    <a:pt x="22263" y="19312"/>
                  </a:cubicBezTo>
                  <a:cubicBezTo>
                    <a:pt x="21719" y="19395"/>
                    <a:pt x="21175" y="19437"/>
                    <a:pt x="20631" y="19542"/>
                  </a:cubicBezTo>
                  <a:cubicBezTo>
                    <a:pt x="20588" y="19550"/>
                    <a:pt x="20546" y="19554"/>
                    <a:pt x="20503" y="19554"/>
                  </a:cubicBezTo>
                  <a:cubicBezTo>
                    <a:pt x="20339" y="19554"/>
                    <a:pt x="20183" y="19491"/>
                    <a:pt x="20066" y="19374"/>
                  </a:cubicBezTo>
                  <a:cubicBezTo>
                    <a:pt x="19585" y="18914"/>
                    <a:pt x="19124" y="18454"/>
                    <a:pt x="18643" y="17972"/>
                  </a:cubicBezTo>
                  <a:cubicBezTo>
                    <a:pt x="18601" y="17931"/>
                    <a:pt x="18580" y="17889"/>
                    <a:pt x="18539" y="17847"/>
                  </a:cubicBezTo>
                  <a:cubicBezTo>
                    <a:pt x="18936" y="17763"/>
                    <a:pt x="19313" y="17680"/>
                    <a:pt x="19689" y="17638"/>
                  </a:cubicBezTo>
                  <a:cubicBezTo>
                    <a:pt x="19920" y="17617"/>
                    <a:pt x="20108" y="17428"/>
                    <a:pt x="20108" y="17177"/>
                  </a:cubicBezTo>
                  <a:cubicBezTo>
                    <a:pt x="20088" y="16959"/>
                    <a:pt x="19899" y="16778"/>
                    <a:pt x="19683" y="16778"/>
                  </a:cubicBezTo>
                  <a:cubicBezTo>
                    <a:pt x="19671" y="16778"/>
                    <a:pt x="19659" y="16779"/>
                    <a:pt x="19648" y="16780"/>
                  </a:cubicBezTo>
                  <a:cubicBezTo>
                    <a:pt x="19501" y="16780"/>
                    <a:pt x="19376" y="16801"/>
                    <a:pt x="19229" y="16822"/>
                  </a:cubicBezTo>
                  <a:cubicBezTo>
                    <a:pt x="18832" y="16926"/>
                    <a:pt x="18413" y="16989"/>
                    <a:pt x="18016" y="17094"/>
                  </a:cubicBezTo>
                  <a:cubicBezTo>
                    <a:pt x="17989" y="17103"/>
                    <a:pt x="17962" y="17107"/>
                    <a:pt x="17935" y="17107"/>
                  </a:cubicBezTo>
                  <a:cubicBezTo>
                    <a:pt x="17838" y="17107"/>
                    <a:pt x="17747" y="17050"/>
                    <a:pt x="17681" y="16968"/>
                  </a:cubicBezTo>
                  <a:cubicBezTo>
                    <a:pt x="17471" y="16738"/>
                    <a:pt x="17262" y="16529"/>
                    <a:pt x="17032" y="16299"/>
                  </a:cubicBezTo>
                  <a:lnTo>
                    <a:pt x="16886" y="16131"/>
                  </a:lnTo>
                  <a:cubicBezTo>
                    <a:pt x="16927" y="16089"/>
                    <a:pt x="16969" y="16068"/>
                    <a:pt x="17032" y="16027"/>
                  </a:cubicBezTo>
                  <a:cubicBezTo>
                    <a:pt x="17304" y="15880"/>
                    <a:pt x="17576" y="15755"/>
                    <a:pt x="17848" y="15629"/>
                  </a:cubicBezTo>
                  <a:cubicBezTo>
                    <a:pt x="17974" y="15566"/>
                    <a:pt x="18099" y="15503"/>
                    <a:pt x="18204" y="15420"/>
                  </a:cubicBezTo>
                  <a:cubicBezTo>
                    <a:pt x="18476" y="15252"/>
                    <a:pt x="18622" y="14918"/>
                    <a:pt x="18539" y="14604"/>
                  </a:cubicBezTo>
                  <a:cubicBezTo>
                    <a:pt x="18455" y="14227"/>
                    <a:pt x="18308" y="13871"/>
                    <a:pt x="18183" y="13495"/>
                  </a:cubicBezTo>
                  <a:cubicBezTo>
                    <a:pt x="18162" y="13390"/>
                    <a:pt x="18120" y="13286"/>
                    <a:pt x="18099" y="13202"/>
                  </a:cubicBezTo>
                  <a:cubicBezTo>
                    <a:pt x="18120" y="13181"/>
                    <a:pt x="18141" y="13181"/>
                    <a:pt x="18162" y="13160"/>
                  </a:cubicBezTo>
                  <a:cubicBezTo>
                    <a:pt x="18560" y="13160"/>
                    <a:pt x="18957" y="13160"/>
                    <a:pt x="19355" y="13139"/>
                  </a:cubicBezTo>
                  <a:cubicBezTo>
                    <a:pt x="19438" y="13139"/>
                    <a:pt x="19522" y="13202"/>
                    <a:pt x="19564" y="13265"/>
                  </a:cubicBezTo>
                  <a:cubicBezTo>
                    <a:pt x="19794" y="13641"/>
                    <a:pt x="20045" y="14018"/>
                    <a:pt x="20296" y="14374"/>
                  </a:cubicBezTo>
                  <a:cubicBezTo>
                    <a:pt x="20359" y="14499"/>
                    <a:pt x="20464" y="14604"/>
                    <a:pt x="20547" y="14708"/>
                  </a:cubicBezTo>
                  <a:cubicBezTo>
                    <a:pt x="20628" y="14779"/>
                    <a:pt x="20729" y="14816"/>
                    <a:pt x="20830" y="14816"/>
                  </a:cubicBezTo>
                  <a:cubicBezTo>
                    <a:pt x="20938" y="14816"/>
                    <a:pt x="21047" y="14774"/>
                    <a:pt x="21133" y="14687"/>
                  </a:cubicBezTo>
                  <a:cubicBezTo>
                    <a:pt x="21280" y="14541"/>
                    <a:pt x="21301" y="14311"/>
                    <a:pt x="21175" y="14143"/>
                  </a:cubicBezTo>
                  <a:cubicBezTo>
                    <a:pt x="20987" y="13851"/>
                    <a:pt x="20798" y="13558"/>
                    <a:pt x="20589" y="13265"/>
                  </a:cubicBezTo>
                  <a:cubicBezTo>
                    <a:pt x="20568" y="13223"/>
                    <a:pt x="20547" y="13181"/>
                    <a:pt x="20505" y="13118"/>
                  </a:cubicBezTo>
                  <a:lnTo>
                    <a:pt x="22640" y="13118"/>
                  </a:lnTo>
                  <a:cubicBezTo>
                    <a:pt x="22807" y="13139"/>
                    <a:pt x="22953" y="13139"/>
                    <a:pt x="23079" y="13286"/>
                  </a:cubicBezTo>
                  <a:cubicBezTo>
                    <a:pt x="23518" y="13892"/>
                    <a:pt x="23979" y="14478"/>
                    <a:pt x="24418" y="15085"/>
                  </a:cubicBezTo>
                  <a:cubicBezTo>
                    <a:pt x="24460" y="15127"/>
                    <a:pt x="24481" y="15190"/>
                    <a:pt x="24523" y="15231"/>
                  </a:cubicBezTo>
                  <a:cubicBezTo>
                    <a:pt x="24617" y="15337"/>
                    <a:pt x="24744" y="15390"/>
                    <a:pt x="24867" y="15390"/>
                  </a:cubicBezTo>
                  <a:cubicBezTo>
                    <a:pt x="24963" y="15390"/>
                    <a:pt x="25056" y="15358"/>
                    <a:pt x="25130" y="15294"/>
                  </a:cubicBezTo>
                  <a:cubicBezTo>
                    <a:pt x="25318" y="15148"/>
                    <a:pt x="25360" y="14897"/>
                    <a:pt x="25234" y="14708"/>
                  </a:cubicBezTo>
                  <a:cubicBezTo>
                    <a:pt x="25192" y="14667"/>
                    <a:pt x="25171" y="14625"/>
                    <a:pt x="25130" y="14583"/>
                  </a:cubicBezTo>
                  <a:cubicBezTo>
                    <a:pt x="24669" y="13976"/>
                    <a:pt x="24209" y="13369"/>
                    <a:pt x="23770" y="12783"/>
                  </a:cubicBezTo>
                  <a:cubicBezTo>
                    <a:pt x="23728" y="12742"/>
                    <a:pt x="23707" y="12700"/>
                    <a:pt x="23686" y="12658"/>
                  </a:cubicBezTo>
                  <a:cubicBezTo>
                    <a:pt x="23728" y="12595"/>
                    <a:pt x="23770" y="12553"/>
                    <a:pt x="23790" y="12490"/>
                  </a:cubicBezTo>
                  <a:lnTo>
                    <a:pt x="24983" y="10921"/>
                  </a:lnTo>
                  <a:cubicBezTo>
                    <a:pt x="25067" y="10817"/>
                    <a:pt x="25150" y="10733"/>
                    <a:pt x="25213" y="10628"/>
                  </a:cubicBezTo>
                  <a:cubicBezTo>
                    <a:pt x="25297" y="10545"/>
                    <a:pt x="25318" y="10419"/>
                    <a:pt x="25297" y="10294"/>
                  </a:cubicBezTo>
                  <a:cubicBezTo>
                    <a:pt x="25276" y="10126"/>
                    <a:pt x="25150" y="9980"/>
                    <a:pt x="24962" y="9959"/>
                  </a:cubicBezTo>
                  <a:cubicBezTo>
                    <a:pt x="24929" y="9950"/>
                    <a:pt x="24894" y="9946"/>
                    <a:pt x="24858" y="9946"/>
                  </a:cubicBezTo>
                  <a:cubicBezTo>
                    <a:pt x="24715" y="9946"/>
                    <a:pt x="24565" y="10013"/>
                    <a:pt x="24481" y="10147"/>
                  </a:cubicBezTo>
                  <a:cubicBezTo>
                    <a:pt x="24042" y="10754"/>
                    <a:pt x="23581" y="11340"/>
                    <a:pt x="23142" y="11946"/>
                  </a:cubicBezTo>
                  <a:cubicBezTo>
                    <a:pt x="23037" y="12114"/>
                    <a:pt x="22849" y="12198"/>
                    <a:pt x="22640" y="12198"/>
                  </a:cubicBezTo>
                  <a:lnTo>
                    <a:pt x="22033" y="12198"/>
                  </a:lnTo>
                  <a:cubicBezTo>
                    <a:pt x="21761" y="12198"/>
                    <a:pt x="21510" y="12218"/>
                    <a:pt x="21238" y="12218"/>
                  </a:cubicBezTo>
                  <a:lnTo>
                    <a:pt x="20464" y="12218"/>
                  </a:lnTo>
                  <a:cubicBezTo>
                    <a:pt x="20694" y="11863"/>
                    <a:pt x="20903" y="11549"/>
                    <a:pt x="21133" y="11235"/>
                  </a:cubicBezTo>
                  <a:cubicBezTo>
                    <a:pt x="21280" y="11068"/>
                    <a:pt x="21280" y="10796"/>
                    <a:pt x="21112" y="10628"/>
                  </a:cubicBezTo>
                  <a:cubicBezTo>
                    <a:pt x="21026" y="10552"/>
                    <a:pt x="20919" y="10515"/>
                    <a:pt x="20813" y="10515"/>
                  </a:cubicBezTo>
                  <a:cubicBezTo>
                    <a:pt x="20687" y="10515"/>
                    <a:pt x="20564" y="10568"/>
                    <a:pt x="20484" y="10670"/>
                  </a:cubicBezTo>
                  <a:cubicBezTo>
                    <a:pt x="20401" y="10754"/>
                    <a:pt x="20338" y="10838"/>
                    <a:pt x="20275" y="10921"/>
                  </a:cubicBezTo>
                  <a:cubicBezTo>
                    <a:pt x="20045" y="11298"/>
                    <a:pt x="19794" y="11654"/>
                    <a:pt x="19543" y="12030"/>
                  </a:cubicBezTo>
                  <a:cubicBezTo>
                    <a:pt x="19506" y="12121"/>
                    <a:pt x="19422" y="12181"/>
                    <a:pt x="19318" y="12181"/>
                  </a:cubicBezTo>
                  <a:cubicBezTo>
                    <a:pt x="19303" y="12181"/>
                    <a:pt x="19287" y="12179"/>
                    <a:pt x="19271" y="12177"/>
                  </a:cubicBezTo>
                  <a:cubicBezTo>
                    <a:pt x="18957" y="12156"/>
                    <a:pt x="18622" y="12156"/>
                    <a:pt x="18308" y="12156"/>
                  </a:cubicBezTo>
                  <a:lnTo>
                    <a:pt x="18078" y="12156"/>
                  </a:lnTo>
                  <a:cubicBezTo>
                    <a:pt x="18099" y="12030"/>
                    <a:pt x="18141" y="11926"/>
                    <a:pt x="18162" y="11821"/>
                  </a:cubicBezTo>
                  <a:cubicBezTo>
                    <a:pt x="18288" y="11465"/>
                    <a:pt x="18413" y="11089"/>
                    <a:pt x="18518" y="10733"/>
                  </a:cubicBezTo>
                  <a:cubicBezTo>
                    <a:pt x="18601" y="10398"/>
                    <a:pt x="18455" y="10042"/>
                    <a:pt x="18162" y="9875"/>
                  </a:cubicBezTo>
                  <a:cubicBezTo>
                    <a:pt x="17827" y="9687"/>
                    <a:pt x="17492" y="9519"/>
                    <a:pt x="17158" y="9352"/>
                  </a:cubicBezTo>
                  <a:cubicBezTo>
                    <a:pt x="17053" y="9310"/>
                    <a:pt x="16948" y="9247"/>
                    <a:pt x="16886" y="9164"/>
                  </a:cubicBezTo>
                  <a:cubicBezTo>
                    <a:pt x="17179" y="8871"/>
                    <a:pt x="17451" y="8578"/>
                    <a:pt x="17743" y="8285"/>
                  </a:cubicBezTo>
                  <a:cubicBezTo>
                    <a:pt x="17774" y="8240"/>
                    <a:pt x="17836" y="8205"/>
                    <a:pt x="17900" y="8205"/>
                  </a:cubicBezTo>
                  <a:cubicBezTo>
                    <a:pt x="17925" y="8205"/>
                    <a:pt x="17950" y="8210"/>
                    <a:pt x="17974" y="8222"/>
                  </a:cubicBezTo>
                  <a:cubicBezTo>
                    <a:pt x="18141" y="8243"/>
                    <a:pt x="18308" y="8285"/>
                    <a:pt x="18497" y="8327"/>
                  </a:cubicBezTo>
                  <a:cubicBezTo>
                    <a:pt x="18852" y="8389"/>
                    <a:pt x="19208" y="8473"/>
                    <a:pt x="19564" y="8536"/>
                  </a:cubicBezTo>
                  <a:cubicBezTo>
                    <a:pt x="19588" y="8540"/>
                    <a:pt x="19611" y="8542"/>
                    <a:pt x="19635" y="8542"/>
                  </a:cubicBezTo>
                  <a:cubicBezTo>
                    <a:pt x="19840" y="8542"/>
                    <a:pt x="20028" y="8384"/>
                    <a:pt x="20066" y="8159"/>
                  </a:cubicBezTo>
                  <a:cubicBezTo>
                    <a:pt x="20108" y="7929"/>
                    <a:pt x="19940" y="7720"/>
                    <a:pt x="19710" y="7678"/>
                  </a:cubicBezTo>
                  <a:lnTo>
                    <a:pt x="18790" y="7490"/>
                  </a:lnTo>
                  <a:lnTo>
                    <a:pt x="18518" y="7448"/>
                  </a:lnTo>
                  <a:cubicBezTo>
                    <a:pt x="18560" y="7385"/>
                    <a:pt x="18580" y="7364"/>
                    <a:pt x="18622" y="7322"/>
                  </a:cubicBezTo>
                  <a:cubicBezTo>
                    <a:pt x="19104" y="6862"/>
                    <a:pt x="19564" y="6402"/>
                    <a:pt x="20045" y="5941"/>
                  </a:cubicBezTo>
                  <a:cubicBezTo>
                    <a:pt x="20108" y="5858"/>
                    <a:pt x="20192" y="5816"/>
                    <a:pt x="20275" y="5774"/>
                  </a:cubicBezTo>
                  <a:cubicBezTo>
                    <a:pt x="20317" y="5753"/>
                    <a:pt x="20380" y="5732"/>
                    <a:pt x="20443" y="5732"/>
                  </a:cubicBezTo>
                  <a:cubicBezTo>
                    <a:pt x="20819" y="5795"/>
                    <a:pt x="21175" y="5837"/>
                    <a:pt x="21573" y="5900"/>
                  </a:cubicBezTo>
                  <a:cubicBezTo>
                    <a:pt x="21970" y="5962"/>
                    <a:pt x="22368" y="6004"/>
                    <a:pt x="22765" y="6067"/>
                  </a:cubicBezTo>
                  <a:cubicBezTo>
                    <a:pt x="22801" y="6077"/>
                    <a:pt x="22838" y="6081"/>
                    <a:pt x="22875" y="6081"/>
                  </a:cubicBezTo>
                  <a:cubicBezTo>
                    <a:pt x="23075" y="6081"/>
                    <a:pt x="23277" y="5944"/>
                    <a:pt x="23330" y="5732"/>
                  </a:cubicBezTo>
                  <a:cubicBezTo>
                    <a:pt x="23372" y="5460"/>
                    <a:pt x="23163" y="5209"/>
                    <a:pt x="22891" y="5209"/>
                  </a:cubicBezTo>
                  <a:lnTo>
                    <a:pt x="22409" y="5146"/>
                  </a:lnTo>
                  <a:lnTo>
                    <a:pt x="21029" y="4958"/>
                  </a:lnTo>
                  <a:lnTo>
                    <a:pt x="20443" y="4874"/>
                  </a:lnTo>
                  <a:cubicBezTo>
                    <a:pt x="20443" y="4853"/>
                    <a:pt x="20422" y="4832"/>
                    <a:pt x="20422" y="4791"/>
                  </a:cubicBezTo>
                  <a:cubicBezTo>
                    <a:pt x="20338" y="4247"/>
                    <a:pt x="20275" y="3703"/>
                    <a:pt x="20192" y="3159"/>
                  </a:cubicBezTo>
                  <a:cubicBezTo>
                    <a:pt x="20150" y="2887"/>
                    <a:pt x="20129" y="2615"/>
                    <a:pt x="20087" y="2343"/>
                  </a:cubicBezTo>
                  <a:cubicBezTo>
                    <a:pt x="20058" y="2125"/>
                    <a:pt x="19868" y="1978"/>
                    <a:pt x="19663" y="1978"/>
                  </a:cubicBezTo>
                  <a:cubicBezTo>
                    <a:pt x="19573" y="1978"/>
                    <a:pt x="19480" y="2006"/>
                    <a:pt x="19396" y="2071"/>
                  </a:cubicBezTo>
                  <a:cubicBezTo>
                    <a:pt x="19271" y="2175"/>
                    <a:pt x="19187" y="2343"/>
                    <a:pt x="19229" y="2510"/>
                  </a:cubicBezTo>
                  <a:cubicBezTo>
                    <a:pt x="19250" y="2698"/>
                    <a:pt x="19292" y="2866"/>
                    <a:pt x="19313" y="3054"/>
                  </a:cubicBezTo>
                  <a:cubicBezTo>
                    <a:pt x="19396" y="3640"/>
                    <a:pt x="19480" y="4226"/>
                    <a:pt x="19564" y="4832"/>
                  </a:cubicBezTo>
                  <a:cubicBezTo>
                    <a:pt x="19585" y="4916"/>
                    <a:pt x="19564" y="5021"/>
                    <a:pt x="19501" y="5104"/>
                  </a:cubicBezTo>
                  <a:cubicBezTo>
                    <a:pt x="19438" y="5188"/>
                    <a:pt x="19396" y="5251"/>
                    <a:pt x="19313" y="5335"/>
                  </a:cubicBezTo>
                  <a:cubicBezTo>
                    <a:pt x="19062" y="5586"/>
                    <a:pt x="18832" y="5837"/>
                    <a:pt x="18560" y="6088"/>
                  </a:cubicBezTo>
                  <a:cubicBezTo>
                    <a:pt x="18371" y="6297"/>
                    <a:pt x="18183" y="6506"/>
                    <a:pt x="17974" y="6695"/>
                  </a:cubicBezTo>
                  <a:cubicBezTo>
                    <a:pt x="17932" y="6736"/>
                    <a:pt x="17890" y="6757"/>
                    <a:pt x="17869" y="6778"/>
                  </a:cubicBezTo>
                  <a:cubicBezTo>
                    <a:pt x="17848" y="6695"/>
                    <a:pt x="17827" y="6611"/>
                    <a:pt x="17806" y="6548"/>
                  </a:cubicBezTo>
                  <a:cubicBezTo>
                    <a:pt x="17743" y="6255"/>
                    <a:pt x="17681" y="5941"/>
                    <a:pt x="17639" y="5648"/>
                  </a:cubicBezTo>
                  <a:cubicBezTo>
                    <a:pt x="17618" y="5418"/>
                    <a:pt x="17430" y="5251"/>
                    <a:pt x="17220" y="5230"/>
                  </a:cubicBezTo>
                  <a:cubicBezTo>
                    <a:pt x="16969" y="5230"/>
                    <a:pt x="16781" y="5439"/>
                    <a:pt x="16781" y="5690"/>
                  </a:cubicBezTo>
                  <a:cubicBezTo>
                    <a:pt x="16781" y="5816"/>
                    <a:pt x="16802" y="5962"/>
                    <a:pt x="16844" y="6088"/>
                  </a:cubicBezTo>
                  <a:cubicBezTo>
                    <a:pt x="16927" y="6506"/>
                    <a:pt x="16990" y="6925"/>
                    <a:pt x="17095" y="7343"/>
                  </a:cubicBezTo>
                  <a:cubicBezTo>
                    <a:pt x="17137" y="7448"/>
                    <a:pt x="17095" y="7573"/>
                    <a:pt x="16990" y="7636"/>
                  </a:cubicBezTo>
                  <a:cubicBezTo>
                    <a:pt x="16739" y="7866"/>
                    <a:pt x="16509" y="8097"/>
                    <a:pt x="16258" y="8327"/>
                  </a:cubicBezTo>
                  <a:lnTo>
                    <a:pt x="16111" y="8452"/>
                  </a:lnTo>
                  <a:cubicBezTo>
                    <a:pt x="16070" y="8348"/>
                    <a:pt x="16007" y="8243"/>
                    <a:pt x="15965" y="8138"/>
                  </a:cubicBezTo>
                  <a:cubicBezTo>
                    <a:pt x="15798" y="7825"/>
                    <a:pt x="15651" y="7490"/>
                    <a:pt x="15463" y="7176"/>
                  </a:cubicBezTo>
                  <a:cubicBezTo>
                    <a:pt x="15331" y="6913"/>
                    <a:pt x="15058" y="6766"/>
                    <a:pt x="14784" y="6766"/>
                  </a:cubicBezTo>
                  <a:cubicBezTo>
                    <a:pt x="14709" y="6766"/>
                    <a:pt x="14635" y="6777"/>
                    <a:pt x="14563" y="6799"/>
                  </a:cubicBezTo>
                  <a:cubicBezTo>
                    <a:pt x="14207" y="6904"/>
                    <a:pt x="13873" y="7029"/>
                    <a:pt x="13517" y="7155"/>
                  </a:cubicBezTo>
                  <a:cubicBezTo>
                    <a:pt x="13412" y="7176"/>
                    <a:pt x="13308" y="7197"/>
                    <a:pt x="13161" y="7239"/>
                  </a:cubicBezTo>
                  <a:lnTo>
                    <a:pt x="13161" y="5962"/>
                  </a:lnTo>
                  <a:cubicBezTo>
                    <a:pt x="13161" y="5858"/>
                    <a:pt x="13224" y="5816"/>
                    <a:pt x="13287" y="5774"/>
                  </a:cubicBezTo>
                  <a:cubicBezTo>
                    <a:pt x="13663" y="5523"/>
                    <a:pt x="14040" y="5293"/>
                    <a:pt x="14396" y="5042"/>
                  </a:cubicBezTo>
                  <a:cubicBezTo>
                    <a:pt x="14521" y="4958"/>
                    <a:pt x="14626" y="4874"/>
                    <a:pt x="14710" y="4770"/>
                  </a:cubicBezTo>
                  <a:cubicBezTo>
                    <a:pt x="14993" y="4470"/>
                    <a:pt x="14732" y="4051"/>
                    <a:pt x="14403" y="4051"/>
                  </a:cubicBezTo>
                  <a:cubicBezTo>
                    <a:pt x="14319" y="4051"/>
                    <a:pt x="14230" y="4078"/>
                    <a:pt x="14145" y="4142"/>
                  </a:cubicBezTo>
                  <a:cubicBezTo>
                    <a:pt x="13852" y="4330"/>
                    <a:pt x="13559" y="4540"/>
                    <a:pt x="13266" y="4728"/>
                  </a:cubicBezTo>
                  <a:cubicBezTo>
                    <a:pt x="13245" y="4749"/>
                    <a:pt x="13203" y="4770"/>
                    <a:pt x="13140" y="4812"/>
                  </a:cubicBezTo>
                  <a:lnTo>
                    <a:pt x="13140" y="4602"/>
                  </a:lnTo>
                  <a:cubicBezTo>
                    <a:pt x="13140" y="4037"/>
                    <a:pt x="13140" y="3472"/>
                    <a:pt x="13140" y="2907"/>
                  </a:cubicBezTo>
                  <a:cubicBezTo>
                    <a:pt x="13140" y="2803"/>
                    <a:pt x="13140" y="2719"/>
                    <a:pt x="13140" y="2635"/>
                  </a:cubicBezTo>
                  <a:cubicBezTo>
                    <a:pt x="13161" y="2510"/>
                    <a:pt x="13161" y="2343"/>
                    <a:pt x="13308" y="2238"/>
                  </a:cubicBezTo>
                  <a:cubicBezTo>
                    <a:pt x="13789" y="1882"/>
                    <a:pt x="14291" y="1506"/>
                    <a:pt x="14772" y="1129"/>
                  </a:cubicBezTo>
                  <a:cubicBezTo>
                    <a:pt x="14919" y="1024"/>
                    <a:pt x="15065" y="920"/>
                    <a:pt x="15212" y="815"/>
                  </a:cubicBezTo>
                  <a:cubicBezTo>
                    <a:pt x="15421" y="669"/>
                    <a:pt x="15463" y="397"/>
                    <a:pt x="15316" y="187"/>
                  </a:cubicBezTo>
                  <a:cubicBezTo>
                    <a:pt x="15231" y="66"/>
                    <a:pt x="15103" y="0"/>
                    <a:pt x="14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782300" y="1188613"/>
              <a:ext cx="691325" cy="688575"/>
            </a:xfrm>
            <a:custGeom>
              <a:avLst/>
              <a:gdLst/>
              <a:ahLst/>
              <a:cxnLst/>
              <a:rect l="l" t="t" r="r" b="b"/>
              <a:pathLst>
                <a:path w="27653" h="27543" extrusionOk="0">
                  <a:moveTo>
                    <a:pt x="9437" y="3143"/>
                  </a:moveTo>
                  <a:lnTo>
                    <a:pt x="10483" y="3687"/>
                  </a:lnTo>
                  <a:cubicBezTo>
                    <a:pt x="10379" y="4063"/>
                    <a:pt x="10274" y="4461"/>
                    <a:pt x="10170" y="4858"/>
                  </a:cubicBezTo>
                  <a:cubicBezTo>
                    <a:pt x="9793" y="4670"/>
                    <a:pt x="9458" y="4461"/>
                    <a:pt x="9102" y="4272"/>
                  </a:cubicBezTo>
                  <a:lnTo>
                    <a:pt x="9081" y="4272"/>
                  </a:lnTo>
                  <a:cubicBezTo>
                    <a:pt x="9207" y="3896"/>
                    <a:pt x="9312" y="3540"/>
                    <a:pt x="9437" y="3143"/>
                  </a:cubicBezTo>
                  <a:close/>
                  <a:moveTo>
                    <a:pt x="18246" y="3143"/>
                  </a:moveTo>
                  <a:lnTo>
                    <a:pt x="18225" y="3164"/>
                  </a:lnTo>
                  <a:cubicBezTo>
                    <a:pt x="18351" y="3540"/>
                    <a:pt x="18455" y="3896"/>
                    <a:pt x="18581" y="4272"/>
                  </a:cubicBezTo>
                  <a:lnTo>
                    <a:pt x="17556" y="4858"/>
                  </a:lnTo>
                  <a:cubicBezTo>
                    <a:pt x="17388" y="4482"/>
                    <a:pt x="17263" y="4105"/>
                    <a:pt x="17200" y="3708"/>
                  </a:cubicBezTo>
                  <a:lnTo>
                    <a:pt x="18246" y="3143"/>
                  </a:lnTo>
                  <a:close/>
                  <a:moveTo>
                    <a:pt x="10588" y="5925"/>
                  </a:moveTo>
                  <a:lnTo>
                    <a:pt x="13183" y="7432"/>
                  </a:lnTo>
                  <a:cubicBezTo>
                    <a:pt x="12994" y="7557"/>
                    <a:pt x="12848" y="7662"/>
                    <a:pt x="12680" y="7767"/>
                  </a:cubicBezTo>
                  <a:cubicBezTo>
                    <a:pt x="12367" y="7976"/>
                    <a:pt x="12053" y="8185"/>
                    <a:pt x="11760" y="8374"/>
                  </a:cubicBezTo>
                  <a:cubicBezTo>
                    <a:pt x="11697" y="8415"/>
                    <a:pt x="11634" y="8457"/>
                    <a:pt x="11550" y="8457"/>
                  </a:cubicBezTo>
                  <a:cubicBezTo>
                    <a:pt x="11006" y="8583"/>
                    <a:pt x="10442" y="8708"/>
                    <a:pt x="9898" y="8813"/>
                  </a:cubicBezTo>
                  <a:cubicBezTo>
                    <a:pt x="9877" y="8813"/>
                    <a:pt x="9877" y="8792"/>
                    <a:pt x="9835" y="8792"/>
                  </a:cubicBezTo>
                  <a:lnTo>
                    <a:pt x="10588" y="5925"/>
                  </a:lnTo>
                  <a:close/>
                  <a:moveTo>
                    <a:pt x="17074" y="5925"/>
                  </a:moveTo>
                  <a:cubicBezTo>
                    <a:pt x="17346" y="6888"/>
                    <a:pt x="17576" y="7850"/>
                    <a:pt x="17848" y="8813"/>
                  </a:cubicBezTo>
                  <a:cubicBezTo>
                    <a:pt x="17660" y="8792"/>
                    <a:pt x="17472" y="8771"/>
                    <a:pt x="17304" y="8729"/>
                  </a:cubicBezTo>
                  <a:lnTo>
                    <a:pt x="16175" y="8478"/>
                  </a:lnTo>
                  <a:cubicBezTo>
                    <a:pt x="16112" y="8478"/>
                    <a:pt x="16049" y="8457"/>
                    <a:pt x="15986" y="8415"/>
                  </a:cubicBezTo>
                  <a:cubicBezTo>
                    <a:pt x="15484" y="8102"/>
                    <a:pt x="15024" y="7767"/>
                    <a:pt x="14501" y="7432"/>
                  </a:cubicBezTo>
                  <a:lnTo>
                    <a:pt x="17074" y="5925"/>
                  </a:lnTo>
                  <a:close/>
                  <a:moveTo>
                    <a:pt x="4353" y="9022"/>
                  </a:moveTo>
                  <a:cubicBezTo>
                    <a:pt x="4541" y="9378"/>
                    <a:pt x="4729" y="9713"/>
                    <a:pt x="4939" y="10068"/>
                  </a:cubicBezTo>
                  <a:lnTo>
                    <a:pt x="3767" y="10403"/>
                  </a:lnTo>
                  <a:cubicBezTo>
                    <a:pt x="3579" y="10068"/>
                    <a:pt x="3411" y="9713"/>
                    <a:pt x="3223" y="9378"/>
                  </a:cubicBezTo>
                  <a:lnTo>
                    <a:pt x="4353" y="9022"/>
                  </a:lnTo>
                  <a:close/>
                  <a:moveTo>
                    <a:pt x="23351" y="9001"/>
                  </a:moveTo>
                  <a:lnTo>
                    <a:pt x="24460" y="9357"/>
                  </a:lnTo>
                  <a:lnTo>
                    <a:pt x="23916" y="10403"/>
                  </a:lnTo>
                  <a:lnTo>
                    <a:pt x="22766" y="10068"/>
                  </a:lnTo>
                  <a:cubicBezTo>
                    <a:pt x="22954" y="9713"/>
                    <a:pt x="23142" y="9378"/>
                    <a:pt x="23351" y="9001"/>
                  </a:cubicBezTo>
                  <a:close/>
                  <a:moveTo>
                    <a:pt x="14375" y="8227"/>
                  </a:moveTo>
                  <a:cubicBezTo>
                    <a:pt x="14543" y="8332"/>
                    <a:pt x="14668" y="8415"/>
                    <a:pt x="14815" y="8499"/>
                  </a:cubicBezTo>
                  <a:cubicBezTo>
                    <a:pt x="15087" y="8687"/>
                    <a:pt x="15380" y="8876"/>
                    <a:pt x="15652" y="9064"/>
                  </a:cubicBezTo>
                  <a:cubicBezTo>
                    <a:pt x="15735" y="9106"/>
                    <a:pt x="15798" y="9148"/>
                    <a:pt x="15882" y="9169"/>
                  </a:cubicBezTo>
                  <a:cubicBezTo>
                    <a:pt x="16384" y="9252"/>
                    <a:pt x="16865" y="9357"/>
                    <a:pt x="17367" y="9462"/>
                  </a:cubicBezTo>
                  <a:lnTo>
                    <a:pt x="17367" y="9503"/>
                  </a:lnTo>
                  <a:lnTo>
                    <a:pt x="15191" y="10508"/>
                  </a:lnTo>
                  <a:cubicBezTo>
                    <a:pt x="14919" y="9754"/>
                    <a:pt x="14647" y="9022"/>
                    <a:pt x="14375" y="8227"/>
                  </a:cubicBezTo>
                  <a:close/>
                  <a:moveTo>
                    <a:pt x="13329" y="8248"/>
                  </a:moveTo>
                  <a:lnTo>
                    <a:pt x="13329" y="8248"/>
                  </a:lnTo>
                  <a:cubicBezTo>
                    <a:pt x="13036" y="9001"/>
                    <a:pt x="12764" y="9754"/>
                    <a:pt x="12492" y="10529"/>
                  </a:cubicBezTo>
                  <a:lnTo>
                    <a:pt x="10295" y="9503"/>
                  </a:lnTo>
                  <a:cubicBezTo>
                    <a:pt x="10421" y="9462"/>
                    <a:pt x="10483" y="9441"/>
                    <a:pt x="10546" y="9441"/>
                  </a:cubicBezTo>
                  <a:cubicBezTo>
                    <a:pt x="10965" y="9357"/>
                    <a:pt x="11362" y="9273"/>
                    <a:pt x="11781" y="9169"/>
                  </a:cubicBezTo>
                  <a:cubicBezTo>
                    <a:pt x="11885" y="9148"/>
                    <a:pt x="11969" y="9106"/>
                    <a:pt x="12053" y="9064"/>
                  </a:cubicBezTo>
                  <a:cubicBezTo>
                    <a:pt x="12450" y="8792"/>
                    <a:pt x="12848" y="8541"/>
                    <a:pt x="13245" y="8269"/>
                  </a:cubicBezTo>
                  <a:lnTo>
                    <a:pt x="13329" y="8248"/>
                  </a:lnTo>
                  <a:close/>
                  <a:moveTo>
                    <a:pt x="18832" y="9781"/>
                  </a:moveTo>
                  <a:cubicBezTo>
                    <a:pt x="18853" y="9781"/>
                    <a:pt x="18874" y="9786"/>
                    <a:pt x="18895" y="9796"/>
                  </a:cubicBezTo>
                  <a:lnTo>
                    <a:pt x="20527" y="10215"/>
                  </a:lnTo>
                  <a:cubicBezTo>
                    <a:pt x="20861" y="10298"/>
                    <a:pt x="21217" y="10403"/>
                    <a:pt x="21573" y="10487"/>
                  </a:cubicBezTo>
                  <a:lnTo>
                    <a:pt x="21636" y="10508"/>
                  </a:lnTo>
                  <a:cubicBezTo>
                    <a:pt x="21595" y="10672"/>
                    <a:pt x="20348" y="12805"/>
                    <a:pt x="20141" y="13087"/>
                  </a:cubicBezTo>
                  <a:lnTo>
                    <a:pt x="20141" y="13087"/>
                  </a:lnTo>
                  <a:cubicBezTo>
                    <a:pt x="19956" y="12801"/>
                    <a:pt x="19792" y="12554"/>
                    <a:pt x="19627" y="12307"/>
                  </a:cubicBezTo>
                  <a:cubicBezTo>
                    <a:pt x="19501" y="12098"/>
                    <a:pt x="19355" y="11910"/>
                    <a:pt x="19229" y="11721"/>
                  </a:cubicBezTo>
                  <a:cubicBezTo>
                    <a:pt x="19167" y="11617"/>
                    <a:pt x="19125" y="11512"/>
                    <a:pt x="19104" y="11407"/>
                  </a:cubicBezTo>
                  <a:cubicBezTo>
                    <a:pt x="19020" y="10947"/>
                    <a:pt x="18916" y="10508"/>
                    <a:pt x="18811" y="10047"/>
                  </a:cubicBezTo>
                  <a:cubicBezTo>
                    <a:pt x="18790" y="9964"/>
                    <a:pt x="18790" y="9880"/>
                    <a:pt x="18769" y="9796"/>
                  </a:cubicBezTo>
                  <a:cubicBezTo>
                    <a:pt x="18790" y="9786"/>
                    <a:pt x="18811" y="9781"/>
                    <a:pt x="18832" y="9781"/>
                  </a:cubicBezTo>
                  <a:close/>
                  <a:moveTo>
                    <a:pt x="8872" y="9775"/>
                  </a:moveTo>
                  <a:cubicBezTo>
                    <a:pt x="8872" y="9817"/>
                    <a:pt x="8872" y="9880"/>
                    <a:pt x="8872" y="9922"/>
                  </a:cubicBezTo>
                  <a:cubicBezTo>
                    <a:pt x="8809" y="10194"/>
                    <a:pt x="8747" y="10487"/>
                    <a:pt x="8684" y="10738"/>
                  </a:cubicBezTo>
                  <a:cubicBezTo>
                    <a:pt x="8642" y="10968"/>
                    <a:pt x="8600" y="11198"/>
                    <a:pt x="8558" y="11407"/>
                  </a:cubicBezTo>
                  <a:cubicBezTo>
                    <a:pt x="8537" y="11491"/>
                    <a:pt x="8517" y="11575"/>
                    <a:pt x="8475" y="11659"/>
                  </a:cubicBezTo>
                  <a:cubicBezTo>
                    <a:pt x="8182" y="12098"/>
                    <a:pt x="7889" y="12537"/>
                    <a:pt x="7596" y="12977"/>
                  </a:cubicBezTo>
                  <a:lnTo>
                    <a:pt x="7512" y="13123"/>
                  </a:lnTo>
                  <a:lnTo>
                    <a:pt x="6006" y="10529"/>
                  </a:lnTo>
                  <a:lnTo>
                    <a:pt x="8872" y="9775"/>
                  </a:lnTo>
                  <a:close/>
                  <a:moveTo>
                    <a:pt x="9542" y="10236"/>
                  </a:moveTo>
                  <a:cubicBezTo>
                    <a:pt x="9918" y="10968"/>
                    <a:pt x="10232" y="11679"/>
                    <a:pt x="10588" y="12412"/>
                  </a:cubicBezTo>
                  <a:lnTo>
                    <a:pt x="8307" y="13249"/>
                  </a:lnTo>
                  <a:cubicBezTo>
                    <a:pt x="8391" y="13081"/>
                    <a:pt x="8475" y="12956"/>
                    <a:pt x="8537" y="12830"/>
                  </a:cubicBezTo>
                  <a:cubicBezTo>
                    <a:pt x="8705" y="12579"/>
                    <a:pt x="8872" y="12307"/>
                    <a:pt x="9061" y="12056"/>
                  </a:cubicBezTo>
                  <a:cubicBezTo>
                    <a:pt x="9165" y="11910"/>
                    <a:pt x="9228" y="11742"/>
                    <a:pt x="9249" y="11575"/>
                  </a:cubicBezTo>
                  <a:cubicBezTo>
                    <a:pt x="9333" y="11219"/>
                    <a:pt x="9395" y="10863"/>
                    <a:pt x="9479" y="10529"/>
                  </a:cubicBezTo>
                  <a:cubicBezTo>
                    <a:pt x="9479" y="10445"/>
                    <a:pt x="9500" y="10361"/>
                    <a:pt x="9542" y="10236"/>
                  </a:cubicBezTo>
                  <a:close/>
                  <a:moveTo>
                    <a:pt x="18120" y="10215"/>
                  </a:moveTo>
                  <a:cubicBezTo>
                    <a:pt x="18162" y="10403"/>
                    <a:pt x="18204" y="10550"/>
                    <a:pt x="18246" y="10696"/>
                  </a:cubicBezTo>
                  <a:cubicBezTo>
                    <a:pt x="18309" y="11052"/>
                    <a:pt x="18372" y="11387"/>
                    <a:pt x="18455" y="11721"/>
                  </a:cubicBezTo>
                  <a:cubicBezTo>
                    <a:pt x="18455" y="11805"/>
                    <a:pt x="18497" y="11889"/>
                    <a:pt x="18560" y="11972"/>
                  </a:cubicBezTo>
                  <a:cubicBezTo>
                    <a:pt x="18790" y="12370"/>
                    <a:pt x="19062" y="12767"/>
                    <a:pt x="19313" y="13144"/>
                  </a:cubicBezTo>
                  <a:cubicBezTo>
                    <a:pt x="19334" y="13186"/>
                    <a:pt x="19355" y="13207"/>
                    <a:pt x="19355" y="13249"/>
                  </a:cubicBezTo>
                  <a:lnTo>
                    <a:pt x="17095" y="12412"/>
                  </a:lnTo>
                  <a:cubicBezTo>
                    <a:pt x="17430" y="11679"/>
                    <a:pt x="17765" y="10968"/>
                    <a:pt x="18120" y="10215"/>
                  </a:cubicBezTo>
                  <a:close/>
                  <a:moveTo>
                    <a:pt x="8307" y="14295"/>
                  </a:moveTo>
                  <a:lnTo>
                    <a:pt x="10588" y="15111"/>
                  </a:lnTo>
                  <a:cubicBezTo>
                    <a:pt x="10232" y="15843"/>
                    <a:pt x="9898" y="16555"/>
                    <a:pt x="9584" y="17266"/>
                  </a:cubicBezTo>
                  <a:lnTo>
                    <a:pt x="9542" y="17266"/>
                  </a:lnTo>
                  <a:cubicBezTo>
                    <a:pt x="9437" y="16785"/>
                    <a:pt x="9333" y="16324"/>
                    <a:pt x="9249" y="15843"/>
                  </a:cubicBezTo>
                  <a:cubicBezTo>
                    <a:pt x="9228" y="15739"/>
                    <a:pt x="9186" y="15634"/>
                    <a:pt x="9123" y="15550"/>
                  </a:cubicBezTo>
                  <a:cubicBezTo>
                    <a:pt x="8872" y="15153"/>
                    <a:pt x="8600" y="14755"/>
                    <a:pt x="8349" y="14358"/>
                  </a:cubicBezTo>
                  <a:cubicBezTo>
                    <a:pt x="8328" y="14358"/>
                    <a:pt x="8328" y="14337"/>
                    <a:pt x="8307" y="14295"/>
                  </a:cubicBezTo>
                  <a:close/>
                  <a:moveTo>
                    <a:pt x="19334" y="14295"/>
                  </a:moveTo>
                  <a:lnTo>
                    <a:pt x="19355" y="14337"/>
                  </a:lnTo>
                  <a:cubicBezTo>
                    <a:pt x="19125" y="14692"/>
                    <a:pt x="18895" y="15069"/>
                    <a:pt x="18644" y="15425"/>
                  </a:cubicBezTo>
                  <a:cubicBezTo>
                    <a:pt x="18518" y="15592"/>
                    <a:pt x="18434" y="15780"/>
                    <a:pt x="18413" y="15990"/>
                  </a:cubicBezTo>
                  <a:cubicBezTo>
                    <a:pt x="18330" y="16429"/>
                    <a:pt x="18225" y="16848"/>
                    <a:pt x="18141" y="17266"/>
                  </a:cubicBezTo>
                  <a:lnTo>
                    <a:pt x="18100" y="17266"/>
                  </a:lnTo>
                  <a:lnTo>
                    <a:pt x="17095" y="15111"/>
                  </a:lnTo>
                  <a:lnTo>
                    <a:pt x="19334" y="14295"/>
                  </a:lnTo>
                  <a:close/>
                  <a:moveTo>
                    <a:pt x="7512" y="14441"/>
                  </a:moveTo>
                  <a:cubicBezTo>
                    <a:pt x="7617" y="14609"/>
                    <a:pt x="7721" y="14734"/>
                    <a:pt x="7805" y="14902"/>
                  </a:cubicBezTo>
                  <a:cubicBezTo>
                    <a:pt x="8035" y="15216"/>
                    <a:pt x="8245" y="15550"/>
                    <a:pt x="8454" y="15864"/>
                  </a:cubicBezTo>
                  <a:cubicBezTo>
                    <a:pt x="8496" y="15927"/>
                    <a:pt x="8517" y="15990"/>
                    <a:pt x="8537" y="16073"/>
                  </a:cubicBezTo>
                  <a:cubicBezTo>
                    <a:pt x="8663" y="16596"/>
                    <a:pt x="8768" y="17120"/>
                    <a:pt x="8872" y="17643"/>
                  </a:cubicBezTo>
                  <a:cubicBezTo>
                    <a:pt x="8872" y="17664"/>
                    <a:pt x="8872" y="17705"/>
                    <a:pt x="8872" y="17747"/>
                  </a:cubicBezTo>
                  <a:cubicBezTo>
                    <a:pt x="8705" y="17747"/>
                    <a:pt x="6382" y="17141"/>
                    <a:pt x="6027" y="17015"/>
                  </a:cubicBezTo>
                  <a:cubicBezTo>
                    <a:pt x="6068" y="16868"/>
                    <a:pt x="7366" y="14630"/>
                    <a:pt x="7512" y="14441"/>
                  </a:cubicBezTo>
                  <a:close/>
                  <a:moveTo>
                    <a:pt x="20171" y="14420"/>
                  </a:moveTo>
                  <a:lnTo>
                    <a:pt x="21657" y="16994"/>
                  </a:lnTo>
                  <a:cubicBezTo>
                    <a:pt x="20694" y="17287"/>
                    <a:pt x="19732" y="17538"/>
                    <a:pt x="18769" y="17747"/>
                  </a:cubicBezTo>
                  <a:cubicBezTo>
                    <a:pt x="18832" y="17433"/>
                    <a:pt x="18916" y="17141"/>
                    <a:pt x="18957" y="16848"/>
                  </a:cubicBezTo>
                  <a:cubicBezTo>
                    <a:pt x="19020" y="16596"/>
                    <a:pt x="19062" y="16366"/>
                    <a:pt x="19125" y="16115"/>
                  </a:cubicBezTo>
                  <a:cubicBezTo>
                    <a:pt x="19125" y="16032"/>
                    <a:pt x="19167" y="15948"/>
                    <a:pt x="19188" y="15885"/>
                  </a:cubicBezTo>
                  <a:cubicBezTo>
                    <a:pt x="19481" y="15425"/>
                    <a:pt x="19794" y="14985"/>
                    <a:pt x="20087" y="14525"/>
                  </a:cubicBezTo>
                  <a:cubicBezTo>
                    <a:pt x="20108" y="14504"/>
                    <a:pt x="20129" y="14483"/>
                    <a:pt x="20171" y="14420"/>
                  </a:cubicBezTo>
                  <a:close/>
                  <a:moveTo>
                    <a:pt x="3767" y="17141"/>
                  </a:moveTo>
                  <a:lnTo>
                    <a:pt x="4918" y="17454"/>
                  </a:lnTo>
                  <a:cubicBezTo>
                    <a:pt x="4750" y="17810"/>
                    <a:pt x="4541" y="18145"/>
                    <a:pt x="4353" y="18501"/>
                  </a:cubicBezTo>
                  <a:lnTo>
                    <a:pt x="3223" y="18166"/>
                  </a:lnTo>
                  <a:cubicBezTo>
                    <a:pt x="3411" y="17831"/>
                    <a:pt x="3579" y="17475"/>
                    <a:pt x="3767" y="17141"/>
                  </a:cubicBezTo>
                  <a:close/>
                  <a:moveTo>
                    <a:pt x="23895" y="17120"/>
                  </a:moveTo>
                  <a:lnTo>
                    <a:pt x="24439" y="18166"/>
                  </a:lnTo>
                  <a:lnTo>
                    <a:pt x="23330" y="18521"/>
                  </a:lnTo>
                  <a:lnTo>
                    <a:pt x="22745" y="17454"/>
                  </a:lnTo>
                  <a:cubicBezTo>
                    <a:pt x="23121" y="17329"/>
                    <a:pt x="23498" y="17224"/>
                    <a:pt x="23895" y="17120"/>
                  </a:cubicBezTo>
                  <a:close/>
                  <a:moveTo>
                    <a:pt x="15191" y="17015"/>
                  </a:moveTo>
                  <a:lnTo>
                    <a:pt x="17346" y="18040"/>
                  </a:lnTo>
                  <a:lnTo>
                    <a:pt x="17346" y="18082"/>
                  </a:lnTo>
                  <a:cubicBezTo>
                    <a:pt x="16886" y="18166"/>
                    <a:pt x="16405" y="18270"/>
                    <a:pt x="15944" y="18354"/>
                  </a:cubicBezTo>
                  <a:cubicBezTo>
                    <a:pt x="15819" y="18375"/>
                    <a:pt x="15693" y="18417"/>
                    <a:pt x="15589" y="18480"/>
                  </a:cubicBezTo>
                  <a:cubicBezTo>
                    <a:pt x="15212" y="18773"/>
                    <a:pt x="14815" y="19003"/>
                    <a:pt x="14396" y="19275"/>
                  </a:cubicBezTo>
                  <a:cubicBezTo>
                    <a:pt x="14626" y="18521"/>
                    <a:pt x="14919" y="17768"/>
                    <a:pt x="15191" y="17015"/>
                  </a:cubicBezTo>
                  <a:close/>
                  <a:moveTo>
                    <a:pt x="12492" y="17015"/>
                  </a:moveTo>
                  <a:cubicBezTo>
                    <a:pt x="12764" y="17768"/>
                    <a:pt x="13036" y="18521"/>
                    <a:pt x="13308" y="19254"/>
                  </a:cubicBezTo>
                  <a:lnTo>
                    <a:pt x="13266" y="19296"/>
                  </a:lnTo>
                  <a:cubicBezTo>
                    <a:pt x="12869" y="19024"/>
                    <a:pt x="12471" y="18773"/>
                    <a:pt x="12074" y="18501"/>
                  </a:cubicBezTo>
                  <a:cubicBezTo>
                    <a:pt x="11969" y="18417"/>
                    <a:pt x="11864" y="18375"/>
                    <a:pt x="11760" y="18354"/>
                  </a:cubicBezTo>
                  <a:lnTo>
                    <a:pt x="10316" y="18082"/>
                  </a:lnTo>
                  <a:lnTo>
                    <a:pt x="10316" y="18040"/>
                  </a:lnTo>
                  <a:lnTo>
                    <a:pt x="12492" y="17015"/>
                  </a:lnTo>
                  <a:close/>
                  <a:moveTo>
                    <a:pt x="17848" y="18689"/>
                  </a:moveTo>
                  <a:lnTo>
                    <a:pt x="17848" y="18689"/>
                  </a:lnTo>
                  <a:cubicBezTo>
                    <a:pt x="17597" y="19672"/>
                    <a:pt x="17346" y="20635"/>
                    <a:pt x="17095" y="21576"/>
                  </a:cubicBezTo>
                  <a:cubicBezTo>
                    <a:pt x="16907" y="21534"/>
                    <a:pt x="14647" y="20216"/>
                    <a:pt x="14501" y="20070"/>
                  </a:cubicBezTo>
                  <a:lnTo>
                    <a:pt x="15296" y="19568"/>
                  </a:lnTo>
                  <a:cubicBezTo>
                    <a:pt x="15484" y="19442"/>
                    <a:pt x="15693" y="19317"/>
                    <a:pt x="15903" y="19170"/>
                  </a:cubicBezTo>
                  <a:cubicBezTo>
                    <a:pt x="15986" y="19107"/>
                    <a:pt x="16091" y="19065"/>
                    <a:pt x="16196" y="19045"/>
                  </a:cubicBezTo>
                  <a:cubicBezTo>
                    <a:pt x="16530" y="18982"/>
                    <a:pt x="16865" y="18919"/>
                    <a:pt x="17200" y="18835"/>
                  </a:cubicBezTo>
                  <a:lnTo>
                    <a:pt x="17848" y="18689"/>
                  </a:lnTo>
                  <a:close/>
                  <a:moveTo>
                    <a:pt x="9835" y="18710"/>
                  </a:moveTo>
                  <a:lnTo>
                    <a:pt x="10379" y="18814"/>
                  </a:lnTo>
                  <a:lnTo>
                    <a:pt x="11509" y="19065"/>
                  </a:lnTo>
                  <a:cubicBezTo>
                    <a:pt x="11571" y="19065"/>
                    <a:pt x="11634" y="19086"/>
                    <a:pt x="11697" y="19128"/>
                  </a:cubicBezTo>
                  <a:cubicBezTo>
                    <a:pt x="12157" y="19421"/>
                    <a:pt x="12618" y="19714"/>
                    <a:pt x="13057" y="20007"/>
                  </a:cubicBezTo>
                  <a:cubicBezTo>
                    <a:pt x="13099" y="20028"/>
                    <a:pt x="13120" y="20049"/>
                    <a:pt x="13162" y="20091"/>
                  </a:cubicBezTo>
                  <a:cubicBezTo>
                    <a:pt x="12325" y="20614"/>
                    <a:pt x="11446" y="21095"/>
                    <a:pt x="10588" y="21618"/>
                  </a:cubicBezTo>
                  <a:cubicBezTo>
                    <a:pt x="10337" y="20635"/>
                    <a:pt x="10065" y="19693"/>
                    <a:pt x="9835" y="18710"/>
                  </a:cubicBezTo>
                  <a:close/>
                  <a:moveTo>
                    <a:pt x="10149" y="22664"/>
                  </a:moveTo>
                  <a:cubicBezTo>
                    <a:pt x="10274" y="23041"/>
                    <a:pt x="10379" y="23439"/>
                    <a:pt x="10483" y="23836"/>
                  </a:cubicBezTo>
                  <a:lnTo>
                    <a:pt x="9437" y="24380"/>
                  </a:lnTo>
                  <a:cubicBezTo>
                    <a:pt x="9333" y="24003"/>
                    <a:pt x="9207" y="23648"/>
                    <a:pt x="9081" y="23250"/>
                  </a:cubicBezTo>
                  <a:lnTo>
                    <a:pt x="10149" y="22664"/>
                  </a:lnTo>
                  <a:close/>
                  <a:moveTo>
                    <a:pt x="17556" y="22664"/>
                  </a:moveTo>
                  <a:lnTo>
                    <a:pt x="18602" y="23250"/>
                  </a:lnTo>
                  <a:cubicBezTo>
                    <a:pt x="18476" y="23627"/>
                    <a:pt x="18372" y="23983"/>
                    <a:pt x="18246" y="24380"/>
                  </a:cubicBezTo>
                  <a:lnTo>
                    <a:pt x="17221" y="23836"/>
                  </a:lnTo>
                  <a:cubicBezTo>
                    <a:pt x="17325" y="23459"/>
                    <a:pt x="17430" y="23062"/>
                    <a:pt x="17556" y="22664"/>
                  </a:cubicBezTo>
                  <a:close/>
                  <a:moveTo>
                    <a:pt x="10141" y="1"/>
                  </a:moveTo>
                  <a:cubicBezTo>
                    <a:pt x="10015" y="1"/>
                    <a:pt x="9897" y="63"/>
                    <a:pt x="9835" y="171"/>
                  </a:cubicBezTo>
                  <a:cubicBezTo>
                    <a:pt x="9814" y="213"/>
                    <a:pt x="9793" y="255"/>
                    <a:pt x="9793" y="297"/>
                  </a:cubicBezTo>
                  <a:lnTo>
                    <a:pt x="9270" y="1678"/>
                  </a:lnTo>
                  <a:cubicBezTo>
                    <a:pt x="9207" y="1845"/>
                    <a:pt x="9123" y="2013"/>
                    <a:pt x="9061" y="2201"/>
                  </a:cubicBezTo>
                  <a:lnTo>
                    <a:pt x="7826" y="1636"/>
                  </a:lnTo>
                  <a:cubicBezTo>
                    <a:pt x="7617" y="1531"/>
                    <a:pt x="7408" y="1427"/>
                    <a:pt x="7177" y="1343"/>
                  </a:cubicBezTo>
                  <a:cubicBezTo>
                    <a:pt x="7119" y="1312"/>
                    <a:pt x="7059" y="1298"/>
                    <a:pt x="7002" y="1298"/>
                  </a:cubicBezTo>
                  <a:cubicBezTo>
                    <a:pt x="6789" y="1298"/>
                    <a:pt x="6605" y="1489"/>
                    <a:pt x="6654" y="1720"/>
                  </a:cubicBezTo>
                  <a:cubicBezTo>
                    <a:pt x="6696" y="1866"/>
                    <a:pt x="6801" y="1992"/>
                    <a:pt x="6947" y="2034"/>
                  </a:cubicBezTo>
                  <a:cubicBezTo>
                    <a:pt x="7115" y="2096"/>
                    <a:pt x="7282" y="2180"/>
                    <a:pt x="7449" y="2243"/>
                  </a:cubicBezTo>
                  <a:cubicBezTo>
                    <a:pt x="7826" y="2410"/>
                    <a:pt x="8224" y="2599"/>
                    <a:pt x="8621" y="2766"/>
                  </a:cubicBezTo>
                  <a:lnTo>
                    <a:pt x="8789" y="2850"/>
                  </a:lnTo>
                  <a:cubicBezTo>
                    <a:pt x="8684" y="3205"/>
                    <a:pt x="8579" y="3561"/>
                    <a:pt x="8454" y="3938"/>
                  </a:cubicBezTo>
                  <a:lnTo>
                    <a:pt x="7742" y="3519"/>
                  </a:lnTo>
                  <a:cubicBezTo>
                    <a:pt x="7680" y="3472"/>
                    <a:pt x="7605" y="3449"/>
                    <a:pt x="7528" y="3449"/>
                  </a:cubicBezTo>
                  <a:cubicBezTo>
                    <a:pt x="7502" y="3449"/>
                    <a:pt x="7476" y="3451"/>
                    <a:pt x="7449" y="3456"/>
                  </a:cubicBezTo>
                  <a:cubicBezTo>
                    <a:pt x="7282" y="3477"/>
                    <a:pt x="7157" y="3603"/>
                    <a:pt x="7136" y="3770"/>
                  </a:cubicBezTo>
                  <a:cubicBezTo>
                    <a:pt x="7115" y="3938"/>
                    <a:pt x="7198" y="4084"/>
                    <a:pt x="7345" y="4147"/>
                  </a:cubicBezTo>
                  <a:cubicBezTo>
                    <a:pt x="7575" y="4272"/>
                    <a:pt x="7805" y="4398"/>
                    <a:pt x="8035" y="4524"/>
                  </a:cubicBezTo>
                  <a:cubicBezTo>
                    <a:pt x="8370" y="4691"/>
                    <a:pt x="8705" y="4879"/>
                    <a:pt x="9040" y="5068"/>
                  </a:cubicBezTo>
                  <a:cubicBezTo>
                    <a:pt x="9291" y="5193"/>
                    <a:pt x="9521" y="5319"/>
                    <a:pt x="9772" y="5465"/>
                  </a:cubicBezTo>
                  <a:lnTo>
                    <a:pt x="9960" y="5570"/>
                  </a:lnTo>
                  <a:cubicBezTo>
                    <a:pt x="9646" y="6700"/>
                    <a:pt x="9354" y="7850"/>
                    <a:pt x="9061" y="8959"/>
                  </a:cubicBezTo>
                  <a:lnTo>
                    <a:pt x="5671" y="9859"/>
                  </a:lnTo>
                  <a:cubicBezTo>
                    <a:pt x="5650" y="9838"/>
                    <a:pt x="5629" y="9817"/>
                    <a:pt x="5608" y="9796"/>
                  </a:cubicBezTo>
                  <a:cubicBezTo>
                    <a:pt x="5420" y="9441"/>
                    <a:pt x="5232" y="9085"/>
                    <a:pt x="5022" y="8729"/>
                  </a:cubicBezTo>
                  <a:cubicBezTo>
                    <a:pt x="4813" y="8353"/>
                    <a:pt x="4625" y="7976"/>
                    <a:pt x="4436" y="7620"/>
                  </a:cubicBezTo>
                  <a:cubicBezTo>
                    <a:pt x="4353" y="7495"/>
                    <a:pt x="4290" y="7348"/>
                    <a:pt x="4227" y="7244"/>
                  </a:cubicBezTo>
                  <a:cubicBezTo>
                    <a:pt x="4157" y="7117"/>
                    <a:pt x="4029" y="7047"/>
                    <a:pt x="3902" y="7047"/>
                  </a:cubicBezTo>
                  <a:cubicBezTo>
                    <a:pt x="3841" y="7047"/>
                    <a:pt x="3780" y="7063"/>
                    <a:pt x="3725" y="7097"/>
                  </a:cubicBezTo>
                  <a:cubicBezTo>
                    <a:pt x="3537" y="7202"/>
                    <a:pt x="3495" y="7432"/>
                    <a:pt x="3600" y="7620"/>
                  </a:cubicBezTo>
                  <a:cubicBezTo>
                    <a:pt x="3662" y="7746"/>
                    <a:pt x="3746" y="7850"/>
                    <a:pt x="3809" y="7976"/>
                  </a:cubicBezTo>
                  <a:cubicBezTo>
                    <a:pt x="3892" y="8102"/>
                    <a:pt x="3934" y="8227"/>
                    <a:pt x="3976" y="8374"/>
                  </a:cubicBezTo>
                  <a:lnTo>
                    <a:pt x="2930" y="8687"/>
                  </a:lnTo>
                  <a:lnTo>
                    <a:pt x="2909" y="8646"/>
                  </a:lnTo>
                  <a:cubicBezTo>
                    <a:pt x="2679" y="8164"/>
                    <a:pt x="2470" y="7704"/>
                    <a:pt x="2260" y="7244"/>
                  </a:cubicBezTo>
                  <a:cubicBezTo>
                    <a:pt x="2198" y="7118"/>
                    <a:pt x="2156" y="6993"/>
                    <a:pt x="2093" y="6846"/>
                  </a:cubicBezTo>
                  <a:cubicBezTo>
                    <a:pt x="2072" y="6783"/>
                    <a:pt x="2030" y="6721"/>
                    <a:pt x="1988" y="6679"/>
                  </a:cubicBezTo>
                  <a:cubicBezTo>
                    <a:pt x="1916" y="6592"/>
                    <a:pt x="1814" y="6545"/>
                    <a:pt x="1716" y="6545"/>
                  </a:cubicBezTo>
                  <a:cubicBezTo>
                    <a:pt x="1673" y="6545"/>
                    <a:pt x="1630" y="6555"/>
                    <a:pt x="1591" y="6574"/>
                  </a:cubicBezTo>
                  <a:cubicBezTo>
                    <a:pt x="1444" y="6637"/>
                    <a:pt x="1361" y="6762"/>
                    <a:pt x="1382" y="6888"/>
                  </a:cubicBezTo>
                  <a:cubicBezTo>
                    <a:pt x="1382" y="6972"/>
                    <a:pt x="1382" y="7034"/>
                    <a:pt x="1423" y="7097"/>
                  </a:cubicBezTo>
                  <a:cubicBezTo>
                    <a:pt x="1612" y="7557"/>
                    <a:pt x="1842" y="8018"/>
                    <a:pt x="2051" y="8478"/>
                  </a:cubicBezTo>
                  <a:cubicBezTo>
                    <a:pt x="2114" y="8625"/>
                    <a:pt x="2177" y="8792"/>
                    <a:pt x="2239" y="8959"/>
                  </a:cubicBezTo>
                  <a:lnTo>
                    <a:pt x="2135" y="9001"/>
                  </a:lnTo>
                  <a:lnTo>
                    <a:pt x="942" y="9462"/>
                  </a:lnTo>
                  <a:cubicBezTo>
                    <a:pt x="733" y="9545"/>
                    <a:pt x="503" y="9629"/>
                    <a:pt x="294" y="9713"/>
                  </a:cubicBezTo>
                  <a:cubicBezTo>
                    <a:pt x="105" y="9775"/>
                    <a:pt x="22" y="9985"/>
                    <a:pt x="84" y="10152"/>
                  </a:cubicBezTo>
                  <a:cubicBezTo>
                    <a:pt x="120" y="10313"/>
                    <a:pt x="262" y="10412"/>
                    <a:pt x="420" y="10412"/>
                  </a:cubicBezTo>
                  <a:cubicBezTo>
                    <a:pt x="447" y="10412"/>
                    <a:pt x="475" y="10409"/>
                    <a:pt x="503" y="10403"/>
                  </a:cubicBezTo>
                  <a:cubicBezTo>
                    <a:pt x="545" y="10382"/>
                    <a:pt x="607" y="10382"/>
                    <a:pt x="649" y="10361"/>
                  </a:cubicBezTo>
                  <a:lnTo>
                    <a:pt x="2511" y="9650"/>
                  </a:lnTo>
                  <a:lnTo>
                    <a:pt x="2553" y="9650"/>
                  </a:lnTo>
                  <a:lnTo>
                    <a:pt x="3055" y="10612"/>
                  </a:lnTo>
                  <a:cubicBezTo>
                    <a:pt x="2993" y="10633"/>
                    <a:pt x="2951" y="10675"/>
                    <a:pt x="2909" y="10675"/>
                  </a:cubicBezTo>
                  <a:lnTo>
                    <a:pt x="2239" y="10863"/>
                  </a:lnTo>
                  <a:cubicBezTo>
                    <a:pt x="2072" y="10905"/>
                    <a:pt x="1947" y="11073"/>
                    <a:pt x="1947" y="11240"/>
                  </a:cubicBezTo>
                  <a:cubicBezTo>
                    <a:pt x="1947" y="11407"/>
                    <a:pt x="2072" y="11554"/>
                    <a:pt x="2239" y="11575"/>
                  </a:cubicBezTo>
                  <a:cubicBezTo>
                    <a:pt x="2264" y="11581"/>
                    <a:pt x="2288" y="11583"/>
                    <a:pt x="2313" y="11583"/>
                  </a:cubicBezTo>
                  <a:cubicBezTo>
                    <a:pt x="2372" y="11583"/>
                    <a:pt x="2431" y="11569"/>
                    <a:pt x="2491" y="11554"/>
                  </a:cubicBezTo>
                  <a:cubicBezTo>
                    <a:pt x="2909" y="11449"/>
                    <a:pt x="3327" y="11303"/>
                    <a:pt x="3746" y="11177"/>
                  </a:cubicBezTo>
                  <a:lnTo>
                    <a:pt x="5085" y="10780"/>
                  </a:lnTo>
                  <a:lnTo>
                    <a:pt x="5273" y="10738"/>
                  </a:lnTo>
                  <a:lnTo>
                    <a:pt x="7052" y="13772"/>
                  </a:lnTo>
                  <a:lnTo>
                    <a:pt x="5252" y="16806"/>
                  </a:lnTo>
                  <a:cubicBezTo>
                    <a:pt x="5169" y="16785"/>
                    <a:pt x="5106" y="16764"/>
                    <a:pt x="5022" y="16743"/>
                  </a:cubicBezTo>
                  <a:lnTo>
                    <a:pt x="3600" y="16324"/>
                  </a:lnTo>
                  <a:lnTo>
                    <a:pt x="2930" y="16115"/>
                  </a:lnTo>
                  <a:cubicBezTo>
                    <a:pt x="2763" y="16073"/>
                    <a:pt x="2574" y="16011"/>
                    <a:pt x="2386" y="15969"/>
                  </a:cubicBezTo>
                  <a:cubicBezTo>
                    <a:pt x="2349" y="15956"/>
                    <a:pt x="2311" y="15951"/>
                    <a:pt x="2273" y="15951"/>
                  </a:cubicBezTo>
                  <a:cubicBezTo>
                    <a:pt x="2121" y="15951"/>
                    <a:pt x="1976" y="16048"/>
                    <a:pt x="1926" y="16199"/>
                  </a:cubicBezTo>
                  <a:cubicBezTo>
                    <a:pt x="1884" y="16408"/>
                    <a:pt x="2009" y="16617"/>
                    <a:pt x="2219" y="16680"/>
                  </a:cubicBezTo>
                  <a:cubicBezTo>
                    <a:pt x="2365" y="16722"/>
                    <a:pt x="2511" y="16764"/>
                    <a:pt x="2637" y="16785"/>
                  </a:cubicBezTo>
                  <a:cubicBezTo>
                    <a:pt x="2763" y="16827"/>
                    <a:pt x="2888" y="16868"/>
                    <a:pt x="3035" y="16910"/>
                  </a:cubicBezTo>
                  <a:lnTo>
                    <a:pt x="2511" y="17894"/>
                  </a:lnTo>
                  <a:lnTo>
                    <a:pt x="1005" y="17350"/>
                  </a:lnTo>
                  <a:cubicBezTo>
                    <a:pt x="879" y="17308"/>
                    <a:pt x="733" y="17245"/>
                    <a:pt x="607" y="17182"/>
                  </a:cubicBezTo>
                  <a:cubicBezTo>
                    <a:pt x="545" y="17161"/>
                    <a:pt x="482" y="17141"/>
                    <a:pt x="398" y="17141"/>
                  </a:cubicBezTo>
                  <a:cubicBezTo>
                    <a:pt x="383" y="17138"/>
                    <a:pt x="369" y="17137"/>
                    <a:pt x="354" y="17137"/>
                  </a:cubicBezTo>
                  <a:cubicBezTo>
                    <a:pt x="227" y="17137"/>
                    <a:pt x="120" y="17218"/>
                    <a:pt x="63" y="17350"/>
                  </a:cubicBezTo>
                  <a:cubicBezTo>
                    <a:pt x="1" y="17475"/>
                    <a:pt x="22" y="17643"/>
                    <a:pt x="147" y="17747"/>
                  </a:cubicBezTo>
                  <a:cubicBezTo>
                    <a:pt x="189" y="17789"/>
                    <a:pt x="252" y="17831"/>
                    <a:pt x="314" y="17852"/>
                  </a:cubicBezTo>
                  <a:cubicBezTo>
                    <a:pt x="775" y="18040"/>
                    <a:pt x="1235" y="18208"/>
                    <a:pt x="1695" y="18375"/>
                  </a:cubicBezTo>
                  <a:lnTo>
                    <a:pt x="2219" y="18584"/>
                  </a:lnTo>
                  <a:cubicBezTo>
                    <a:pt x="2198" y="18647"/>
                    <a:pt x="2177" y="18710"/>
                    <a:pt x="2156" y="18752"/>
                  </a:cubicBezTo>
                  <a:cubicBezTo>
                    <a:pt x="1988" y="19128"/>
                    <a:pt x="1800" y="19484"/>
                    <a:pt x="1633" y="19861"/>
                  </a:cubicBezTo>
                  <a:cubicBezTo>
                    <a:pt x="1549" y="20070"/>
                    <a:pt x="1465" y="20258"/>
                    <a:pt x="1382" y="20467"/>
                  </a:cubicBezTo>
                  <a:cubicBezTo>
                    <a:pt x="1319" y="20614"/>
                    <a:pt x="1340" y="20781"/>
                    <a:pt x="1465" y="20886"/>
                  </a:cubicBezTo>
                  <a:cubicBezTo>
                    <a:pt x="1518" y="20951"/>
                    <a:pt x="1603" y="20984"/>
                    <a:pt x="1690" y="20984"/>
                  </a:cubicBezTo>
                  <a:cubicBezTo>
                    <a:pt x="1742" y="20984"/>
                    <a:pt x="1795" y="20972"/>
                    <a:pt x="1842" y="20949"/>
                  </a:cubicBezTo>
                  <a:cubicBezTo>
                    <a:pt x="1947" y="20907"/>
                    <a:pt x="2030" y="20823"/>
                    <a:pt x="2072" y="20698"/>
                  </a:cubicBezTo>
                  <a:lnTo>
                    <a:pt x="2888" y="18898"/>
                  </a:lnTo>
                  <a:cubicBezTo>
                    <a:pt x="2909" y="18877"/>
                    <a:pt x="2909" y="18877"/>
                    <a:pt x="2930" y="18856"/>
                  </a:cubicBezTo>
                  <a:lnTo>
                    <a:pt x="3976" y="19170"/>
                  </a:lnTo>
                  <a:cubicBezTo>
                    <a:pt x="3955" y="19212"/>
                    <a:pt x="3934" y="19254"/>
                    <a:pt x="3934" y="19296"/>
                  </a:cubicBezTo>
                  <a:cubicBezTo>
                    <a:pt x="3809" y="19505"/>
                    <a:pt x="3704" y="19714"/>
                    <a:pt x="3579" y="19923"/>
                  </a:cubicBezTo>
                  <a:cubicBezTo>
                    <a:pt x="3474" y="20112"/>
                    <a:pt x="3516" y="20321"/>
                    <a:pt x="3704" y="20446"/>
                  </a:cubicBezTo>
                  <a:cubicBezTo>
                    <a:pt x="3759" y="20481"/>
                    <a:pt x="3820" y="20497"/>
                    <a:pt x="3881" y="20497"/>
                  </a:cubicBezTo>
                  <a:cubicBezTo>
                    <a:pt x="4008" y="20497"/>
                    <a:pt x="4136" y="20427"/>
                    <a:pt x="4206" y="20300"/>
                  </a:cubicBezTo>
                  <a:cubicBezTo>
                    <a:pt x="4227" y="20279"/>
                    <a:pt x="4227" y="20258"/>
                    <a:pt x="4248" y="20237"/>
                  </a:cubicBezTo>
                  <a:lnTo>
                    <a:pt x="5064" y="18710"/>
                  </a:lnTo>
                  <a:cubicBezTo>
                    <a:pt x="5211" y="18417"/>
                    <a:pt x="5378" y="18124"/>
                    <a:pt x="5545" y="17831"/>
                  </a:cubicBezTo>
                  <a:cubicBezTo>
                    <a:pt x="5566" y="17789"/>
                    <a:pt x="5608" y="17726"/>
                    <a:pt x="5650" y="17685"/>
                  </a:cubicBezTo>
                  <a:lnTo>
                    <a:pt x="7094" y="18082"/>
                  </a:lnTo>
                  <a:cubicBezTo>
                    <a:pt x="7701" y="18229"/>
                    <a:pt x="8307" y="18396"/>
                    <a:pt x="8935" y="18542"/>
                  </a:cubicBezTo>
                  <a:cubicBezTo>
                    <a:pt x="9019" y="18563"/>
                    <a:pt x="9040" y="18605"/>
                    <a:pt x="9061" y="18689"/>
                  </a:cubicBezTo>
                  <a:cubicBezTo>
                    <a:pt x="9186" y="19170"/>
                    <a:pt x="9312" y="19672"/>
                    <a:pt x="9437" y="20154"/>
                  </a:cubicBezTo>
                  <a:cubicBezTo>
                    <a:pt x="9500" y="20405"/>
                    <a:pt x="9584" y="20635"/>
                    <a:pt x="9646" y="20886"/>
                  </a:cubicBezTo>
                  <a:cubicBezTo>
                    <a:pt x="9730" y="21200"/>
                    <a:pt x="9814" y="21534"/>
                    <a:pt x="9898" y="21848"/>
                  </a:cubicBezTo>
                  <a:cubicBezTo>
                    <a:pt x="9918" y="21890"/>
                    <a:pt x="9918" y="21932"/>
                    <a:pt x="9918" y="21974"/>
                  </a:cubicBezTo>
                  <a:lnTo>
                    <a:pt x="9709" y="22099"/>
                  </a:lnTo>
                  <a:lnTo>
                    <a:pt x="8454" y="22769"/>
                  </a:lnTo>
                  <a:cubicBezTo>
                    <a:pt x="8224" y="22894"/>
                    <a:pt x="8014" y="23020"/>
                    <a:pt x="7805" y="23146"/>
                  </a:cubicBezTo>
                  <a:cubicBezTo>
                    <a:pt x="7638" y="23208"/>
                    <a:pt x="7470" y="23313"/>
                    <a:pt x="7303" y="23397"/>
                  </a:cubicBezTo>
                  <a:cubicBezTo>
                    <a:pt x="7157" y="23459"/>
                    <a:pt x="7094" y="23606"/>
                    <a:pt x="7115" y="23752"/>
                  </a:cubicBezTo>
                  <a:cubicBezTo>
                    <a:pt x="7136" y="23899"/>
                    <a:pt x="7240" y="24024"/>
                    <a:pt x="7387" y="24066"/>
                  </a:cubicBezTo>
                  <a:cubicBezTo>
                    <a:pt x="7413" y="24071"/>
                    <a:pt x="7440" y="24074"/>
                    <a:pt x="7468" y="24074"/>
                  </a:cubicBezTo>
                  <a:cubicBezTo>
                    <a:pt x="7553" y="24074"/>
                    <a:pt x="7643" y="24051"/>
                    <a:pt x="7721" y="24003"/>
                  </a:cubicBezTo>
                  <a:cubicBezTo>
                    <a:pt x="7952" y="23857"/>
                    <a:pt x="8182" y="23731"/>
                    <a:pt x="8433" y="23627"/>
                  </a:cubicBezTo>
                  <a:cubicBezTo>
                    <a:pt x="8558" y="23983"/>
                    <a:pt x="8663" y="24317"/>
                    <a:pt x="8768" y="24673"/>
                  </a:cubicBezTo>
                  <a:cubicBezTo>
                    <a:pt x="8537" y="24778"/>
                    <a:pt x="8307" y="24882"/>
                    <a:pt x="8098" y="24987"/>
                  </a:cubicBezTo>
                  <a:lnTo>
                    <a:pt x="7219" y="25384"/>
                  </a:lnTo>
                  <a:cubicBezTo>
                    <a:pt x="7073" y="25447"/>
                    <a:pt x="6926" y="25510"/>
                    <a:pt x="6780" y="25594"/>
                  </a:cubicBezTo>
                  <a:cubicBezTo>
                    <a:pt x="6633" y="25677"/>
                    <a:pt x="6592" y="25866"/>
                    <a:pt x="6654" y="26012"/>
                  </a:cubicBezTo>
                  <a:cubicBezTo>
                    <a:pt x="6711" y="26144"/>
                    <a:pt x="6835" y="26225"/>
                    <a:pt x="6980" y="26225"/>
                  </a:cubicBezTo>
                  <a:cubicBezTo>
                    <a:pt x="6997" y="26225"/>
                    <a:pt x="7014" y="26223"/>
                    <a:pt x="7031" y="26221"/>
                  </a:cubicBezTo>
                  <a:cubicBezTo>
                    <a:pt x="7073" y="26221"/>
                    <a:pt x="7115" y="26200"/>
                    <a:pt x="7177" y="26200"/>
                  </a:cubicBezTo>
                  <a:lnTo>
                    <a:pt x="7805" y="25928"/>
                  </a:lnTo>
                  <a:lnTo>
                    <a:pt x="8893" y="25426"/>
                  </a:lnTo>
                  <a:cubicBezTo>
                    <a:pt x="8935" y="25405"/>
                    <a:pt x="8998" y="25384"/>
                    <a:pt x="9040" y="25384"/>
                  </a:cubicBezTo>
                  <a:cubicBezTo>
                    <a:pt x="9061" y="25426"/>
                    <a:pt x="9102" y="25447"/>
                    <a:pt x="9102" y="25489"/>
                  </a:cubicBezTo>
                  <a:lnTo>
                    <a:pt x="9542" y="26682"/>
                  </a:lnTo>
                  <a:cubicBezTo>
                    <a:pt x="9626" y="26891"/>
                    <a:pt x="9709" y="27121"/>
                    <a:pt x="9793" y="27330"/>
                  </a:cubicBezTo>
                  <a:cubicBezTo>
                    <a:pt x="9858" y="27460"/>
                    <a:pt x="9985" y="27539"/>
                    <a:pt x="10117" y="27539"/>
                  </a:cubicBezTo>
                  <a:cubicBezTo>
                    <a:pt x="10156" y="27539"/>
                    <a:pt x="10195" y="27533"/>
                    <a:pt x="10232" y="27519"/>
                  </a:cubicBezTo>
                  <a:cubicBezTo>
                    <a:pt x="10421" y="27477"/>
                    <a:pt x="10525" y="27288"/>
                    <a:pt x="10462" y="27100"/>
                  </a:cubicBezTo>
                  <a:cubicBezTo>
                    <a:pt x="10442" y="26996"/>
                    <a:pt x="10379" y="26891"/>
                    <a:pt x="10358" y="26786"/>
                  </a:cubicBezTo>
                  <a:lnTo>
                    <a:pt x="9751" y="25196"/>
                  </a:lnTo>
                  <a:cubicBezTo>
                    <a:pt x="9730" y="25154"/>
                    <a:pt x="9709" y="25112"/>
                    <a:pt x="9709" y="25071"/>
                  </a:cubicBezTo>
                  <a:lnTo>
                    <a:pt x="10714" y="24547"/>
                  </a:lnTo>
                  <a:cubicBezTo>
                    <a:pt x="10776" y="24799"/>
                    <a:pt x="10860" y="25071"/>
                    <a:pt x="10923" y="25322"/>
                  </a:cubicBezTo>
                  <a:cubicBezTo>
                    <a:pt x="10958" y="25516"/>
                    <a:pt x="11127" y="25650"/>
                    <a:pt x="11304" y="25650"/>
                  </a:cubicBezTo>
                  <a:cubicBezTo>
                    <a:pt x="11338" y="25650"/>
                    <a:pt x="11371" y="25645"/>
                    <a:pt x="11404" y="25635"/>
                  </a:cubicBezTo>
                  <a:cubicBezTo>
                    <a:pt x="11613" y="25573"/>
                    <a:pt x="11718" y="25363"/>
                    <a:pt x="11655" y="25154"/>
                  </a:cubicBezTo>
                  <a:cubicBezTo>
                    <a:pt x="11571" y="24924"/>
                    <a:pt x="11509" y="24694"/>
                    <a:pt x="11446" y="24485"/>
                  </a:cubicBezTo>
                  <a:lnTo>
                    <a:pt x="11090" y="23292"/>
                  </a:lnTo>
                  <a:cubicBezTo>
                    <a:pt x="11006" y="23041"/>
                    <a:pt x="10944" y="22790"/>
                    <a:pt x="10860" y="22518"/>
                  </a:cubicBezTo>
                  <a:cubicBezTo>
                    <a:pt x="10839" y="22455"/>
                    <a:pt x="10818" y="22392"/>
                    <a:pt x="10818" y="22330"/>
                  </a:cubicBezTo>
                  <a:lnTo>
                    <a:pt x="13852" y="20551"/>
                  </a:lnTo>
                  <a:lnTo>
                    <a:pt x="16865" y="22330"/>
                  </a:lnTo>
                  <a:cubicBezTo>
                    <a:pt x="16823" y="22497"/>
                    <a:pt x="16781" y="22643"/>
                    <a:pt x="16740" y="22790"/>
                  </a:cubicBezTo>
                  <a:cubicBezTo>
                    <a:pt x="16656" y="23062"/>
                    <a:pt x="16593" y="23334"/>
                    <a:pt x="16509" y="23585"/>
                  </a:cubicBezTo>
                  <a:cubicBezTo>
                    <a:pt x="16405" y="24003"/>
                    <a:pt x="16258" y="24401"/>
                    <a:pt x="16133" y="24799"/>
                  </a:cubicBezTo>
                  <a:cubicBezTo>
                    <a:pt x="16091" y="24945"/>
                    <a:pt x="16049" y="25071"/>
                    <a:pt x="16028" y="25217"/>
                  </a:cubicBezTo>
                  <a:cubicBezTo>
                    <a:pt x="15965" y="25405"/>
                    <a:pt x="16091" y="25594"/>
                    <a:pt x="16258" y="25635"/>
                  </a:cubicBezTo>
                  <a:cubicBezTo>
                    <a:pt x="16295" y="25647"/>
                    <a:pt x="16332" y="25652"/>
                    <a:pt x="16369" y="25652"/>
                  </a:cubicBezTo>
                  <a:cubicBezTo>
                    <a:pt x="16537" y="25652"/>
                    <a:pt x="16688" y="25539"/>
                    <a:pt x="16740" y="25384"/>
                  </a:cubicBezTo>
                  <a:cubicBezTo>
                    <a:pt x="16781" y="25238"/>
                    <a:pt x="16802" y="25112"/>
                    <a:pt x="16844" y="24966"/>
                  </a:cubicBezTo>
                  <a:cubicBezTo>
                    <a:pt x="16886" y="24840"/>
                    <a:pt x="16928" y="24694"/>
                    <a:pt x="16970" y="24547"/>
                  </a:cubicBezTo>
                  <a:lnTo>
                    <a:pt x="17974" y="25071"/>
                  </a:lnTo>
                  <a:cubicBezTo>
                    <a:pt x="17932" y="25133"/>
                    <a:pt x="17911" y="25196"/>
                    <a:pt x="17890" y="25259"/>
                  </a:cubicBezTo>
                  <a:cubicBezTo>
                    <a:pt x="17765" y="25594"/>
                    <a:pt x="17639" y="25949"/>
                    <a:pt x="17514" y="26284"/>
                  </a:cubicBezTo>
                  <a:lnTo>
                    <a:pt x="17242" y="26975"/>
                  </a:lnTo>
                  <a:cubicBezTo>
                    <a:pt x="17200" y="27079"/>
                    <a:pt x="17179" y="27205"/>
                    <a:pt x="17221" y="27330"/>
                  </a:cubicBezTo>
                  <a:cubicBezTo>
                    <a:pt x="17284" y="27456"/>
                    <a:pt x="17409" y="27540"/>
                    <a:pt x="17556" y="27540"/>
                  </a:cubicBezTo>
                  <a:cubicBezTo>
                    <a:pt x="17568" y="27541"/>
                    <a:pt x="17581" y="27542"/>
                    <a:pt x="17593" y="27542"/>
                  </a:cubicBezTo>
                  <a:cubicBezTo>
                    <a:pt x="17726" y="27542"/>
                    <a:pt x="17852" y="27443"/>
                    <a:pt x="17890" y="27309"/>
                  </a:cubicBezTo>
                  <a:cubicBezTo>
                    <a:pt x="17974" y="27079"/>
                    <a:pt x="18079" y="26870"/>
                    <a:pt x="18162" y="26640"/>
                  </a:cubicBezTo>
                  <a:cubicBezTo>
                    <a:pt x="18267" y="26305"/>
                    <a:pt x="18413" y="25949"/>
                    <a:pt x="18539" y="25615"/>
                  </a:cubicBezTo>
                  <a:cubicBezTo>
                    <a:pt x="18560" y="25531"/>
                    <a:pt x="18602" y="25447"/>
                    <a:pt x="18644" y="25363"/>
                  </a:cubicBezTo>
                  <a:lnTo>
                    <a:pt x="18727" y="25426"/>
                  </a:lnTo>
                  <a:lnTo>
                    <a:pt x="19878" y="25949"/>
                  </a:lnTo>
                  <a:cubicBezTo>
                    <a:pt x="20087" y="26012"/>
                    <a:pt x="20297" y="26117"/>
                    <a:pt x="20506" y="26200"/>
                  </a:cubicBezTo>
                  <a:cubicBezTo>
                    <a:pt x="20557" y="26226"/>
                    <a:pt x="20610" y="26238"/>
                    <a:pt x="20662" y="26238"/>
                  </a:cubicBezTo>
                  <a:cubicBezTo>
                    <a:pt x="20864" y="26238"/>
                    <a:pt x="21046" y="26061"/>
                    <a:pt x="21029" y="25845"/>
                  </a:cubicBezTo>
                  <a:cubicBezTo>
                    <a:pt x="21008" y="25719"/>
                    <a:pt x="20924" y="25594"/>
                    <a:pt x="20820" y="25552"/>
                  </a:cubicBezTo>
                  <a:cubicBezTo>
                    <a:pt x="20715" y="25510"/>
                    <a:pt x="20610" y="25468"/>
                    <a:pt x="20527" y="25426"/>
                  </a:cubicBezTo>
                  <a:lnTo>
                    <a:pt x="19773" y="25071"/>
                  </a:lnTo>
                  <a:lnTo>
                    <a:pt x="18916" y="24694"/>
                  </a:lnTo>
                  <a:cubicBezTo>
                    <a:pt x="18916" y="24673"/>
                    <a:pt x="18895" y="24673"/>
                    <a:pt x="18874" y="24652"/>
                  </a:cubicBezTo>
                  <a:lnTo>
                    <a:pt x="19209" y="23606"/>
                  </a:lnTo>
                  <a:lnTo>
                    <a:pt x="19313" y="23648"/>
                  </a:lnTo>
                  <a:cubicBezTo>
                    <a:pt x="19522" y="23773"/>
                    <a:pt x="19753" y="23878"/>
                    <a:pt x="19962" y="24003"/>
                  </a:cubicBezTo>
                  <a:cubicBezTo>
                    <a:pt x="20018" y="24038"/>
                    <a:pt x="20080" y="24055"/>
                    <a:pt x="20144" y="24055"/>
                  </a:cubicBezTo>
                  <a:cubicBezTo>
                    <a:pt x="20271" y="24055"/>
                    <a:pt x="20401" y="23990"/>
                    <a:pt x="20485" y="23878"/>
                  </a:cubicBezTo>
                  <a:cubicBezTo>
                    <a:pt x="20589" y="23711"/>
                    <a:pt x="20506" y="23480"/>
                    <a:pt x="20338" y="23376"/>
                  </a:cubicBezTo>
                  <a:cubicBezTo>
                    <a:pt x="20317" y="23355"/>
                    <a:pt x="20276" y="23355"/>
                    <a:pt x="20255" y="23334"/>
                  </a:cubicBezTo>
                  <a:cubicBezTo>
                    <a:pt x="19753" y="23062"/>
                    <a:pt x="19250" y="22790"/>
                    <a:pt x="18727" y="22518"/>
                  </a:cubicBezTo>
                  <a:cubicBezTo>
                    <a:pt x="18434" y="22371"/>
                    <a:pt x="18141" y="22204"/>
                    <a:pt x="17848" y="22037"/>
                  </a:cubicBezTo>
                  <a:cubicBezTo>
                    <a:pt x="17807" y="22016"/>
                    <a:pt x="17765" y="21974"/>
                    <a:pt x="17702" y="21932"/>
                  </a:cubicBezTo>
                  <a:cubicBezTo>
                    <a:pt x="17828" y="21514"/>
                    <a:pt x="17953" y="21074"/>
                    <a:pt x="18058" y="20656"/>
                  </a:cubicBezTo>
                  <a:cubicBezTo>
                    <a:pt x="18225" y="19986"/>
                    <a:pt x="18413" y="19317"/>
                    <a:pt x="18581" y="18647"/>
                  </a:cubicBezTo>
                  <a:cubicBezTo>
                    <a:pt x="18602" y="18584"/>
                    <a:pt x="18644" y="18521"/>
                    <a:pt x="18727" y="18521"/>
                  </a:cubicBezTo>
                  <a:cubicBezTo>
                    <a:pt x="19083" y="18438"/>
                    <a:pt x="19418" y="18354"/>
                    <a:pt x="19773" y="18249"/>
                  </a:cubicBezTo>
                  <a:lnTo>
                    <a:pt x="20966" y="17936"/>
                  </a:lnTo>
                  <a:cubicBezTo>
                    <a:pt x="21238" y="17852"/>
                    <a:pt x="21531" y="17789"/>
                    <a:pt x="21803" y="17705"/>
                  </a:cubicBezTo>
                  <a:cubicBezTo>
                    <a:pt x="21866" y="17685"/>
                    <a:pt x="21950" y="17685"/>
                    <a:pt x="22033" y="17664"/>
                  </a:cubicBezTo>
                  <a:cubicBezTo>
                    <a:pt x="22242" y="18061"/>
                    <a:pt x="22452" y="18438"/>
                    <a:pt x="22661" y="18814"/>
                  </a:cubicBezTo>
                  <a:cubicBezTo>
                    <a:pt x="22870" y="19170"/>
                    <a:pt x="23058" y="19547"/>
                    <a:pt x="23247" y="19923"/>
                  </a:cubicBezTo>
                  <a:cubicBezTo>
                    <a:pt x="23330" y="20049"/>
                    <a:pt x="23372" y="20154"/>
                    <a:pt x="23456" y="20279"/>
                  </a:cubicBezTo>
                  <a:cubicBezTo>
                    <a:pt x="23512" y="20406"/>
                    <a:pt x="23635" y="20476"/>
                    <a:pt x="23767" y="20476"/>
                  </a:cubicBezTo>
                  <a:cubicBezTo>
                    <a:pt x="23831" y="20476"/>
                    <a:pt x="23897" y="20460"/>
                    <a:pt x="23958" y="20426"/>
                  </a:cubicBezTo>
                  <a:cubicBezTo>
                    <a:pt x="24126" y="20321"/>
                    <a:pt x="24188" y="20091"/>
                    <a:pt x="24084" y="19902"/>
                  </a:cubicBezTo>
                  <a:cubicBezTo>
                    <a:pt x="24021" y="19798"/>
                    <a:pt x="23958" y="19693"/>
                    <a:pt x="23874" y="19568"/>
                  </a:cubicBezTo>
                  <a:cubicBezTo>
                    <a:pt x="23812" y="19421"/>
                    <a:pt x="23749" y="19296"/>
                    <a:pt x="23686" y="19149"/>
                  </a:cubicBezTo>
                  <a:lnTo>
                    <a:pt x="24732" y="18835"/>
                  </a:lnTo>
                  <a:cubicBezTo>
                    <a:pt x="24732" y="18835"/>
                    <a:pt x="24753" y="18856"/>
                    <a:pt x="24774" y="18877"/>
                  </a:cubicBezTo>
                  <a:cubicBezTo>
                    <a:pt x="25004" y="19379"/>
                    <a:pt x="25214" y="19881"/>
                    <a:pt x="25444" y="20384"/>
                  </a:cubicBezTo>
                  <a:cubicBezTo>
                    <a:pt x="25507" y="20530"/>
                    <a:pt x="25569" y="20677"/>
                    <a:pt x="25653" y="20823"/>
                  </a:cubicBezTo>
                  <a:cubicBezTo>
                    <a:pt x="25722" y="20919"/>
                    <a:pt x="25827" y="20970"/>
                    <a:pt x="25938" y="20970"/>
                  </a:cubicBezTo>
                  <a:cubicBezTo>
                    <a:pt x="25996" y="20970"/>
                    <a:pt x="26056" y="20956"/>
                    <a:pt x="26113" y="20928"/>
                  </a:cubicBezTo>
                  <a:cubicBezTo>
                    <a:pt x="26260" y="20844"/>
                    <a:pt x="26343" y="20677"/>
                    <a:pt x="26281" y="20509"/>
                  </a:cubicBezTo>
                  <a:cubicBezTo>
                    <a:pt x="26281" y="20467"/>
                    <a:pt x="26260" y="20446"/>
                    <a:pt x="26239" y="20405"/>
                  </a:cubicBezTo>
                  <a:cubicBezTo>
                    <a:pt x="26030" y="19944"/>
                    <a:pt x="25820" y="19484"/>
                    <a:pt x="25611" y="19024"/>
                  </a:cubicBezTo>
                  <a:cubicBezTo>
                    <a:pt x="25548" y="18877"/>
                    <a:pt x="25486" y="18710"/>
                    <a:pt x="25423" y="18563"/>
                  </a:cubicBezTo>
                  <a:lnTo>
                    <a:pt x="25507" y="18521"/>
                  </a:lnTo>
                  <a:lnTo>
                    <a:pt x="26741" y="18061"/>
                  </a:lnTo>
                  <a:cubicBezTo>
                    <a:pt x="26950" y="17998"/>
                    <a:pt x="27159" y="17915"/>
                    <a:pt x="27369" y="17831"/>
                  </a:cubicBezTo>
                  <a:cubicBezTo>
                    <a:pt x="27536" y="17726"/>
                    <a:pt x="27599" y="17538"/>
                    <a:pt x="27536" y="17371"/>
                  </a:cubicBezTo>
                  <a:cubicBezTo>
                    <a:pt x="27483" y="17228"/>
                    <a:pt x="27354" y="17131"/>
                    <a:pt x="27200" y="17131"/>
                  </a:cubicBezTo>
                  <a:cubicBezTo>
                    <a:pt x="27173" y="17131"/>
                    <a:pt x="27146" y="17134"/>
                    <a:pt x="27118" y="17141"/>
                  </a:cubicBezTo>
                  <a:cubicBezTo>
                    <a:pt x="27055" y="17161"/>
                    <a:pt x="26992" y="17161"/>
                    <a:pt x="26950" y="17182"/>
                  </a:cubicBezTo>
                  <a:cubicBezTo>
                    <a:pt x="26887" y="17224"/>
                    <a:pt x="26825" y="17245"/>
                    <a:pt x="26762" y="17266"/>
                  </a:cubicBezTo>
                  <a:lnTo>
                    <a:pt x="25883" y="17601"/>
                  </a:lnTo>
                  <a:lnTo>
                    <a:pt x="25067" y="17894"/>
                  </a:lnTo>
                  <a:lnTo>
                    <a:pt x="24565" y="16910"/>
                  </a:lnTo>
                  <a:cubicBezTo>
                    <a:pt x="24628" y="16889"/>
                    <a:pt x="24670" y="16868"/>
                    <a:pt x="24691" y="16868"/>
                  </a:cubicBezTo>
                  <a:cubicBezTo>
                    <a:pt x="24921" y="16806"/>
                    <a:pt x="25151" y="16743"/>
                    <a:pt x="25360" y="16680"/>
                  </a:cubicBezTo>
                  <a:cubicBezTo>
                    <a:pt x="25548" y="16638"/>
                    <a:pt x="25674" y="16471"/>
                    <a:pt x="25674" y="16283"/>
                  </a:cubicBezTo>
                  <a:cubicBezTo>
                    <a:pt x="25674" y="16136"/>
                    <a:pt x="25569" y="15990"/>
                    <a:pt x="25402" y="15948"/>
                  </a:cubicBezTo>
                  <a:cubicBezTo>
                    <a:pt x="25318" y="15948"/>
                    <a:pt x="25235" y="15948"/>
                    <a:pt x="25151" y="15969"/>
                  </a:cubicBezTo>
                  <a:lnTo>
                    <a:pt x="23874" y="16345"/>
                  </a:lnTo>
                  <a:lnTo>
                    <a:pt x="22535" y="16743"/>
                  </a:lnTo>
                  <a:cubicBezTo>
                    <a:pt x="22473" y="16764"/>
                    <a:pt x="22410" y="16785"/>
                    <a:pt x="22347" y="16785"/>
                  </a:cubicBezTo>
                  <a:cubicBezTo>
                    <a:pt x="21761" y="15760"/>
                    <a:pt x="21154" y="14755"/>
                    <a:pt x="20589" y="13772"/>
                  </a:cubicBezTo>
                  <a:cubicBezTo>
                    <a:pt x="21175" y="12747"/>
                    <a:pt x="21761" y="11742"/>
                    <a:pt x="22368" y="10738"/>
                  </a:cubicBezTo>
                  <a:cubicBezTo>
                    <a:pt x="22786" y="10842"/>
                    <a:pt x="23184" y="10989"/>
                    <a:pt x="23602" y="11094"/>
                  </a:cubicBezTo>
                  <a:cubicBezTo>
                    <a:pt x="24000" y="11198"/>
                    <a:pt x="24398" y="11324"/>
                    <a:pt x="24795" y="11449"/>
                  </a:cubicBezTo>
                  <a:cubicBezTo>
                    <a:pt x="24942" y="11491"/>
                    <a:pt x="25088" y="11533"/>
                    <a:pt x="25235" y="11575"/>
                  </a:cubicBezTo>
                  <a:cubicBezTo>
                    <a:pt x="25271" y="11587"/>
                    <a:pt x="25308" y="11593"/>
                    <a:pt x="25344" y="11593"/>
                  </a:cubicBezTo>
                  <a:cubicBezTo>
                    <a:pt x="25491" y="11593"/>
                    <a:pt x="25623" y="11492"/>
                    <a:pt x="25674" y="11324"/>
                  </a:cubicBezTo>
                  <a:cubicBezTo>
                    <a:pt x="25737" y="11135"/>
                    <a:pt x="25611" y="10926"/>
                    <a:pt x="25402" y="10863"/>
                  </a:cubicBezTo>
                  <a:cubicBezTo>
                    <a:pt x="25297" y="10822"/>
                    <a:pt x="25151" y="10801"/>
                    <a:pt x="25025" y="10759"/>
                  </a:cubicBezTo>
                  <a:lnTo>
                    <a:pt x="24586" y="10612"/>
                  </a:lnTo>
                  <a:lnTo>
                    <a:pt x="25109" y="9629"/>
                  </a:lnTo>
                  <a:lnTo>
                    <a:pt x="26699" y="10215"/>
                  </a:lnTo>
                  <a:cubicBezTo>
                    <a:pt x="26846" y="10298"/>
                    <a:pt x="27013" y="10340"/>
                    <a:pt x="27180" y="10382"/>
                  </a:cubicBezTo>
                  <a:cubicBezTo>
                    <a:pt x="27209" y="10389"/>
                    <a:pt x="27237" y="10393"/>
                    <a:pt x="27264" y="10393"/>
                  </a:cubicBezTo>
                  <a:cubicBezTo>
                    <a:pt x="27480" y="10393"/>
                    <a:pt x="27652" y="10186"/>
                    <a:pt x="27578" y="9964"/>
                  </a:cubicBezTo>
                  <a:cubicBezTo>
                    <a:pt x="27557" y="9838"/>
                    <a:pt x="27473" y="9734"/>
                    <a:pt x="27348" y="9692"/>
                  </a:cubicBezTo>
                  <a:cubicBezTo>
                    <a:pt x="27118" y="9608"/>
                    <a:pt x="26887" y="9524"/>
                    <a:pt x="26657" y="9441"/>
                  </a:cubicBezTo>
                  <a:cubicBezTo>
                    <a:pt x="26343" y="9336"/>
                    <a:pt x="26051" y="9210"/>
                    <a:pt x="25737" y="9106"/>
                  </a:cubicBezTo>
                  <a:cubicBezTo>
                    <a:pt x="25632" y="9064"/>
                    <a:pt x="25527" y="9022"/>
                    <a:pt x="25423" y="8980"/>
                  </a:cubicBezTo>
                  <a:cubicBezTo>
                    <a:pt x="25444" y="8918"/>
                    <a:pt x="25465" y="8876"/>
                    <a:pt x="25486" y="8834"/>
                  </a:cubicBezTo>
                  <a:cubicBezTo>
                    <a:pt x="25653" y="8457"/>
                    <a:pt x="25820" y="8060"/>
                    <a:pt x="26009" y="7683"/>
                  </a:cubicBezTo>
                  <a:cubicBezTo>
                    <a:pt x="26092" y="7474"/>
                    <a:pt x="26176" y="7285"/>
                    <a:pt x="26260" y="7076"/>
                  </a:cubicBezTo>
                  <a:cubicBezTo>
                    <a:pt x="26385" y="6797"/>
                    <a:pt x="26148" y="6574"/>
                    <a:pt x="25914" y="6574"/>
                  </a:cubicBezTo>
                  <a:cubicBezTo>
                    <a:pt x="25797" y="6574"/>
                    <a:pt x="25681" y="6630"/>
                    <a:pt x="25611" y="6762"/>
                  </a:cubicBezTo>
                  <a:cubicBezTo>
                    <a:pt x="25569" y="6825"/>
                    <a:pt x="25527" y="6930"/>
                    <a:pt x="25486" y="7013"/>
                  </a:cubicBezTo>
                  <a:lnTo>
                    <a:pt x="24774" y="8583"/>
                  </a:lnTo>
                  <a:cubicBezTo>
                    <a:pt x="24753" y="8625"/>
                    <a:pt x="24732" y="8666"/>
                    <a:pt x="24711" y="8687"/>
                  </a:cubicBezTo>
                  <a:lnTo>
                    <a:pt x="23665" y="8374"/>
                  </a:lnTo>
                  <a:cubicBezTo>
                    <a:pt x="23749" y="8227"/>
                    <a:pt x="23812" y="8081"/>
                    <a:pt x="23874" y="7955"/>
                  </a:cubicBezTo>
                  <a:cubicBezTo>
                    <a:pt x="23958" y="7829"/>
                    <a:pt x="24021" y="7725"/>
                    <a:pt x="24105" y="7599"/>
                  </a:cubicBezTo>
                  <a:cubicBezTo>
                    <a:pt x="24188" y="7411"/>
                    <a:pt x="24126" y="7202"/>
                    <a:pt x="23958" y="7097"/>
                  </a:cubicBezTo>
                  <a:cubicBezTo>
                    <a:pt x="23897" y="7059"/>
                    <a:pt x="23827" y="7040"/>
                    <a:pt x="23759" y="7040"/>
                  </a:cubicBezTo>
                  <a:cubicBezTo>
                    <a:pt x="23642" y="7040"/>
                    <a:pt x="23530" y="7096"/>
                    <a:pt x="23477" y="7202"/>
                  </a:cubicBezTo>
                  <a:cubicBezTo>
                    <a:pt x="23435" y="7265"/>
                    <a:pt x="23414" y="7306"/>
                    <a:pt x="23393" y="7369"/>
                  </a:cubicBezTo>
                  <a:lnTo>
                    <a:pt x="22933" y="8185"/>
                  </a:lnTo>
                  <a:cubicBezTo>
                    <a:pt x="22766" y="8520"/>
                    <a:pt x="22577" y="8876"/>
                    <a:pt x="22389" y="9210"/>
                  </a:cubicBezTo>
                  <a:cubicBezTo>
                    <a:pt x="22263" y="9420"/>
                    <a:pt x="22138" y="9629"/>
                    <a:pt x="22012" y="9859"/>
                  </a:cubicBezTo>
                  <a:cubicBezTo>
                    <a:pt x="21950" y="9838"/>
                    <a:pt x="21866" y="9817"/>
                    <a:pt x="21803" y="9817"/>
                  </a:cubicBezTo>
                  <a:cubicBezTo>
                    <a:pt x="21385" y="9692"/>
                    <a:pt x="20966" y="9587"/>
                    <a:pt x="20548" y="9462"/>
                  </a:cubicBezTo>
                  <a:cubicBezTo>
                    <a:pt x="19941" y="9315"/>
                    <a:pt x="19334" y="9148"/>
                    <a:pt x="18727" y="9001"/>
                  </a:cubicBezTo>
                  <a:cubicBezTo>
                    <a:pt x="18644" y="8980"/>
                    <a:pt x="18602" y="8938"/>
                    <a:pt x="18602" y="8855"/>
                  </a:cubicBezTo>
                  <a:cubicBezTo>
                    <a:pt x="18476" y="8374"/>
                    <a:pt x="18351" y="7892"/>
                    <a:pt x="18225" y="7411"/>
                  </a:cubicBezTo>
                  <a:cubicBezTo>
                    <a:pt x="18141" y="7097"/>
                    <a:pt x="18058" y="6804"/>
                    <a:pt x="17974" y="6490"/>
                  </a:cubicBezTo>
                  <a:cubicBezTo>
                    <a:pt x="17932" y="6281"/>
                    <a:pt x="17869" y="6051"/>
                    <a:pt x="17807" y="5842"/>
                  </a:cubicBezTo>
                  <a:lnTo>
                    <a:pt x="17744" y="5570"/>
                  </a:lnTo>
                  <a:cubicBezTo>
                    <a:pt x="17765" y="5549"/>
                    <a:pt x="17765" y="5549"/>
                    <a:pt x="17807" y="5528"/>
                  </a:cubicBezTo>
                  <a:lnTo>
                    <a:pt x="18874" y="4921"/>
                  </a:lnTo>
                  <a:lnTo>
                    <a:pt x="20004" y="4314"/>
                  </a:lnTo>
                  <a:cubicBezTo>
                    <a:pt x="20129" y="4252"/>
                    <a:pt x="20234" y="4210"/>
                    <a:pt x="20359" y="4147"/>
                  </a:cubicBezTo>
                  <a:cubicBezTo>
                    <a:pt x="20548" y="4042"/>
                    <a:pt x="20610" y="3812"/>
                    <a:pt x="20506" y="3645"/>
                  </a:cubicBezTo>
                  <a:cubicBezTo>
                    <a:pt x="20435" y="3518"/>
                    <a:pt x="20308" y="3448"/>
                    <a:pt x="20174" y="3448"/>
                  </a:cubicBezTo>
                  <a:cubicBezTo>
                    <a:pt x="20110" y="3448"/>
                    <a:pt x="20044" y="3464"/>
                    <a:pt x="19983" y="3498"/>
                  </a:cubicBezTo>
                  <a:cubicBezTo>
                    <a:pt x="19857" y="3582"/>
                    <a:pt x="19732" y="3645"/>
                    <a:pt x="19606" y="3728"/>
                  </a:cubicBezTo>
                  <a:cubicBezTo>
                    <a:pt x="19481" y="3791"/>
                    <a:pt x="19355" y="3854"/>
                    <a:pt x="19229" y="3917"/>
                  </a:cubicBezTo>
                  <a:cubicBezTo>
                    <a:pt x="19104" y="3561"/>
                    <a:pt x="18999" y="3205"/>
                    <a:pt x="18895" y="2871"/>
                  </a:cubicBezTo>
                  <a:cubicBezTo>
                    <a:pt x="18916" y="2850"/>
                    <a:pt x="18937" y="2850"/>
                    <a:pt x="18957" y="2829"/>
                  </a:cubicBezTo>
                  <a:lnTo>
                    <a:pt x="20443" y="2159"/>
                  </a:lnTo>
                  <a:cubicBezTo>
                    <a:pt x="20589" y="2096"/>
                    <a:pt x="20715" y="2034"/>
                    <a:pt x="20861" y="1971"/>
                  </a:cubicBezTo>
                  <a:cubicBezTo>
                    <a:pt x="21008" y="1887"/>
                    <a:pt x="21092" y="1678"/>
                    <a:pt x="21008" y="1511"/>
                  </a:cubicBezTo>
                  <a:cubicBezTo>
                    <a:pt x="20956" y="1372"/>
                    <a:pt x="20832" y="1291"/>
                    <a:pt x="20684" y="1291"/>
                  </a:cubicBezTo>
                  <a:cubicBezTo>
                    <a:pt x="20653" y="1291"/>
                    <a:pt x="20622" y="1294"/>
                    <a:pt x="20589" y="1301"/>
                  </a:cubicBezTo>
                  <a:cubicBezTo>
                    <a:pt x="20548" y="1322"/>
                    <a:pt x="20527" y="1322"/>
                    <a:pt x="20485" y="1343"/>
                  </a:cubicBezTo>
                  <a:lnTo>
                    <a:pt x="19125" y="1971"/>
                  </a:lnTo>
                  <a:lnTo>
                    <a:pt x="18644" y="2180"/>
                  </a:lnTo>
                  <a:cubicBezTo>
                    <a:pt x="18623" y="2138"/>
                    <a:pt x="18602" y="2117"/>
                    <a:pt x="18602" y="2076"/>
                  </a:cubicBezTo>
                  <a:cubicBezTo>
                    <a:pt x="18434" y="1678"/>
                    <a:pt x="18288" y="1259"/>
                    <a:pt x="18141" y="862"/>
                  </a:cubicBezTo>
                  <a:cubicBezTo>
                    <a:pt x="18058" y="653"/>
                    <a:pt x="17974" y="443"/>
                    <a:pt x="17890" y="234"/>
                  </a:cubicBezTo>
                  <a:cubicBezTo>
                    <a:pt x="17852" y="100"/>
                    <a:pt x="17726" y="1"/>
                    <a:pt x="17577" y="1"/>
                  </a:cubicBezTo>
                  <a:cubicBezTo>
                    <a:pt x="17563" y="1"/>
                    <a:pt x="17549" y="2"/>
                    <a:pt x="17535" y="4"/>
                  </a:cubicBezTo>
                  <a:cubicBezTo>
                    <a:pt x="17409" y="4"/>
                    <a:pt x="17284" y="88"/>
                    <a:pt x="17221" y="234"/>
                  </a:cubicBezTo>
                  <a:cubicBezTo>
                    <a:pt x="17200" y="339"/>
                    <a:pt x="17200" y="464"/>
                    <a:pt x="17263" y="590"/>
                  </a:cubicBezTo>
                  <a:cubicBezTo>
                    <a:pt x="17284" y="653"/>
                    <a:pt x="17325" y="715"/>
                    <a:pt x="17346" y="799"/>
                  </a:cubicBezTo>
                  <a:cubicBezTo>
                    <a:pt x="17535" y="1322"/>
                    <a:pt x="17744" y="1845"/>
                    <a:pt x="17932" y="2368"/>
                  </a:cubicBezTo>
                  <a:cubicBezTo>
                    <a:pt x="17953" y="2389"/>
                    <a:pt x="17953" y="2431"/>
                    <a:pt x="17974" y="2473"/>
                  </a:cubicBezTo>
                  <a:lnTo>
                    <a:pt x="16970" y="2996"/>
                  </a:lnTo>
                  <a:cubicBezTo>
                    <a:pt x="16907" y="2703"/>
                    <a:pt x="16823" y="2431"/>
                    <a:pt x="16740" y="2180"/>
                  </a:cubicBezTo>
                  <a:cubicBezTo>
                    <a:pt x="16701" y="2006"/>
                    <a:pt x="16554" y="1885"/>
                    <a:pt x="16399" y="1885"/>
                  </a:cubicBezTo>
                  <a:cubicBezTo>
                    <a:pt x="16387" y="1885"/>
                    <a:pt x="16375" y="1886"/>
                    <a:pt x="16363" y="1887"/>
                  </a:cubicBezTo>
                  <a:cubicBezTo>
                    <a:pt x="16196" y="1887"/>
                    <a:pt x="16049" y="2013"/>
                    <a:pt x="16028" y="2180"/>
                  </a:cubicBezTo>
                  <a:cubicBezTo>
                    <a:pt x="16007" y="2243"/>
                    <a:pt x="16028" y="2327"/>
                    <a:pt x="16049" y="2389"/>
                  </a:cubicBezTo>
                  <a:cubicBezTo>
                    <a:pt x="16112" y="2599"/>
                    <a:pt x="16175" y="2808"/>
                    <a:pt x="16237" y="3038"/>
                  </a:cubicBezTo>
                  <a:cubicBezTo>
                    <a:pt x="16363" y="3415"/>
                    <a:pt x="16468" y="3812"/>
                    <a:pt x="16593" y="4210"/>
                  </a:cubicBezTo>
                  <a:cubicBezTo>
                    <a:pt x="16677" y="4482"/>
                    <a:pt x="16740" y="4754"/>
                    <a:pt x="16823" y="5026"/>
                  </a:cubicBezTo>
                  <a:cubicBezTo>
                    <a:pt x="16844" y="5089"/>
                    <a:pt x="16865" y="5151"/>
                    <a:pt x="16865" y="5214"/>
                  </a:cubicBezTo>
                  <a:lnTo>
                    <a:pt x="13852" y="6993"/>
                  </a:lnTo>
                  <a:lnTo>
                    <a:pt x="10839" y="5235"/>
                  </a:lnTo>
                  <a:cubicBezTo>
                    <a:pt x="10860" y="5151"/>
                    <a:pt x="10860" y="5089"/>
                    <a:pt x="10881" y="5026"/>
                  </a:cubicBezTo>
                  <a:cubicBezTo>
                    <a:pt x="11027" y="4544"/>
                    <a:pt x="11174" y="4084"/>
                    <a:pt x="11320" y="3603"/>
                  </a:cubicBezTo>
                  <a:cubicBezTo>
                    <a:pt x="11383" y="3373"/>
                    <a:pt x="11446" y="3143"/>
                    <a:pt x="11509" y="2912"/>
                  </a:cubicBezTo>
                  <a:cubicBezTo>
                    <a:pt x="11571" y="2745"/>
                    <a:pt x="11634" y="2557"/>
                    <a:pt x="11676" y="2389"/>
                  </a:cubicBezTo>
                  <a:cubicBezTo>
                    <a:pt x="11739" y="2201"/>
                    <a:pt x="11634" y="1971"/>
                    <a:pt x="11446" y="1908"/>
                  </a:cubicBezTo>
                  <a:cubicBezTo>
                    <a:pt x="11416" y="1903"/>
                    <a:pt x="11387" y="1900"/>
                    <a:pt x="11358" y="1900"/>
                  </a:cubicBezTo>
                  <a:cubicBezTo>
                    <a:pt x="11164" y="1900"/>
                    <a:pt x="11001" y="2019"/>
                    <a:pt x="10965" y="2201"/>
                  </a:cubicBezTo>
                  <a:cubicBezTo>
                    <a:pt x="10923" y="2348"/>
                    <a:pt x="10902" y="2473"/>
                    <a:pt x="10860" y="2599"/>
                  </a:cubicBezTo>
                  <a:cubicBezTo>
                    <a:pt x="10818" y="2745"/>
                    <a:pt x="10755" y="2871"/>
                    <a:pt x="10714" y="3017"/>
                  </a:cubicBezTo>
                  <a:lnTo>
                    <a:pt x="9730" y="2494"/>
                  </a:lnTo>
                  <a:cubicBezTo>
                    <a:pt x="9939" y="1950"/>
                    <a:pt x="10128" y="1448"/>
                    <a:pt x="10316" y="925"/>
                  </a:cubicBezTo>
                  <a:cubicBezTo>
                    <a:pt x="10379" y="757"/>
                    <a:pt x="10442" y="611"/>
                    <a:pt x="10483" y="443"/>
                  </a:cubicBezTo>
                  <a:cubicBezTo>
                    <a:pt x="10546" y="255"/>
                    <a:pt x="10442" y="88"/>
                    <a:pt x="10274" y="25"/>
                  </a:cubicBezTo>
                  <a:cubicBezTo>
                    <a:pt x="10230" y="9"/>
                    <a:pt x="10185" y="1"/>
                    <a:pt x="10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820499" y="2709013"/>
              <a:ext cx="211722" cy="219378"/>
            </a:xfrm>
            <a:custGeom>
              <a:avLst/>
              <a:gdLst/>
              <a:ahLst/>
              <a:cxnLst/>
              <a:rect l="l" t="t" r="r" b="b"/>
              <a:pathLst>
                <a:path w="26741" h="27708" extrusionOk="0">
                  <a:moveTo>
                    <a:pt x="16091" y="2976"/>
                  </a:moveTo>
                  <a:cubicBezTo>
                    <a:pt x="16279" y="3478"/>
                    <a:pt x="16425" y="4001"/>
                    <a:pt x="16551" y="4524"/>
                  </a:cubicBezTo>
                  <a:lnTo>
                    <a:pt x="16572" y="4524"/>
                  </a:lnTo>
                  <a:cubicBezTo>
                    <a:pt x="16070" y="5089"/>
                    <a:pt x="15589" y="5612"/>
                    <a:pt x="15065" y="6177"/>
                  </a:cubicBezTo>
                  <a:lnTo>
                    <a:pt x="14814" y="3959"/>
                  </a:lnTo>
                  <a:cubicBezTo>
                    <a:pt x="15212" y="3603"/>
                    <a:pt x="15651" y="3269"/>
                    <a:pt x="16091" y="2976"/>
                  </a:cubicBezTo>
                  <a:close/>
                  <a:moveTo>
                    <a:pt x="10023" y="5905"/>
                  </a:moveTo>
                  <a:cubicBezTo>
                    <a:pt x="10609" y="6114"/>
                    <a:pt x="11195" y="6365"/>
                    <a:pt x="11739" y="6658"/>
                  </a:cubicBezTo>
                  <a:cubicBezTo>
                    <a:pt x="11529" y="7411"/>
                    <a:pt x="11236" y="8102"/>
                    <a:pt x="10943" y="8834"/>
                  </a:cubicBezTo>
                  <a:cubicBezTo>
                    <a:pt x="10295" y="8437"/>
                    <a:pt x="9646" y="8018"/>
                    <a:pt x="9039" y="7579"/>
                  </a:cubicBezTo>
                  <a:cubicBezTo>
                    <a:pt x="9291" y="6972"/>
                    <a:pt x="9625" y="6428"/>
                    <a:pt x="10002" y="5905"/>
                  </a:cubicBezTo>
                  <a:close/>
                  <a:moveTo>
                    <a:pt x="4394" y="7139"/>
                  </a:moveTo>
                  <a:cubicBezTo>
                    <a:pt x="4541" y="7160"/>
                    <a:pt x="4666" y="7181"/>
                    <a:pt x="4813" y="7181"/>
                  </a:cubicBezTo>
                  <a:cubicBezTo>
                    <a:pt x="4897" y="7181"/>
                    <a:pt x="4959" y="7223"/>
                    <a:pt x="4980" y="7307"/>
                  </a:cubicBezTo>
                  <a:cubicBezTo>
                    <a:pt x="5043" y="7432"/>
                    <a:pt x="5127" y="7579"/>
                    <a:pt x="5210" y="7704"/>
                  </a:cubicBezTo>
                  <a:cubicBezTo>
                    <a:pt x="5461" y="8144"/>
                    <a:pt x="5713" y="8562"/>
                    <a:pt x="5964" y="9002"/>
                  </a:cubicBezTo>
                  <a:cubicBezTo>
                    <a:pt x="5985" y="9043"/>
                    <a:pt x="5985" y="9064"/>
                    <a:pt x="6006" y="9085"/>
                  </a:cubicBezTo>
                  <a:lnTo>
                    <a:pt x="6006" y="9106"/>
                  </a:lnTo>
                  <a:cubicBezTo>
                    <a:pt x="5817" y="9064"/>
                    <a:pt x="5671" y="9023"/>
                    <a:pt x="5482" y="9002"/>
                  </a:cubicBezTo>
                  <a:cubicBezTo>
                    <a:pt x="5252" y="8960"/>
                    <a:pt x="5022" y="8918"/>
                    <a:pt x="4771" y="8855"/>
                  </a:cubicBezTo>
                  <a:cubicBezTo>
                    <a:pt x="4625" y="8834"/>
                    <a:pt x="4499" y="8792"/>
                    <a:pt x="4373" y="8751"/>
                  </a:cubicBezTo>
                  <a:cubicBezTo>
                    <a:pt x="4227" y="8730"/>
                    <a:pt x="4101" y="8709"/>
                    <a:pt x="3976" y="8688"/>
                  </a:cubicBezTo>
                  <a:cubicBezTo>
                    <a:pt x="3913" y="8688"/>
                    <a:pt x="3850" y="8646"/>
                    <a:pt x="3829" y="8583"/>
                  </a:cubicBezTo>
                  <a:cubicBezTo>
                    <a:pt x="3725" y="8353"/>
                    <a:pt x="3620" y="8102"/>
                    <a:pt x="3537" y="7872"/>
                  </a:cubicBezTo>
                  <a:cubicBezTo>
                    <a:pt x="3453" y="7642"/>
                    <a:pt x="3390" y="7390"/>
                    <a:pt x="3306" y="7139"/>
                  </a:cubicBezTo>
                  <a:close/>
                  <a:moveTo>
                    <a:pt x="17592" y="8554"/>
                  </a:moveTo>
                  <a:cubicBezTo>
                    <a:pt x="17733" y="8554"/>
                    <a:pt x="17874" y="8578"/>
                    <a:pt x="18016" y="8625"/>
                  </a:cubicBezTo>
                  <a:lnTo>
                    <a:pt x="18978" y="8834"/>
                  </a:lnTo>
                  <a:cubicBezTo>
                    <a:pt x="19104" y="8876"/>
                    <a:pt x="19208" y="8918"/>
                    <a:pt x="19355" y="8939"/>
                  </a:cubicBezTo>
                  <a:cubicBezTo>
                    <a:pt x="19334" y="9587"/>
                    <a:pt x="19271" y="10215"/>
                    <a:pt x="19166" y="10864"/>
                  </a:cubicBezTo>
                  <a:cubicBezTo>
                    <a:pt x="19060" y="10867"/>
                    <a:pt x="18955" y="10868"/>
                    <a:pt x="18850" y="10868"/>
                  </a:cubicBezTo>
                  <a:cubicBezTo>
                    <a:pt x="18174" y="10868"/>
                    <a:pt x="17533" y="10814"/>
                    <a:pt x="16844" y="10759"/>
                  </a:cubicBezTo>
                  <a:cubicBezTo>
                    <a:pt x="17032" y="10006"/>
                    <a:pt x="17221" y="9274"/>
                    <a:pt x="17451" y="8562"/>
                  </a:cubicBezTo>
                  <a:cubicBezTo>
                    <a:pt x="17498" y="8557"/>
                    <a:pt x="17545" y="8554"/>
                    <a:pt x="17592" y="8554"/>
                  </a:cubicBezTo>
                  <a:close/>
                  <a:moveTo>
                    <a:pt x="14459" y="8102"/>
                  </a:moveTo>
                  <a:cubicBezTo>
                    <a:pt x="14480" y="8165"/>
                    <a:pt x="14521" y="8207"/>
                    <a:pt x="14542" y="8269"/>
                  </a:cubicBezTo>
                  <a:cubicBezTo>
                    <a:pt x="14898" y="8981"/>
                    <a:pt x="15233" y="9692"/>
                    <a:pt x="15568" y="10403"/>
                  </a:cubicBezTo>
                  <a:cubicBezTo>
                    <a:pt x="15651" y="10571"/>
                    <a:pt x="15714" y="10759"/>
                    <a:pt x="15777" y="10948"/>
                  </a:cubicBezTo>
                  <a:lnTo>
                    <a:pt x="14710" y="10948"/>
                  </a:lnTo>
                  <a:cubicBezTo>
                    <a:pt x="14375" y="10948"/>
                    <a:pt x="14019" y="10948"/>
                    <a:pt x="13684" y="10968"/>
                  </a:cubicBezTo>
                  <a:cubicBezTo>
                    <a:pt x="13580" y="10968"/>
                    <a:pt x="13496" y="10948"/>
                    <a:pt x="13433" y="10885"/>
                  </a:cubicBezTo>
                  <a:cubicBezTo>
                    <a:pt x="12868" y="10487"/>
                    <a:pt x="12324" y="10069"/>
                    <a:pt x="11760" y="9650"/>
                  </a:cubicBezTo>
                  <a:cubicBezTo>
                    <a:pt x="11760" y="9629"/>
                    <a:pt x="11739" y="9629"/>
                    <a:pt x="11739" y="9608"/>
                  </a:cubicBezTo>
                  <a:cubicBezTo>
                    <a:pt x="12617" y="9043"/>
                    <a:pt x="13517" y="8541"/>
                    <a:pt x="14459" y="8102"/>
                  </a:cubicBezTo>
                  <a:close/>
                  <a:moveTo>
                    <a:pt x="10776" y="9922"/>
                  </a:moveTo>
                  <a:cubicBezTo>
                    <a:pt x="10755" y="9964"/>
                    <a:pt x="10755" y="10006"/>
                    <a:pt x="10734" y="10048"/>
                  </a:cubicBezTo>
                  <a:cubicBezTo>
                    <a:pt x="10546" y="10676"/>
                    <a:pt x="10358" y="11303"/>
                    <a:pt x="10148" y="11931"/>
                  </a:cubicBezTo>
                  <a:cubicBezTo>
                    <a:pt x="10127" y="12015"/>
                    <a:pt x="10065" y="12098"/>
                    <a:pt x="10002" y="12140"/>
                  </a:cubicBezTo>
                  <a:cubicBezTo>
                    <a:pt x="9437" y="12538"/>
                    <a:pt x="8893" y="12935"/>
                    <a:pt x="8349" y="13312"/>
                  </a:cubicBezTo>
                  <a:lnTo>
                    <a:pt x="8265" y="13354"/>
                  </a:lnTo>
                  <a:cubicBezTo>
                    <a:pt x="8035" y="12349"/>
                    <a:pt x="7826" y="11345"/>
                    <a:pt x="7700" y="10320"/>
                  </a:cubicBezTo>
                  <a:cubicBezTo>
                    <a:pt x="8705" y="10111"/>
                    <a:pt x="9730" y="9985"/>
                    <a:pt x="10776" y="9922"/>
                  </a:cubicBezTo>
                  <a:close/>
                  <a:moveTo>
                    <a:pt x="22650" y="12998"/>
                  </a:moveTo>
                  <a:cubicBezTo>
                    <a:pt x="22713" y="12998"/>
                    <a:pt x="22776" y="13019"/>
                    <a:pt x="22828" y="13061"/>
                  </a:cubicBezTo>
                  <a:cubicBezTo>
                    <a:pt x="23226" y="13333"/>
                    <a:pt x="23602" y="13584"/>
                    <a:pt x="24021" y="13856"/>
                  </a:cubicBezTo>
                  <a:lnTo>
                    <a:pt x="24042" y="13856"/>
                  </a:lnTo>
                  <a:cubicBezTo>
                    <a:pt x="23602" y="14191"/>
                    <a:pt x="23142" y="14505"/>
                    <a:pt x="22661" y="14777"/>
                  </a:cubicBezTo>
                  <a:lnTo>
                    <a:pt x="20673" y="13898"/>
                  </a:lnTo>
                  <a:cubicBezTo>
                    <a:pt x="20715" y="13856"/>
                    <a:pt x="20757" y="13835"/>
                    <a:pt x="20799" y="13814"/>
                  </a:cubicBezTo>
                  <a:lnTo>
                    <a:pt x="21845" y="13333"/>
                  </a:lnTo>
                  <a:cubicBezTo>
                    <a:pt x="21907" y="13291"/>
                    <a:pt x="21991" y="13270"/>
                    <a:pt x="22054" y="13249"/>
                  </a:cubicBezTo>
                  <a:cubicBezTo>
                    <a:pt x="22200" y="13207"/>
                    <a:pt x="22347" y="13144"/>
                    <a:pt x="22472" y="13061"/>
                  </a:cubicBezTo>
                  <a:cubicBezTo>
                    <a:pt x="22525" y="13019"/>
                    <a:pt x="22587" y="12998"/>
                    <a:pt x="22650" y="12998"/>
                  </a:cubicBezTo>
                  <a:close/>
                  <a:moveTo>
                    <a:pt x="5503" y="12412"/>
                  </a:moveTo>
                  <a:lnTo>
                    <a:pt x="7324" y="13856"/>
                  </a:lnTo>
                  <a:lnTo>
                    <a:pt x="5503" y="15300"/>
                  </a:lnTo>
                  <a:cubicBezTo>
                    <a:pt x="5043" y="14860"/>
                    <a:pt x="4604" y="14379"/>
                    <a:pt x="4206" y="13856"/>
                  </a:cubicBezTo>
                  <a:cubicBezTo>
                    <a:pt x="4604" y="13333"/>
                    <a:pt x="5043" y="12852"/>
                    <a:pt x="5503" y="12412"/>
                  </a:cubicBezTo>
                  <a:close/>
                  <a:moveTo>
                    <a:pt x="16342" y="11743"/>
                  </a:moveTo>
                  <a:cubicBezTo>
                    <a:pt x="16384" y="11764"/>
                    <a:pt x="16425" y="11784"/>
                    <a:pt x="16467" y="11826"/>
                  </a:cubicBezTo>
                  <a:cubicBezTo>
                    <a:pt x="16739" y="12056"/>
                    <a:pt x="16990" y="12266"/>
                    <a:pt x="17262" y="12517"/>
                  </a:cubicBezTo>
                  <a:cubicBezTo>
                    <a:pt x="17660" y="12893"/>
                    <a:pt x="18037" y="13270"/>
                    <a:pt x="18434" y="13647"/>
                  </a:cubicBezTo>
                  <a:lnTo>
                    <a:pt x="18643" y="13856"/>
                  </a:lnTo>
                  <a:cubicBezTo>
                    <a:pt x="17911" y="14609"/>
                    <a:pt x="17158" y="15321"/>
                    <a:pt x="16342" y="15990"/>
                  </a:cubicBezTo>
                  <a:cubicBezTo>
                    <a:pt x="16300" y="15885"/>
                    <a:pt x="16279" y="15781"/>
                    <a:pt x="16237" y="15697"/>
                  </a:cubicBezTo>
                  <a:cubicBezTo>
                    <a:pt x="16049" y="15132"/>
                    <a:pt x="15881" y="14588"/>
                    <a:pt x="15672" y="14023"/>
                  </a:cubicBezTo>
                  <a:cubicBezTo>
                    <a:pt x="15651" y="13919"/>
                    <a:pt x="15651" y="13793"/>
                    <a:pt x="15672" y="13689"/>
                  </a:cubicBezTo>
                  <a:cubicBezTo>
                    <a:pt x="15881" y="13082"/>
                    <a:pt x="16091" y="12475"/>
                    <a:pt x="16300" y="11868"/>
                  </a:cubicBezTo>
                  <a:cubicBezTo>
                    <a:pt x="16321" y="11826"/>
                    <a:pt x="16321" y="11784"/>
                    <a:pt x="16342" y="11743"/>
                  </a:cubicBezTo>
                  <a:close/>
                  <a:moveTo>
                    <a:pt x="11425" y="10320"/>
                  </a:moveTo>
                  <a:lnTo>
                    <a:pt x="11906" y="10655"/>
                  </a:lnTo>
                  <a:lnTo>
                    <a:pt x="13120" y="11554"/>
                  </a:lnTo>
                  <a:cubicBezTo>
                    <a:pt x="13245" y="11638"/>
                    <a:pt x="13371" y="11680"/>
                    <a:pt x="13517" y="11680"/>
                  </a:cubicBezTo>
                  <a:lnTo>
                    <a:pt x="14459" y="11680"/>
                  </a:lnTo>
                  <a:cubicBezTo>
                    <a:pt x="14773" y="11680"/>
                    <a:pt x="15107" y="11659"/>
                    <a:pt x="15421" y="11659"/>
                  </a:cubicBezTo>
                  <a:lnTo>
                    <a:pt x="15609" y="11659"/>
                  </a:lnTo>
                  <a:cubicBezTo>
                    <a:pt x="15547" y="11847"/>
                    <a:pt x="15484" y="12036"/>
                    <a:pt x="15421" y="12224"/>
                  </a:cubicBezTo>
                  <a:cubicBezTo>
                    <a:pt x="15275" y="12684"/>
                    <a:pt x="15107" y="13165"/>
                    <a:pt x="14940" y="13626"/>
                  </a:cubicBezTo>
                  <a:cubicBezTo>
                    <a:pt x="14898" y="13772"/>
                    <a:pt x="14898" y="13940"/>
                    <a:pt x="14940" y="14086"/>
                  </a:cubicBezTo>
                  <a:cubicBezTo>
                    <a:pt x="15065" y="14442"/>
                    <a:pt x="15191" y="14797"/>
                    <a:pt x="15317" y="15153"/>
                  </a:cubicBezTo>
                  <a:lnTo>
                    <a:pt x="15609" y="16074"/>
                  </a:lnTo>
                  <a:lnTo>
                    <a:pt x="15400" y="16032"/>
                  </a:lnTo>
                  <a:lnTo>
                    <a:pt x="13454" y="16032"/>
                  </a:lnTo>
                  <a:cubicBezTo>
                    <a:pt x="13329" y="16032"/>
                    <a:pt x="13224" y="16074"/>
                    <a:pt x="13120" y="16157"/>
                  </a:cubicBezTo>
                  <a:cubicBezTo>
                    <a:pt x="12910" y="16304"/>
                    <a:pt x="12680" y="16471"/>
                    <a:pt x="12471" y="16639"/>
                  </a:cubicBezTo>
                  <a:lnTo>
                    <a:pt x="11425" y="17413"/>
                  </a:lnTo>
                  <a:cubicBezTo>
                    <a:pt x="11341" y="17204"/>
                    <a:pt x="11278" y="17015"/>
                    <a:pt x="11236" y="16827"/>
                  </a:cubicBezTo>
                  <a:cubicBezTo>
                    <a:pt x="11069" y="16346"/>
                    <a:pt x="10923" y="15844"/>
                    <a:pt x="10755" y="15362"/>
                  </a:cubicBezTo>
                  <a:cubicBezTo>
                    <a:pt x="10713" y="15258"/>
                    <a:pt x="10651" y="15174"/>
                    <a:pt x="10567" y="15111"/>
                  </a:cubicBezTo>
                  <a:cubicBezTo>
                    <a:pt x="10274" y="14881"/>
                    <a:pt x="9981" y="14672"/>
                    <a:pt x="9688" y="14463"/>
                  </a:cubicBezTo>
                  <a:lnTo>
                    <a:pt x="8830" y="13856"/>
                  </a:lnTo>
                  <a:lnTo>
                    <a:pt x="9311" y="13500"/>
                  </a:lnTo>
                  <a:lnTo>
                    <a:pt x="10525" y="12642"/>
                  </a:lnTo>
                  <a:cubicBezTo>
                    <a:pt x="10651" y="12559"/>
                    <a:pt x="10755" y="12433"/>
                    <a:pt x="10797" y="12287"/>
                  </a:cubicBezTo>
                  <a:cubicBezTo>
                    <a:pt x="10881" y="11973"/>
                    <a:pt x="10985" y="11659"/>
                    <a:pt x="11090" y="11345"/>
                  </a:cubicBezTo>
                  <a:lnTo>
                    <a:pt x="11425" y="10320"/>
                  </a:lnTo>
                  <a:close/>
                  <a:moveTo>
                    <a:pt x="8265" y="14358"/>
                  </a:moveTo>
                  <a:cubicBezTo>
                    <a:pt x="8307" y="14379"/>
                    <a:pt x="8349" y="14400"/>
                    <a:pt x="8370" y="14421"/>
                  </a:cubicBezTo>
                  <a:lnTo>
                    <a:pt x="9981" y="15551"/>
                  </a:lnTo>
                  <a:cubicBezTo>
                    <a:pt x="10065" y="15613"/>
                    <a:pt x="10127" y="15697"/>
                    <a:pt x="10169" y="15802"/>
                  </a:cubicBezTo>
                  <a:cubicBezTo>
                    <a:pt x="10358" y="16429"/>
                    <a:pt x="10546" y="17078"/>
                    <a:pt x="10755" y="17706"/>
                  </a:cubicBezTo>
                  <a:cubicBezTo>
                    <a:pt x="10755" y="17727"/>
                    <a:pt x="10776" y="17748"/>
                    <a:pt x="10776" y="17790"/>
                  </a:cubicBezTo>
                  <a:lnTo>
                    <a:pt x="10232" y="17790"/>
                  </a:lnTo>
                  <a:cubicBezTo>
                    <a:pt x="9479" y="17685"/>
                    <a:pt x="8705" y="17580"/>
                    <a:pt x="7951" y="17476"/>
                  </a:cubicBezTo>
                  <a:cubicBezTo>
                    <a:pt x="7889" y="17476"/>
                    <a:pt x="7784" y="17455"/>
                    <a:pt x="7700" y="17434"/>
                  </a:cubicBezTo>
                  <a:cubicBezTo>
                    <a:pt x="7805" y="16409"/>
                    <a:pt x="8014" y="15383"/>
                    <a:pt x="8265" y="14358"/>
                  </a:cubicBezTo>
                  <a:close/>
                  <a:moveTo>
                    <a:pt x="18723" y="16863"/>
                  </a:moveTo>
                  <a:cubicBezTo>
                    <a:pt x="18857" y="16863"/>
                    <a:pt x="18991" y="16865"/>
                    <a:pt x="19125" y="16869"/>
                  </a:cubicBezTo>
                  <a:cubicBezTo>
                    <a:pt x="19271" y="17497"/>
                    <a:pt x="19355" y="18124"/>
                    <a:pt x="19334" y="18773"/>
                  </a:cubicBezTo>
                  <a:lnTo>
                    <a:pt x="19334" y="18794"/>
                  </a:lnTo>
                  <a:cubicBezTo>
                    <a:pt x="18727" y="18961"/>
                    <a:pt x="18099" y="19087"/>
                    <a:pt x="17472" y="19191"/>
                  </a:cubicBezTo>
                  <a:cubicBezTo>
                    <a:pt x="17221" y="18459"/>
                    <a:pt x="17032" y="17706"/>
                    <a:pt x="16844" y="16953"/>
                  </a:cubicBezTo>
                  <a:cubicBezTo>
                    <a:pt x="17464" y="16901"/>
                    <a:pt x="18098" y="16863"/>
                    <a:pt x="18723" y="16863"/>
                  </a:cubicBezTo>
                  <a:close/>
                  <a:moveTo>
                    <a:pt x="15777" y="16785"/>
                  </a:moveTo>
                  <a:cubicBezTo>
                    <a:pt x="15756" y="16827"/>
                    <a:pt x="15735" y="16890"/>
                    <a:pt x="15735" y="16932"/>
                  </a:cubicBezTo>
                  <a:cubicBezTo>
                    <a:pt x="15379" y="17852"/>
                    <a:pt x="14877" y="18710"/>
                    <a:pt x="14480" y="19652"/>
                  </a:cubicBezTo>
                  <a:cubicBezTo>
                    <a:pt x="14396" y="19610"/>
                    <a:pt x="14354" y="19589"/>
                    <a:pt x="14291" y="19568"/>
                  </a:cubicBezTo>
                  <a:cubicBezTo>
                    <a:pt x="13580" y="19191"/>
                    <a:pt x="12868" y="18794"/>
                    <a:pt x="12157" y="18396"/>
                  </a:cubicBezTo>
                  <a:cubicBezTo>
                    <a:pt x="12011" y="18313"/>
                    <a:pt x="11864" y="18229"/>
                    <a:pt x="11697" y="18103"/>
                  </a:cubicBezTo>
                  <a:lnTo>
                    <a:pt x="12806" y="17308"/>
                  </a:lnTo>
                  <a:cubicBezTo>
                    <a:pt x="13015" y="17162"/>
                    <a:pt x="13203" y="16994"/>
                    <a:pt x="13412" y="16848"/>
                  </a:cubicBezTo>
                  <a:cubicBezTo>
                    <a:pt x="13475" y="16806"/>
                    <a:pt x="13559" y="16785"/>
                    <a:pt x="13622" y="16785"/>
                  </a:cubicBezTo>
                  <a:close/>
                  <a:moveTo>
                    <a:pt x="5985" y="18606"/>
                  </a:moveTo>
                  <a:cubicBezTo>
                    <a:pt x="5985" y="18647"/>
                    <a:pt x="5964" y="18689"/>
                    <a:pt x="5943" y="18731"/>
                  </a:cubicBezTo>
                  <a:cubicBezTo>
                    <a:pt x="5754" y="19087"/>
                    <a:pt x="5566" y="19443"/>
                    <a:pt x="5378" y="19777"/>
                  </a:cubicBezTo>
                  <a:cubicBezTo>
                    <a:pt x="5231" y="20007"/>
                    <a:pt x="5106" y="20259"/>
                    <a:pt x="4959" y="20489"/>
                  </a:cubicBezTo>
                  <a:cubicBezTo>
                    <a:pt x="4938" y="20510"/>
                    <a:pt x="4917" y="20531"/>
                    <a:pt x="4876" y="20531"/>
                  </a:cubicBezTo>
                  <a:cubicBezTo>
                    <a:pt x="4792" y="20551"/>
                    <a:pt x="4687" y="20572"/>
                    <a:pt x="4583" y="20572"/>
                  </a:cubicBezTo>
                  <a:lnTo>
                    <a:pt x="4143" y="20593"/>
                  </a:lnTo>
                  <a:lnTo>
                    <a:pt x="3306" y="20593"/>
                  </a:lnTo>
                  <a:cubicBezTo>
                    <a:pt x="3432" y="20238"/>
                    <a:pt x="3557" y="19882"/>
                    <a:pt x="3683" y="19547"/>
                  </a:cubicBezTo>
                  <a:cubicBezTo>
                    <a:pt x="3725" y="19380"/>
                    <a:pt x="3788" y="19275"/>
                    <a:pt x="3850" y="19129"/>
                  </a:cubicBezTo>
                  <a:cubicBezTo>
                    <a:pt x="3868" y="19077"/>
                    <a:pt x="3899" y="19040"/>
                    <a:pt x="3945" y="19040"/>
                  </a:cubicBezTo>
                  <a:cubicBezTo>
                    <a:pt x="3954" y="19040"/>
                    <a:pt x="3965" y="19041"/>
                    <a:pt x="3976" y="19045"/>
                  </a:cubicBezTo>
                  <a:cubicBezTo>
                    <a:pt x="4143" y="19003"/>
                    <a:pt x="4311" y="18982"/>
                    <a:pt x="4478" y="18940"/>
                  </a:cubicBezTo>
                  <a:lnTo>
                    <a:pt x="5985" y="18606"/>
                  </a:lnTo>
                  <a:close/>
                  <a:moveTo>
                    <a:pt x="10943" y="18857"/>
                  </a:moveTo>
                  <a:cubicBezTo>
                    <a:pt x="11215" y="19589"/>
                    <a:pt x="11508" y="20279"/>
                    <a:pt x="11739" y="21012"/>
                  </a:cubicBezTo>
                  <a:lnTo>
                    <a:pt x="11760" y="21033"/>
                  </a:lnTo>
                  <a:cubicBezTo>
                    <a:pt x="11195" y="21347"/>
                    <a:pt x="10609" y="21598"/>
                    <a:pt x="10002" y="21786"/>
                  </a:cubicBezTo>
                  <a:cubicBezTo>
                    <a:pt x="9604" y="21284"/>
                    <a:pt x="9291" y="20719"/>
                    <a:pt x="9039" y="20112"/>
                  </a:cubicBezTo>
                  <a:lnTo>
                    <a:pt x="10943" y="18857"/>
                  </a:lnTo>
                  <a:close/>
                  <a:moveTo>
                    <a:pt x="15086" y="21577"/>
                  </a:moveTo>
                  <a:lnTo>
                    <a:pt x="16551" y="23188"/>
                  </a:lnTo>
                  <a:cubicBezTo>
                    <a:pt x="16425" y="23711"/>
                    <a:pt x="16279" y="24234"/>
                    <a:pt x="16091" y="24736"/>
                  </a:cubicBezTo>
                  <a:cubicBezTo>
                    <a:pt x="15659" y="24428"/>
                    <a:pt x="15247" y="24119"/>
                    <a:pt x="14835" y="23751"/>
                  </a:cubicBezTo>
                  <a:lnTo>
                    <a:pt x="14835" y="23751"/>
                  </a:lnTo>
                  <a:cubicBezTo>
                    <a:pt x="14919" y="22998"/>
                    <a:pt x="15003" y="22287"/>
                    <a:pt x="15045" y="21577"/>
                  </a:cubicBezTo>
                  <a:close/>
                  <a:moveTo>
                    <a:pt x="15522" y="0"/>
                  </a:moveTo>
                  <a:cubicBezTo>
                    <a:pt x="15423" y="0"/>
                    <a:pt x="15325" y="38"/>
                    <a:pt x="15254" y="109"/>
                  </a:cubicBezTo>
                  <a:cubicBezTo>
                    <a:pt x="15128" y="235"/>
                    <a:pt x="15128" y="423"/>
                    <a:pt x="15212" y="569"/>
                  </a:cubicBezTo>
                  <a:cubicBezTo>
                    <a:pt x="15254" y="632"/>
                    <a:pt x="15296" y="716"/>
                    <a:pt x="15337" y="779"/>
                  </a:cubicBezTo>
                  <a:cubicBezTo>
                    <a:pt x="15421" y="1030"/>
                    <a:pt x="15526" y="1302"/>
                    <a:pt x="15609" y="1532"/>
                  </a:cubicBezTo>
                  <a:cubicBezTo>
                    <a:pt x="15714" y="1762"/>
                    <a:pt x="15798" y="1992"/>
                    <a:pt x="15881" y="2264"/>
                  </a:cubicBezTo>
                  <a:cubicBezTo>
                    <a:pt x="15651" y="2432"/>
                    <a:pt x="15442" y="2578"/>
                    <a:pt x="15233" y="2745"/>
                  </a:cubicBezTo>
                  <a:cubicBezTo>
                    <a:pt x="14898" y="2997"/>
                    <a:pt x="14584" y="3269"/>
                    <a:pt x="14270" y="3520"/>
                  </a:cubicBezTo>
                  <a:cubicBezTo>
                    <a:pt x="14124" y="3645"/>
                    <a:pt x="14082" y="3813"/>
                    <a:pt x="14103" y="3980"/>
                  </a:cubicBezTo>
                  <a:cubicBezTo>
                    <a:pt x="14145" y="4189"/>
                    <a:pt x="14187" y="4398"/>
                    <a:pt x="14208" y="4608"/>
                  </a:cubicBezTo>
                  <a:lnTo>
                    <a:pt x="14208" y="4922"/>
                  </a:lnTo>
                  <a:cubicBezTo>
                    <a:pt x="14249" y="5214"/>
                    <a:pt x="14291" y="5528"/>
                    <a:pt x="14333" y="5842"/>
                  </a:cubicBezTo>
                  <a:cubicBezTo>
                    <a:pt x="14333" y="5905"/>
                    <a:pt x="14333" y="5968"/>
                    <a:pt x="14333" y="6030"/>
                  </a:cubicBezTo>
                  <a:lnTo>
                    <a:pt x="14270" y="5947"/>
                  </a:lnTo>
                  <a:cubicBezTo>
                    <a:pt x="13977" y="5340"/>
                    <a:pt x="13664" y="4712"/>
                    <a:pt x="13350" y="4105"/>
                  </a:cubicBezTo>
                  <a:cubicBezTo>
                    <a:pt x="13161" y="3729"/>
                    <a:pt x="12973" y="3352"/>
                    <a:pt x="12764" y="2976"/>
                  </a:cubicBezTo>
                  <a:cubicBezTo>
                    <a:pt x="12701" y="2850"/>
                    <a:pt x="12701" y="2704"/>
                    <a:pt x="12764" y="2599"/>
                  </a:cubicBezTo>
                  <a:cubicBezTo>
                    <a:pt x="12994" y="2097"/>
                    <a:pt x="13182" y="1574"/>
                    <a:pt x="13350" y="1051"/>
                  </a:cubicBezTo>
                  <a:cubicBezTo>
                    <a:pt x="13472" y="764"/>
                    <a:pt x="13231" y="540"/>
                    <a:pt x="12996" y="540"/>
                  </a:cubicBezTo>
                  <a:cubicBezTo>
                    <a:pt x="12870" y="540"/>
                    <a:pt x="12746" y="605"/>
                    <a:pt x="12680" y="758"/>
                  </a:cubicBezTo>
                  <a:cubicBezTo>
                    <a:pt x="12638" y="820"/>
                    <a:pt x="12596" y="904"/>
                    <a:pt x="12576" y="988"/>
                  </a:cubicBezTo>
                  <a:cubicBezTo>
                    <a:pt x="12513" y="1176"/>
                    <a:pt x="12450" y="1385"/>
                    <a:pt x="12366" y="1595"/>
                  </a:cubicBezTo>
                  <a:cubicBezTo>
                    <a:pt x="12283" y="1867"/>
                    <a:pt x="12178" y="2118"/>
                    <a:pt x="12073" y="2390"/>
                  </a:cubicBezTo>
                  <a:cubicBezTo>
                    <a:pt x="11990" y="2369"/>
                    <a:pt x="11927" y="2348"/>
                    <a:pt x="11843" y="2306"/>
                  </a:cubicBezTo>
                  <a:cubicBezTo>
                    <a:pt x="11592" y="2181"/>
                    <a:pt x="11341" y="2055"/>
                    <a:pt x="11111" y="1888"/>
                  </a:cubicBezTo>
                  <a:cubicBezTo>
                    <a:pt x="11006" y="1804"/>
                    <a:pt x="10902" y="1741"/>
                    <a:pt x="10797" y="1699"/>
                  </a:cubicBezTo>
                  <a:cubicBezTo>
                    <a:pt x="10713" y="1657"/>
                    <a:pt x="10651" y="1657"/>
                    <a:pt x="10567" y="1657"/>
                  </a:cubicBezTo>
                  <a:cubicBezTo>
                    <a:pt x="10399" y="1678"/>
                    <a:pt x="10295" y="1825"/>
                    <a:pt x="10274" y="1971"/>
                  </a:cubicBezTo>
                  <a:cubicBezTo>
                    <a:pt x="10253" y="2139"/>
                    <a:pt x="10337" y="2285"/>
                    <a:pt x="10483" y="2348"/>
                  </a:cubicBezTo>
                  <a:cubicBezTo>
                    <a:pt x="10609" y="2432"/>
                    <a:pt x="10734" y="2515"/>
                    <a:pt x="10860" y="2578"/>
                  </a:cubicBezTo>
                  <a:cubicBezTo>
                    <a:pt x="11132" y="2745"/>
                    <a:pt x="11404" y="2892"/>
                    <a:pt x="11676" y="3017"/>
                  </a:cubicBezTo>
                  <a:cubicBezTo>
                    <a:pt x="11760" y="3059"/>
                    <a:pt x="11864" y="3101"/>
                    <a:pt x="11927" y="3206"/>
                  </a:cubicBezTo>
                  <a:cubicBezTo>
                    <a:pt x="11969" y="3248"/>
                    <a:pt x="12011" y="3269"/>
                    <a:pt x="12052" y="3289"/>
                  </a:cubicBezTo>
                  <a:cubicBezTo>
                    <a:pt x="12115" y="3310"/>
                    <a:pt x="12157" y="3373"/>
                    <a:pt x="12199" y="3436"/>
                  </a:cubicBezTo>
                  <a:cubicBezTo>
                    <a:pt x="12324" y="3687"/>
                    <a:pt x="12471" y="3980"/>
                    <a:pt x="12596" y="4210"/>
                  </a:cubicBezTo>
                  <a:cubicBezTo>
                    <a:pt x="12701" y="4461"/>
                    <a:pt x="12806" y="4691"/>
                    <a:pt x="12952" y="4942"/>
                  </a:cubicBezTo>
                  <a:cubicBezTo>
                    <a:pt x="13350" y="5654"/>
                    <a:pt x="13684" y="6428"/>
                    <a:pt x="14061" y="7181"/>
                  </a:cubicBezTo>
                  <a:cubicBezTo>
                    <a:pt x="14103" y="7265"/>
                    <a:pt x="14124" y="7328"/>
                    <a:pt x="14166" y="7411"/>
                  </a:cubicBezTo>
                  <a:lnTo>
                    <a:pt x="11801" y="8688"/>
                  </a:lnTo>
                  <a:lnTo>
                    <a:pt x="11864" y="8520"/>
                  </a:lnTo>
                  <a:cubicBezTo>
                    <a:pt x="12094" y="7935"/>
                    <a:pt x="12304" y="7328"/>
                    <a:pt x="12534" y="6742"/>
                  </a:cubicBezTo>
                  <a:cubicBezTo>
                    <a:pt x="12659" y="6491"/>
                    <a:pt x="12534" y="6156"/>
                    <a:pt x="12241" y="6093"/>
                  </a:cubicBezTo>
                  <a:cubicBezTo>
                    <a:pt x="12199" y="6093"/>
                    <a:pt x="12157" y="6072"/>
                    <a:pt x="12115" y="6051"/>
                  </a:cubicBezTo>
                  <a:cubicBezTo>
                    <a:pt x="11801" y="5842"/>
                    <a:pt x="11467" y="5696"/>
                    <a:pt x="11111" y="5570"/>
                  </a:cubicBezTo>
                  <a:cubicBezTo>
                    <a:pt x="10860" y="5466"/>
                    <a:pt x="10609" y="5361"/>
                    <a:pt x="10316" y="5235"/>
                  </a:cubicBezTo>
                  <a:cubicBezTo>
                    <a:pt x="10462" y="5005"/>
                    <a:pt x="10609" y="4796"/>
                    <a:pt x="10734" y="4587"/>
                  </a:cubicBezTo>
                  <a:cubicBezTo>
                    <a:pt x="10860" y="4398"/>
                    <a:pt x="10964" y="4210"/>
                    <a:pt x="11048" y="4001"/>
                  </a:cubicBezTo>
                  <a:cubicBezTo>
                    <a:pt x="11132" y="3854"/>
                    <a:pt x="11090" y="3687"/>
                    <a:pt x="10943" y="3582"/>
                  </a:cubicBezTo>
                  <a:cubicBezTo>
                    <a:pt x="10874" y="3525"/>
                    <a:pt x="10787" y="3493"/>
                    <a:pt x="10700" y="3493"/>
                  </a:cubicBezTo>
                  <a:cubicBezTo>
                    <a:pt x="10630" y="3493"/>
                    <a:pt x="10561" y="3514"/>
                    <a:pt x="10504" y="3561"/>
                  </a:cubicBezTo>
                  <a:cubicBezTo>
                    <a:pt x="10399" y="3624"/>
                    <a:pt x="10337" y="3729"/>
                    <a:pt x="10295" y="3833"/>
                  </a:cubicBezTo>
                  <a:cubicBezTo>
                    <a:pt x="10274" y="3938"/>
                    <a:pt x="10232" y="4043"/>
                    <a:pt x="10169" y="4147"/>
                  </a:cubicBezTo>
                  <a:cubicBezTo>
                    <a:pt x="10044" y="4357"/>
                    <a:pt x="9897" y="4566"/>
                    <a:pt x="9751" y="4775"/>
                  </a:cubicBezTo>
                  <a:cubicBezTo>
                    <a:pt x="9730" y="4817"/>
                    <a:pt x="9709" y="4859"/>
                    <a:pt x="9667" y="4901"/>
                  </a:cubicBezTo>
                  <a:cubicBezTo>
                    <a:pt x="9416" y="4796"/>
                    <a:pt x="9186" y="4691"/>
                    <a:pt x="8914" y="4608"/>
                  </a:cubicBezTo>
                  <a:cubicBezTo>
                    <a:pt x="8767" y="4566"/>
                    <a:pt x="8642" y="4482"/>
                    <a:pt x="8516" y="4377"/>
                  </a:cubicBezTo>
                  <a:cubicBezTo>
                    <a:pt x="8447" y="4320"/>
                    <a:pt x="8353" y="4288"/>
                    <a:pt x="8258" y="4288"/>
                  </a:cubicBezTo>
                  <a:cubicBezTo>
                    <a:pt x="8180" y="4288"/>
                    <a:pt x="8101" y="4309"/>
                    <a:pt x="8035" y="4357"/>
                  </a:cubicBezTo>
                  <a:cubicBezTo>
                    <a:pt x="7910" y="4419"/>
                    <a:pt x="7847" y="4566"/>
                    <a:pt x="7868" y="4712"/>
                  </a:cubicBezTo>
                  <a:cubicBezTo>
                    <a:pt x="7889" y="4838"/>
                    <a:pt x="7951" y="4942"/>
                    <a:pt x="8077" y="5005"/>
                  </a:cubicBezTo>
                  <a:cubicBezTo>
                    <a:pt x="8244" y="5089"/>
                    <a:pt x="8391" y="5173"/>
                    <a:pt x="8621" y="5256"/>
                  </a:cubicBezTo>
                  <a:cubicBezTo>
                    <a:pt x="8830" y="5340"/>
                    <a:pt x="9039" y="5424"/>
                    <a:pt x="9249" y="5507"/>
                  </a:cubicBezTo>
                  <a:cubicBezTo>
                    <a:pt x="9291" y="5528"/>
                    <a:pt x="9311" y="5549"/>
                    <a:pt x="9353" y="5570"/>
                  </a:cubicBezTo>
                  <a:cubicBezTo>
                    <a:pt x="9165" y="5884"/>
                    <a:pt x="8977" y="6177"/>
                    <a:pt x="8809" y="6470"/>
                  </a:cubicBezTo>
                  <a:cubicBezTo>
                    <a:pt x="8684" y="6679"/>
                    <a:pt x="8558" y="6909"/>
                    <a:pt x="8433" y="7118"/>
                  </a:cubicBezTo>
                  <a:cubicBezTo>
                    <a:pt x="8391" y="7202"/>
                    <a:pt x="8349" y="7307"/>
                    <a:pt x="8307" y="7390"/>
                  </a:cubicBezTo>
                  <a:cubicBezTo>
                    <a:pt x="8140" y="7600"/>
                    <a:pt x="8202" y="7914"/>
                    <a:pt x="8454" y="8060"/>
                  </a:cubicBezTo>
                  <a:cubicBezTo>
                    <a:pt x="8977" y="8395"/>
                    <a:pt x="9500" y="8751"/>
                    <a:pt x="10023" y="9106"/>
                  </a:cubicBezTo>
                  <a:cubicBezTo>
                    <a:pt x="10065" y="9127"/>
                    <a:pt x="10107" y="9148"/>
                    <a:pt x="10169" y="9211"/>
                  </a:cubicBezTo>
                  <a:lnTo>
                    <a:pt x="7512" y="9567"/>
                  </a:lnTo>
                  <a:cubicBezTo>
                    <a:pt x="7449" y="9148"/>
                    <a:pt x="7366" y="8751"/>
                    <a:pt x="7282" y="8353"/>
                  </a:cubicBezTo>
                  <a:cubicBezTo>
                    <a:pt x="7198" y="7872"/>
                    <a:pt x="7135" y="7390"/>
                    <a:pt x="7052" y="6909"/>
                  </a:cubicBezTo>
                  <a:cubicBezTo>
                    <a:pt x="6968" y="6365"/>
                    <a:pt x="6884" y="5821"/>
                    <a:pt x="6801" y="5277"/>
                  </a:cubicBezTo>
                  <a:cubicBezTo>
                    <a:pt x="6759" y="5173"/>
                    <a:pt x="6759" y="5047"/>
                    <a:pt x="6822" y="4942"/>
                  </a:cubicBezTo>
                  <a:cubicBezTo>
                    <a:pt x="6842" y="4922"/>
                    <a:pt x="6842" y="4880"/>
                    <a:pt x="6842" y="4838"/>
                  </a:cubicBezTo>
                  <a:cubicBezTo>
                    <a:pt x="6842" y="4733"/>
                    <a:pt x="6884" y="4608"/>
                    <a:pt x="6968" y="4524"/>
                  </a:cubicBezTo>
                  <a:cubicBezTo>
                    <a:pt x="6989" y="4482"/>
                    <a:pt x="7031" y="4440"/>
                    <a:pt x="7052" y="4377"/>
                  </a:cubicBezTo>
                  <a:cubicBezTo>
                    <a:pt x="7240" y="4022"/>
                    <a:pt x="7407" y="3645"/>
                    <a:pt x="7533" y="3269"/>
                  </a:cubicBezTo>
                  <a:cubicBezTo>
                    <a:pt x="7617" y="3080"/>
                    <a:pt x="7554" y="2871"/>
                    <a:pt x="7366" y="2787"/>
                  </a:cubicBezTo>
                  <a:cubicBezTo>
                    <a:pt x="7316" y="2762"/>
                    <a:pt x="7262" y="2750"/>
                    <a:pt x="7209" y="2750"/>
                  </a:cubicBezTo>
                  <a:cubicBezTo>
                    <a:pt x="7084" y="2750"/>
                    <a:pt x="6964" y="2816"/>
                    <a:pt x="6905" y="2934"/>
                  </a:cubicBezTo>
                  <a:cubicBezTo>
                    <a:pt x="6842" y="3038"/>
                    <a:pt x="6801" y="3143"/>
                    <a:pt x="6759" y="3248"/>
                  </a:cubicBezTo>
                  <a:cubicBezTo>
                    <a:pt x="6675" y="3520"/>
                    <a:pt x="6550" y="3792"/>
                    <a:pt x="6403" y="4064"/>
                  </a:cubicBezTo>
                  <a:cubicBezTo>
                    <a:pt x="6361" y="4126"/>
                    <a:pt x="6319" y="4189"/>
                    <a:pt x="6278" y="4252"/>
                  </a:cubicBezTo>
                  <a:cubicBezTo>
                    <a:pt x="6257" y="4231"/>
                    <a:pt x="6215" y="4231"/>
                    <a:pt x="6194" y="4210"/>
                  </a:cubicBezTo>
                  <a:cubicBezTo>
                    <a:pt x="5880" y="4001"/>
                    <a:pt x="5566" y="3792"/>
                    <a:pt x="5252" y="3582"/>
                  </a:cubicBezTo>
                  <a:cubicBezTo>
                    <a:pt x="5106" y="3478"/>
                    <a:pt x="4959" y="3373"/>
                    <a:pt x="4792" y="3310"/>
                  </a:cubicBezTo>
                  <a:cubicBezTo>
                    <a:pt x="4729" y="3276"/>
                    <a:pt x="4668" y="3260"/>
                    <a:pt x="4611" y="3260"/>
                  </a:cubicBezTo>
                  <a:cubicBezTo>
                    <a:pt x="4290" y="3260"/>
                    <a:pt x="4102" y="3743"/>
                    <a:pt x="4457" y="3938"/>
                  </a:cubicBezTo>
                  <a:cubicBezTo>
                    <a:pt x="4604" y="4043"/>
                    <a:pt x="4729" y="4147"/>
                    <a:pt x="4876" y="4252"/>
                  </a:cubicBezTo>
                  <a:cubicBezTo>
                    <a:pt x="5210" y="4461"/>
                    <a:pt x="5545" y="4670"/>
                    <a:pt x="5880" y="4859"/>
                  </a:cubicBezTo>
                  <a:cubicBezTo>
                    <a:pt x="5964" y="4922"/>
                    <a:pt x="6026" y="5005"/>
                    <a:pt x="6026" y="5110"/>
                  </a:cubicBezTo>
                  <a:cubicBezTo>
                    <a:pt x="6068" y="5340"/>
                    <a:pt x="6089" y="5549"/>
                    <a:pt x="6131" y="5779"/>
                  </a:cubicBezTo>
                  <a:cubicBezTo>
                    <a:pt x="6194" y="6198"/>
                    <a:pt x="6278" y="6637"/>
                    <a:pt x="6340" y="7014"/>
                  </a:cubicBezTo>
                  <a:cubicBezTo>
                    <a:pt x="6403" y="7390"/>
                    <a:pt x="6445" y="7767"/>
                    <a:pt x="6508" y="8144"/>
                  </a:cubicBezTo>
                  <a:cubicBezTo>
                    <a:pt x="6529" y="8269"/>
                    <a:pt x="6550" y="8395"/>
                    <a:pt x="6570" y="8499"/>
                  </a:cubicBezTo>
                  <a:cubicBezTo>
                    <a:pt x="6529" y="8479"/>
                    <a:pt x="6487" y="8437"/>
                    <a:pt x="6466" y="8395"/>
                  </a:cubicBezTo>
                  <a:cubicBezTo>
                    <a:pt x="6236" y="7997"/>
                    <a:pt x="5985" y="7600"/>
                    <a:pt x="5754" y="7202"/>
                  </a:cubicBezTo>
                  <a:cubicBezTo>
                    <a:pt x="5734" y="7118"/>
                    <a:pt x="5713" y="7098"/>
                    <a:pt x="5671" y="6993"/>
                  </a:cubicBezTo>
                  <a:cubicBezTo>
                    <a:pt x="5608" y="6888"/>
                    <a:pt x="5566" y="6784"/>
                    <a:pt x="5503" y="6679"/>
                  </a:cubicBezTo>
                  <a:cubicBezTo>
                    <a:pt x="5441" y="6574"/>
                    <a:pt x="5336" y="6491"/>
                    <a:pt x="5210" y="6491"/>
                  </a:cubicBezTo>
                  <a:cubicBezTo>
                    <a:pt x="4814" y="6439"/>
                    <a:pt x="4433" y="6402"/>
                    <a:pt x="4042" y="6402"/>
                  </a:cubicBezTo>
                  <a:cubicBezTo>
                    <a:pt x="3957" y="6402"/>
                    <a:pt x="3873" y="6403"/>
                    <a:pt x="3788" y="6407"/>
                  </a:cubicBezTo>
                  <a:cubicBezTo>
                    <a:pt x="3711" y="6414"/>
                    <a:pt x="3634" y="6416"/>
                    <a:pt x="3557" y="6416"/>
                  </a:cubicBezTo>
                  <a:cubicBezTo>
                    <a:pt x="3404" y="6416"/>
                    <a:pt x="3251" y="6407"/>
                    <a:pt x="3097" y="6407"/>
                  </a:cubicBezTo>
                  <a:cubicBezTo>
                    <a:pt x="2972" y="5968"/>
                    <a:pt x="2846" y="5528"/>
                    <a:pt x="2721" y="5110"/>
                  </a:cubicBezTo>
                  <a:cubicBezTo>
                    <a:pt x="2679" y="4942"/>
                    <a:pt x="2658" y="4796"/>
                    <a:pt x="2637" y="4629"/>
                  </a:cubicBezTo>
                  <a:cubicBezTo>
                    <a:pt x="2637" y="4440"/>
                    <a:pt x="2469" y="4294"/>
                    <a:pt x="2281" y="4294"/>
                  </a:cubicBezTo>
                  <a:cubicBezTo>
                    <a:pt x="2093" y="4294"/>
                    <a:pt x="1925" y="4419"/>
                    <a:pt x="1904" y="4629"/>
                  </a:cubicBezTo>
                  <a:cubicBezTo>
                    <a:pt x="1904" y="4733"/>
                    <a:pt x="1925" y="4838"/>
                    <a:pt x="1946" y="4942"/>
                  </a:cubicBezTo>
                  <a:cubicBezTo>
                    <a:pt x="2072" y="5424"/>
                    <a:pt x="2197" y="5884"/>
                    <a:pt x="2344" y="6365"/>
                  </a:cubicBezTo>
                  <a:cubicBezTo>
                    <a:pt x="2344" y="6386"/>
                    <a:pt x="2344" y="6407"/>
                    <a:pt x="2344" y="6428"/>
                  </a:cubicBezTo>
                  <a:lnTo>
                    <a:pt x="2281" y="6449"/>
                  </a:lnTo>
                  <a:lnTo>
                    <a:pt x="1214" y="6470"/>
                  </a:lnTo>
                  <a:cubicBezTo>
                    <a:pt x="1026" y="6491"/>
                    <a:pt x="837" y="6491"/>
                    <a:pt x="649" y="6512"/>
                  </a:cubicBezTo>
                  <a:cubicBezTo>
                    <a:pt x="419" y="6554"/>
                    <a:pt x="252" y="6763"/>
                    <a:pt x="293" y="6993"/>
                  </a:cubicBezTo>
                  <a:cubicBezTo>
                    <a:pt x="326" y="7157"/>
                    <a:pt x="476" y="7270"/>
                    <a:pt x="640" y="7270"/>
                  </a:cubicBezTo>
                  <a:cubicBezTo>
                    <a:pt x="684" y="7270"/>
                    <a:pt x="730" y="7262"/>
                    <a:pt x="775" y="7244"/>
                  </a:cubicBezTo>
                  <a:cubicBezTo>
                    <a:pt x="879" y="7223"/>
                    <a:pt x="984" y="7202"/>
                    <a:pt x="1109" y="7202"/>
                  </a:cubicBezTo>
                  <a:cubicBezTo>
                    <a:pt x="1319" y="7181"/>
                    <a:pt x="1528" y="7160"/>
                    <a:pt x="1737" y="7160"/>
                  </a:cubicBezTo>
                  <a:lnTo>
                    <a:pt x="2553" y="7160"/>
                  </a:lnTo>
                  <a:cubicBezTo>
                    <a:pt x="2637" y="7411"/>
                    <a:pt x="2721" y="7642"/>
                    <a:pt x="2804" y="7872"/>
                  </a:cubicBezTo>
                  <a:cubicBezTo>
                    <a:pt x="2951" y="8269"/>
                    <a:pt x="3118" y="8667"/>
                    <a:pt x="3265" y="9064"/>
                  </a:cubicBezTo>
                  <a:cubicBezTo>
                    <a:pt x="3327" y="9232"/>
                    <a:pt x="3474" y="9357"/>
                    <a:pt x="3662" y="9357"/>
                  </a:cubicBezTo>
                  <a:cubicBezTo>
                    <a:pt x="3871" y="9399"/>
                    <a:pt x="4039" y="9420"/>
                    <a:pt x="4269" y="9462"/>
                  </a:cubicBezTo>
                  <a:cubicBezTo>
                    <a:pt x="4499" y="9525"/>
                    <a:pt x="4729" y="9567"/>
                    <a:pt x="4959" y="9629"/>
                  </a:cubicBezTo>
                  <a:lnTo>
                    <a:pt x="5650" y="9776"/>
                  </a:lnTo>
                  <a:cubicBezTo>
                    <a:pt x="5608" y="9797"/>
                    <a:pt x="5545" y="9818"/>
                    <a:pt x="5503" y="9818"/>
                  </a:cubicBezTo>
                  <a:cubicBezTo>
                    <a:pt x="4834" y="9922"/>
                    <a:pt x="4185" y="10027"/>
                    <a:pt x="3516" y="10131"/>
                  </a:cubicBezTo>
                  <a:cubicBezTo>
                    <a:pt x="3097" y="10194"/>
                    <a:pt x="2700" y="10257"/>
                    <a:pt x="2281" y="10341"/>
                  </a:cubicBezTo>
                  <a:cubicBezTo>
                    <a:pt x="2253" y="10345"/>
                    <a:pt x="2225" y="10348"/>
                    <a:pt x="2197" y="10348"/>
                  </a:cubicBezTo>
                  <a:cubicBezTo>
                    <a:pt x="2101" y="10348"/>
                    <a:pt x="2011" y="10317"/>
                    <a:pt x="1946" y="10236"/>
                  </a:cubicBezTo>
                  <a:cubicBezTo>
                    <a:pt x="1528" y="9859"/>
                    <a:pt x="1088" y="9504"/>
                    <a:pt x="607" y="9190"/>
                  </a:cubicBezTo>
                  <a:cubicBezTo>
                    <a:pt x="548" y="9131"/>
                    <a:pt x="469" y="9105"/>
                    <a:pt x="389" y="9105"/>
                  </a:cubicBezTo>
                  <a:cubicBezTo>
                    <a:pt x="327" y="9105"/>
                    <a:pt x="264" y="9121"/>
                    <a:pt x="210" y="9148"/>
                  </a:cubicBezTo>
                  <a:cubicBezTo>
                    <a:pt x="84" y="9232"/>
                    <a:pt x="0" y="9378"/>
                    <a:pt x="42" y="9525"/>
                  </a:cubicBezTo>
                  <a:cubicBezTo>
                    <a:pt x="63" y="9608"/>
                    <a:pt x="105" y="9692"/>
                    <a:pt x="168" y="9755"/>
                  </a:cubicBezTo>
                  <a:cubicBezTo>
                    <a:pt x="272" y="9859"/>
                    <a:pt x="398" y="9964"/>
                    <a:pt x="524" y="10048"/>
                  </a:cubicBezTo>
                  <a:lnTo>
                    <a:pt x="1486" y="10738"/>
                  </a:lnTo>
                  <a:cubicBezTo>
                    <a:pt x="1507" y="10759"/>
                    <a:pt x="1528" y="10780"/>
                    <a:pt x="1549" y="10822"/>
                  </a:cubicBezTo>
                  <a:cubicBezTo>
                    <a:pt x="1528" y="10843"/>
                    <a:pt x="1507" y="10864"/>
                    <a:pt x="1486" y="10906"/>
                  </a:cubicBezTo>
                  <a:cubicBezTo>
                    <a:pt x="1277" y="11157"/>
                    <a:pt x="1047" y="11387"/>
                    <a:pt x="775" y="11575"/>
                  </a:cubicBezTo>
                  <a:cubicBezTo>
                    <a:pt x="670" y="11638"/>
                    <a:pt x="565" y="11722"/>
                    <a:pt x="482" y="11826"/>
                  </a:cubicBezTo>
                  <a:cubicBezTo>
                    <a:pt x="398" y="11910"/>
                    <a:pt x="377" y="12056"/>
                    <a:pt x="419" y="12161"/>
                  </a:cubicBezTo>
                  <a:cubicBezTo>
                    <a:pt x="483" y="12328"/>
                    <a:pt x="626" y="12416"/>
                    <a:pt x="775" y="12416"/>
                  </a:cubicBezTo>
                  <a:cubicBezTo>
                    <a:pt x="869" y="12416"/>
                    <a:pt x="966" y="12381"/>
                    <a:pt x="1047" y="12308"/>
                  </a:cubicBezTo>
                  <a:cubicBezTo>
                    <a:pt x="1151" y="12182"/>
                    <a:pt x="1298" y="12098"/>
                    <a:pt x="1423" y="11973"/>
                  </a:cubicBezTo>
                  <a:cubicBezTo>
                    <a:pt x="1612" y="11784"/>
                    <a:pt x="1821" y="11596"/>
                    <a:pt x="2009" y="11408"/>
                  </a:cubicBezTo>
                  <a:cubicBezTo>
                    <a:pt x="2093" y="11303"/>
                    <a:pt x="2156" y="11178"/>
                    <a:pt x="2302" y="11157"/>
                  </a:cubicBezTo>
                  <a:cubicBezTo>
                    <a:pt x="2344" y="11157"/>
                    <a:pt x="2365" y="11136"/>
                    <a:pt x="2386" y="11115"/>
                  </a:cubicBezTo>
                  <a:cubicBezTo>
                    <a:pt x="2469" y="11010"/>
                    <a:pt x="2595" y="10989"/>
                    <a:pt x="2721" y="10989"/>
                  </a:cubicBezTo>
                  <a:lnTo>
                    <a:pt x="3997" y="10780"/>
                  </a:lnTo>
                  <a:cubicBezTo>
                    <a:pt x="4353" y="10717"/>
                    <a:pt x="4750" y="10634"/>
                    <a:pt x="5148" y="10592"/>
                  </a:cubicBezTo>
                  <a:cubicBezTo>
                    <a:pt x="5734" y="10508"/>
                    <a:pt x="6298" y="10424"/>
                    <a:pt x="6884" y="10341"/>
                  </a:cubicBezTo>
                  <a:cubicBezTo>
                    <a:pt x="6926" y="10341"/>
                    <a:pt x="6968" y="10362"/>
                    <a:pt x="6989" y="10362"/>
                  </a:cubicBezTo>
                  <a:cubicBezTo>
                    <a:pt x="7156" y="11220"/>
                    <a:pt x="7303" y="12077"/>
                    <a:pt x="7470" y="12977"/>
                  </a:cubicBezTo>
                  <a:cubicBezTo>
                    <a:pt x="7407" y="12935"/>
                    <a:pt x="7366" y="12893"/>
                    <a:pt x="7324" y="12872"/>
                  </a:cubicBezTo>
                  <a:lnTo>
                    <a:pt x="5817" y="11680"/>
                  </a:lnTo>
                  <a:cubicBezTo>
                    <a:pt x="5796" y="11659"/>
                    <a:pt x="5754" y="11638"/>
                    <a:pt x="5713" y="11617"/>
                  </a:cubicBezTo>
                  <a:cubicBezTo>
                    <a:pt x="5649" y="11572"/>
                    <a:pt x="5578" y="11550"/>
                    <a:pt x="5508" y="11550"/>
                  </a:cubicBezTo>
                  <a:cubicBezTo>
                    <a:pt x="5415" y="11550"/>
                    <a:pt x="5324" y="11588"/>
                    <a:pt x="5252" y="11659"/>
                  </a:cubicBezTo>
                  <a:cubicBezTo>
                    <a:pt x="5064" y="11847"/>
                    <a:pt x="4876" y="12015"/>
                    <a:pt x="4729" y="12182"/>
                  </a:cubicBezTo>
                  <a:cubicBezTo>
                    <a:pt x="4373" y="12559"/>
                    <a:pt x="4060" y="12935"/>
                    <a:pt x="3725" y="13333"/>
                  </a:cubicBezTo>
                  <a:cubicBezTo>
                    <a:pt x="3704" y="13312"/>
                    <a:pt x="3683" y="13291"/>
                    <a:pt x="3662" y="13270"/>
                  </a:cubicBezTo>
                  <a:cubicBezTo>
                    <a:pt x="3516" y="13082"/>
                    <a:pt x="3369" y="12893"/>
                    <a:pt x="3223" y="12726"/>
                  </a:cubicBezTo>
                  <a:cubicBezTo>
                    <a:pt x="3097" y="12559"/>
                    <a:pt x="2930" y="12412"/>
                    <a:pt x="2783" y="12266"/>
                  </a:cubicBezTo>
                  <a:cubicBezTo>
                    <a:pt x="2711" y="12201"/>
                    <a:pt x="2623" y="12171"/>
                    <a:pt x="2537" y="12171"/>
                  </a:cubicBezTo>
                  <a:cubicBezTo>
                    <a:pt x="2398" y="12171"/>
                    <a:pt x="2262" y="12249"/>
                    <a:pt x="2197" y="12391"/>
                  </a:cubicBezTo>
                  <a:cubicBezTo>
                    <a:pt x="2114" y="12580"/>
                    <a:pt x="2197" y="12789"/>
                    <a:pt x="2365" y="12914"/>
                  </a:cubicBezTo>
                  <a:cubicBezTo>
                    <a:pt x="2469" y="12977"/>
                    <a:pt x="2574" y="13061"/>
                    <a:pt x="2658" y="13165"/>
                  </a:cubicBezTo>
                  <a:cubicBezTo>
                    <a:pt x="2804" y="13354"/>
                    <a:pt x="2951" y="13521"/>
                    <a:pt x="3097" y="13709"/>
                  </a:cubicBezTo>
                  <a:lnTo>
                    <a:pt x="3202" y="13835"/>
                  </a:lnTo>
                  <a:cubicBezTo>
                    <a:pt x="3013" y="14065"/>
                    <a:pt x="2846" y="14274"/>
                    <a:pt x="2679" y="14484"/>
                  </a:cubicBezTo>
                  <a:cubicBezTo>
                    <a:pt x="2595" y="14609"/>
                    <a:pt x="2469" y="14714"/>
                    <a:pt x="2344" y="14777"/>
                  </a:cubicBezTo>
                  <a:cubicBezTo>
                    <a:pt x="2176" y="14902"/>
                    <a:pt x="2114" y="15132"/>
                    <a:pt x="2197" y="15341"/>
                  </a:cubicBezTo>
                  <a:cubicBezTo>
                    <a:pt x="2268" y="15460"/>
                    <a:pt x="2393" y="15524"/>
                    <a:pt x="2518" y="15524"/>
                  </a:cubicBezTo>
                  <a:cubicBezTo>
                    <a:pt x="2614" y="15524"/>
                    <a:pt x="2710" y="15486"/>
                    <a:pt x="2783" y="15404"/>
                  </a:cubicBezTo>
                  <a:cubicBezTo>
                    <a:pt x="2951" y="15258"/>
                    <a:pt x="3097" y="15111"/>
                    <a:pt x="3223" y="14944"/>
                  </a:cubicBezTo>
                  <a:cubicBezTo>
                    <a:pt x="3390" y="14756"/>
                    <a:pt x="3537" y="14546"/>
                    <a:pt x="3704" y="14358"/>
                  </a:cubicBezTo>
                  <a:cubicBezTo>
                    <a:pt x="3809" y="14484"/>
                    <a:pt x="3913" y="14567"/>
                    <a:pt x="3997" y="14693"/>
                  </a:cubicBezTo>
                  <a:cubicBezTo>
                    <a:pt x="4227" y="14944"/>
                    <a:pt x="4457" y="15216"/>
                    <a:pt x="4687" y="15467"/>
                  </a:cubicBezTo>
                  <a:cubicBezTo>
                    <a:pt x="4855" y="15655"/>
                    <a:pt x="5043" y="15823"/>
                    <a:pt x="5210" y="15990"/>
                  </a:cubicBezTo>
                  <a:cubicBezTo>
                    <a:pt x="5297" y="16077"/>
                    <a:pt x="5406" y="16118"/>
                    <a:pt x="5511" y="16118"/>
                  </a:cubicBezTo>
                  <a:cubicBezTo>
                    <a:pt x="5609" y="16118"/>
                    <a:pt x="5705" y="16082"/>
                    <a:pt x="5775" y="16011"/>
                  </a:cubicBezTo>
                  <a:cubicBezTo>
                    <a:pt x="6194" y="15697"/>
                    <a:pt x="6570" y="15383"/>
                    <a:pt x="6968" y="15069"/>
                  </a:cubicBezTo>
                  <a:cubicBezTo>
                    <a:pt x="7114" y="14944"/>
                    <a:pt x="7261" y="14839"/>
                    <a:pt x="7449" y="14693"/>
                  </a:cubicBezTo>
                  <a:lnTo>
                    <a:pt x="7449" y="14693"/>
                  </a:lnTo>
                  <a:cubicBezTo>
                    <a:pt x="7282" y="15593"/>
                    <a:pt x="7135" y="16450"/>
                    <a:pt x="6968" y="17308"/>
                  </a:cubicBezTo>
                  <a:lnTo>
                    <a:pt x="6759" y="17308"/>
                  </a:lnTo>
                  <a:cubicBezTo>
                    <a:pt x="6466" y="17287"/>
                    <a:pt x="6173" y="17246"/>
                    <a:pt x="5901" y="17204"/>
                  </a:cubicBezTo>
                  <a:cubicBezTo>
                    <a:pt x="5169" y="17099"/>
                    <a:pt x="4457" y="16994"/>
                    <a:pt x="3725" y="16890"/>
                  </a:cubicBezTo>
                  <a:cubicBezTo>
                    <a:pt x="3369" y="16827"/>
                    <a:pt x="3034" y="16764"/>
                    <a:pt x="2679" y="16702"/>
                  </a:cubicBezTo>
                  <a:cubicBezTo>
                    <a:pt x="2553" y="16702"/>
                    <a:pt x="2448" y="16660"/>
                    <a:pt x="2365" y="16555"/>
                  </a:cubicBezTo>
                  <a:cubicBezTo>
                    <a:pt x="2344" y="16534"/>
                    <a:pt x="2323" y="16513"/>
                    <a:pt x="2281" y="16513"/>
                  </a:cubicBezTo>
                  <a:cubicBezTo>
                    <a:pt x="2176" y="16492"/>
                    <a:pt x="2093" y="16429"/>
                    <a:pt x="2051" y="16325"/>
                  </a:cubicBezTo>
                  <a:cubicBezTo>
                    <a:pt x="2009" y="16283"/>
                    <a:pt x="1967" y="16241"/>
                    <a:pt x="1925" y="16199"/>
                  </a:cubicBezTo>
                  <a:cubicBezTo>
                    <a:pt x="1632" y="15906"/>
                    <a:pt x="1319" y="15613"/>
                    <a:pt x="984" y="15362"/>
                  </a:cubicBezTo>
                  <a:cubicBezTo>
                    <a:pt x="913" y="15302"/>
                    <a:pt x="829" y="15271"/>
                    <a:pt x="743" y="15271"/>
                  </a:cubicBezTo>
                  <a:cubicBezTo>
                    <a:pt x="651" y="15271"/>
                    <a:pt x="558" y="15307"/>
                    <a:pt x="482" y="15383"/>
                  </a:cubicBezTo>
                  <a:cubicBezTo>
                    <a:pt x="356" y="15509"/>
                    <a:pt x="356" y="15739"/>
                    <a:pt x="482" y="15885"/>
                  </a:cubicBezTo>
                  <a:cubicBezTo>
                    <a:pt x="586" y="15990"/>
                    <a:pt x="733" y="16074"/>
                    <a:pt x="837" y="16178"/>
                  </a:cubicBezTo>
                  <a:cubicBezTo>
                    <a:pt x="1047" y="16367"/>
                    <a:pt x="1235" y="16534"/>
                    <a:pt x="1423" y="16722"/>
                  </a:cubicBezTo>
                  <a:cubicBezTo>
                    <a:pt x="1465" y="16764"/>
                    <a:pt x="1507" y="16827"/>
                    <a:pt x="1528" y="16869"/>
                  </a:cubicBezTo>
                  <a:cubicBezTo>
                    <a:pt x="1528" y="16890"/>
                    <a:pt x="1507" y="16911"/>
                    <a:pt x="1486" y="16932"/>
                  </a:cubicBezTo>
                  <a:cubicBezTo>
                    <a:pt x="1172" y="17162"/>
                    <a:pt x="879" y="17413"/>
                    <a:pt x="586" y="17643"/>
                  </a:cubicBezTo>
                  <a:cubicBezTo>
                    <a:pt x="440" y="17748"/>
                    <a:pt x="293" y="17873"/>
                    <a:pt x="168" y="18020"/>
                  </a:cubicBezTo>
                  <a:cubicBezTo>
                    <a:pt x="42" y="18145"/>
                    <a:pt x="42" y="18375"/>
                    <a:pt x="189" y="18501"/>
                  </a:cubicBezTo>
                  <a:cubicBezTo>
                    <a:pt x="254" y="18567"/>
                    <a:pt x="337" y="18598"/>
                    <a:pt x="422" y="18598"/>
                  </a:cubicBezTo>
                  <a:cubicBezTo>
                    <a:pt x="500" y="18598"/>
                    <a:pt x="579" y="18572"/>
                    <a:pt x="649" y="18522"/>
                  </a:cubicBezTo>
                  <a:cubicBezTo>
                    <a:pt x="796" y="18417"/>
                    <a:pt x="963" y="18313"/>
                    <a:pt x="1109" y="18187"/>
                  </a:cubicBezTo>
                  <a:cubicBezTo>
                    <a:pt x="1402" y="17957"/>
                    <a:pt x="1695" y="17727"/>
                    <a:pt x="1967" y="17476"/>
                  </a:cubicBezTo>
                  <a:cubicBezTo>
                    <a:pt x="2032" y="17395"/>
                    <a:pt x="2135" y="17364"/>
                    <a:pt x="2236" y="17364"/>
                  </a:cubicBezTo>
                  <a:cubicBezTo>
                    <a:pt x="2265" y="17364"/>
                    <a:pt x="2295" y="17366"/>
                    <a:pt x="2323" y="17371"/>
                  </a:cubicBezTo>
                  <a:cubicBezTo>
                    <a:pt x="2574" y="17434"/>
                    <a:pt x="2825" y="17455"/>
                    <a:pt x="3097" y="17497"/>
                  </a:cubicBezTo>
                  <a:cubicBezTo>
                    <a:pt x="3495" y="17559"/>
                    <a:pt x="3892" y="17622"/>
                    <a:pt x="4290" y="17685"/>
                  </a:cubicBezTo>
                  <a:cubicBezTo>
                    <a:pt x="4604" y="17727"/>
                    <a:pt x="4917" y="17790"/>
                    <a:pt x="5252" y="17852"/>
                  </a:cubicBezTo>
                  <a:cubicBezTo>
                    <a:pt x="5399" y="17873"/>
                    <a:pt x="5545" y="17894"/>
                    <a:pt x="5692" y="17894"/>
                  </a:cubicBezTo>
                  <a:lnTo>
                    <a:pt x="5692" y="17936"/>
                  </a:lnTo>
                  <a:lnTo>
                    <a:pt x="5252" y="18041"/>
                  </a:lnTo>
                  <a:lnTo>
                    <a:pt x="4457" y="18187"/>
                  </a:lnTo>
                  <a:cubicBezTo>
                    <a:pt x="4248" y="18229"/>
                    <a:pt x="4039" y="18292"/>
                    <a:pt x="3829" y="18313"/>
                  </a:cubicBezTo>
                  <a:cubicBezTo>
                    <a:pt x="3620" y="18334"/>
                    <a:pt x="3411" y="18375"/>
                    <a:pt x="3306" y="18606"/>
                  </a:cubicBezTo>
                  <a:cubicBezTo>
                    <a:pt x="3139" y="19003"/>
                    <a:pt x="2993" y="19401"/>
                    <a:pt x="2825" y="19798"/>
                  </a:cubicBezTo>
                  <a:cubicBezTo>
                    <a:pt x="2741" y="20049"/>
                    <a:pt x="2658" y="20300"/>
                    <a:pt x="2574" y="20551"/>
                  </a:cubicBezTo>
                  <a:lnTo>
                    <a:pt x="2407" y="20551"/>
                  </a:lnTo>
                  <a:cubicBezTo>
                    <a:pt x="2030" y="20551"/>
                    <a:pt x="1653" y="20531"/>
                    <a:pt x="1277" y="20510"/>
                  </a:cubicBezTo>
                  <a:cubicBezTo>
                    <a:pt x="1109" y="20510"/>
                    <a:pt x="942" y="20489"/>
                    <a:pt x="775" y="20447"/>
                  </a:cubicBezTo>
                  <a:cubicBezTo>
                    <a:pt x="740" y="20438"/>
                    <a:pt x="705" y="20434"/>
                    <a:pt x="671" y="20434"/>
                  </a:cubicBezTo>
                  <a:cubicBezTo>
                    <a:pt x="535" y="20434"/>
                    <a:pt x="402" y="20498"/>
                    <a:pt x="335" y="20614"/>
                  </a:cubicBezTo>
                  <a:cubicBezTo>
                    <a:pt x="252" y="20782"/>
                    <a:pt x="293" y="20970"/>
                    <a:pt x="440" y="21095"/>
                  </a:cubicBezTo>
                  <a:cubicBezTo>
                    <a:pt x="524" y="21158"/>
                    <a:pt x="649" y="21200"/>
                    <a:pt x="754" y="21200"/>
                  </a:cubicBezTo>
                  <a:lnTo>
                    <a:pt x="2197" y="21263"/>
                  </a:lnTo>
                  <a:lnTo>
                    <a:pt x="2344" y="21263"/>
                  </a:lnTo>
                  <a:cubicBezTo>
                    <a:pt x="2365" y="21284"/>
                    <a:pt x="2365" y="21305"/>
                    <a:pt x="2344" y="21326"/>
                  </a:cubicBezTo>
                  <a:cubicBezTo>
                    <a:pt x="2218" y="21807"/>
                    <a:pt x="2093" y="22288"/>
                    <a:pt x="1946" y="22769"/>
                  </a:cubicBezTo>
                  <a:cubicBezTo>
                    <a:pt x="1925" y="22874"/>
                    <a:pt x="1925" y="22958"/>
                    <a:pt x="1925" y="23062"/>
                  </a:cubicBezTo>
                  <a:cubicBezTo>
                    <a:pt x="1945" y="23300"/>
                    <a:pt x="2120" y="23411"/>
                    <a:pt x="2294" y="23411"/>
                  </a:cubicBezTo>
                  <a:cubicBezTo>
                    <a:pt x="2487" y="23411"/>
                    <a:pt x="2680" y="23274"/>
                    <a:pt x="2658" y="23020"/>
                  </a:cubicBezTo>
                  <a:cubicBezTo>
                    <a:pt x="2658" y="22958"/>
                    <a:pt x="2679" y="22895"/>
                    <a:pt x="2679" y="22832"/>
                  </a:cubicBezTo>
                  <a:cubicBezTo>
                    <a:pt x="2741" y="22581"/>
                    <a:pt x="2825" y="22288"/>
                    <a:pt x="2888" y="22058"/>
                  </a:cubicBezTo>
                  <a:cubicBezTo>
                    <a:pt x="2972" y="21807"/>
                    <a:pt x="3034" y="21556"/>
                    <a:pt x="3118" y="21305"/>
                  </a:cubicBezTo>
                  <a:lnTo>
                    <a:pt x="3850" y="21305"/>
                  </a:lnTo>
                  <a:cubicBezTo>
                    <a:pt x="4248" y="21284"/>
                    <a:pt x="4645" y="21242"/>
                    <a:pt x="5043" y="21242"/>
                  </a:cubicBezTo>
                  <a:cubicBezTo>
                    <a:pt x="5315" y="21242"/>
                    <a:pt x="5566" y="21054"/>
                    <a:pt x="5650" y="20803"/>
                  </a:cubicBezTo>
                  <a:cubicBezTo>
                    <a:pt x="5734" y="20572"/>
                    <a:pt x="5838" y="20384"/>
                    <a:pt x="5985" y="20196"/>
                  </a:cubicBezTo>
                  <a:cubicBezTo>
                    <a:pt x="6006" y="20154"/>
                    <a:pt x="6026" y="20112"/>
                    <a:pt x="6047" y="20091"/>
                  </a:cubicBezTo>
                  <a:lnTo>
                    <a:pt x="6487" y="19275"/>
                  </a:lnTo>
                  <a:cubicBezTo>
                    <a:pt x="6508" y="19233"/>
                    <a:pt x="6550" y="19212"/>
                    <a:pt x="6591" y="19150"/>
                  </a:cubicBezTo>
                  <a:cubicBezTo>
                    <a:pt x="6591" y="19191"/>
                    <a:pt x="6591" y="19212"/>
                    <a:pt x="6591" y="19254"/>
                  </a:cubicBezTo>
                  <a:cubicBezTo>
                    <a:pt x="6529" y="19631"/>
                    <a:pt x="6445" y="20049"/>
                    <a:pt x="6403" y="20405"/>
                  </a:cubicBezTo>
                  <a:cubicBezTo>
                    <a:pt x="6340" y="20761"/>
                    <a:pt x="6278" y="21095"/>
                    <a:pt x="6236" y="21451"/>
                  </a:cubicBezTo>
                  <a:cubicBezTo>
                    <a:pt x="6173" y="21849"/>
                    <a:pt x="6110" y="22225"/>
                    <a:pt x="6047" y="22623"/>
                  </a:cubicBezTo>
                  <a:cubicBezTo>
                    <a:pt x="6047" y="22707"/>
                    <a:pt x="6006" y="22790"/>
                    <a:pt x="5922" y="22832"/>
                  </a:cubicBezTo>
                  <a:cubicBezTo>
                    <a:pt x="5754" y="22916"/>
                    <a:pt x="5587" y="23020"/>
                    <a:pt x="5420" y="23125"/>
                  </a:cubicBezTo>
                  <a:cubicBezTo>
                    <a:pt x="5085" y="23355"/>
                    <a:pt x="4750" y="23585"/>
                    <a:pt x="4415" y="23816"/>
                  </a:cubicBezTo>
                  <a:cubicBezTo>
                    <a:pt x="4311" y="23878"/>
                    <a:pt x="4269" y="24025"/>
                    <a:pt x="4290" y="24150"/>
                  </a:cubicBezTo>
                  <a:cubicBezTo>
                    <a:pt x="4332" y="24297"/>
                    <a:pt x="4415" y="24380"/>
                    <a:pt x="4562" y="24422"/>
                  </a:cubicBezTo>
                  <a:cubicBezTo>
                    <a:pt x="4592" y="24430"/>
                    <a:pt x="4629" y="24435"/>
                    <a:pt x="4666" y="24435"/>
                  </a:cubicBezTo>
                  <a:cubicBezTo>
                    <a:pt x="4732" y="24435"/>
                    <a:pt x="4802" y="24420"/>
                    <a:pt x="4855" y="24380"/>
                  </a:cubicBezTo>
                  <a:cubicBezTo>
                    <a:pt x="5001" y="24276"/>
                    <a:pt x="5169" y="24192"/>
                    <a:pt x="5336" y="24088"/>
                  </a:cubicBezTo>
                  <a:lnTo>
                    <a:pt x="6298" y="23418"/>
                  </a:lnTo>
                  <a:cubicBezTo>
                    <a:pt x="6340" y="23502"/>
                    <a:pt x="6382" y="23564"/>
                    <a:pt x="6424" y="23627"/>
                  </a:cubicBezTo>
                  <a:cubicBezTo>
                    <a:pt x="6570" y="23878"/>
                    <a:pt x="6696" y="24150"/>
                    <a:pt x="6780" y="24422"/>
                  </a:cubicBezTo>
                  <a:cubicBezTo>
                    <a:pt x="6822" y="24548"/>
                    <a:pt x="6863" y="24652"/>
                    <a:pt x="6926" y="24757"/>
                  </a:cubicBezTo>
                  <a:cubicBezTo>
                    <a:pt x="6968" y="24820"/>
                    <a:pt x="7010" y="24862"/>
                    <a:pt x="7073" y="24904"/>
                  </a:cubicBezTo>
                  <a:cubicBezTo>
                    <a:pt x="7126" y="24934"/>
                    <a:pt x="7183" y="24948"/>
                    <a:pt x="7238" y="24948"/>
                  </a:cubicBezTo>
                  <a:cubicBezTo>
                    <a:pt x="7333" y="24948"/>
                    <a:pt x="7425" y="24907"/>
                    <a:pt x="7491" y="24841"/>
                  </a:cubicBezTo>
                  <a:cubicBezTo>
                    <a:pt x="7617" y="24736"/>
                    <a:pt x="7638" y="24548"/>
                    <a:pt x="7554" y="24401"/>
                  </a:cubicBezTo>
                  <a:cubicBezTo>
                    <a:pt x="7512" y="24297"/>
                    <a:pt x="7449" y="24171"/>
                    <a:pt x="7428" y="24067"/>
                  </a:cubicBezTo>
                  <a:cubicBezTo>
                    <a:pt x="7303" y="23732"/>
                    <a:pt x="7156" y="23418"/>
                    <a:pt x="6968" y="23146"/>
                  </a:cubicBezTo>
                  <a:cubicBezTo>
                    <a:pt x="6842" y="22979"/>
                    <a:pt x="6905" y="22769"/>
                    <a:pt x="6801" y="22602"/>
                  </a:cubicBezTo>
                  <a:lnTo>
                    <a:pt x="6801" y="22560"/>
                  </a:lnTo>
                  <a:cubicBezTo>
                    <a:pt x="6822" y="22393"/>
                    <a:pt x="6842" y="22204"/>
                    <a:pt x="6863" y="22037"/>
                  </a:cubicBezTo>
                  <a:cubicBezTo>
                    <a:pt x="6905" y="21723"/>
                    <a:pt x="6968" y="21409"/>
                    <a:pt x="7031" y="21095"/>
                  </a:cubicBezTo>
                  <a:cubicBezTo>
                    <a:pt x="7094" y="20677"/>
                    <a:pt x="7135" y="20259"/>
                    <a:pt x="7198" y="19861"/>
                  </a:cubicBezTo>
                  <a:cubicBezTo>
                    <a:pt x="7282" y="19463"/>
                    <a:pt x="7366" y="19066"/>
                    <a:pt x="7428" y="18689"/>
                  </a:cubicBezTo>
                  <a:cubicBezTo>
                    <a:pt x="7470" y="18522"/>
                    <a:pt x="7491" y="18334"/>
                    <a:pt x="7533" y="18166"/>
                  </a:cubicBezTo>
                  <a:cubicBezTo>
                    <a:pt x="8412" y="18250"/>
                    <a:pt x="9270" y="18375"/>
                    <a:pt x="10190" y="18522"/>
                  </a:cubicBezTo>
                  <a:lnTo>
                    <a:pt x="10023" y="18626"/>
                  </a:lnTo>
                  <a:lnTo>
                    <a:pt x="8454" y="19673"/>
                  </a:lnTo>
                  <a:cubicBezTo>
                    <a:pt x="8433" y="19694"/>
                    <a:pt x="8391" y="19715"/>
                    <a:pt x="8349" y="19735"/>
                  </a:cubicBezTo>
                  <a:cubicBezTo>
                    <a:pt x="8223" y="19861"/>
                    <a:pt x="8182" y="20070"/>
                    <a:pt x="8244" y="20238"/>
                  </a:cubicBezTo>
                  <a:cubicBezTo>
                    <a:pt x="8349" y="20447"/>
                    <a:pt x="8454" y="20656"/>
                    <a:pt x="8558" y="20865"/>
                  </a:cubicBezTo>
                  <a:cubicBezTo>
                    <a:pt x="8830" y="21305"/>
                    <a:pt x="9081" y="21744"/>
                    <a:pt x="9353" y="22183"/>
                  </a:cubicBezTo>
                  <a:cubicBezTo>
                    <a:pt x="9102" y="22288"/>
                    <a:pt x="8851" y="22372"/>
                    <a:pt x="8621" y="22456"/>
                  </a:cubicBezTo>
                  <a:cubicBezTo>
                    <a:pt x="8433" y="22539"/>
                    <a:pt x="8244" y="22623"/>
                    <a:pt x="8056" y="22728"/>
                  </a:cubicBezTo>
                  <a:cubicBezTo>
                    <a:pt x="7951" y="22769"/>
                    <a:pt x="7889" y="22874"/>
                    <a:pt x="7868" y="23000"/>
                  </a:cubicBezTo>
                  <a:cubicBezTo>
                    <a:pt x="7847" y="23146"/>
                    <a:pt x="7910" y="23313"/>
                    <a:pt x="8056" y="23376"/>
                  </a:cubicBezTo>
                  <a:cubicBezTo>
                    <a:pt x="8117" y="23411"/>
                    <a:pt x="8186" y="23428"/>
                    <a:pt x="8255" y="23428"/>
                  </a:cubicBezTo>
                  <a:cubicBezTo>
                    <a:pt x="8352" y="23428"/>
                    <a:pt x="8452" y="23395"/>
                    <a:pt x="8537" y="23334"/>
                  </a:cubicBezTo>
                  <a:cubicBezTo>
                    <a:pt x="8621" y="23251"/>
                    <a:pt x="8726" y="23188"/>
                    <a:pt x="8809" y="23146"/>
                  </a:cubicBezTo>
                  <a:cubicBezTo>
                    <a:pt x="9060" y="23062"/>
                    <a:pt x="9311" y="22958"/>
                    <a:pt x="9542" y="22874"/>
                  </a:cubicBezTo>
                  <a:lnTo>
                    <a:pt x="9667" y="22832"/>
                  </a:lnTo>
                  <a:cubicBezTo>
                    <a:pt x="9814" y="23041"/>
                    <a:pt x="9939" y="23251"/>
                    <a:pt x="10086" y="23439"/>
                  </a:cubicBezTo>
                  <a:cubicBezTo>
                    <a:pt x="10190" y="23585"/>
                    <a:pt x="10274" y="23753"/>
                    <a:pt x="10316" y="23941"/>
                  </a:cubicBezTo>
                  <a:cubicBezTo>
                    <a:pt x="10368" y="24114"/>
                    <a:pt x="10533" y="24229"/>
                    <a:pt x="10707" y="24229"/>
                  </a:cubicBezTo>
                  <a:cubicBezTo>
                    <a:pt x="10744" y="24229"/>
                    <a:pt x="10781" y="24224"/>
                    <a:pt x="10818" y="24213"/>
                  </a:cubicBezTo>
                  <a:cubicBezTo>
                    <a:pt x="11027" y="24150"/>
                    <a:pt x="11132" y="23920"/>
                    <a:pt x="11048" y="23711"/>
                  </a:cubicBezTo>
                  <a:cubicBezTo>
                    <a:pt x="10964" y="23523"/>
                    <a:pt x="10881" y="23355"/>
                    <a:pt x="10755" y="23167"/>
                  </a:cubicBezTo>
                  <a:cubicBezTo>
                    <a:pt x="10651" y="22979"/>
                    <a:pt x="10525" y="22811"/>
                    <a:pt x="10399" y="22602"/>
                  </a:cubicBezTo>
                  <a:cubicBezTo>
                    <a:pt x="10379" y="22560"/>
                    <a:pt x="10358" y="22518"/>
                    <a:pt x="10337" y="22476"/>
                  </a:cubicBezTo>
                  <a:lnTo>
                    <a:pt x="10713" y="22309"/>
                  </a:lnTo>
                  <a:cubicBezTo>
                    <a:pt x="11048" y="22163"/>
                    <a:pt x="11383" y="22037"/>
                    <a:pt x="11718" y="21891"/>
                  </a:cubicBezTo>
                  <a:cubicBezTo>
                    <a:pt x="11927" y="21786"/>
                    <a:pt x="12157" y="21681"/>
                    <a:pt x="12366" y="21556"/>
                  </a:cubicBezTo>
                  <a:cubicBezTo>
                    <a:pt x="12471" y="21514"/>
                    <a:pt x="12555" y="21388"/>
                    <a:pt x="12555" y="21263"/>
                  </a:cubicBezTo>
                  <a:cubicBezTo>
                    <a:pt x="12576" y="21158"/>
                    <a:pt x="12555" y="21054"/>
                    <a:pt x="12513" y="20970"/>
                  </a:cubicBezTo>
                  <a:cubicBezTo>
                    <a:pt x="12304" y="20363"/>
                    <a:pt x="12073" y="19777"/>
                    <a:pt x="11864" y="19191"/>
                  </a:cubicBezTo>
                  <a:cubicBezTo>
                    <a:pt x="11843" y="19150"/>
                    <a:pt x="11843" y="19108"/>
                    <a:pt x="11822" y="19045"/>
                  </a:cubicBezTo>
                  <a:lnTo>
                    <a:pt x="11822" y="19045"/>
                  </a:lnTo>
                  <a:lnTo>
                    <a:pt x="14166" y="20300"/>
                  </a:lnTo>
                  <a:cubicBezTo>
                    <a:pt x="14124" y="20384"/>
                    <a:pt x="14103" y="20468"/>
                    <a:pt x="14061" y="20531"/>
                  </a:cubicBezTo>
                  <a:cubicBezTo>
                    <a:pt x="13956" y="20698"/>
                    <a:pt x="13873" y="20865"/>
                    <a:pt x="13789" y="21054"/>
                  </a:cubicBezTo>
                  <a:cubicBezTo>
                    <a:pt x="13475" y="21849"/>
                    <a:pt x="13015" y="22560"/>
                    <a:pt x="12659" y="23355"/>
                  </a:cubicBezTo>
                  <a:cubicBezTo>
                    <a:pt x="12534" y="23627"/>
                    <a:pt x="12366" y="23899"/>
                    <a:pt x="12241" y="24150"/>
                  </a:cubicBezTo>
                  <a:cubicBezTo>
                    <a:pt x="12178" y="24276"/>
                    <a:pt x="12136" y="24401"/>
                    <a:pt x="11990" y="24443"/>
                  </a:cubicBezTo>
                  <a:cubicBezTo>
                    <a:pt x="11969" y="24464"/>
                    <a:pt x="11948" y="24464"/>
                    <a:pt x="11927" y="24506"/>
                  </a:cubicBezTo>
                  <a:cubicBezTo>
                    <a:pt x="11864" y="24611"/>
                    <a:pt x="11760" y="24673"/>
                    <a:pt x="11634" y="24694"/>
                  </a:cubicBezTo>
                  <a:cubicBezTo>
                    <a:pt x="11571" y="24715"/>
                    <a:pt x="11487" y="24778"/>
                    <a:pt x="11404" y="24799"/>
                  </a:cubicBezTo>
                  <a:cubicBezTo>
                    <a:pt x="11069" y="24966"/>
                    <a:pt x="10755" y="25155"/>
                    <a:pt x="10441" y="25364"/>
                  </a:cubicBezTo>
                  <a:cubicBezTo>
                    <a:pt x="10253" y="25469"/>
                    <a:pt x="10190" y="25678"/>
                    <a:pt x="10295" y="25866"/>
                  </a:cubicBezTo>
                  <a:cubicBezTo>
                    <a:pt x="10351" y="25993"/>
                    <a:pt x="10474" y="26063"/>
                    <a:pt x="10600" y="26063"/>
                  </a:cubicBezTo>
                  <a:cubicBezTo>
                    <a:pt x="10660" y="26063"/>
                    <a:pt x="10722" y="26047"/>
                    <a:pt x="10776" y="26013"/>
                  </a:cubicBezTo>
                  <a:cubicBezTo>
                    <a:pt x="10943" y="25929"/>
                    <a:pt x="11090" y="25824"/>
                    <a:pt x="11236" y="25720"/>
                  </a:cubicBezTo>
                  <a:cubicBezTo>
                    <a:pt x="11487" y="25552"/>
                    <a:pt x="11760" y="25427"/>
                    <a:pt x="12052" y="25322"/>
                  </a:cubicBezTo>
                  <a:cubicBezTo>
                    <a:pt x="12199" y="25720"/>
                    <a:pt x="12345" y="26117"/>
                    <a:pt x="12450" y="26473"/>
                  </a:cubicBezTo>
                  <a:cubicBezTo>
                    <a:pt x="12492" y="26640"/>
                    <a:pt x="12576" y="26787"/>
                    <a:pt x="12638" y="26954"/>
                  </a:cubicBezTo>
                  <a:cubicBezTo>
                    <a:pt x="12710" y="27083"/>
                    <a:pt x="12826" y="27139"/>
                    <a:pt x="12943" y="27139"/>
                  </a:cubicBezTo>
                  <a:cubicBezTo>
                    <a:pt x="13166" y="27139"/>
                    <a:pt x="13390" y="26936"/>
                    <a:pt x="13308" y="26661"/>
                  </a:cubicBezTo>
                  <a:cubicBezTo>
                    <a:pt x="13245" y="26452"/>
                    <a:pt x="13182" y="26264"/>
                    <a:pt x="13099" y="26054"/>
                  </a:cubicBezTo>
                  <a:cubicBezTo>
                    <a:pt x="12973" y="25720"/>
                    <a:pt x="12827" y="25385"/>
                    <a:pt x="12680" y="25029"/>
                  </a:cubicBezTo>
                  <a:cubicBezTo>
                    <a:pt x="12638" y="24966"/>
                    <a:pt x="12638" y="24862"/>
                    <a:pt x="12680" y="24778"/>
                  </a:cubicBezTo>
                  <a:cubicBezTo>
                    <a:pt x="12868" y="24443"/>
                    <a:pt x="13036" y="24108"/>
                    <a:pt x="13203" y="23753"/>
                  </a:cubicBezTo>
                  <a:cubicBezTo>
                    <a:pt x="13308" y="23564"/>
                    <a:pt x="13412" y="23355"/>
                    <a:pt x="13496" y="23146"/>
                  </a:cubicBezTo>
                  <a:cubicBezTo>
                    <a:pt x="13747" y="22707"/>
                    <a:pt x="13977" y="22246"/>
                    <a:pt x="14208" y="21786"/>
                  </a:cubicBezTo>
                  <a:cubicBezTo>
                    <a:pt x="14228" y="21744"/>
                    <a:pt x="14249" y="21723"/>
                    <a:pt x="14270" y="21681"/>
                  </a:cubicBezTo>
                  <a:cubicBezTo>
                    <a:pt x="14291" y="21786"/>
                    <a:pt x="14291" y="21891"/>
                    <a:pt x="14270" y="21974"/>
                  </a:cubicBezTo>
                  <a:cubicBezTo>
                    <a:pt x="14187" y="22539"/>
                    <a:pt x="14187" y="23125"/>
                    <a:pt x="14061" y="23690"/>
                  </a:cubicBezTo>
                  <a:cubicBezTo>
                    <a:pt x="14019" y="23857"/>
                    <a:pt x="14082" y="24067"/>
                    <a:pt x="14228" y="24171"/>
                  </a:cubicBezTo>
                  <a:cubicBezTo>
                    <a:pt x="14563" y="24464"/>
                    <a:pt x="14898" y="24736"/>
                    <a:pt x="15233" y="25008"/>
                  </a:cubicBezTo>
                  <a:cubicBezTo>
                    <a:pt x="15421" y="25155"/>
                    <a:pt x="15630" y="25301"/>
                    <a:pt x="15819" y="25448"/>
                  </a:cubicBezTo>
                  <a:cubicBezTo>
                    <a:pt x="15756" y="25678"/>
                    <a:pt x="15672" y="25887"/>
                    <a:pt x="15609" y="26096"/>
                  </a:cubicBezTo>
                  <a:cubicBezTo>
                    <a:pt x="15547" y="26264"/>
                    <a:pt x="15484" y="26410"/>
                    <a:pt x="15421" y="26557"/>
                  </a:cubicBezTo>
                  <a:cubicBezTo>
                    <a:pt x="15337" y="26745"/>
                    <a:pt x="15254" y="26954"/>
                    <a:pt x="15149" y="27163"/>
                  </a:cubicBezTo>
                  <a:cubicBezTo>
                    <a:pt x="15024" y="27393"/>
                    <a:pt x="15170" y="27686"/>
                    <a:pt x="15442" y="27707"/>
                  </a:cubicBezTo>
                  <a:cubicBezTo>
                    <a:pt x="15589" y="27707"/>
                    <a:pt x="15735" y="27645"/>
                    <a:pt x="15798" y="27519"/>
                  </a:cubicBezTo>
                  <a:cubicBezTo>
                    <a:pt x="15840" y="27456"/>
                    <a:pt x="15881" y="27414"/>
                    <a:pt x="15902" y="27352"/>
                  </a:cubicBezTo>
                  <a:cubicBezTo>
                    <a:pt x="15986" y="27142"/>
                    <a:pt x="16049" y="26912"/>
                    <a:pt x="16133" y="26703"/>
                  </a:cubicBezTo>
                  <a:cubicBezTo>
                    <a:pt x="16237" y="26431"/>
                    <a:pt x="16363" y="26159"/>
                    <a:pt x="16467" y="25887"/>
                  </a:cubicBezTo>
                  <a:cubicBezTo>
                    <a:pt x="16467" y="25877"/>
                    <a:pt x="16473" y="25871"/>
                    <a:pt x="16478" y="25871"/>
                  </a:cubicBezTo>
                  <a:cubicBezTo>
                    <a:pt x="16483" y="25871"/>
                    <a:pt x="16488" y="25877"/>
                    <a:pt x="16488" y="25887"/>
                  </a:cubicBezTo>
                  <a:lnTo>
                    <a:pt x="17744" y="26703"/>
                  </a:lnTo>
                  <a:cubicBezTo>
                    <a:pt x="17806" y="26745"/>
                    <a:pt x="17911" y="26787"/>
                    <a:pt x="17995" y="26829"/>
                  </a:cubicBezTo>
                  <a:cubicBezTo>
                    <a:pt x="18031" y="26840"/>
                    <a:pt x="18068" y="26845"/>
                    <a:pt x="18104" y="26845"/>
                  </a:cubicBezTo>
                  <a:cubicBezTo>
                    <a:pt x="18273" y="26845"/>
                    <a:pt x="18424" y="26729"/>
                    <a:pt x="18476" y="26557"/>
                  </a:cubicBezTo>
                  <a:cubicBezTo>
                    <a:pt x="18539" y="26368"/>
                    <a:pt x="18434" y="26159"/>
                    <a:pt x="18225" y="26117"/>
                  </a:cubicBezTo>
                  <a:cubicBezTo>
                    <a:pt x="18141" y="26075"/>
                    <a:pt x="18078" y="26033"/>
                    <a:pt x="17995" y="25992"/>
                  </a:cubicBezTo>
                  <a:cubicBezTo>
                    <a:pt x="17786" y="25866"/>
                    <a:pt x="17555" y="25720"/>
                    <a:pt x="17346" y="25573"/>
                  </a:cubicBezTo>
                  <a:cubicBezTo>
                    <a:pt x="17137" y="25427"/>
                    <a:pt x="16928" y="25280"/>
                    <a:pt x="16718" y="25155"/>
                  </a:cubicBezTo>
                  <a:cubicBezTo>
                    <a:pt x="16802" y="24883"/>
                    <a:pt x="16886" y="24652"/>
                    <a:pt x="16949" y="24401"/>
                  </a:cubicBezTo>
                  <a:cubicBezTo>
                    <a:pt x="17053" y="24004"/>
                    <a:pt x="17158" y="23606"/>
                    <a:pt x="17262" y="23209"/>
                  </a:cubicBezTo>
                  <a:cubicBezTo>
                    <a:pt x="17325" y="23020"/>
                    <a:pt x="17262" y="22811"/>
                    <a:pt x="17116" y="22686"/>
                  </a:cubicBezTo>
                  <a:cubicBezTo>
                    <a:pt x="16886" y="22476"/>
                    <a:pt x="16677" y="22246"/>
                    <a:pt x="16488" y="21995"/>
                  </a:cubicBezTo>
                  <a:lnTo>
                    <a:pt x="15881" y="21367"/>
                  </a:lnTo>
                  <a:cubicBezTo>
                    <a:pt x="15840" y="21326"/>
                    <a:pt x="15798" y="21263"/>
                    <a:pt x="15756" y="21221"/>
                  </a:cubicBezTo>
                  <a:cubicBezTo>
                    <a:pt x="15768" y="21215"/>
                    <a:pt x="15780" y="21212"/>
                    <a:pt x="15792" y="21212"/>
                  </a:cubicBezTo>
                  <a:cubicBezTo>
                    <a:pt x="15820" y="21212"/>
                    <a:pt x="15846" y="21227"/>
                    <a:pt x="15861" y="21242"/>
                  </a:cubicBezTo>
                  <a:cubicBezTo>
                    <a:pt x="16467" y="21556"/>
                    <a:pt x="17053" y="21870"/>
                    <a:pt x="17660" y="22163"/>
                  </a:cubicBezTo>
                  <a:cubicBezTo>
                    <a:pt x="18058" y="22372"/>
                    <a:pt x="18455" y="22560"/>
                    <a:pt x="18853" y="22769"/>
                  </a:cubicBezTo>
                  <a:cubicBezTo>
                    <a:pt x="18957" y="22790"/>
                    <a:pt x="19020" y="22874"/>
                    <a:pt x="19041" y="22979"/>
                  </a:cubicBezTo>
                  <a:cubicBezTo>
                    <a:pt x="19083" y="23230"/>
                    <a:pt x="19125" y="23481"/>
                    <a:pt x="19187" y="23711"/>
                  </a:cubicBezTo>
                  <a:cubicBezTo>
                    <a:pt x="19292" y="24025"/>
                    <a:pt x="19397" y="24339"/>
                    <a:pt x="19501" y="24652"/>
                  </a:cubicBezTo>
                  <a:cubicBezTo>
                    <a:pt x="19540" y="24808"/>
                    <a:pt x="19669" y="24927"/>
                    <a:pt x="19837" y="24927"/>
                  </a:cubicBezTo>
                  <a:cubicBezTo>
                    <a:pt x="19850" y="24927"/>
                    <a:pt x="19864" y="24926"/>
                    <a:pt x="19878" y="24924"/>
                  </a:cubicBezTo>
                  <a:cubicBezTo>
                    <a:pt x="20066" y="24904"/>
                    <a:pt x="20192" y="24736"/>
                    <a:pt x="20171" y="24548"/>
                  </a:cubicBezTo>
                  <a:cubicBezTo>
                    <a:pt x="20171" y="24380"/>
                    <a:pt x="20129" y="24192"/>
                    <a:pt x="20087" y="24025"/>
                  </a:cubicBezTo>
                  <a:cubicBezTo>
                    <a:pt x="19982" y="23669"/>
                    <a:pt x="19857" y="23292"/>
                    <a:pt x="19773" y="22937"/>
                  </a:cubicBezTo>
                  <a:cubicBezTo>
                    <a:pt x="19752" y="22895"/>
                    <a:pt x="19752" y="22832"/>
                    <a:pt x="19752" y="22790"/>
                  </a:cubicBezTo>
                  <a:cubicBezTo>
                    <a:pt x="19836" y="22769"/>
                    <a:pt x="19899" y="22748"/>
                    <a:pt x="19982" y="22728"/>
                  </a:cubicBezTo>
                  <a:cubicBezTo>
                    <a:pt x="20275" y="22665"/>
                    <a:pt x="20589" y="22644"/>
                    <a:pt x="20903" y="22644"/>
                  </a:cubicBezTo>
                  <a:cubicBezTo>
                    <a:pt x="21008" y="22644"/>
                    <a:pt x="21112" y="22623"/>
                    <a:pt x="21217" y="22602"/>
                  </a:cubicBezTo>
                  <a:cubicBezTo>
                    <a:pt x="21363" y="22560"/>
                    <a:pt x="21468" y="22435"/>
                    <a:pt x="21468" y="22267"/>
                  </a:cubicBezTo>
                  <a:cubicBezTo>
                    <a:pt x="21489" y="22121"/>
                    <a:pt x="21384" y="21974"/>
                    <a:pt x="21238" y="21932"/>
                  </a:cubicBezTo>
                  <a:cubicBezTo>
                    <a:pt x="21179" y="21918"/>
                    <a:pt x="21120" y="21903"/>
                    <a:pt x="21060" y="21903"/>
                  </a:cubicBezTo>
                  <a:cubicBezTo>
                    <a:pt x="21036" y="21903"/>
                    <a:pt x="21011" y="21905"/>
                    <a:pt x="20987" y="21911"/>
                  </a:cubicBezTo>
                  <a:cubicBezTo>
                    <a:pt x="20882" y="21911"/>
                    <a:pt x="20757" y="21932"/>
                    <a:pt x="20652" y="21932"/>
                  </a:cubicBezTo>
                  <a:cubicBezTo>
                    <a:pt x="20317" y="21932"/>
                    <a:pt x="19962" y="21995"/>
                    <a:pt x="19627" y="22079"/>
                  </a:cubicBezTo>
                  <a:cubicBezTo>
                    <a:pt x="19595" y="22100"/>
                    <a:pt x="19554" y="22110"/>
                    <a:pt x="19509" y="22110"/>
                  </a:cubicBezTo>
                  <a:cubicBezTo>
                    <a:pt x="19465" y="22110"/>
                    <a:pt x="19418" y="22100"/>
                    <a:pt x="19376" y="22079"/>
                  </a:cubicBezTo>
                  <a:cubicBezTo>
                    <a:pt x="19344" y="22068"/>
                    <a:pt x="19313" y="22063"/>
                    <a:pt x="19284" y="22063"/>
                  </a:cubicBezTo>
                  <a:cubicBezTo>
                    <a:pt x="19255" y="22063"/>
                    <a:pt x="19229" y="22068"/>
                    <a:pt x="19208" y="22079"/>
                  </a:cubicBezTo>
                  <a:cubicBezTo>
                    <a:pt x="19191" y="22084"/>
                    <a:pt x="19175" y="22087"/>
                    <a:pt x="19158" y="22087"/>
                  </a:cubicBezTo>
                  <a:cubicBezTo>
                    <a:pt x="19112" y="22087"/>
                    <a:pt x="19066" y="22068"/>
                    <a:pt x="19020" y="22037"/>
                  </a:cubicBezTo>
                  <a:lnTo>
                    <a:pt x="18246" y="21639"/>
                  </a:lnTo>
                  <a:cubicBezTo>
                    <a:pt x="17932" y="21493"/>
                    <a:pt x="17639" y="21326"/>
                    <a:pt x="17346" y="21179"/>
                  </a:cubicBezTo>
                  <a:cubicBezTo>
                    <a:pt x="16969" y="20991"/>
                    <a:pt x="16572" y="20803"/>
                    <a:pt x="16237" y="20635"/>
                  </a:cubicBezTo>
                  <a:cubicBezTo>
                    <a:pt x="15923" y="20447"/>
                    <a:pt x="15589" y="20279"/>
                    <a:pt x="15275" y="20112"/>
                  </a:cubicBezTo>
                  <a:cubicBezTo>
                    <a:pt x="15212" y="20070"/>
                    <a:pt x="15170" y="20028"/>
                    <a:pt x="15086" y="19987"/>
                  </a:cubicBezTo>
                  <a:lnTo>
                    <a:pt x="16258" y="17601"/>
                  </a:lnTo>
                  <a:cubicBezTo>
                    <a:pt x="16300" y="17706"/>
                    <a:pt x="16321" y="17748"/>
                    <a:pt x="16321" y="17810"/>
                  </a:cubicBezTo>
                  <a:cubicBezTo>
                    <a:pt x="16488" y="18417"/>
                    <a:pt x="16656" y="19003"/>
                    <a:pt x="16844" y="19610"/>
                  </a:cubicBezTo>
                  <a:cubicBezTo>
                    <a:pt x="16844" y="19652"/>
                    <a:pt x="16865" y="19715"/>
                    <a:pt x="16886" y="19756"/>
                  </a:cubicBezTo>
                  <a:cubicBezTo>
                    <a:pt x="16961" y="19888"/>
                    <a:pt x="17104" y="19969"/>
                    <a:pt x="17253" y="19969"/>
                  </a:cubicBezTo>
                  <a:cubicBezTo>
                    <a:pt x="17270" y="19969"/>
                    <a:pt x="17287" y="19968"/>
                    <a:pt x="17304" y="19966"/>
                  </a:cubicBezTo>
                  <a:cubicBezTo>
                    <a:pt x="17493" y="19945"/>
                    <a:pt x="17660" y="19924"/>
                    <a:pt x="17848" y="19882"/>
                  </a:cubicBezTo>
                  <a:cubicBezTo>
                    <a:pt x="18099" y="19840"/>
                    <a:pt x="18371" y="19777"/>
                    <a:pt x="18622" y="19715"/>
                  </a:cubicBezTo>
                  <a:lnTo>
                    <a:pt x="19480" y="19526"/>
                  </a:lnTo>
                  <a:cubicBezTo>
                    <a:pt x="19501" y="19652"/>
                    <a:pt x="19522" y="19798"/>
                    <a:pt x="19522" y="19924"/>
                  </a:cubicBezTo>
                  <a:cubicBezTo>
                    <a:pt x="19522" y="20217"/>
                    <a:pt x="19543" y="20531"/>
                    <a:pt x="19585" y="20844"/>
                  </a:cubicBezTo>
                  <a:cubicBezTo>
                    <a:pt x="19606" y="20928"/>
                    <a:pt x="19648" y="21012"/>
                    <a:pt x="19710" y="21095"/>
                  </a:cubicBezTo>
                  <a:cubicBezTo>
                    <a:pt x="19770" y="21191"/>
                    <a:pt x="19871" y="21239"/>
                    <a:pt x="19978" y="21239"/>
                  </a:cubicBezTo>
                  <a:cubicBezTo>
                    <a:pt x="20058" y="21239"/>
                    <a:pt x="20141" y="21212"/>
                    <a:pt x="20213" y="21158"/>
                  </a:cubicBezTo>
                  <a:cubicBezTo>
                    <a:pt x="20359" y="21033"/>
                    <a:pt x="20401" y="20823"/>
                    <a:pt x="20317" y="20635"/>
                  </a:cubicBezTo>
                  <a:cubicBezTo>
                    <a:pt x="20275" y="20531"/>
                    <a:pt x="20254" y="20405"/>
                    <a:pt x="20254" y="20300"/>
                  </a:cubicBezTo>
                  <a:cubicBezTo>
                    <a:pt x="20234" y="20133"/>
                    <a:pt x="20234" y="19966"/>
                    <a:pt x="20234" y="19819"/>
                  </a:cubicBezTo>
                  <a:cubicBezTo>
                    <a:pt x="20234" y="19694"/>
                    <a:pt x="20213" y="19547"/>
                    <a:pt x="20213" y="19422"/>
                  </a:cubicBezTo>
                  <a:cubicBezTo>
                    <a:pt x="20547" y="19317"/>
                    <a:pt x="20882" y="19233"/>
                    <a:pt x="21217" y="19129"/>
                  </a:cubicBezTo>
                  <a:lnTo>
                    <a:pt x="21384" y="19129"/>
                  </a:lnTo>
                  <a:cubicBezTo>
                    <a:pt x="21419" y="19137"/>
                    <a:pt x="21453" y="19141"/>
                    <a:pt x="21486" y="19141"/>
                  </a:cubicBezTo>
                  <a:cubicBezTo>
                    <a:pt x="21617" y="19141"/>
                    <a:pt x="21736" y="19078"/>
                    <a:pt x="21803" y="18961"/>
                  </a:cubicBezTo>
                  <a:cubicBezTo>
                    <a:pt x="21887" y="18857"/>
                    <a:pt x="21907" y="18710"/>
                    <a:pt x="21845" y="18606"/>
                  </a:cubicBezTo>
                  <a:cubicBezTo>
                    <a:pt x="21803" y="18480"/>
                    <a:pt x="21677" y="18396"/>
                    <a:pt x="21552" y="18396"/>
                  </a:cubicBezTo>
                  <a:cubicBezTo>
                    <a:pt x="21520" y="18386"/>
                    <a:pt x="21489" y="18381"/>
                    <a:pt x="21455" y="18381"/>
                  </a:cubicBezTo>
                  <a:cubicBezTo>
                    <a:pt x="21421" y="18381"/>
                    <a:pt x="21384" y="18386"/>
                    <a:pt x="21343" y="18396"/>
                  </a:cubicBezTo>
                  <a:cubicBezTo>
                    <a:pt x="21133" y="18438"/>
                    <a:pt x="20903" y="18480"/>
                    <a:pt x="20694" y="18543"/>
                  </a:cubicBezTo>
                  <a:cubicBezTo>
                    <a:pt x="20485" y="18585"/>
                    <a:pt x="20296" y="18626"/>
                    <a:pt x="20066" y="18689"/>
                  </a:cubicBezTo>
                  <a:lnTo>
                    <a:pt x="20066" y="18396"/>
                  </a:lnTo>
                  <a:cubicBezTo>
                    <a:pt x="20024" y="18020"/>
                    <a:pt x="19982" y="17622"/>
                    <a:pt x="19962" y="17225"/>
                  </a:cubicBezTo>
                  <a:cubicBezTo>
                    <a:pt x="19941" y="17120"/>
                    <a:pt x="19920" y="16974"/>
                    <a:pt x="19899" y="16869"/>
                  </a:cubicBezTo>
                  <a:cubicBezTo>
                    <a:pt x="19878" y="16764"/>
                    <a:pt x="19857" y="16660"/>
                    <a:pt x="19857" y="16576"/>
                  </a:cubicBezTo>
                  <a:cubicBezTo>
                    <a:pt x="19857" y="16327"/>
                    <a:pt x="19647" y="16131"/>
                    <a:pt x="19404" y="16131"/>
                  </a:cubicBezTo>
                  <a:cubicBezTo>
                    <a:pt x="19381" y="16131"/>
                    <a:pt x="19357" y="16133"/>
                    <a:pt x="19334" y="16137"/>
                  </a:cubicBezTo>
                  <a:cubicBezTo>
                    <a:pt x="18936" y="16137"/>
                    <a:pt x="18539" y="16157"/>
                    <a:pt x="18141" y="16157"/>
                  </a:cubicBezTo>
                  <a:cubicBezTo>
                    <a:pt x="18016" y="16178"/>
                    <a:pt x="17932" y="16199"/>
                    <a:pt x="17765" y="16199"/>
                  </a:cubicBezTo>
                  <a:lnTo>
                    <a:pt x="17283" y="16199"/>
                  </a:lnTo>
                  <a:lnTo>
                    <a:pt x="19187" y="14358"/>
                  </a:lnTo>
                  <a:cubicBezTo>
                    <a:pt x="19229" y="14379"/>
                    <a:pt x="19250" y="14421"/>
                    <a:pt x="19292" y="14442"/>
                  </a:cubicBezTo>
                  <a:cubicBezTo>
                    <a:pt x="19731" y="14860"/>
                    <a:pt x="20192" y="15279"/>
                    <a:pt x="20610" y="15697"/>
                  </a:cubicBezTo>
                  <a:cubicBezTo>
                    <a:pt x="21175" y="16262"/>
                    <a:pt x="21740" y="16827"/>
                    <a:pt x="22284" y="17392"/>
                  </a:cubicBezTo>
                  <a:cubicBezTo>
                    <a:pt x="22368" y="17476"/>
                    <a:pt x="22472" y="17538"/>
                    <a:pt x="22472" y="17685"/>
                  </a:cubicBezTo>
                  <a:cubicBezTo>
                    <a:pt x="22472" y="17727"/>
                    <a:pt x="22493" y="17769"/>
                    <a:pt x="22514" y="17790"/>
                  </a:cubicBezTo>
                  <a:cubicBezTo>
                    <a:pt x="22577" y="17852"/>
                    <a:pt x="22598" y="17957"/>
                    <a:pt x="22598" y="18041"/>
                  </a:cubicBezTo>
                  <a:cubicBezTo>
                    <a:pt x="22619" y="18396"/>
                    <a:pt x="22682" y="18752"/>
                    <a:pt x="22786" y="19087"/>
                  </a:cubicBezTo>
                  <a:cubicBezTo>
                    <a:pt x="22807" y="19212"/>
                    <a:pt x="22849" y="19317"/>
                    <a:pt x="22870" y="19443"/>
                  </a:cubicBezTo>
                  <a:cubicBezTo>
                    <a:pt x="22891" y="19568"/>
                    <a:pt x="22975" y="19652"/>
                    <a:pt x="23079" y="19715"/>
                  </a:cubicBezTo>
                  <a:cubicBezTo>
                    <a:pt x="23129" y="19742"/>
                    <a:pt x="23182" y="19754"/>
                    <a:pt x="23234" y="19754"/>
                  </a:cubicBezTo>
                  <a:cubicBezTo>
                    <a:pt x="23423" y="19754"/>
                    <a:pt x="23602" y="19593"/>
                    <a:pt x="23602" y="19380"/>
                  </a:cubicBezTo>
                  <a:cubicBezTo>
                    <a:pt x="23581" y="19191"/>
                    <a:pt x="23540" y="19003"/>
                    <a:pt x="23477" y="18836"/>
                  </a:cubicBezTo>
                  <a:cubicBezTo>
                    <a:pt x="23372" y="18543"/>
                    <a:pt x="23330" y="18229"/>
                    <a:pt x="23330" y="17915"/>
                  </a:cubicBezTo>
                  <a:cubicBezTo>
                    <a:pt x="23498" y="17894"/>
                    <a:pt x="23644" y="17873"/>
                    <a:pt x="23791" y="17873"/>
                  </a:cubicBezTo>
                  <a:cubicBezTo>
                    <a:pt x="24084" y="17852"/>
                    <a:pt x="24397" y="17852"/>
                    <a:pt x="24690" y="17852"/>
                  </a:cubicBezTo>
                  <a:cubicBezTo>
                    <a:pt x="24816" y="17852"/>
                    <a:pt x="24941" y="17852"/>
                    <a:pt x="25088" y="17831"/>
                  </a:cubicBezTo>
                  <a:cubicBezTo>
                    <a:pt x="25276" y="17790"/>
                    <a:pt x="25402" y="17622"/>
                    <a:pt x="25402" y="17434"/>
                  </a:cubicBezTo>
                  <a:cubicBezTo>
                    <a:pt x="25382" y="17258"/>
                    <a:pt x="25216" y="17118"/>
                    <a:pt x="25040" y="17118"/>
                  </a:cubicBezTo>
                  <a:cubicBezTo>
                    <a:pt x="25028" y="17118"/>
                    <a:pt x="25016" y="17119"/>
                    <a:pt x="25004" y="17120"/>
                  </a:cubicBezTo>
                  <a:lnTo>
                    <a:pt x="24900" y="17120"/>
                  </a:lnTo>
                  <a:cubicBezTo>
                    <a:pt x="24764" y="17115"/>
                    <a:pt x="24629" y="17112"/>
                    <a:pt x="24495" y="17112"/>
                  </a:cubicBezTo>
                  <a:cubicBezTo>
                    <a:pt x="24093" y="17112"/>
                    <a:pt x="23696" y="17136"/>
                    <a:pt x="23288" y="17183"/>
                  </a:cubicBezTo>
                  <a:cubicBezTo>
                    <a:pt x="23270" y="17186"/>
                    <a:pt x="23253" y="17188"/>
                    <a:pt x="23236" y="17188"/>
                  </a:cubicBezTo>
                  <a:cubicBezTo>
                    <a:pt x="23156" y="17188"/>
                    <a:pt x="23089" y="17147"/>
                    <a:pt x="23037" y="17078"/>
                  </a:cubicBezTo>
                  <a:cubicBezTo>
                    <a:pt x="22807" y="16869"/>
                    <a:pt x="22598" y="16639"/>
                    <a:pt x="22368" y="16409"/>
                  </a:cubicBezTo>
                  <a:cubicBezTo>
                    <a:pt x="22054" y="16095"/>
                    <a:pt x="21740" y="15781"/>
                    <a:pt x="21405" y="15467"/>
                  </a:cubicBezTo>
                  <a:lnTo>
                    <a:pt x="20694" y="14756"/>
                  </a:lnTo>
                  <a:lnTo>
                    <a:pt x="20568" y="14630"/>
                  </a:lnTo>
                  <a:cubicBezTo>
                    <a:pt x="20631" y="14630"/>
                    <a:pt x="20673" y="14651"/>
                    <a:pt x="20736" y="14672"/>
                  </a:cubicBezTo>
                  <a:lnTo>
                    <a:pt x="22012" y="15237"/>
                  </a:lnTo>
                  <a:cubicBezTo>
                    <a:pt x="22096" y="15258"/>
                    <a:pt x="22159" y="15300"/>
                    <a:pt x="22221" y="15362"/>
                  </a:cubicBezTo>
                  <a:cubicBezTo>
                    <a:pt x="22354" y="15462"/>
                    <a:pt x="22510" y="15515"/>
                    <a:pt x="22664" y="15515"/>
                  </a:cubicBezTo>
                  <a:cubicBezTo>
                    <a:pt x="22802" y="15515"/>
                    <a:pt x="22940" y="15472"/>
                    <a:pt x="23058" y="15383"/>
                  </a:cubicBezTo>
                  <a:cubicBezTo>
                    <a:pt x="23372" y="15174"/>
                    <a:pt x="23686" y="14986"/>
                    <a:pt x="24000" y="14777"/>
                  </a:cubicBezTo>
                  <a:cubicBezTo>
                    <a:pt x="24230" y="14630"/>
                    <a:pt x="24418" y="14463"/>
                    <a:pt x="24648" y="14316"/>
                  </a:cubicBezTo>
                  <a:lnTo>
                    <a:pt x="25820" y="15258"/>
                  </a:lnTo>
                  <a:cubicBezTo>
                    <a:pt x="25904" y="15321"/>
                    <a:pt x="25967" y="15383"/>
                    <a:pt x="26029" y="15446"/>
                  </a:cubicBezTo>
                  <a:cubicBezTo>
                    <a:pt x="26096" y="15552"/>
                    <a:pt x="26204" y="15608"/>
                    <a:pt x="26317" y="15608"/>
                  </a:cubicBezTo>
                  <a:cubicBezTo>
                    <a:pt x="26382" y="15608"/>
                    <a:pt x="26449" y="15589"/>
                    <a:pt x="26511" y="15551"/>
                  </a:cubicBezTo>
                  <a:cubicBezTo>
                    <a:pt x="26678" y="15467"/>
                    <a:pt x="26741" y="15258"/>
                    <a:pt x="26657" y="15069"/>
                  </a:cubicBezTo>
                  <a:cubicBezTo>
                    <a:pt x="26615" y="14986"/>
                    <a:pt x="26553" y="14923"/>
                    <a:pt x="26490" y="14860"/>
                  </a:cubicBezTo>
                  <a:cubicBezTo>
                    <a:pt x="26301" y="14693"/>
                    <a:pt x="26113" y="14567"/>
                    <a:pt x="25925" y="14400"/>
                  </a:cubicBezTo>
                  <a:lnTo>
                    <a:pt x="25255" y="13856"/>
                  </a:lnTo>
                  <a:lnTo>
                    <a:pt x="25967" y="13270"/>
                  </a:lnTo>
                  <a:cubicBezTo>
                    <a:pt x="26134" y="13124"/>
                    <a:pt x="26322" y="12998"/>
                    <a:pt x="26490" y="12831"/>
                  </a:cubicBezTo>
                  <a:cubicBezTo>
                    <a:pt x="26553" y="12768"/>
                    <a:pt x="26615" y="12684"/>
                    <a:pt x="26657" y="12600"/>
                  </a:cubicBezTo>
                  <a:cubicBezTo>
                    <a:pt x="26720" y="12412"/>
                    <a:pt x="26657" y="12224"/>
                    <a:pt x="26490" y="12140"/>
                  </a:cubicBezTo>
                  <a:cubicBezTo>
                    <a:pt x="26432" y="12111"/>
                    <a:pt x="26372" y="12097"/>
                    <a:pt x="26314" y="12097"/>
                  </a:cubicBezTo>
                  <a:cubicBezTo>
                    <a:pt x="26203" y="12097"/>
                    <a:pt x="26098" y="12149"/>
                    <a:pt x="26029" y="12245"/>
                  </a:cubicBezTo>
                  <a:cubicBezTo>
                    <a:pt x="25988" y="12308"/>
                    <a:pt x="25925" y="12349"/>
                    <a:pt x="25862" y="12412"/>
                  </a:cubicBezTo>
                  <a:cubicBezTo>
                    <a:pt x="25653" y="12580"/>
                    <a:pt x="25423" y="12789"/>
                    <a:pt x="25213" y="12935"/>
                  </a:cubicBezTo>
                  <a:cubicBezTo>
                    <a:pt x="25025" y="13082"/>
                    <a:pt x="24837" y="13228"/>
                    <a:pt x="24628" y="13375"/>
                  </a:cubicBezTo>
                  <a:cubicBezTo>
                    <a:pt x="24397" y="13228"/>
                    <a:pt x="24188" y="13061"/>
                    <a:pt x="23958" y="12914"/>
                  </a:cubicBezTo>
                  <a:cubicBezTo>
                    <a:pt x="23644" y="12684"/>
                    <a:pt x="23288" y="12496"/>
                    <a:pt x="22954" y="12266"/>
                  </a:cubicBezTo>
                  <a:cubicBezTo>
                    <a:pt x="22873" y="12208"/>
                    <a:pt x="22767" y="12176"/>
                    <a:pt x="22661" y="12176"/>
                  </a:cubicBezTo>
                  <a:cubicBezTo>
                    <a:pt x="22573" y="12176"/>
                    <a:pt x="22485" y="12198"/>
                    <a:pt x="22410" y="12245"/>
                  </a:cubicBezTo>
                  <a:cubicBezTo>
                    <a:pt x="22159" y="12412"/>
                    <a:pt x="21866" y="12538"/>
                    <a:pt x="21594" y="12621"/>
                  </a:cubicBezTo>
                  <a:lnTo>
                    <a:pt x="21531" y="12642"/>
                  </a:lnTo>
                  <a:lnTo>
                    <a:pt x="20694" y="13040"/>
                  </a:lnTo>
                  <a:cubicBezTo>
                    <a:pt x="20652" y="13061"/>
                    <a:pt x="20610" y="13082"/>
                    <a:pt x="20568" y="13082"/>
                  </a:cubicBezTo>
                  <a:lnTo>
                    <a:pt x="20547" y="13061"/>
                  </a:lnTo>
                  <a:cubicBezTo>
                    <a:pt x="20610" y="13019"/>
                    <a:pt x="20652" y="12977"/>
                    <a:pt x="20694" y="12935"/>
                  </a:cubicBezTo>
                  <a:lnTo>
                    <a:pt x="21531" y="12098"/>
                  </a:lnTo>
                  <a:lnTo>
                    <a:pt x="21928" y="11701"/>
                  </a:lnTo>
                  <a:cubicBezTo>
                    <a:pt x="22159" y="11492"/>
                    <a:pt x="22368" y="11282"/>
                    <a:pt x="22577" y="11073"/>
                  </a:cubicBezTo>
                  <a:cubicBezTo>
                    <a:pt x="22744" y="10906"/>
                    <a:pt x="22912" y="10738"/>
                    <a:pt x="23079" y="10571"/>
                  </a:cubicBezTo>
                  <a:cubicBezTo>
                    <a:pt x="23100" y="10529"/>
                    <a:pt x="23163" y="10508"/>
                    <a:pt x="23205" y="10508"/>
                  </a:cubicBezTo>
                  <a:cubicBezTo>
                    <a:pt x="23351" y="10508"/>
                    <a:pt x="23477" y="10529"/>
                    <a:pt x="23623" y="10550"/>
                  </a:cubicBezTo>
                  <a:cubicBezTo>
                    <a:pt x="23960" y="10581"/>
                    <a:pt x="24308" y="10600"/>
                    <a:pt x="24651" y="10600"/>
                  </a:cubicBezTo>
                  <a:cubicBezTo>
                    <a:pt x="24777" y="10600"/>
                    <a:pt x="24902" y="10597"/>
                    <a:pt x="25025" y="10592"/>
                  </a:cubicBezTo>
                  <a:cubicBezTo>
                    <a:pt x="25213" y="10592"/>
                    <a:pt x="25360" y="10466"/>
                    <a:pt x="25381" y="10278"/>
                  </a:cubicBezTo>
                  <a:cubicBezTo>
                    <a:pt x="25402" y="10111"/>
                    <a:pt x="25297" y="9943"/>
                    <a:pt x="25130" y="9901"/>
                  </a:cubicBezTo>
                  <a:cubicBezTo>
                    <a:pt x="25046" y="9880"/>
                    <a:pt x="24962" y="9859"/>
                    <a:pt x="24900" y="9859"/>
                  </a:cubicBezTo>
                  <a:cubicBezTo>
                    <a:pt x="24502" y="9839"/>
                    <a:pt x="24104" y="9839"/>
                    <a:pt x="23728" y="9818"/>
                  </a:cubicBezTo>
                  <a:cubicBezTo>
                    <a:pt x="23689" y="9823"/>
                    <a:pt x="23651" y="9826"/>
                    <a:pt x="23614" y="9826"/>
                  </a:cubicBezTo>
                  <a:cubicBezTo>
                    <a:pt x="23514" y="9826"/>
                    <a:pt x="23422" y="9806"/>
                    <a:pt x="23330" y="9776"/>
                  </a:cubicBezTo>
                  <a:lnTo>
                    <a:pt x="23330" y="9713"/>
                  </a:lnTo>
                  <a:cubicBezTo>
                    <a:pt x="23330" y="9378"/>
                    <a:pt x="23393" y="9064"/>
                    <a:pt x="23498" y="8751"/>
                  </a:cubicBezTo>
                  <a:cubicBezTo>
                    <a:pt x="23540" y="8604"/>
                    <a:pt x="23581" y="8479"/>
                    <a:pt x="23581" y="8332"/>
                  </a:cubicBezTo>
                  <a:cubicBezTo>
                    <a:pt x="23602" y="8144"/>
                    <a:pt x="23456" y="7976"/>
                    <a:pt x="23267" y="7976"/>
                  </a:cubicBezTo>
                  <a:cubicBezTo>
                    <a:pt x="23246" y="7971"/>
                    <a:pt x="23224" y="7969"/>
                    <a:pt x="23203" y="7969"/>
                  </a:cubicBezTo>
                  <a:cubicBezTo>
                    <a:pt x="23042" y="7969"/>
                    <a:pt x="22907" y="8103"/>
                    <a:pt x="22870" y="8269"/>
                  </a:cubicBezTo>
                  <a:cubicBezTo>
                    <a:pt x="22849" y="8395"/>
                    <a:pt x="22807" y="8520"/>
                    <a:pt x="22765" y="8646"/>
                  </a:cubicBezTo>
                  <a:cubicBezTo>
                    <a:pt x="22682" y="8981"/>
                    <a:pt x="22619" y="9315"/>
                    <a:pt x="22598" y="9671"/>
                  </a:cubicBezTo>
                  <a:cubicBezTo>
                    <a:pt x="22598" y="9713"/>
                    <a:pt x="22598" y="9755"/>
                    <a:pt x="22598" y="9797"/>
                  </a:cubicBezTo>
                  <a:cubicBezTo>
                    <a:pt x="22535" y="9922"/>
                    <a:pt x="22472" y="10069"/>
                    <a:pt x="22451" y="10215"/>
                  </a:cubicBezTo>
                  <a:cubicBezTo>
                    <a:pt x="22451" y="10236"/>
                    <a:pt x="22431" y="10236"/>
                    <a:pt x="22410" y="10257"/>
                  </a:cubicBezTo>
                  <a:cubicBezTo>
                    <a:pt x="22200" y="10487"/>
                    <a:pt x="21991" y="10696"/>
                    <a:pt x="21782" y="10906"/>
                  </a:cubicBezTo>
                  <a:cubicBezTo>
                    <a:pt x="21635" y="11052"/>
                    <a:pt x="21468" y="11199"/>
                    <a:pt x="21322" y="11345"/>
                  </a:cubicBezTo>
                  <a:cubicBezTo>
                    <a:pt x="20715" y="11994"/>
                    <a:pt x="20066" y="12580"/>
                    <a:pt x="19438" y="13186"/>
                  </a:cubicBezTo>
                  <a:cubicBezTo>
                    <a:pt x="19376" y="13249"/>
                    <a:pt x="19313" y="13312"/>
                    <a:pt x="19229" y="13375"/>
                  </a:cubicBezTo>
                  <a:cubicBezTo>
                    <a:pt x="18581" y="12768"/>
                    <a:pt x="17953" y="12161"/>
                    <a:pt x="17304" y="11533"/>
                  </a:cubicBezTo>
                  <a:lnTo>
                    <a:pt x="17409" y="11533"/>
                  </a:lnTo>
                  <a:cubicBezTo>
                    <a:pt x="17848" y="11575"/>
                    <a:pt x="18288" y="11596"/>
                    <a:pt x="18748" y="11596"/>
                  </a:cubicBezTo>
                  <a:cubicBezTo>
                    <a:pt x="18936" y="11596"/>
                    <a:pt x="19146" y="11596"/>
                    <a:pt x="19355" y="11617"/>
                  </a:cubicBezTo>
                  <a:cubicBezTo>
                    <a:pt x="19380" y="11621"/>
                    <a:pt x="19406" y="11623"/>
                    <a:pt x="19431" y="11623"/>
                  </a:cubicBezTo>
                  <a:cubicBezTo>
                    <a:pt x="19672" y="11623"/>
                    <a:pt x="19878" y="11445"/>
                    <a:pt x="19878" y="11199"/>
                  </a:cubicBezTo>
                  <a:cubicBezTo>
                    <a:pt x="19920" y="10885"/>
                    <a:pt x="19962" y="10592"/>
                    <a:pt x="20003" y="10278"/>
                  </a:cubicBezTo>
                  <a:cubicBezTo>
                    <a:pt x="20024" y="10048"/>
                    <a:pt x="20045" y="9818"/>
                    <a:pt x="20066" y="9587"/>
                  </a:cubicBezTo>
                  <a:cubicBezTo>
                    <a:pt x="20087" y="9420"/>
                    <a:pt x="20087" y="9253"/>
                    <a:pt x="20108" y="9064"/>
                  </a:cubicBezTo>
                  <a:lnTo>
                    <a:pt x="20192" y="9064"/>
                  </a:lnTo>
                  <a:cubicBezTo>
                    <a:pt x="20422" y="9127"/>
                    <a:pt x="20652" y="9190"/>
                    <a:pt x="20882" y="9253"/>
                  </a:cubicBezTo>
                  <a:cubicBezTo>
                    <a:pt x="21112" y="9336"/>
                    <a:pt x="21343" y="9357"/>
                    <a:pt x="21573" y="9357"/>
                  </a:cubicBezTo>
                  <a:cubicBezTo>
                    <a:pt x="21824" y="9336"/>
                    <a:pt x="21991" y="9085"/>
                    <a:pt x="21887" y="8876"/>
                  </a:cubicBezTo>
                  <a:cubicBezTo>
                    <a:pt x="21803" y="8709"/>
                    <a:pt x="21635" y="8604"/>
                    <a:pt x="21447" y="8604"/>
                  </a:cubicBezTo>
                  <a:cubicBezTo>
                    <a:pt x="21322" y="8604"/>
                    <a:pt x="21217" y="8604"/>
                    <a:pt x="21091" y="8562"/>
                  </a:cubicBezTo>
                  <a:cubicBezTo>
                    <a:pt x="20966" y="8541"/>
                    <a:pt x="20840" y="8499"/>
                    <a:pt x="20715" y="8458"/>
                  </a:cubicBezTo>
                  <a:lnTo>
                    <a:pt x="20254" y="8353"/>
                  </a:lnTo>
                  <a:cubicBezTo>
                    <a:pt x="20254" y="8018"/>
                    <a:pt x="20254" y="7704"/>
                    <a:pt x="20275" y="7390"/>
                  </a:cubicBezTo>
                  <a:cubicBezTo>
                    <a:pt x="20275" y="7307"/>
                    <a:pt x="20317" y="7202"/>
                    <a:pt x="20359" y="7118"/>
                  </a:cubicBezTo>
                  <a:cubicBezTo>
                    <a:pt x="20422" y="6972"/>
                    <a:pt x="20422" y="6805"/>
                    <a:pt x="20317" y="6679"/>
                  </a:cubicBezTo>
                  <a:cubicBezTo>
                    <a:pt x="20244" y="6564"/>
                    <a:pt x="20129" y="6506"/>
                    <a:pt x="20014" y="6506"/>
                  </a:cubicBezTo>
                  <a:cubicBezTo>
                    <a:pt x="19899" y="6506"/>
                    <a:pt x="19784" y="6564"/>
                    <a:pt x="19710" y="6679"/>
                  </a:cubicBezTo>
                  <a:cubicBezTo>
                    <a:pt x="19669" y="6721"/>
                    <a:pt x="19648" y="6784"/>
                    <a:pt x="19648" y="6846"/>
                  </a:cubicBezTo>
                  <a:cubicBezTo>
                    <a:pt x="19606" y="7077"/>
                    <a:pt x="19585" y="7286"/>
                    <a:pt x="19564" y="7516"/>
                  </a:cubicBezTo>
                  <a:cubicBezTo>
                    <a:pt x="19543" y="7642"/>
                    <a:pt x="19564" y="7788"/>
                    <a:pt x="19543" y="7893"/>
                  </a:cubicBezTo>
                  <a:cubicBezTo>
                    <a:pt x="19543" y="7997"/>
                    <a:pt x="19522" y="8123"/>
                    <a:pt x="19501" y="8227"/>
                  </a:cubicBezTo>
                  <a:cubicBezTo>
                    <a:pt x="19355" y="8186"/>
                    <a:pt x="19208" y="8165"/>
                    <a:pt x="19062" y="8123"/>
                  </a:cubicBezTo>
                  <a:cubicBezTo>
                    <a:pt x="18497" y="7976"/>
                    <a:pt x="17932" y="7851"/>
                    <a:pt x="17346" y="7788"/>
                  </a:cubicBezTo>
                  <a:cubicBezTo>
                    <a:pt x="17316" y="7782"/>
                    <a:pt x="17286" y="7779"/>
                    <a:pt x="17256" y="7779"/>
                  </a:cubicBezTo>
                  <a:cubicBezTo>
                    <a:pt x="17085" y="7779"/>
                    <a:pt x="16939" y="7881"/>
                    <a:pt x="16886" y="8060"/>
                  </a:cubicBezTo>
                  <a:cubicBezTo>
                    <a:pt x="16865" y="8102"/>
                    <a:pt x="16844" y="8123"/>
                    <a:pt x="16844" y="8186"/>
                  </a:cubicBezTo>
                  <a:cubicBezTo>
                    <a:pt x="16677" y="8792"/>
                    <a:pt x="16488" y="9399"/>
                    <a:pt x="16321" y="10027"/>
                  </a:cubicBezTo>
                  <a:cubicBezTo>
                    <a:pt x="16300" y="10048"/>
                    <a:pt x="16300" y="10090"/>
                    <a:pt x="16279" y="10131"/>
                  </a:cubicBezTo>
                  <a:cubicBezTo>
                    <a:pt x="15881" y="9315"/>
                    <a:pt x="15505" y="8520"/>
                    <a:pt x="15128" y="7746"/>
                  </a:cubicBezTo>
                  <a:cubicBezTo>
                    <a:pt x="15149" y="7725"/>
                    <a:pt x="15170" y="7704"/>
                    <a:pt x="15212" y="7683"/>
                  </a:cubicBezTo>
                  <a:cubicBezTo>
                    <a:pt x="15421" y="7579"/>
                    <a:pt x="15630" y="7474"/>
                    <a:pt x="15840" y="7349"/>
                  </a:cubicBezTo>
                  <a:cubicBezTo>
                    <a:pt x="16593" y="6867"/>
                    <a:pt x="17409" y="6554"/>
                    <a:pt x="18162" y="6114"/>
                  </a:cubicBezTo>
                  <a:cubicBezTo>
                    <a:pt x="18413" y="5989"/>
                    <a:pt x="18664" y="5863"/>
                    <a:pt x="18915" y="5738"/>
                  </a:cubicBezTo>
                  <a:cubicBezTo>
                    <a:pt x="19011" y="5674"/>
                    <a:pt x="19119" y="5646"/>
                    <a:pt x="19221" y="5646"/>
                  </a:cubicBezTo>
                  <a:cubicBezTo>
                    <a:pt x="19252" y="5646"/>
                    <a:pt x="19283" y="5649"/>
                    <a:pt x="19313" y="5654"/>
                  </a:cubicBezTo>
                  <a:cubicBezTo>
                    <a:pt x="19355" y="5654"/>
                    <a:pt x="19397" y="5654"/>
                    <a:pt x="19418" y="5633"/>
                  </a:cubicBezTo>
                  <a:cubicBezTo>
                    <a:pt x="19459" y="5612"/>
                    <a:pt x="19506" y="5602"/>
                    <a:pt x="19554" y="5602"/>
                  </a:cubicBezTo>
                  <a:cubicBezTo>
                    <a:pt x="19601" y="5602"/>
                    <a:pt x="19648" y="5612"/>
                    <a:pt x="19690" y="5633"/>
                  </a:cubicBezTo>
                  <a:cubicBezTo>
                    <a:pt x="19752" y="5654"/>
                    <a:pt x="19815" y="5675"/>
                    <a:pt x="19878" y="5675"/>
                  </a:cubicBezTo>
                  <a:cubicBezTo>
                    <a:pt x="20192" y="5738"/>
                    <a:pt x="20527" y="5779"/>
                    <a:pt x="20840" y="5779"/>
                  </a:cubicBezTo>
                  <a:cubicBezTo>
                    <a:pt x="20945" y="5779"/>
                    <a:pt x="21050" y="5800"/>
                    <a:pt x="21133" y="5800"/>
                  </a:cubicBezTo>
                  <a:cubicBezTo>
                    <a:pt x="21322" y="5800"/>
                    <a:pt x="21468" y="5675"/>
                    <a:pt x="21510" y="5507"/>
                  </a:cubicBezTo>
                  <a:cubicBezTo>
                    <a:pt x="21531" y="5319"/>
                    <a:pt x="21426" y="5131"/>
                    <a:pt x="21238" y="5089"/>
                  </a:cubicBezTo>
                  <a:cubicBezTo>
                    <a:pt x="21154" y="5068"/>
                    <a:pt x="21050" y="5068"/>
                    <a:pt x="20966" y="5068"/>
                  </a:cubicBezTo>
                  <a:cubicBezTo>
                    <a:pt x="20757" y="5047"/>
                    <a:pt x="20568" y="5047"/>
                    <a:pt x="20359" y="5026"/>
                  </a:cubicBezTo>
                  <a:cubicBezTo>
                    <a:pt x="20171" y="5026"/>
                    <a:pt x="19982" y="4963"/>
                    <a:pt x="19794" y="4901"/>
                  </a:cubicBezTo>
                  <a:cubicBezTo>
                    <a:pt x="19794" y="4859"/>
                    <a:pt x="19794" y="4817"/>
                    <a:pt x="19794" y="4775"/>
                  </a:cubicBezTo>
                  <a:cubicBezTo>
                    <a:pt x="19899" y="4419"/>
                    <a:pt x="20003" y="4064"/>
                    <a:pt x="20108" y="3687"/>
                  </a:cubicBezTo>
                  <a:cubicBezTo>
                    <a:pt x="20171" y="3520"/>
                    <a:pt x="20192" y="3331"/>
                    <a:pt x="20213" y="3143"/>
                  </a:cubicBezTo>
                  <a:cubicBezTo>
                    <a:pt x="20234" y="2976"/>
                    <a:pt x="20108" y="2808"/>
                    <a:pt x="19920" y="2787"/>
                  </a:cubicBezTo>
                  <a:cubicBezTo>
                    <a:pt x="19906" y="2786"/>
                    <a:pt x="19891" y="2785"/>
                    <a:pt x="19877" y="2785"/>
                  </a:cubicBezTo>
                  <a:cubicBezTo>
                    <a:pt x="19722" y="2785"/>
                    <a:pt x="19560" y="2887"/>
                    <a:pt x="19522" y="3059"/>
                  </a:cubicBezTo>
                  <a:cubicBezTo>
                    <a:pt x="19459" y="3248"/>
                    <a:pt x="19376" y="3457"/>
                    <a:pt x="19334" y="3666"/>
                  </a:cubicBezTo>
                  <a:cubicBezTo>
                    <a:pt x="19229" y="4001"/>
                    <a:pt x="19146" y="4357"/>
                    <a:pt x="19062" y="4712"/>
                  </a:cubicBezTo>
                  <a:cubicBezTo>
                    <a:pt x="19062" y="4796"/>
                    <a:pt x="18999" y="4880"/>
                    <a:pt x="18915" y="4922"/>
                  </a:cubicBezTo>
                  <a:cubicBezTo>
                    <a:pt x="18560" y="5110"/>
                    <a:pt x="18204" y="5277"/>
                    <a:pt x="17848" y="5445"/>
                  </a:cubicBezTo>
                  <a:cubicBezTo>
                    <a:pt x="17660" y="5549"/>
                    <a:pt x="17472" y="5654"/>
                    <a:pt x="17283" y="5758"/>
                  </a:cubicBezTo>
                  <a:lnTo>
                    <a:pt x="15923" y="6449"/>
                  </a:lnTo>
                  <a:lnTo>
                    <a:pt x="15819" y="6491"/>
                  </a:lnTo>
                  <a:cubicBezTo>
                    <a:pt x="15840" y="6428"/>
                    <a:pt x="15861" y="6386"/>
                    <a:pt x="15902" y="6344"/>
                  </a:cubicBezTo>
                  <a:cubicBezTo>
                    <a:pt x="16216" y="6010"/>
                    <a:pt x="16509" y="5675"/>
                    <a:pt x="16823" y="5319"/>
                  </a:cubicBezTo>
                  <a:cubicBezTo>
                    <a:pt x="16886" y="5256"/>
                    <a:pt x="16949" y="5214"/>
                    <a:pt x="17011" y="5152"/>
                  </a:cubicBezTo>
                  <a:cubicBezTo>
                    <a:pt x="17095" y="5068"/>
                    <a:pt x="17179" y="4984"/>
                    <a:pt x="17241" y="4880"/>
                  </a:cubicBezTo>
                  <a:cubicBezTo>
                    <a:pt x="17283" y="4796"/>
                    <a:pt x="17325" y="4691"/>
                    <a:pt x="17325" y="4608"/>
                  </a:cubicBezTo>
                  <a:cubicBezTo>
                    <a:pt x="17325" y="4503"/>
                    <a:pt x="17304" y="4419"/>
                    <a:pt x="17262" y="4336"/>
                  </a:cubicBezTo>
                  <a:cubicBezTo>
                    <a:pt x="17179" y="3917"/>
                    <a:pt x="17074" y="3499"/>
                    <a:pt x="16928" y="3101"/>
                  </a:cubicBezTo>
                  <a:cubicBezTo>
                    <a:pt x="16865" y="2913"/>
                    <a:pt x="16823" y="2725"/>
                    <a:pt x="16760" y="2536"/>
                  </a:cubicBezTo>
                  <a:cubicBezTo>
                    <a:pt x="17158" y="2243"/>
                    <a:pt x="17576" y="1992"/>
                    <a:pt x="17974" y="1720"/>
                  </a:cubicBezTo>
                  <a:cubicBezTo>
                    <a:pt x="18078" y="1657"/>
                    <a:pt x="18183" y="1616"/>
                    <a:pt x="18309" y="1553"/>
                  </a:cubicBezTo>
                  <a:cubicBezTo>
                    <a:pt x="18455" y="1490"/>
                    <a:pt x="18539" y="1344"/>
                    <a:pt x="18539" y="1197"/>
                  </a:cubicBezTo>
                  <a:cubicBezTo>
                    <a:pt x="18518" y="1009"/>
                    <a:pt x="18371" y="883"/>
                    <a:pt x="18204" y="862"/>
                  </a:cubicBezTo>
                  <a:cubicBezTo>
                    <a:pt x="18178" y="857"/>
                    <a:pt x="18152" y="854"/>
                    <a:pt x="18126" y="854"/>
                  </a:cubicBezTo>
                  <a:cubicBezTo>
                    <a:pt x="18047" y="854"/>
                    <a:pt x="17969" y="878"/>
                    <a:pt x="17890" y="925"/>
                  </a:cubicBezTo>
                  <a:cubicBezTo>
                    <a:pt x="17786" y="988"/>
                    <a:pt x="17681" y="1051"/>
                    <a:pt x="17576" y="1134"/>
                  </a:cubicBezTo>
                  <a:lnTo>
                    <a:pt x="16551" y="1804"/>
                  </a:lnTo>
                  <a:cubicBezTo>
                    <a:pt x="16551" y="1804"/>
                    <a:pt x="16530" y="1825"/>
                    <a:pt x="16509" y="1825"/>
                  </a:cubicBezTo>
                  <a:lnTo>
                    <a:pt x="15965" y="423"/>
                  </a:lnTo>
                  <a:cubicBezTo>
                    <a:pt x="15923" y="276"/>
                    <a:pt x="15840" y="151"/>
                    <a:pt x="15735" y="67"/>
                  </a:cubicBezTo>
                  <a:cubicBezTo>
                    <a:pt x="15672" y="22"/>
                    <a:pt x="15597" y="0"/>
                    <a:pt x="15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Falling Snowflakes in Winter by Slidesgo">
  <a:themeElements>
    <a:clrScheme name="Simple Light">
      <a:dk1>
        <a:srgbClr val="33436F"/>
      </a:dk1>
      <a:lt1>
        <a:srgbClr val="AFC0EE"/>
      </a:lt1>
      <a:dk2>
        <a:srgbClr val="FFFFFF"/>
      </a:dk2>
      <a:lt2>
        <a:srgbClr val="6B7DB8"/>
      </a:lt2>
      <a:accent1>
        <a:srgbClr val="495EA5"/>
      </a:accent1>
      <a:accent2>
        <a:srgbClr val="FFFFFF"/>
      </a:accent2>
      <a:accent3>
        <a:srgbClr val="FFFFFF"/>
      </a:accent3>
      <a:accent4>
        <a:srgbClr val="FFFFFF"/>
      </a:accent4>
      <a:accent5>
        <a:srgbClr val="FFFFFF"/>
      </a:accent5>
      <a:accent6>
        <a:srgbClr val="FFFFFF"/>
      </a:accent6>
      <a:hlink>
        <a:srgbClr val="3343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1447</TotalTime>
  <Words>2053</Words>
  <Application>Microsoft Office PowerPoint</Application>
  <PresentationFormat>On-screen Show (16:9)</PresentationFormat>
  <Paragraphs>155</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Arial</vt:lpstr>
      <vt:lpstr>Nunito Light</vt:lpstr>
      <vt:lpstr>Bebas Neue</vt:lpstr>
      <vt:lpstr>Lato</vt:lpstr>
      <vt:lpstr>Berkshire Swash</vt:lpstr>
      <vt:lpstr>Falling Snowflakes in Winter by Slidesgo</vt:lpstr>
      <vt:lpstr>Absentee Voting Overview</vt:lpstr>
      <vt:lpstr>Voting By Mail</vt:lpstr>
      <vt:lpstr>Voting By Mail</vt:lpstr>
      <vt:lpstr>Voting By Mail</vt:lpstr>
      <vt:lpstr>Voting By Mail</vt:lpstr>
      <vt:lpstr>Voting By Mail</vt:lpstr>
      <vt:lpstr>Voting By Mail</vt:lpstr>
      <vt:lpstr>Voting By Mail</vt:lpstr>
      <vt:lpstr>Early Voting</vt:lpstr>
      <vt:lpstr>Early Voting</vt:lpstr>
      <vt:lpstr>Early Voting</vt:lpstr>
      <vt:lpstr>Early Voting</vt:lpstr>
      <vt:lpstr>Early Voting Remedies for Absentee Voters</vt:lpstr>
      <vt:lpstr>Election Day Remedies for Absentee Voters</vt:lpstr>
      <vt:lpstr>Reminders</vt:lpstr>
      <vt:lpstr>Absentee Ballot Security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Warycha, Valerie S</dc:creator>
  <cp:lastModifiedBy>Nussmeyer, Angela M</cp:lastModifiedBy>
  <cp:revision>4</cp:revision>
  <dcterms:modified xsi:type="dcterms:W3CDTF">2025-12-11T19:02:38Z</dcterms:modified>
</cp:coreProperties>
</file>