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256" r:id="rId5"/>
    <p:sldId id="327" r:id="rId6"/>
    <p:sldId id="329" r:id="rId7"/>
    <p:sldId id="309" r:id="rId8"/>
    <p:sldId id="308" r:id="rId9"/>
    <p:sldId id="330" r:id="rId10"/>
    <p:sldId id="335" r:id="rId11"/>
    <p:sldId id="331" r:id="rId12"/>
    <p:sldId id="333" r:id="rId13"/>
    <p:sldId id="334" r:id="rId14"/>
    <p:sldId id="311" r:id="rId15"/>
    <p:sldId id="276" r:id="rId1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orient="horz" pos="1776" userDrawn="1">
          <p15:clr>
            <a:srgbClr val="A4A3A4"/>
          </p15:clr>
        </p15:guide>
        <p15:guide id="4" orient="horz" pos="3240" userDrawn="1">
          <p15:clr>
            <a:srgbClr val="A4A3A4"/>
          </p15:clr>
        </p15:guide>
        <p15:guide id="5" pos="3840">
          <p15:clr>
            <a:srgbClr val="A4A3A4"/>
          </p15:clr>
        </p15:guide>
        <p15:guide id="6" pos="5664" userDrawn="1">
          <p15:clr>
            <a:srgbClr val="A4A3A4"/>
          </p15:clr>
        </p15:guide>
        <p15:guide id="7" pos="1536" userDrawn="1">
          <p15:clr>
            <a:srgbClr val="A4A3A4"/>
          </p15:clr>
        </p15:guide>
        <p15:guide id="8" orient="horz" pos="72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9"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921"/>
    <a:srgbClr val="BF8641"/>
    <a:srgbClr val="D98D30"/>
    <a:srgbClr val="BF67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18BF04-6E6A-4921-A2A5-6FC4B0CCD492}" v="5" dt="2026-08-18T14:03:27.3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83738" autoAdjust="0"/>
  </p:normalViewPr>
  <p:slideViewPr>
    <p:cSldViewPr snapToGrid="0">
      <p:cViewPr varScale="1">
        <p:scale>
          <a:sx n="72" d="100"/>
          <a:sy n="72" d="100"/>
        </p:scale>
        <p:origin x="1254" y="72"/>
      </p:cViewPr>
      <p:guideLst>
        <p:guide orient="horz" pos="1080"/>
        <p:guide orient="horz" pos="1776"/>
        <p:guide orient="horz" pos="3240"/>
        <p:guide pos="3840"/>
        <p:guide pos="5664"/>
        <p:guide pos="1536"/>
        <p:guide orient="horz" pos="720"/>
      </p:guideLst>
    </p:cSldViewPr>
  </p:slideViewPr>
  <p:notesTextViewPr>
    <p:cViewPr>
      <p:scale>
        <a:sx n="1" d="1"/>
        <a:sy n="1" d="1"/>
      </p:scale>
      <p:origin x="0" y="0"/>
    </p:cViewPr>
  </p:notesTextViewPr>
  <p:sorterViewPr>
    <p:cViewPr>
      <p:scale>
        <a:sx n="1" d="1"/>
        <a:sy n="1" d="1"/>
      </p:scale>
      <p:origin x="0" y="-1071"/>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BDD37D-224E-4A2E-8417-8C17D4A5C8D7}"/>
              </a:ext>
            </a:extLst>
          </p:cNvPr>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dirty="0"/>
          </a:p>
        </p:txBody>
      </p:sp>
      <p:sp>
        <p:nvSpPr>
          <p:cNvPr id="3" name="Date Placeholder 2">
            <a:extLst>
              <a:ext uri="{FF2B5EF4-FFF2-40B4-BE49-F238E27FC236}">
                <a16:creationId xmlns:a16="http://schemas.microsoft.com/office/drawing/2014/main" id="{EEB1C7EA-584A-4063-BBF8-F1D297349795}"/>
              </a:ext>
            </a:extLst>
          </p:cNvPr>
          <p:cNvSpPr>
            <a:spLocks noGrp="1"/>
          </p:cNvSpPr>
          <p:nvPr>
            <p:ph type="dt" sz="quarter" idx="1"/>
          </p:nvPr>
        </p:nvSpPr>
        <p:spPr>
          <a:xfrm>
            <a:off x="4143587" y="0"/>
            <a:ext cx="3169920" cy="481727"/>
          </a:xfrm>
          <a:prstGeom prst="rect">
            <a:avLst/>
          </a:prstGeom>
        </p:spPr>
        <p:txBody>
          <a:bodyPr vert="horz" lIns="96653" tIns="48327" rIns="96653" bIns="48327" rtlCol="0"/>
          <a:lstStyle>
            <a:lvl1pPr algn="r">
              <a:defRPr sz="1200"/>
            </a:lvl1pPr>
          </a:lstStyle>
          <a:p>
            <a:fld id="{6CE17B7C-60D9-405F-8753-390BD5F55D7A}" type="datetimeFigureOut">
              <a:rPr lang="en-US" smtClean="0"/>
              <a:t>9/2/2026</a:t>
            </a:fld>
            <a:endParaRPr lang="en-US" dirty="0"/>
          </a:p>
        </p:txBody>
      </p:sp>
      <p:sp>
        <p:nvSpPr>
          <p:cNvPr id="4" name="Footer Placeholder 3">
            <a:extLst>
              <a:ext uri="{FF2B5EF4-FFF2-40B4-BE49-F238E27FC236}">
                <a16:creationId xmlns:a16="http://schemas.microsoft.com/office/drawing/2014/main" id="{E22F4596-F6B6-4D9D-B156-71CCDAE4E8CC}"/>
              </a:ext>
            </a:extLst>
          </p:cNvPr>
          <p:cNvSpPr>
            <a:spLocks noGrp="1"/>
          </p:cNvSpPr>
          <p:nvPr>
            <p:ph type="ftr" sz="quarter" idx="2"/>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E234F26-69E4-4D77-8646-C93DD1E0AC42}"/>
              </a:ext>
            </a:extLst>
          </p:cNvPr>
          <p:cNvSpPr>
            <a:spLocks noGrp="1"/>
          </p:cNvSpPr>
          <p:nvPr>
            <p:ph type="sldNum" sz="quarter" idx="3"/>
          </p:nvPr>
        </p:nvSpPr>
        <p:spPr>
          <a:xfrm>
            <a:off x="4143587" y="9119475"/>
            <a:ext cx="3169920" cy="481726"/>
          </a:xfrm>
          <a:prstGeom prst="rect">
            <a:avLst/>
          </a:prstGeom>
        </p:spPr>
        <p:txBody>
          <a:bodyPr vert="horz" lIns="96653" tIns="48327" rIns="96653" bIns="48327" rtlCol="0" anchor="b"/>
          <a:lstStyle>
            <a:lvl1pPr algn="r">
              <a:defRPr sz="1200"/>
            </a:lvl1pPr>
          </a:lstStyle>
          <a:p>
            <a:fld id="{3768A390-5D0E-4E62-98EC-976C3766C450}" type="slidenum">
              <a:rPr lang="en-US" smtClean="0"/>
              <a:t>‹#›</a:t>
            </a:fld>
            <a:endParaRPr lang="en-US" dirty="0"/>
          </a:p>
        </p:txBody>
      </p:sp>
    </p:spTree>
    <p:extLst>
      <p:ext uri="{BB962C8B-B14F-4D97-AF65-F5344CB8AC3E}">
        <p14:creationId xmlns:p14="http://schemas.microsoft.com/office/powerpoint/2010/main" val="234227458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4T18:10:32.725"/>
    </inkml:context>
    <inkml:brush xml:id="br0">
      <inkml:brushProperty name="width" value="0.05" units="cm"/>
      <inkml:brushProperty name="height" value="0.05" units="cm"/>
      <inkml:brushProperty name="color" value="#AE198D"/>
      <inkml:brushProperty name="inkEffects" value="galaxy"/>
      <inkml:brushProperty name="anchorX" value="-5577.87012"/>
      <inkml:brushProperty name="anchorY" value="-3801.71582"/>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F1B3ADA9-1F11-4760-8ADD-071EFA0A529A}" type="datetimeFigureOut">
              <a:rPr lang="en-US" smtClean="0"/>
              <a:t>9/2/2026</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8B3784F3-2271-4F8D-A0BC-8F40E6849FE5}" type="slidenum">
              <a:rPr lang="en-US" smtClean="0"/>
              <a:t>‹#›</a:t>
            </a:fld>
            <a:endParaRPr lang="en-US" dirty="0"/>
          </a:p>
        </p:txBody>
      </p:sp>
    </p:spTree>
    <p:extLst>
      <p:ext uri="{BB962C8B-B14F-4D97-AF65-F5344CB8AC3E}">
        <p14:creationId xmlns:p14="http://schemas.microsoft.com/office/powerpoint/2010/main" val="1341245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3784F3-2271-4F8D-A0BC-8F40E6849FE5}" type="slidenum">
              <a:rPr lang="en-US" smtClean="0"/>
              <a:t>3</a:t>
            </a:fld>
            <a:endParaRPr lang="en-US" dirty="0"/>
          </a:p>
        </p:txBody>
      </p:sp>
    </p:spTree>
    <p:extLst>
      <p:ext uri="{BB962C8B-B14F-4D97-AF65-F5344CB8AC3E}">
        <p14:creationId xmlns:p14="http://schemas.microsoft.com/office/powerpoint/2010/main" val="3040586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3784F3-2271-4F8D-A0BC-8F40E6849FE5}" type="slidenum">
              <a:rPr lang="en-US" smtClean="0"/>
              <a:t>7</a:t>
            </a:fld>
            <a:endParaRPr lang="en-US" dirty="0"/>
          </a:p>
        </p:txBody>
      </p:sp>
    </p:spTree>
    <p:extLst>
      <p:ext uri="{BB962C8B-B14F-4D97-AF65-F5344CB8AC3E}">
        <p14:creationId xmlns:p14="http://schemas.microsoft.com/office/powerpoint/2010/main" val="3529016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3784F3-2271-4F8D-A0BC-8F40E6849FE5}" type="slidenum">
              <a:rPr lang="en-US" smtClean="0"/>
              <a:t>9</a:t>
            </a:fld>
            <a:endParaRPr lang="en-US" dirty="0"/>
          </a:p>
        </p:txBody>
      </p:sp>
    </p:spTree>
    <p:extLst>
      <p:ext uri="{BB962C8B-B14F-4D97-AF65-F5344CB8AC3E}">
        <p14:creationId xmlns:p14="http://schemas.microsoft.com/office/powerpoint/2010/main" val="3971142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a:p>
            <a:pPr marL="181225" indent="-181225">
              <a:buFontTx/>
              <a:buChar char="-"/>
            </a:pPr>
            <a:endParaRPr lang="en-US" dirty="0"/>
          </a:p>
        </p:txBody>
      </p:sp>
      <p:sp>
        <p:nvSpPr>
          <p:cNvPr id="4" name="Slide Number Placeholder 3"/>
          <p:cNvSpPr>
            <a:spLocks noGrp="1"/>
          </p:cNvSpPr>
          <p:nvPr>
            <p:ph type="sldNum" sz="quarter" idx="5"/>
          </p:nvPr>
        </p:nvSpPr>
        <p:spPr/>
        <p:txBody>
          <a:bodyPr/>
          <a:lstStyle/>
          <a:p>
            <a:fld id="{8B3784F3-2271-4F8D-A0BC-8F40E6849FE5}" type="slidenum">
              <a:rPr lang="en-US" smtClean="0"/>
              <a:t>10</a:t>
            </a:fld>
            <a:endParaRPr lang="en-US" dirty="0"/>
          </a:p>
        </p:txBody>
      </p:sp>
    </p:spTree>
    <p:extLst>
      <p:ext uri="{BB962C8B-B14F-4D97-AF65-F5344CB8AC3E}">
        <p14:creationId xmlns:p14="http://schemas.microsoft.com/office/powerpoint/2010/main" val="3085031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BDD9099-6901-40BC-B1DA-AD6ADD5C6099}"/>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userDrawn="1">
            <p:ph type="ctrTitle"/>
          </p:nvPr>
        </p:nvSpPr>
        <p:spPr>
          <a:xfrm>
            <a:off x="458724" y="4524231"/>
            <a:ext cx="11274552" cy="1162499"/>
          </a:xfrm>
          <a:solidFill>
            <a:schemeClr val="tx1">
              <a:alpha val="10000"/>
            </a:schemeClr>
          </a:solidFill>
          <a:ln w="38100">
            <a:solidFill>
              <a:schemeClr val="tx2"/>
            </a:solidFill>
          </a:ln>
        </p:spPr>
        <p:txBody>
          <a:bodyPr lIns="274320" anchor="ctr">
            <a:normAutofit/>
          </a:bodyPr>
          <a:lstStyle>
            <a:lvl1pPr algn="l">
              <a:lnSpc>
                <a:spcPct val="108000"/>
              </a:lnSpc>
              <a:defRPr sz="4400" spc="100" baseline="0">
                <a:solidFill>
                  <a:schemeClr val="accent5">
                    <a:lumMod val="20000"/>
                    <a:lumOff val="80000"/>
                  </a:schemeClr>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3D32955-BB06-40DE-A14A-2170FD41AD52}"/>
              </a:ext>
            </a:extLst>
          </p:cNvPr>
          <p:cNvSpPr>
            <a:spLocks noGrp="1"/>
          </p:cNvSpPr>
          <p:nvPr userDrawn="1">
            <p:ph type="subTitle" idx="1" hasCustomPrompt="1"/>
          </p:nvPr>
        </p:nvSpPr>
        <p:spPr>
          <a:xfrm>
            <a:off x="458723" y="5686727"/>
            <a:ext cx="5637271" cy="692639"/>
          </a:xfrm>
          <a:solidFill>
            <a:schemeClr val="tx1">
              <a:alpha val="10000"/>
            </a:schemeClr>
          </a:solidFill>
          <a:ln w="38100">
            <a:solidFill>
              <a:schemeClr val="tx2"/>
            </a:solidFill>
          </a:ln>
        </p:spPr>
        <p:txBody>
          <a:bodyPr lIns="274320" anchor="ctr">
            <a:normAutofit/>
          </a:bodyPr>
          <a:lstStyle>
            <a:lvl1pPr marL="0" indent="0" algn="l">
              <a:lnSpc>
                <a:spcPct val="108000"/>
              </a:lnSpc>
              <a:spcBef>
                <a:spcPts val="0"/>
              </a:spcBef>
              <a:buNone/>
              <a:defRPr sz="1800" cap="all" spc="100" baseline="0">
                <a:solidFill>
                  <a:schemeClr val="accent5">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
        <p:nvSpPr>
          <p:cNvPr id="9" name="Text Placeholder 8">
            <a:extLst>
              <a:ext uri="{FF2B5EF4-FFF2-40B4-BE49-F238E27FC236}">
                <a16:creationId xmlns:a16="http://schemas.microsoft.com/office/drawing/2014/main" id="{AEC85266-52B0-409F-8CE4-E444E424D5E1}"/>
              </a:ext>
            </a:extLst>
          </p:cNvPr>
          <p:cNvSpPr>
            <a:spLocks noGrp="1"/>
          </p:cNvSpPr>
          <p:nvPr userDrawn="1">
            <p:ph type="body" sz="quarter" idx="13" hasCustomPrompt="1"/>
          </p:nvPr>
        </p:nvSpPr>
        <p:spPr>
          <a:xfrm>
            <a:off x="6095993" y="5686727"/>
            <a:ext cx="5637269" cy="692638"/>
          </a:xfrm>
          <a:solidFill>
            <a:schemeClr val="tx1">
              <a:alpha val="10000"/>
            </a:schemeClr>
          </a:solidFill>
          <a:ln w="38100">
            <a:solidFill>
              <a:schemeClr val="tx2"/>
            </a:solidFill>
          </a:ln>
        </p:spPr>
        <p:txBody>
          <a:bodyPr lIns="274320" anchor="ctr">
            <a:normAutofit/>
          </a:bodyPr>
          <a:lstStyle>
            <a:lvl1pPr marL="0" indent="0" algn="l">
              <a:lnSpc>
                <a:spcPct val="108000"/>
              </a:lnSpc>
              <a:spcBef>
                <a:spcPts val="0"/>
              </a:spcBef>
              <a:buNone/>
              <a:defRPr sz="1800" cap="all" spc="100" baseline="0">
                <a:solidFill>
                  <a:schemeClr val="accent5">
                    <a:lumMod val="20000"/>
                    <a:lumOff val="80000"/>
                  </a:schemeClr>
                </a:solidFill>
              </a:defRPr>
            </a:lvl1pPr>
          </a:lstStyle>
          <a:p>
            <a:pPr lvl="0"/>
            <a:r>
              <a:rPr lang="en-US" dirty="0"/>
              <a:t>DATE</a:t>
            </a:r>
          </a:p>
        </p:txBody>
      </p:sp>
    </p:spTree>
    <p:extLst>
      <p:ext uri="{BB962C8B-B14F-4D97-AF65-F5344CB8AC3E}">
        <p14:creationId xmlns:p14="http://schemas.microsoft.com/office/powerpoint/2010/main" val="383958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with image">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8610CAC7-0287-4791-AA90-6C130B8730D8}"/>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FE9E034D-C1DD-48C0-BB6B-FDC6F8EBA558}"/>
              </a:ext>
            </a:extLst>
          </p:cNvPr>
          <p:cNvSpPr>
            <a:spLocks noGrp="1"/>
          </p:cNvSpPr>
          <p:nvPr>
            <p:ph type="title" hasCustomPrompt="1"/>
          </p:nvPr>
        </p:nvSpPr>
        <p:spPr>
          <a:xfrm>
            <a:off x="6638544" y="960120"/>
            <a:ext cx="4700016" cy="1325563"/>
          </a:xfrm>
        </p:spPr>
        <p:txBody>
          <a:bodyPr/>
          <a:lstStyle>
            <a:lvl1pPr algn="ctr">
              <a:defRPr>
                <a:solidFill>
                  <a:schemeClr val="accent3">
                    <a:lumMod val="25000"/>
                  </a:schemeClr>
                </a:solidFill>
              </a:defRPr>
            </a:lvl1pPr>
          </a:lstStyle>
          <a:p>
            <a:r>
              <a:rPr lang="en-US" dirty="0"/>
              <a:t>Click to edit title</a:t>
            </a:r>
          </a:p>
        </p:txBody>
      </p:sp>
      <p:sp>
        <p:nvSpPr>
          <p:cNvPr id="3" name="Text Placeholder 2">
            <a:extLst>
              <a:ext uri="{FF2B5EF4-FFF2-40B4-BE49-F238E27FC236}">
                <a16:creationId xmlns:a16="http://schemas.microsoft.com/office/drawing/2014/main" id="{D77FFB71-D3BF-4723-8C5E-44AD8F0E924D}"/>
              </a:ext>
            </a:extLst>
          </p:cNvPr>
          <p:cNvSpPr>
            <a:spLocks noGrp="1"/>
          </p:cNvSpPr>
          <p:nvPr>
            <p:ph type="body" idx="1" hasCustomPrompt="1"/>
          </p:nvPr>
        </p:nvSpPr>
        <p:spPr>
          <a:xfrm>
            <a:off x="6931152" y="2715768"/>
            <a:ext cx="4114800" cy="1188720"/>
          </a:xfrm>
        </p:spPr>
        <p:txBody>
          <a:bodyPr anchor="t">
            <a:normAutofit/>
          </a:bodyPr>
          <a:lstStyle>
            <a:lvl1pPr marL="0" indent="0" algn="ctr">
              <a:lnSpc>
                <a:spcPts val="2100"/>
              </a:lnSpc>
              <a:buNone/>
              <a:defRPr sz="1400" b="0">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5" name="Text Placeholder 4">
            <a:extLst>
              <a:ext uri="{FF2B5EF4-FFF2-40B4-BE49-F238E27FC236}">
                <a16:creationId xmlns:a16="http://schemas.microsoft.com/office/drawing/2014/main" id="{1714E40B-C52C-407A-9311-46FDCD84CB5A}"/>
              </a:ext>
            </a:extLst>
          </p:cNvPr>
          <p:cNvSpPr>
            <a:spLocks noGrp="1"/>
          </p:cNvSpPr>
          <p:nvPr>
            <p:ph type="body" sz="quarter" idx="3" hasCustomPrompt="1"/>
          </p:nvPr>
        </p:nvSpPr>
        <p:spPr>
          <a:xfrm>
            <a:off x="6931152" y="4663440"/>
            <a:ext cx="4114800" cy="1005840"/>
          </a:xfrm>
        </p:spPr>
        <p:txBody>
          <a:bodyPr anchor="t">
            <a:normAutofit/>
          </a:bodyPr>
          <a:lstStyle>
            <a:lvl1pPr marL="0" indent="0" algn="ctr">
              <a:lnSpc>
                <a:spcPts val="2100"/>
              </a:lnSpc>
              <a:buNone/>
              <a:defRPr sz="1400" b="0">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 </a:t>
            </a:r>
          </a:p>
        </p:txBody>
      </p:sp>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97C1F45E-8700-4861-AD21-BB7A09E1305A}"/>
              </a:ext>
            </a:extLst>
          </p:cNvPr>
          <p:cNvSpPr>
            <a:spLocks noGrp="1"/>
          </p:cNvSpPr>
          <p:nvPr>
            <p:ph type="ftr" sz="quarter" idx="11"/>
          </p:nvPr>
        </p:nvSpPr>
        <p:spPr/>
        <p:txBody>
          <a:bodyPr/>
          <a:lstStyle/>
          <a:p>
            <a:r>
              <a:rPr lang="en-US" dirty="0"/>
              <a:t>Conference presentation</a:t>
            </a:r>
          </a:p>
        </p:txBody>
      </p:sp>
      <p:sp>
        <p:nvSpPr>
          <p:cNvPr id="9" name="Slide Number Placeholder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123053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838200" y="749808"/>
            <a:ext cx="10515600" cy="914400"/>
          </a:xfrm>
        </p:spPr>
        <p:txBody>
          <a:bodyPr/>
          <a:lstStyle>
            <a:lvl1pPr algn="ctr">
              <a:defRPr>
                <a:solidFill>
                  <a:schemeClr val="accent3">
                    <a:lumMod val="25000"/>
                  </a:schemeClr>
                </a:solidFill>
              </a:defRPr>
            </a:lvl1pPr>
          </a:lstStyle>
          <a:p>
            <a:r>
              <a:rPr lang="en-US"/>
              <a:t>Click to edit Master title style</a:t>
            </a:r>
            <a:endParaRPr lang="en-ZA"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accent3">
                    <a:lumMod val="25000"/>
                  </a:schemeClr>
                </a:solidFill>
              </a:defRPr>
            </a:lvl1pPr>
          </a:lstStyle>
          <a:p>
            <a:r>
              <a:rPr lang="en-ZA" dirty="0"/>
              <a:t>Conference presentation</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accent3">
                    <a:lumMod val="25000"/>
                  </a:schemeClr>
                </a:solidFill>
              </a:defRPr>
            </a:lvl1pPr>
          </a:lstStyle>
          <a:p>
            <a:fld id="{19B51A1E-902D-48AF-9020-955120F399B6}" type="slidenum">
              <a:rPr lang="en-ZA" smtClean="0"/>
              <a:pPr/>
              <a:t>‹#›</a:t>
            </a:fld>
            <a:endParaRPr lang="en-ZA" dirty="0"/>
          </a:p>
        </p:txBody>
      </p:sp>
      <p:sp>
        <p:nvSpPr>
          <p:cNvPr id="35" name="Text Placeholder 10">
            <a:extLst>
              <a:ext uri="{FF2B5EF4-FFF2-40B4-BE49-F238E27FC236}">
                <a16:creationId xmlns:a16="http://schemas.microsoft.com/office/drawing/2014/main" id="{301DA176-9193-4B04-B599-C94E317913E0}"/>
              </a:ext>
            </a:extLst>
          </p:cNvPr>
          <p:cNvSpPr>
            <a:spLocks noGrp="1"/>
          </p:cNvSpPr>
          <p:nvPr>
            <p:ph type="body" sz="quarter" idx="33" hasCustomPrompt="1"/>
          </p:nvPr>
        </p:nvSpPr>
        <p:spPr>
          <a:xfrm>
            <a:off x="758952" y="3127677"/>
            <a:ext cx="1051560" cy="457200"/>
          </a:xfrm>
        </p:spPr>
        <p:txBody>
          <a:bodyPr anchor="ctr"/>
          <a:lstStyle>
            <a:lvl1pPr marL="0" indent="0" algn="ctr">
              <a:buNone/>
              <a:defRPr sz="1400" b="1" spc="300" baseline="0">
                <a:solidFill>
                  <a:schemeClr val="accent3">
                    <a:lumMod val="25000"/>
                  </a:schemeClr>
                </a:solidFill>
                <a:latin typeface="+mj-lt"/>
              </a:defRPr>
            </a:lvl1pPr>
          </a:lstStyle>
          <a:p>
            <a:pPr lvl="0"/>
            <a:r>
              <a:rPr lang="en-US" dirty="0"/>
              <a:t>Year</a:t>
            </a:r>
            <a:endParaRPr lang="en-ZA" dirty="0"/>
          </a:p>
        </p:txBody>
      </p:sp>
      <p:sp>
        <p:nvSpPr>
          <p:cNvPr id="36" name="Text Placeholder 10">
            <a:extLst>
              <a:ext uri="{FF2B5EF4-FFF2-40B4-BE49-F238E27FC236}">
                <a16:creationId xmlns:a16="http://schemas.microsoft.com/office/drawing/2014/main" id="{D950A6C4-345F-4857-A613-BA3B56096B8F}"/>
              </a:ext>
            </a:extLst>
          </p:cNvPr>
          <p:cNvSpPr>
            <a:spLocks noGrp="1"/>
          </p:cNvSpPr>
          <p:nvPr>
            <p:ph type="body" sz="quarter" idx="34" hasCustomPrompt="1"/>
          </p:nvPr>
        </p:nvSpPr>
        <p:spPr>
          <a:xfrm>
            <a:off x="196596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38" name="Text Placeholder 10">
            <a:extLst>
              <a:ext uri="{FF2B5EF4-FFF2-40B4-BE49-F238E27FC236}">
                <a16:creationId xmlns:a16="http://schemas.microsoft.com/office/drawing/2014/main" id="{DD4ADE2E-411A-4FE3-BE95-DAF1FDCBC555}"/>
              </a:ext>
            </a:extLst>
          </p:cNvPr>
          <p:cNvSpPr>
            <a:spLocks noGrp="1"/>
          </p:cNvSpPr>
          <p:nvPr>
            <p:ph type="body" sz="quarter" idx="35" hasCustomPrompt="1"/>
          </p:nvPr>
        </p:nvSpPr>
        <p:spPr>
          <a:xfrm>
            <a:off x="275388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39" name="Text Placeholder 10">
            <a:extLst>
              <a:ext uri="{FF2B5EF4-FFF2-40B4-BE49-F238E27FC236}">
                <a16:creationId xmlns:a16="http://schemas.microsoft.com/office/drawing/2014/main" id="{47FAF332-F615-4C47-95EA-CE17DFEE62A7}"/>
              </a:ext>
            </a:extLst>
          </p:cNvPr>
          <p:cNvSpPr>
            <a:spLocks noGrp="1"/>
          </p:cNvSpPr>
          <p:nvPr>
            <p:ph type="body" sz="quarter" idx="36" hasCustomPrompt="1"/>
          </p:nvPr>
        </p:nvSpPr>
        <p:spPr>
          <a:xfrm>
            <a:off x="354180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0" name="Text Placeholder 10">
            <a:extLst>
              <a:ext uri="{FF2B5EF4-FFF2-40B4-BE49-F238E27FC236}">
                <a16:creationId xmlns:a16="http://schemas.microsoft.com/office/drawing/2014/main" id="{4AE2424F-E961-4201-91A6-3AAB4B81F204}"/>
              </a:ext>
            </a:extLst>
          </p:cNvPr>
          <p:cNvSpPr>
            <a:spLocks noGrp="1"/>
          </p:cNvSpPr>
          <p:nvPr>
            <p:ph type="body" sz="quarter" idx="37" hasCustomPrompt="1"/>
          </p:nvPr>
        </p:nvSpPr>
        <p:spPr>
          <a:xfrm>
            <a:off x="432972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1" name="Text Placeholder 10">
            <a:extLst>
              <a:ext uri="{FF2B5EF4-FFF2-40B4-BE49-F238E27FC236}">
                <a16:creationId xmlns:a16="http://schemas.microsoft.com/office/drawing/2014/main" id="{376057B0-36CD-44FC-A0B9-2DD64FB47DD7}"/>
              </a:ext>
            </a:extLst>
          </p:cNvPr>
          <p:cNvSpPr>
            <a:spLocks noGrp="1"/>
          </p:cNvSpPr>
          <p:nvPr>
            <p:ph type="body" sz="quarter" idx="38" hasCustomPrompt="1"/>
          </p:nvPr>
        </p:nvSpPr>
        <p:spPr>
          <a:xfrm>
            <a:off x="758952" y="3928953"/>
            <a:ext cx="1051560" cy="457200"/>
          </a:xfrm>
        </p:spPr>
        <p:txBody>
          <a:bodyPr anchor="ctr"/>
          <a:lstStyle>
            <a:lvl1pPr marL="0" indent="0" algn="ctr">
              <a:buNone/>
              <a:defRPr sz="1400" b="1" spc="300" baseline="0">
                <a:solidFill>
                  <a:schemeClr val="accent3">
                    <a:lumMod val="25000"/>
                  </a:schemeClr>
                </a:solidFill>
                <a:latin typeface="+mj-lt"/>
              </a:defRPr>
            </a:lvl1pPr>
          </a:lstStyle>
          <a:p>
            <a:pPr lvl="0"/>
            <a:r>
              <a:rPr lang="en-US" dirty="0"/>
              <a:t>Year</a:t>
            </a:r>
            <a:endParaRPr lang="en-ZA" dirty="0"/>
          </a:p>
        </p:txBody>
      </p:sp>
      <p:sp>
        <p:nvSpPr>
          <p:cNvPr id="42" name="Text Placeholder 10">
            <a:extLst>
              <a:ext uri="{FF2B5EF4-FFF2-40B4-BE49-F238E27FC236}">
                <a16:creationId xmlns:a16="http://schemas.microsoft.com/office/drawing/2014/main" id="{676D61D8-553D-48A5-A736-7775F27B69B5}"/>
              </a:ext>
            </a:extLst>
          </p:cNvPr>
          <p:cNvSpPr>
            <a:spLocks noGrp="1"/>
          </p:cNvSpPr>
          <p:nvPr>
            <p:ph type="body" sz="quarter" idx="39" hasCustomPrompt="1"/>
          </p:nvPr>
        </p:nvSpPr>
        <p:spPr>
          <a:xfrm>
            <a:off x="511764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3" name="Text Placeholder 10">
            <a:extLst>
              <a:ext uri="{FF2B5EF4-FFF2-40B4-BE49-F238E27FC236}">
                <a16:creationId xmlns:a16="http://schemas.microsoft.com/office/drawing/2014/main" id="{82028ADE-A26E-4E87-85C6-87A161CB8243}"/>
              </a:ext>
            </a:extLst>
          </p:cNvPr>
          <p:cNvSpPr>
            <a:spLocks noGrp="1"/>
          </p:cNvSpPr>
          <p:nvPr>
            <p:ph type="body" sz="quarter" idx="40" hasCustomPrompt="1"/>
          </p:nvPr>
        </p:nvSpPr>
        <p:spPr>
          <a:xfrm>
            <a:off x="590556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4" name="Text Placeholder 10">
            <a:extLst>
              <a:ext uri="{FF2B5EF4-FFF2-40B4-BE49-F238E27FC236}">
                <a16:creationId xmlns:a16="http://schemas.microsoft.com/office/drawing/2014/main" id="{D49729D5-3821-43F6-A1C5-5549E5177E02}"/>
              </a:ext>
            </a:extLst>
          </p:cNvPr>
          <p:cNvSpPr>
            <a:spLocks noGrp="1"/>
          </p:cNvSpPr>
          <p:nvPr>
            <p:ph type="body" sz="quarter" idx="41" hasCustomPrompt="1"/>
          </p:nvPr>
        </p:nvSpPr>
        <p:spPr>
          <a:xfrm>
            <a:off x="669348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5" name="Text Placeholder 10">
            <a:extLst>
              <a:ext uri="{FF2B5EF4-FFF2-40B4-BE49-F238E27FC236}">
                <a16:creationId xmlns:a16="http://schemas.microsoft.com/office/drawing/2014/main" id="{02C709FA-DC0E-435A-A4A7-A975A8D413BA}"/>
              </a:ext>
            </a:extLst>
          </p:cNvPr>
          <p:cNvSpPr>
            <a:spLocks noGrp="1"/>
          </p:cNvSpPr>
          <p:nvPr>
            <p:ph type="body" sz="quarter" idx="42" hasCustomPrompt="1"/>
          </p:nvPr>
        </p:nvSpPr>
        <p:spPr>
          <a:xfrm>
            <a:off x="905724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6" name="Text Placeholder 10">
            <a:extLst>
              <a:ext uri="{FF2B5EF4-FFF2-40B4-BE49-F238E27FC236}">
                <a16:creationId xmlns:a16="http://schemas.microsoft.com/office/drawing/2014/main" id="{018BA8DF-331D-4B6E-AF52-AA13732A6B95}"/>
              </a:ext>
            </a:extLst>
          </p:cNvPr>
          <p:cNvSpPr>
            <a:spLocks noGrp="1"/>
          </p:cNvSpPr>
          <p:nvPr>
            <p:ph type="body" sz="quarter" idx="43" hasCustomPrompt="1"/>
          </p:nvPr>
        </p:nvSpPr>
        <p:spPr>
          <a:xfrm>
            <a:off x="748140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7" name="Text Placeholder 10">
            <a:extLst>
              <a:ext uri="{FF2B5EF4-FFF2-40B4-BE49-F238E27FC236}">
                <a16:creationId xmlns:a16="http://schemas.microsoft.com/office/drawing/2014/main" id="{DBEB8F26-CF5F-4C8F-94D3-2DACD0914B60}"/>
              </a:ext>
            </a:extLst>
          </p:cNvPr>
          <p:cNvSpPr>
            <a:spLocks noGrp="1"/>
          </p:cNvSpPr>
          <p:nvPr>
            <p:ph type="body" sz="quarter" idx="44" hasCustomPrompt="1"/>
          </p:nvPr>
        </p:nvSpPr>
        <p:spPr>
          <a:xfrm>
            <a:off x="826932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8" name="Text Placeholder 10">
            <a:extLst>
              <a:ext uri="{FF2B5EF4-FFF2-40B4-BE49-F238E27FC236}">
                <a16:creationId xmlns:a16="http://schemas.microsoft.com/office/drawing/2014/main" id="{0EC0A380-C705-47E5-960A-C495280B86E2}"/>
              </a:ext>
            </a:extLst>
          </p:cNvPr>
          <p:cNvSpPr>
            <a:spLocks noGrp="1"/>
          </p:cNvSpPr>
          <p:nvPr>
            <p:ph type="body" sz="quarter" idx="45" hasCustomPrompt="1"/>
          </p:nvPr>
        </p:nvSpPr>
        <p:spPr>
          <a:xfrm>
            <a:off x="9845160"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49" name="Text Placeholder 10">
            <a:extLst>
              <a:ext uri="{FF2B5EF4-FFF2-40B4-BE49-F238E27FC236}">
                <a16:creationId xmlns:a16="http://schemas.microsoft.com/office/drawing/2014/main" id="{E217E3B9-2273-4A22-A07E-4FEFB35FCC01}"/>
              </a:ext>
            </a:extLst>
          </p:cNvPr>
          <p:cNvSpPr>
            <a:spLocks noGrp="1"/>
          </p:cNvSpPr>
          <p:nvPr>
            <p:ph type="body" sz="quarter" idx="46" hasCustomPrompt="1"/>
          </p:nvPr>
        </p:nvSpPr>
        <p:spPr>
          <a:xfrm>
            <a:off x="10633085" y="3275117"/>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0" name="Text Placeholder 10">
            <a:extLst>
              <a:ext uri="{FF2B5EF4-FFF2-40B4-BE49-F238E27FC236}">
                <a16:creationId xmlns:a16="http://schemas.microsoft.com/office/drawing/2014/main" id="{FE119361-CC51-4C9D-A4B5-BDEEE01371A3}"/>
              </a:ext>
            </a:extLst>
          </p:cNvPr>
          <p:cNvSpPr>
            <a:spLocks noGrp="1"/>
          </p:cNvSpPr>
          <p:nvPr>
            <p:ph type="body" sz="quarter" idx="47" hasCustomPrompt="1"/>
          </p:nvPr>
        </p:nvSpPr>
        <p:spPr>
          <a:xfrm>
            <a:off x="1969915"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1" name="Text Placeholder 10">
            <a:extLst>
              <a:ext uri="{FF2B5EF4-FFF2-40B4-BE49-F238E27FC236}">
                <a16:creationId xmlns:a16="http://schemas.microsoft.com/office/drawing/2014/main" id="{E39AABDA-9976-4AB3-BCBF-77B491015F50}"/>
              </a:ext>
            </a:extLst>
          </p:cNvPr>
          <p:cNvSpPr>
            <a:spLocks noGrp="1"/>
          </p:cNvSpPr>
          <p:nvPr>
            <p:ph type="body" sz="quarter" idx="48" hasCustomPrompt="1"/>
          </p:nvPr>
        </p:nvSpPr>
        <p:spPr>
          <a:xfrm>
            <a:off x="2757602"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2" name="Text Placeholder 10">
            <a:extLst>
              <a:ext uri="{FF2B5EF4-FFF2-40B4-BE49-F238E27FC236}">
                <a16:creationId xmlns:a16="http://schemas.microsoft.com/office/drawing/2014/main" id="{9EFE40FF-B422-4391-9236-D2D2D09F30C6}"/>
              </a:ext>
            </a:extLst>
          </p:cNvPr>
          <p:cNvSpPr>
            <a:spLocks noGrp="1"/>
          </p:cNvSpPr>
          <p:nvPr>
            <p:ph type="body" sz="quarter" idx="49" hasCustomPrompt="1"/>
          </p:nvPr>
        </p:nvSpPr>
        <p:spPr>
          <a:xfrm>
            <a:off x="3545289"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3" name="Text Placeholder 10">
            <a:extLst>
              <a:ext uri="{FF2B5EF4-FFF2-40B4-BE49-F238E27FC236}">
                <a16:creationId xmlns:a16="http://schemas.microsoft.com/office/drawing/2014/main" id="{6B6D260C-7D2F-4024-86D5-8338D454EBE7}"/>
              </a:ext>
            </a:extLst>
          </p:cNvPr>
          <p:cNvSpPr>
            <a:spLocks noGrp="1"/>
          </p:cNvSpPr>
          <p:nvPr>
            <p:ph type="body" sz="quarter" idx="50" hasCustomPrompt="1"/>
          </p:nvPr>
        </p:nvSpPr>
        <p:spPr>
          <a:xfrm>
            <a:off x="4332976"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4" name="Text Placeholder 10">
            <a:extLst>
              <a:ext uri="{FF2B5EF4-FFF2-40B4-BE49-F238E27FC236}">
                <a16:creationId xmlns:a16="http://schemas.microsoft.com/office/drawing/2014/main" id="{2F9B810E-07ED-4DCA-941C-C388D0D629A2}"/>
              </a:ext>
            </a:extLst>
          </p:cNvPr>
          <p:cNvSpPr>
            <a:spLocks noGrp="1"/>
          </p:cNvSpPr>
          <p:nvPr>
            <p:ph type="body" sz="quarter" idx="51" hasCustomPrompt="1"/>
          </p:nvPr>
        </p:nvSpPr>
        <p:spPr>
          <a:xfrm>
            <a:off x="5120663"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5" name="Text Placeholder 10">
            <a:extLst>
              <a:ext uri="{FF2B5EF4-FFF2-40B4-BE49-F238E27FC236}">
                <a16:creationId xmlns:a16="http://schemas.microsoft.com/office/drawing/2014/main" id="{BD4447B3-0D22-4C7F-943D-0B5872782834}"/>
              </a:ext>
            </a:extLst>
          </p:cNvPr>
          <p:cNvSpPr>
            <a:spLocks noGrp="1"/>
          </p:cNvSpPr>
          <p:nvPr>
            <p:ph type="body" sz="quarter" idx="52" hasCustomPrompt="1"/>
          </p:nvPr>
        </p:nvSpPr>
        <p:spPr>
          <a:xfrm>
            <a:off x="5908350"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6" name="Text Placeholder 10">
            <a:extLst>
              <a:ext uri="{FF2B5EF4-FFF2-40B4-BE49-F238E27FC236}">
                <a16:creationId xmlns:a16="http://schemas.microsoft.com/office/drawing/2014/main" id="{642B6C40-8744-4C84-B1E3-6E43D565F11D}"/>
              </a:ext>
            </a:extLst>
          </p:cNvPr>
          <p:cNvSpPr>
            <a:spLocks noGrp="1"/>
          </p:cNvSpPr>
          <p:nvPr>
            <p:ph type="body" sz="quarter" idx="53" hasCustomPrompt="1"/>
          </p:nvPr>
        </p:nvSpPr>
        <p:spPr>
          <a:xfrm>
            <a:off x="6696037"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7" name="Text Placeholder 10">
            <a:extLst>
              <a:ext uri="{FF2B5EF4-FFF2-40B4-BE49-F238E27FC236}">
                <a16:creationId xmlns:a16="http://schemas.microsoft.com/office/drawing/2014/main" id="{A59ADB66-05AF-4A45-9C95-D32C5989A67E}"/>
              </a:ext>
            </a:extLst>
          </p:cNvPr>
          <p:cNvSpPr>
            <a:spLocks noGrp="1"/>
          </p:cNvSpPr>
          <p:nvPr>
            <p:ph type="body" sz="quarter" idx="54" hasCustomPrompt="1"/>
          </p:nvPr>
        </p:nvSpPr>
        <p:spPr>
          <a:xfrm>
            <a:off x="9059098"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8" name="Text Placeholder 10">
            <a:extLst>
              <a:ext uri="{FF2B5EF4-FFF2-40B4-BE49-F238E27FC236}">
                <a16:creationId xmlns:a16="http://schemas.microsoft.com/office/drawing/2014/main" id="{0068B2A9-DD05-4E1D-BD33-A2E85A5EC6D9}"/>
              </a:ext>
            </a:extLst>
          </p:cNvPr>
          <p:cNvSpPr>
            <a:spLocks noGrp="1"/>
          </p:cNvSpPr>
          <p:nvPr>
            <p:ph type="body" sz="quarter" idx="55" hasCustomPrompt="1"/>
          </p:nvPr>
        </p:nvSpPr>
        <p:spPr>
          <a:xfrm>
            <a:off x="7483724"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59" name="Text Placeholder 10">
            <a:extLst>
              <a:ext uri="{FF2B5EF4-FFF2-40B4-BE49-F238E27FC236}">
                <a16:creationId xmlns:a16="http://schemas.microsoft.com/office/drawing/2014/main" id="{D9CC05E1-548C-4EEE-882C-6E8012689022}"/>
              </a:ext>
            </a:extLst>
          </p:cNvPr>
          <p:cNvSpPr>
            <a:spLocks noGrp="1"/>
          </p:cNvSpPr>
          <p:nvPr>
            <p:ph type="body" sz="quarter" idx="56" hasCustomPrompt="1"/>
          </p:nvPr>
        </p:nvSpPr>
        <p:spPr>
          <a:xfrm>
            <a:off x="8271411"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60" name="Text Placeholder 10">
            <a:extLst>
              <a:ext uri="{FF2B5EF4-FFF2-40B4-BE49-F238E27FC236}">
                <a16:creationId xmlns:a16="http://schemas.microsoft.com/office/drawing/2014/main" id="{8E2FCD6E-08B0-49F8-BB46-6509A73C3006}"/>
              </a:ext>
            </a:extLst>
          </p:cNvPr>
          <p:cNvSpPr>
            <a:spLocks noGrp="1"/>
          </p:cNvSpPr>
          <p:nvPr>
            <p:ph type="body" sz="quarter" idx="57" hasCustomPrompt="1"/>
          </p:nvPr>
        </p:nvSpPr>
        <p:spPr>
          <a:xfrm>
            <a:off x="9846785"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61" name="Text Placeholder 10">
            <a:extLst>
              <a:ext uri="{FF2B5EF4-FFF2-40B4-BE49-F238E27FC236}">
                <a16:creationId xmlns:a16="http://schemas.microsoft.com/office/drawing/2014/main" id="{8D149A50-AE02-4525-9165-71B5B24E27DF}"/>
              </a:ext>
            </a:extLst>
          </p:cNvPr>
          <p:cNvSpPr>
            <a:spLocks noGrp="1"/>
          </p:cNvSpPr>
          <p:nvPr>
            <p:ph type="body" sz="quarter" idx="58" hasCustomPrompt="1"/>
          </p:nvPr>
        </p:nvSpPr>
        <p:spPr>
          <a:xfrm>
            <a:off x="10634472" y="4062181"/>
            <a:ext cx="640080" cy="201776"/>
          </a:xfrm>
        </p:spPr>
        <p:txBody>
          <a:bodyPr>
            <a:noAutofit/>
          </a:bodyPr>
          <a:lstStyle>
            <a:lvl1pPr marL="0" indent="0" algn="ctr">
              <a:buNone/>
              <a:defRPr sz="1000">
                <a:solidFill>
                  <a:schemeClr val="accent3">
                    <a:lumMod val="25000"/>
                  </a:schemeClr>
                </a:solidFill>
              </a:defRPr>
            </a:lvl1pPr>
          </a:lstStyle>
          <a:p>
            <a:pPr lvl="0"/>
            <a:r>
              <a:rPr lang="en-US" dirty="0"/>
              <a:t>MM</a:t>
            </a:r>
            <a:endParaRPr lang="en-ZA" dirty="0"/>
          </a:p>
        </p:txBody>
      </p:sp>
      <p:sp>
        <p:nvSpPr>
          <p:cNvPr id="62" name="Text Placeholder 3">
            <a:extLst>
              <a:ext uri="{FF2B5EF4-FFF2-40B4-BE49-F238E27FC236}">
                <a16:creationId xmlns:a16="http://schemas.microsoft.com/office/drawing/2014/main" id="{24126B4E-6F4A-4E61-B11D-78A183E49459}"/>
              </a:ext>
            </a:extLst>
          </p:cNvPr>
          <p:cNvSpPr>
            <a:spLocks noGrp="1"/>
          </p:cNvSpPr>
          <p:nvPr>
            <p:ph type="body" sz="quarter" idx="59" hasCustomPrompt="1"/>
          </p:nvPr>
        </p:nvSpPr>
        <p:spPr>
          <a:xfrm>
            <a:off x="5360987" y="1760565"/>
            <a:ext cx="1828800" cy="696885"/>
          </a:xfrm>
          <a:noFill/>
          <a:ln w="12700">
            <a:solidFill>
              <a:schemeClr val="accent3"/>
            </a:solidFill>
          </a:ln>
        </p:spPr>
        <p:txBody>
          <a:bodyPr tIns="36000" anchor="ctr" anchorCtr="1">
            <a:normAutofit/>
          </a:bodyPr>
          <a:lstStyle>
            <a:lvl1pPr marL="0" indent="0" algn="ctr">
              <a:lnSpc>
                <a:spcPct val="100000"/>
              </a:lnSpc>
              <a:buNone/>
              <a:defRPr sz="1100" spc="20" baseline="0">
                <a:solidFill>
                  <a:schemeClr val="accent3">
                    <a:lumMod val="25000"/>
                  </a:schemeClr>
                </a:solidFill>
                <a:latin typeface="+mj-lt"/>
              </a:defRPr>
            </a:lvl1pPr>
          </a:lstStyle>
          <a:p>
            <a:pPr lvl="0"/>
            <a:r>
              <a:rPr lang="en-US" dirty="0"/>
              <a:t>Item Title</a:t>
            </a:r>
            <a:endParaRPr lang="en-ZA" dirty="0"/>
          </a:p>
        </p:txBody>
      </p:sp>
      <p:sp>
        <p:nvSpPr>
          <p:cNvPr id="63" name="Rectangle 62">
            <a:extLst>
              <a:ext uri="{FF2B5EF4-FFF2-40B4-BE49-F238E27FC236}">
                <a16:creationId xmlns:a16="http://schemas.microsoft.com/office/drawing/2014/main" id="{014A76E8-F520-4630-8BBA-F9B7A0DAAB02}"/>
              </a:ext>
            </a:extLst>
          </p:cNvPr>
          <p:cNvSpPr/>
          <p:nvPr userDrawn="1"/>
        </p:nvSpPr>
        <p:spPr>
          <a:xfrm>
            <a:off x="929640" y="3648582"/>
            <a:ext cx="10332720" cy="228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lumMod val="25000"/>
                </a:schemeClr>
              </a:solidFill>
            </a:endParaRPr>
          </a:p>
        </p:txBody>
      </p:sp>
      <p:sp>
        <p:nvSpPr>
          <p:cNvPr id="64" name="Date Placeholder 4">
            <a:extLst>
              <a:ext uri="{FF2B5EF4-FFF2-40B4-BE49-F238E27FC236}">
                <a16:creationId xmlns:a16="http://schemas.microsoft.com/office/drawing/2014/main" id="{49043823-D35F-46B1-919E-197C35555610}"/>
              </a:ext>
            </a:extLst>
          </p:cNvPr>
          <p:cNvSpPr>
            <a:spLocks noGrp="1"/>
          </p:cNvSpPr>
          <p:nvPr>
            <p:ph type="dt" sz="half" idx="60"/>
          </p:nvPr>
        </p:nvSpPr>
        <p:spPr>
          <a:xfrm>
            <a:off x="457200" y="6356350"/>
            <a:ext cx="2743200" cy="365125"/>
          </a:xfrm>
        </p:spPr>
        <p:txBody>
          <a:bodyPr/>
          <a:lstStyle>
            <a:lvl1pPr>
              <a:defRPr>
                <a:solidFill>
                  <a:schemeClr val="accent3">
                    <a:lumMod val="25000"/>
                  </a:schemeClr>
                </a:solidFill>
              </a:defRPr>
            </a:lvl1pPr>
          </a:lstStyle>
          <a:p>
            <a:r>
              <a:rPr lang="en-US" dirty="0"/>
              <a:t>20XX</a:t>
            </a:r>
          </a:p>
        </p:txBody>
      </p:sp>
    </p:spTree>
    <p:extLst>
      <p:ext uri="{BB962C8B-B14F-4D97-AF65-F5344CB8AC3E}">
        <p14:creationId xmlns:p14="http://schemas.microsoft.com/office/powerpoint/2010/main" val="1294209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1B08CCD3-BAD4-467E-B843-1BD3FC1D83E6}"/>
              </a:ext>
            </a:extLst>
          </p:cNvPr>
          <p:cNvSpPr>
            <a:spLocks noGrp="1"/>
          </p:cNvSpPr>
          <p:nvPr>
            <p:ph type="pic" sz="quarter" idx="14"/>
          </p:nvPr>
        </p:nvSpPr>
        <p:spPr>
          <a:xfrm>
            <a:off x="1524" y="0"/>
            <a:ext cx="12188952" cy="6858000"/>
          </a:xfrm>
          <a:solidFill>
            <a:schemeClr val="tx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777240" y="960120"/>
            <a:ext cx="5029200" cy="914400"/>
          </a:xfrm>
        </p:spPr>
        <p:txBody>
          <a:bodyPr/>
          <a:lstStyle>
            <a:lvl1pPr algn="ctr">
              <a:defRPr>
                <a:solidFill>
                  <a:schemeClr val="accent3"/>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9" name="Text Placeholder 8">
            <a:extLst>
              <a:ext uri="{FF2B5EF4-FFF2-40B4-BE49-F238E27FC236}">
                <a16:creationId xmlns:a16="http://schemas.microsoft.com/office/drawing/2014/main" id="{E4E5D546-07C2-4A4B-85D2-F23B489AB478}"/>
              </a:ext>
            </a:extLst>
          </p:cNvPr>
          <p:cNvSpPr>
            <a:spLocks noGrp="1"/>
          </p:cNvSpPr>
          <p:nvPr>
            <p:ph type="body" sz="quarter" idx="15" hasCustomPrompt="1"/>
          </p:nvPr>
        </p:nvSpPr>
        <p:spPr>
          <a:xfrm>
            <a:off x="914400" y="2935224"/>
            <a:ext cx="213055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0" name="Text Placeholder 8">
            <a:extLst>
              <a:ext uri="{FF2B5EF4-FFF2-40B4-BE49-F238E27FC236}">
                <a16:creationId xmlns:a16="http://schemas.microsoft.com/office/drawing/2014/main" id="{BD981D89-A62B-4844-B43A-DFEEC6CACD27}"/>
              </a:ext>
            </a:extLst>
          </p:cNvPr>
          <p:cNvSpPr>
            <a:spLocks noGrp="1"/>
          </p:cNvSpPr>
          <p:nvPr>
            <p:ph type="body" sz="quarter" idx="16" hasCustomPrompt="1"/>
          </p:nvPr>
        </p:nvSpPr>
        <p:spPr>
          <a:xfrm>
            <a:off x="914400" y="4306824"/>
            <a:ext cx="213055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1" name="Text Placeholder 8">
            <a:extLst>
              <a:ext uri="{FF2B5EF4-FFF2-40B4-BE49-F238E27FC236}">
                <a16:creationId xmlns:a16="http://schemas.microsoft.com/office/drawing/2014/main" id="{071D86D6-F37C-4280-9551-DFF729C85B03}"/>
              </a:ext>
            </a:extLst>
          </p:cNvPr>
          <p:cNvSpPr>
            <a:spLocks noGrp="1"/>
          </p:cNvSpPr>
          <p:nvPr>
            <p:ph type="body" sz="quarter" idx="17" hasCustomPrompt="1"/>
          </p:nvPr>
        </p:nvSpPr>
        <p:spPr>
          <a:xfrm>
            <a:off x="3264408" y="2935224"/>
            <a:ext cx="222199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2" name="Text Placeholder 8">
            <a:extLst>
              <a:ext uri="{FF2B5EF4-FFF2-40B4-BE49-F238E27FC236}">
                <a16:creationId xmlns:a16="http://schemas.microsoft.com/office/drawing/2014/main" id="{BB88B61E-B44C-46EB-B875-1F55B02E895C}"/>
              </a:ext>
            </a:extLst>
          </p:cNvPr>
          <p:cNvSpPr>
            <a:spLocks noGrp="1"/>
          </p:cNvSpPr>
          <p:nvPr>
            <p:ph type="body" sz="quarter" idx="18" hasCustomPrompt="1"/>
          </p:nvPr>
        </p:nvSpPr>
        <p:spPr>
          <a:xfrm>
            <a:off x="3264408" y="4334256"/>
            <a:ext cx="2221992" cy="950976"/>
          </a:xfrm>
        </p:spPr>
        <p:txBody>
          <a:bodyPr anchor="ctr" anchorCtr="0">
            <a:normAutofit/>
          </a:bodyPr>
          <a:lstStyle>
            <a:lvl1pPr marL="0" indent="0" algn="ctr">
              <a:buNone/>
              <a:defRPr sz="14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Tree>
    <p:extLst>
      <p:ext uri="{BB962C8B-B14F-4D97-AF65-F5344CB8AC3E}">
        <p14:creationId xmlns:p14="http://schemas.microsoft.com/office/powerpoint/2010/main" val="1417731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ps for Business">
    <p:spTree>
      <p:nvGrpSpPr>
        <p:cNvPr id="1" name=""/>
        <p:cNvGrpSpPr/>
        <p:nvPr/>
      </p:nvGrpSpPr>
      <p:grpSpPr>
        <a:xfrm>
          <a:off x="0" y="0"/>
          <a:ext cx="0" cy="0"/>
          <a:chOff x="0" y="0"/>
          <a:chExt cx="0" cy="0"/>
        </a:xfrm>
      </p:grpSpPr>
      <p:pic>
        <p:nvPicPr>
          <p:cNvPr id="33" name="Picture 32" descr="photo of marble ">
            <a:extLst>
              <a:ext uri="{FF2B5EF4-FFF2-40B4-BE49-F238E27FC236}">
                <a16:creationId xmlns:a16="http://schemas.microsoft.com/office/drawing/2014/main" id="{5886E31A-DA35-4E25-9FA3-92E90FBF38C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70056CF5-B0DF-4053-8A82-BBBE7FF686BE}"/>
              </a:ext>
            </a:extLst>
          </p:cNvPr>
          <p:cNvSpPr/>
          <p:nvPr userDrawn="1"/>
        </p:nvSpPr>
        <p:spPr>
          <a:xfrm>
            <a:off x="442118" y="457200"/>
            <a:ext cx="11274552" cy="5943600"/>
          </a:xfrm>
          <a:prstGeom prst="rect">
            <a:avLst/>
          </a:prstGeom>
          <a:solidFill>
            <a:schemeClr val="tx2">
              <a:lumMod val="20000"/>
              <a:lumOff val="80000"/>
              <a:alpha val="8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8E4B2F5F-448A-4BB9-BF2F-3CCB44D3219A}"/>
              </a:ext>
              <a:ext uri="{C183D7F6-B498-43B3-948B-1728B52AA6E4}">
                <adec:decorative xmlns:adec="http://schemas.microsoft.com/office/drawing/2017/decorative" val="1"/>
              </a:ext>
            </a:extLst>
          </p:cNvPr>
          <p:cNvGrpSpPr/>
          <p:nvPr userDrawn="1"/>
        </p:nvGrpSpPr>
        <p:grpSpPr>
          <a:xfrm>
            <a:off x="6501565" y="2471420"/>
            <a:ext cx="4809744" cy="3473216"/>
            <a:chOff x="6355080" y="2494474"/>
            <a:chExt cx="4960620" cy="3473216"/>
          </a:xfrm>
        </p:grpSpPr>
        <p:grpSp>
          <p:nvGrpSpPr>
            <p:cNvPr id="28" name="Group 27">
              <a:extLst>
                <a:ext uri="{FF2B5EF4-FFF2-40B4-BE49-F238E27FC236}">
                  <a16:creationId xmlns:a16="http://schemas.microsoft.com/office/drawing/2014/main" id="{06457872-52AD-4B0D-A773-AA48B3B219D3}"/>
                </a:ext>
              </a:extLst>
            </p:cNvPr>
            <p:cNvGrpSpPr/>
            <p:nvPr/>
          </p:nvGrpSpPr>
          <p:grpSpPr>
            <a:xfrm>
              <a:off x="6355080" y="2494474"/>
              <a:ext cx="4960620" cy="3473216"/>
              <a:chOff x="6355080" y="2180573"/>
              <a:chExt cx="4960620" cy="3473216"/>
            </a:xfrm>
          </p:grpSpPr>
          <p:cxnSp>
            <p:nvCxnSpPr>
              <p:cNvPr id="30" name="Straight Connector 29">
                <a:extLst>
                  <a:ext uri="{FF2B5EF4-FFF2-40B4-BE49-F238E27FC236}">
                    <a16:creationId xmlns:a16="http://schemas.microsoft.com/office/drawing/2014/main" id="{BD088C3C-893A-4A45-97E6-CF8230EF1DB4}"/>
                  </a:ext>
                </a:extLst>
              </p:cNvPr>
              <p:cNvCxnSpPr>
                <a:cxnSpLocks/>
              </p:cNvCxnSpPr>
              <p:nvPr/>
            </p:nvCxnSpPr>
            <p:spPr>
              <a:xfrm flipV="1">
                <a:off x="6356521" y="3332425"/>
                <a:ext cx="4959179" cy="7179"/>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18EF61-FF64-44B8-B5AB-D7D0700D7A55}"/>
                  </a:ext>
                </a:extLst>
              </p:cNvPr>
              <p:cNvCxnSpPr>
                <a:cxnSpLocks/>
              </p:cNvCxnSpPr>
              <p:nvPr/>
            </p:nvCxnSpPr>
            <p:spPr>
              <a:xfrm>
                <a:off x="6355080" y="4494758"/>
                <a:ext cx="4956048" cy="0"/>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684B867-CCAD-498D-B6E2-8981BF01EC0F}"/>
                  </a:ext>
                </a:extLst>
              </p:cNvPr>
              <p:cNvSpPr/>
              <p:nvPr/>
            </p:nvSpPr>
            <p:spPr>
              <a:xfrm>
                <a:off x="6356521" y="2180573"/>
                <a:ext cx="4950649" cy="3473216"/>
              </a:xfrm>
              <a:prstGeom prst="rect">
                <a:avLst/>
              </a:prstGeom>
              <a:noFill/>
              <a:ln w="127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9" name="Straight Connector 28">
              <a:extLst>
                <a:ext uri="{FF2B5EF4-FFF2-40B4-BE49-F238E27FC236}">
                  <a16:creationId xmlns:a16="http://schemas.microsoft.com/office/drawing/2014/main" id="{999BD33D-A5B4-469A-9937-DE6D3611C034}"/>
                </a:ext>
              </a:extLst>
            </p:cNvPr>
            <p:cNvCxnSpPr>
              <a:cxnSpLocks/>
            </p:cNvCxnSpPr>
            <p:nvPr/>
          </p:nvCxnSpPr>
          <p:spPr>
            <a:xfrm>
              <a:off x="7838022" y="2494474"/>
              <a:ext cx="0" cy="3473216"/>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sp>
        <p:nvSpPr>
          <p:cNvPr id="8" name="Picture Placeholder 7">
            <a:extLst>
              <a:ext uri="{FF2B5EF4-FFF2-40B4-BE49-F238E27FC236}">
                <a16:creationId xmlns:a16="http://schemas.microsoft.com/office/drawing/2014/main" id="{A3DDCF11-EBBF-48BB-8FF1-3BCC5342FE32}"/>
              </a:ext>
            </a:extLst>
          </p:cNvPr>
          <p:cNvSpPr>
            <a:spLocks noGrp="1"/>
          </p:cNvSpPr>
          <p:nvPr>
            <p:ph type="pic" sz="quarter" idx="13"/>
          </p:nvPr>
        </p:nvSpPr>
        <p:spPr>
          <a:xfrm>
            <a:off x="877824" y="914400"/>
            <a:ext cx="5212080" cy="5029200"/>
          </a:xfrm>
          <a:solidFill>
            <a:schemeClr val="bg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6448508" y="960120"/>
            <a:ext cx="4905292" cy="914400"/>
          </a:xfrm>
        </p:spPr>
        <p:txBody>
          <a:bodyPr/>
          <a:lstStyle>
            <a:lvl1pPr algn="ctr">
              <a:defRPr>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183880" y="2688336"/>
            <a:ext cx="2862072" cy="713232"/>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nchor="b" anchorCtr="0"/>
          <a:lstStyle>
            <a:lvl1pPr>
              <a:defRPr>
                <a:solidFill>
                  <a:schemeClr val="accent3">
                    <a:lumMod val="25000"/>
                  </a:schemeClr>
                </a:solidFill>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nchor="b" anchorCtr="0"/>
          <a:lstStyle>
            <a:lvl1pPr>
              <a:defRPr>
                <a:solidFill>
                  <a:schemeClr val="accent3">
                    <a:lumMod val="25000"/>
                  </a:schemeClr>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nchor="b" anchorCtr="0"/>
          <a:lstStyle>
            <a:lvl1pPr>
              <a:defRPr>
                <a:solidFill>
                  <a:schemeClr val="accent3">
                    <a:lumMod val="25000"/>
                  </a:schemeClr>
                </a:solidFill>
              </a:defRPr>
            </a:lvl1pPr>
          </a:lstStyle>
          <a:p>
            <a:fld id="{B5CEABB6-07DC-46E8-9B57-56EC44A396E5}" type="slidenum">
              <a:rPr lang="en-US" smtClean="0"/>
              <a:pPr/>
              <a:t>‹#›</a:t>
            </a:fld>
            <a:endParaRPr lang="en-US" dirty="0"/>
          </a:p>
        </p:txBody>
      </p:sp>
      <p:sp>
        <p:nvSpPr>
          <p:cNvPr id="11" name="Text Placeholder 10">
            <a:extLst>
              <a:ext uri="{FF2B5EF4-FFF2-40B4-BE49-F238E27FC236}">
                <a16:creationId xmlns:a16="http://schemas.microsoft.com/office/drawing/2014/main" id="{C5D1F2BB-3E57-46BA-8BCC-5F9B17C8BDB3}"/>
              </a:ext>
            </a:extLst>
          </p:cNvPr>
          <p:cNvSpPr>
            <a:spLocks noGrp="1"/>
          </p:cNvSpPr>
          <p:nvPr>
            <p:ph type="body" sz="quarter" idx="14" hasCustomPrompt="1"/>
          </p:nvPr>
        </p:nvSpPr>
        <p:spPr>
          <a:xfrm>
            <a:off x="6620256" y="2779776"/>
            <a:ext cx="786384" cy="655984"/>
          </a:xfrm>
        </p:spPr>
        <p:txBody>
          <a:bodyPr anchor="ctr"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9" name="Content Placeholder 2">
            <a:extLst>
              <a:ext uri="{FF2B5EF4-FFF2-40B4-BE49-F238E27FC236}">
                <a16:creationId xmlns:a16="http://schemas.microsoft.com/office/drawing/2014/main" id="{48C13CD1-B240-4AFC-AF08-95A80AEEFEE2}"/>
              </a:ext>
            </a:extLst>
          </p:cNvPr>
          <p:cNvSpPr>
            <a:spLocks noGrp="1"/>
          </p:cNvSpPr>
          <p:nvPr>
            <p:ph idx="15" hasCustomPrompt="1"/>
          </p:nvPr>
        </p:nvSpPr>
        <p:spPr>
          <a:xfrm>
            <a:off x="8183880" y="3849624"/>
            <a:ext cx="2862072" cy="731520"/>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2" name="Content Placeholder 2">
            <a:extLst>
              <a:ext uri="{FF2B5EF4-FFF2-40B4-BE49-F238E27FC236}">
                <a16:creationId xmlns:a16="http://schemas.microsoft.com/office/drawing/2014/main" id="{AEE266CC-F8CC-4C06-B1E4-3D7E399F8936}"/>
              </a:ext>
            </a:extLst>
          </p:cNvPr>
          <p:cNvSpPr>
            <a:spLocks noGrp="1"/>
          </p:cNvSpPr>
          <p:nvPr>
            <p:ph idx="17" hasCustomPrompt="1"/>
          </p:nvPr>
        </p:nvSpPr>
        <p:spPr>
          <a:xfrm>
            <a:off x="8183880" y="4992624"/>
            <a:ext cx="2862072" cy="749808"/>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4" name="Text Placeholder 13">
            <a:extLst>
              <a:ext uri="{FF2B5EF4-FFF2-40B4-BE49-F238E27FC236}">
                <a16:creationId xmlns:a16="http://schemas.microsoft.com/office/drawing/2014/main" id="{CC7B8197-5533-4814-8838-67C657A3B73C}"/>
              </a:ext>
            </a:extLst>
          </p:cNvPr>
          <p:cNvSpPr>
            <a:spLocks noGrp="1"/>
          </p:cNvSpPr>
          <p:nvPr>
            <p:ph type="body" sz="quarter" idx="20" hasCustomPrompt="1"/>
          </p:nvPr>
        </p:nvSpPr>
        <p:spPr>
          <a:xfrm>
            <a:off x="7187184" y="2788920"/>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1</a:t>
            </a:r>
          </a:p>
        </p:txBody>
      </p:sp>
      <p:sp>
        <p:nvSpPr>
          <p:cNvPr id="16" name="Text Placeholder 10">
            <a:extLst>
              <a:ext uri="{FF2B5EF4-FFF2-40B4-BE49-F238E27FC236}">
                <a16:creationId xmlns:a16="http://schemas.microsoft.com/office/drawing/2014/main" id="{5A5A7DC7-2FC5-48F8-9345-17A7C96CD257}"/>
              </a:ext>
            </a:extLst>
          </p:cNvPr>
          <p:cNvSpPr>
            <a:spLocks noGrp="1"/>
          </p:cNvSpPr>
          <p:nvPr>
            <p:ph type="body" sz="quarter" idx="21" hasCustomPrompt="1"/>
          </p:nvPr>
        </p:nvSpPr>
        <p:spPr>
          <a:xfrm>
            <a:off x="6620256" y="3840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17" name="Text Placeholder 13">
            <a:extLst>
              <a:ext uri="{FF2B5EF4-FFF2-40B4-BE49-F238E27FC236}">
                <a16:creationId xmlns:a16="http://schemas.microsoft.com/office/drawing/2014/main" id="{AF89EB7C-DC5A-461B-BA21-63D329893167}"/>
              </a:ext>
            </a:extLst>
          </p:cNvPr>
          <p:cNvSpPr>
            <a:spLocks noGrp="1"/>
          </p:cNvSpPr>
          <p:nvPr>
            <p:ph type="body" sz="quarter" idx="22" hasCustomPrompt="1"/>
          </p:nvPr>
        </p:nvSpPr>
        <p:spPr>
          <a:xfrm>
            <a:off x="7187184" y="3950208"/>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21" name="Text Placeholder 10">
            <a:extLst>
              <a:ext uri="{FF2B5EF4-FFF2-40B4-BE49-F238E27FC236}">
                <a16:creationId xmlns:a16="http://schemas.microsoft.com/office/drawing/2014/main" id="{1BF30512-FBFE-40CF-8565-50BAA99A4FDC}"/>
              </a:ext>
            </a:extLst>
          </p:cNvPr>
          <p:cNvSpPr>
            <a:spLocks noGrp="1"/>
          </p:cNvSpPr>
          <p:nvPr>
            <p:ph type="body" sz="quarter" idx="23" hasCustomPrompt="1"/>
          </p:nvPr>
        </p:nvSpPr>
        <p:spPr>
          <a:xfrm>
            <a:off x="6620256" y="4983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22" name="Text Placeholder 13">
            <a:extLst>
              <a:ext uri="{FF2B5EF4-FFF2-40B4-BE49-F238E27FC236}">
                <a16:creationId xmlns:a16="http://schemas.microsoft.com/office/drawing/2014/main" id="{29E43D0B-1071-466B-B883-92B9D02F09E8}"/>
              </a:ext>
            </a:extLst>
          </p:cNvPr>
          <p:cNvSpPr>
            <a:spLocks noGrp="1"/>
          </p:cNvSpPr>
          <p:nvPr>
            <p:ph type="body" sz="quarter" idx="24" hasCustomPrompt="1"/>
          </p:nvPr>
        </p:nvSpPr>
        <p:spPr>
          <a:xfrm>
            <a:off x="7187184" y="5111496"/>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3</a:t>
            </a:r>
          </a:p>
        </p:txBody>
      </p:sp>
      <p:grpSp>
        <p:nvGrpSpPr>
          <p:cNvPr id="23" name="Group 22">
            <a:extLst>
              <a:ext uri="{FF2B5EF4-FFF2-40B4-BE49-F238E27FC236}">
                <a16:creationId xmlns:a16="http://schemas.microsoft.com/office/drawing/2014/main" id="{250BA95E-CDDF-419E-808E-3B59CA01E4E8}"/>
              </a:ext>
              <a:ext uri="{C183D7F6-B498-43B3-948B-1728B52AA6E4}">
                <adec:decorative xmlns:adec="http://schemas.microsoft.com/office/drawing/2017/decorative" val="1"/>
              </a:ext>
            </a:extLst>
          </p:cNvPr>
          <p:cNvGrpSpPr/>
          <p:nvPr userDrawn="1"/>
        </p:nvGrpSpPr>
        <p:grpSpPr>
          <a:xfrm>
            <a:off x="7009472" y="1943463"/>
            <a:ext cx="3832828" cy="2136"/>
            <a:chOff x="7009472" y="1943463"/>
            <a:chExt cx="3832828" cy="2136"/>
          </a:xfrm>
          <a:solidFill>
            <a:schemeClr val="accent3">
              <a:lumMod val="25000"/>
            </a:schemeClr>
          </a:solidFill>
        </p:grpSpPr>
        <p:cxnSp>
          <p:nvCxnSpPr>
            <p:cNvPr id="24" name="Straight Connector 23">
              <a:extLst>
                <a:ext uri="{FF2B5EF4-FFF2-40B4-BE49-F238E27FC236}">
                  <a16:creationId xmlns:a16="http://schemas.microsoft.com/office/drawing/2014/main" id="{D67A0655-E45C-49C2-AADC-0829E7E67581}"/>
                </a:ext>
              </a:extLst>
            </p:cNvPr>
            <p:cNvCxnSpPr>
              <a:cxnSpLocks/>
            </p:cNvCxnSpPr>
            <p:nvPr/>
          </p:nvCxnSpPr>
          <p:spPr>
            <a:xfrm>
              <a:off x="7009472" y="1943463"/>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013C2C0-9B08-4EDE-B15B-FF5C1BB55327}"/>
                </a:ext>
              </a:extLst>
            </p:cNvPr>
            <p:cNvCxnSpPr>
              <a:cxnSpLocks/>
            </p:cNvCxnSpPr>
            <p:nvPr/>
          </p:nvCxnSpPr>
          <p:spPr>
            <a:xfrm>
              <a:off x="9470700" y="1945599"/>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pic>
        <p:nvPicPr>
          <p:cNvPr id="26" name="Graphic 25" descr="sprig icon">
            <a:extLst>
              <a:ext uri="{FF2B5EF4-FFF2-40B4-BE49-F238E27FC236}">
                <a16:creationId xmlns:a16="http://schemas.microsoft.com/office/drawing/2014/main" id="{19D5E825-EB79-4044-93F6-2C3F8490132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691531" flipH="1">
            <a:off x="8536514" y="1719135"/>
            <a:ext cx="808894" cy="359243"/>
          </a:xfrm>
          <a:prstGeom prst="rect">
            <a:avLst/>
          </a:prstGeom>
        </p:spPr>
      </p:pic>
    </p:spTree>
    <p:extLst>
      <p:ext uri="{BB962C8B-B14F-4D97-AF65-F5344CB8AC3E}">
        <p14:creationId xmlns:p14="http://schemas.microsoft.com/office/powerpoint/2010/main" val="1336812666"/>
      </p:ext>
    </p:extLst>
  </p:cSld>
  <p:clrMapOvr>
    <a:masterClrMapping/>
  </p:clrMapOvr>
  <p:extLst>
    <p:ext uri="{DCECCB84-F9BA-43D5-87BE-67443E8EF086}">
      <p15:sldGuideLst xmlns:p15="http://schemas.microsoft.com/office/powerpoint/2012/main">
        <p15:guide id="1" orient="horz" pos="175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FC6AF499-A975-4930-A45C-320ABE4AA982}"/>
              </a:ext>
            </a:extLst>
          </p:cNvPr>
          <p:cNvSpPr>
            <a:spLocks noGrp="1"/>
          </p:cNvSpPr>
          <p:nvPr>
            <p:ph type="pic" sz="quarter" idx="14"/>
          </p:nvPr>
        </p:nvSpPr>
        <p:spPr>
          <a:xfrm>
            <a:off x="1524" y="0"/>
            <a:ext cx="12188952" cy="6858000"/>
          </a:xfrm>
          <a:solidFill>
            <a:schemeClr val="tx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41248" y="1280160"/>
            <a:ext cx="3191256" cy="914400"/>
          </a:xfrm>
        </p:spPr>
        <p:txBody>
          <a:bodyPr/>
          <a:lstStyle>
            <a:lvl1pPr algn="ctr">
              <a:defRPr>
                <a:solidFill>
                  <a:schemeClr val="accent3"/>
                </a:solidFill>
              </a:defRPr>
            </a:lvl1pPr>
          </a:lstStyle>
          <a:p>
            <a:r>
              <a:rPr lang="en-US" dirty="0"/>
              <a:t>Click to edit title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41248" y="2624328"/>
            <a:ext cx="3191256" cy="804672"/>
          </a:xfrm>
        </p:spPr>
        <p:txBody>
          <a:bodyPr>
            <a:normAutofit/>
          </a:bodyPr>
          <a:lstStyle>
            <a:lvl1pPr marL="0" indent="0" algn="ctr">
              <a:lnSpc>
                <a:spcPts val="2100"/>
              </a:lnSpc>
              <a:buNone/>
              <a:defRPr sz="1400">
                <a:solidFill>
                  <a:schemeClr val="bg1"/>
                </a:solidFill>
              </a:defRPr>
            </a:lvl1pPr>
            <a:lvl2pPr marL="457200" indent="0" algn="ctr">
              <a:lnSpc>
                <a:spcPts val="2100"/>
              </a:lnSpc>
              <a:buNone/>
              <a:defRPr sz="1400">
                <a:solidFill>
                  <a:schemeClr val="bg1"/>
                </a:solidFill>
              </a:defRPr>
            </a:lvl2pPr>
            <a:lvl3pPr marL="914400" indent="0" algn="ctr">
              <a:lnSpc>
                <a:spcPts val="2100"/>
              </a:lnSpc>
              <a:buNone/>
              <a:defRPr sz="1400">
                <a:solidFill>
                  <a:schemeClr val="bg1"/>
                </a:solidFill>
              </a:defRPr>
            </a:lvl3pPr>
            <a:lvl4pPr marL="1371600" indent="0" algn="ctr">
              <a:lnSpc>
                <a:spcPts val="2100"/>
              </a:lnSpc>
              <a:buNone/>
              <a:defRPr sz="1400">
                <a:solidFill>
                  <a:schemeClr val="bg1"/>
                </a:solidFill>
              </a:defRPr>
            </a:lvl4pPr>
            <a:lvl5pPr marL="1828800" indent="0" algn="ctr">
              <a:lnSpc>
                <a:spcPts val="2100"/>
              </a:lnSpc>
              <a:buNone/>
              <a:defRPr sz="1400">
                <a:solidFill>
                  <a:schemeClr val="bg1"/>
                </a:solidFill>
              </a:defRPr>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8" name="Content Placeholder 2">
            <a:extLst>
              <a:ext uri="{FF2B5EF4-FFF2-40B4-BE49-F238E27FC236}">
                <a16:creationId xmlns:a16="http://schemas.microsoft.com/office/drawing/2014/main" id="{5D9AFEBB-77FA-45B8-93D7-F6A638A01962}"/>
              </a:ext>
            </a:extLst>
          </p:cNvPr>
          <p:cNvSpPr>
            <a:spLocks noGrp="1"/>
          </p:cNvSpPr>
          <p:nvPr>
            <p:ph idx="15" hasCustomPrompt="1"/>
          </p:nvPr>
        </p:nvSpPr>
        <p:spPr>
          <a:xfrm>
            <a:off x="841248" y="4043553"/>
            <a:ext cx="3191256" cy="804672"/>
          </a:xfrm>
        </p:spPr>
        <p:txBody>
          <a:bodyPr>
            <a:normAutofit/>
          </a:bodyPr>
          <a:lstStyle>
            <a:lvl1pPr marL="0" indent="0" algn="ctr">
              <a:lnSpc>
                <a:spcPts val="2100"/>
              </a:lnSpc>
              <a:buNone/>
              <a:defRPr sz="1400">
                <a:solidFill>
                  <a:schemeClr val="bg1"/>
                </a:solidFill>
              </a:defRPr>
            </a:lvl1pPr>
            <a:lvl2pPr marL="457200" indent="0" algn="ctr">
              <a:lnSpc>
                <a:spcPts val="2100"/>
              </a:lnSpc>
              <a:buNone/>
              <a:defRPr sz="1400">
                <a:solidFill>
                  <a:schemeClr val="bg1"/>
                </a:solidFill>
              </a:defRPr>
            </a:lvl2pPr>
            <a:lvl3pPr marL="914400" indent="0" algn="ctr">
              <a:lnSpc>
                <a:spcPts val="2100"/>
              </a:lnSpc>
              <a:buNone/>
              <a:defRPr sz="1400">
                <a:solidFill>
                  <a:schemeClr val="bg1"/>
                </a:solidFill>
              </a:defRPr>
            </a:lvl3pPr>
            <a:lvl4pPr marL="1371600" indent="0" algn="ctr">
              <a:lnSpc>
                <a:spcPts val="2100"/>
              </a:lnSpc>
              <a:buNone/>
              <a:defRPr sz="1400">
                <a:solidFill>
                  <a:schemeClr val="bg1"/>
                </a:solidFill>
              </a:defRPr>
            </a:lvl4pPr>
            <a:lvl5pPr marL="1828800" indent="0" algn="ctr">
              <a:lnSpc>
                <a:spcPts val="2100"/>
              </a:lnSpc>
              <a:buNone/>
              <a:defRPr sz="1400">
                <a:solidFill>
                  <a:schemeClr val="bg1"/>
                </a:solidFill>
              </a:defRPr>
            </a:lvl5pPr>
          </a:lstStyle>
          <a:p>
            <a:pPr lvl="0"/>
            <a:r>
              <a:rPr lang="en-US" dirty="0"/>
              <a:t>Click to edit text</a:t>
            </a:r>
          </a:p>
        </p:txBody>
      </p:sp>
    </p:spTree>
    <p:extLst>
      <p:ext uri="{BB962C8B-B14F-4D97-AF65-F5344CB8AC3E}">
        <p14:creationId xmlns:p14="http://schemas.microsoft.com/office/powerpoint/2010/main" val="45757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F2033B6-A37A-42D0-8C26-9C7E14CFDEE5}"/>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046720" y="1280160"/>
            <a:ext cx="3438144" cy="914400"/>
          </a:xfrm>
        </p:spPr>
        <p:txBody>
          <a:bodyPr/>
          <a:lstStyle>
            <a:lvl1pPr algn="ctr">
              <a:defRPr>
                <a:solidFill>
                  <a:schemeClr val="accent3">
                    <a:lumMod val="25000"/>
                  </a:schemeClr>
                </a:solidFill>
              </a:defRPr>
            </a:lvl1pPr>
          </a:lstStyle>
          <a:p>
            <a:r>
              <a:rPr lang="en-US" dirty="0"/>
              <a:t>Click to edit title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165592" y="2770632"/>
            <a:ext cx="3200400" cy="457200"/>
          </a:xfrm>
        </p:spPr>
        <p:txBody>
          <a:bodyPr>
            <a:noAutofit/>
          </a:bodyPr>
          <a:lstStyle>
            <a:lvl1pPr marL="0" indent="0" algn="ctr">
              <a:lnSpc>
                <a:spcPts val="2100"/>
              </a:lnSpc>
              <a:buNone/>
              <a:defRPr sz="2000" spc="300">
                <a:solidFill>
                  <a:schemeClr val="accent3">
                    <a:lumMod val="25000"/>
                  </a:schemeClr>
                </a:solidFill>
              </a:defRPr>
            </a:lvl1pPr>
            <a:lvl2pPr marL="457200" indent="0">
              <a:lnSpc>
                <a:spcPts val="2100"/>
              </a:lnSpc>
              <a:buFont typeface="Arial" panose="020B0604020202020204" pitchFamily="34" charset="0"/>
              <a:buNone/>
              <a:defRPr sz="1400"/>
            </a:lvl2pPr>
            <a:lvl3pPr marL="914400" indent="0">
              <a:lnSpc>
                <a:spcPts val="2100"/>
              </a:lnSpc>
              <a:buNone/>
              <a:defRPr sz="1400"/>
            </a:lvl3pPr>
            <a:lvl4pPr marL="1371600" indent="0">
              <a:lnSpc>
                <a:spcPts val="2100"/>
              </a:lnSpc>
              <a:buNone/>
              <a:defRPr sz="1400"/>
            </a:lvl4pPr>
            <a:lvl5pPr marL="1828800" indent="0">
              <a:lnSpc>
                <a:spcPts val="2100"/>
              </a:lnSpc>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10" name="Content Placeholder 2">
            <a:extLst>
              <a:ext uri="{FF2B5EF4-FFF2-40B4-BE49-F238E27FC236}">
                <a16:creationId xmlns:a16="http://schemas.microsoft.com/office/drawing/2014/main" id="{26C5036E-BEC3-4FC6-A05E-18F7A078B167}"/>
              </a:ext>
            </a:extLst>
          </p:cNvPr>
          <p:cNvSpPr>
            <a:spLocks noGrp="1"/>
          </p:cNvSpPr>
          <p:nvPr>
            <p:ph idx="15" hasCustomPrompt="1"/>
          </p:nvPr>
        </p:nvSpPr>
        <p:spPr>
          <a:xfrm>
            <a:off x="8403336" y="3922776"/>
            <a:ext cx="2715768" cy="1289304"/>
          </a:xfrm>
        </p:spPr>
        <p:txBody>
          <a:bodyPr>
            <a:noAutofit/>
          </a:bodyPr>
          <a:lstStyle>
            <a:lvl1pPr marL="0" indent="0" algn="ctr">
              <a:lnSpc>
                <a:spcPct val="100000"/>
              </a:lnSpc>
              <a:buNone/>
              <a:defRPr sz="1600">
                <a:solidFill>
                  <a:schemeClr val="accent3">
                    <a:lumMod val="25000"/>
                  </a:schemeClr>
                </a:solidFill>
              </a:defRPr>
            </a:lvl1pPr>
            <a:lvl2pPr marL="457200" indent="0">
              <a:lnSpc>
                <a:spcPts val="2100"/>
              </a:lnSpc>
              <a:buFont typeface="Arial" panose="020B0604020202020204" pitchFamily="34" charset="0"/>
              <a:buNone/>
              <a:defRPr sz="1400"/>
            </a:lvl2pPr>
            <a:lvl3pPr marL="914400" indent="0">
              <a:lnSpc>
                <a:spcPts val="2100"/>
              </a:lnSpc>
              <a:buNone/>
              <a:defRPr sz="1400"/>
            </a:lvl3pPr>
            <a:lvl4pPr marL="1371600" indent="0">
              <a:lnSpc>
                <a:spcPts val="2100"/>
              </a:lnSpc>
              <a:buNone/>
              <a:defRPr sz="1400"/>
            </a:lvl4pPr>
            <a:lvl5pPr marL="1828800" indent="0">
              <a:lnSpc>
                <a:spcPts val="2100"/>
              </a:lnSpc>
              <a:buNone/>
              <a:defRPr sz="1400"/>
            </a:lvl5pPr>
          </a:lstStyle>
          <a:p>
            <a:pPr lvl="0"/>
            <a:r>
              <a:rPr lang="en-US" dirty="0"/>
              <a:t>Click to edit text</a:t>
            </a:r>
          </a:p>
        </p:txBody>
      </p:sp>
    </p:spTree>
    <p:extLst>
      <p:ext uri="{BB962C8B-B14F-4D97-AF65-F5344CB8AC3E}">
        <p14:creationId xmlns:p14="http://schemas.microsoft.com/office/powerpoint/2010/main" val="3576392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p:txBody>
          <a:bodyPr/>
          <a:lstStyle>
            <a:lvl1pPr>
              <a:defRPr>
                <a:solidFill>
                  <a:schemeClr val="accent3">
                    <a:lumMod val="2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1164587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4411E-20EA-4627-8A68-17038DCE1876}"/>
              </a:ext>
            </a:extLst>
          </p:cNvPr>
          <p:cNvSpPr>
            <a:spLocks noGrp="1"/>
          </p:cNvSpPr>
          <p:nvPr>
            <p:ph type="title"/>
          </p:nvPr>
        </p:nvSpPr>
        <p:spPr>
          <a:xfrm>
            <a:off x="7421563" y="2342144"/>
            <a:ext cx="3932237" cy="1600200"/>
          </a:xfrm>
        </p:spPr>
        <p:txBody>
          <a:bodyPr anchor="ctr">
            <a:normAutofit/>
          </a:bodyPr>
          <a:lstStyle>
            <a:lvl1pPr algn="ctr">
              <a:defRPr sz="4000">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974E5B2-1EB9-4222-8FAB-65BDC9A9500F}"/>
              </a:ext>
            </a:extLst>
          </p:cNvPr>
          <p:cNvSpPr>
            <a:spLocks noGrp="1"/>
          </p:cNvSpPr>
          <p:nvPr>
            <p:ph idx="1"/>
          </p:nvPr>
        </p:nvSpPr>
        <p:spPr>
          <a:xfrm>
            <a:off x="495300" y="859089"/>
            <a:ext cx="6172200" cy="4873625"/>
          </a:xfrm>
        </p:spPr>
        <p:txBody>
          <a:bodyPr/>
          <a:lstStyle>
            <a:lvl1pPr>
              <a:defRPr sz="3200">
                <a:solidFill>
                  <a:schemeClr val="accent3">
                    <a:lumMod val="25000"/>
                  </a:schemeClr>
                </a:solidFill>
              </a:defRPr>
            </a:lvl1pPr>
            <a:lvl2pPr>
              <a:defRPr sz="2800">
                <a:solidFill>
                  <a:schemeClr val="accent3">
                    <a:lumMod val="25000"/>
                  </a:schemeClr>
                </a:solidFill>
              </a:defRPr>
            </a:lvl2pPr>
            <a:lvl3pPr>
              <a:defRPr sz="2400">
                <a:solidFill>
                  <a:schemeClr val="accent3">
                    <a:lumMod val="25000"/>
                  </a:schemeClr>
                </a:solidFill>
              </a:defRPr>
            </a:lvl3pPr>
            <a:lvl4pPr>
              <a:defRPr sz="2000">
                <a:solidFill>
                  <a:schemeClr val="accent3">
                    <a:lumMod val="25000"/>
                  </a:schemeClr>
                </a:solidFill>
              </a:defRPr>
            </a:lvl4pPr>
            <a:lvl5pPr>
              <a:defRPr sz="2000">
                <a:solidFill>
                  <a:schemeClr val="accent3">
                    <a:lumMod val="25000"/>
                  </a:schemeClr>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32AD86-1F8B-4DE6-9736-793E1781772C}"/>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FA60A3B3-8B02-4D8B-A982-7C7CA03A9290}"/>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989C9CBB-7187-447C-9F33-04CFDCD0B2D0}"/>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2506216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E034D-C1DD-48C0-BB6B-FDC6F8EBA558}"/>
              </a:ext>
            </a:extLst>
          </p:cNvPr>
          <p:cNvSpPr>
            <a:spLocks noGrp="1"/>
          </p:cNvSpPr>
          <p:nvPr>
            <p:ph type="title"/>
          </p:nvPr>
        </p:nvSpPr>
        <p:spPr>
          <a:xfrm>
            <a:off x="839788" y="365125"/>
            <a:ext cx="10515600" cy="1325563"/>
          </a:xfrm>
        </p:spPr>
        <p:txBody>
          <a:bodyPr/>
          <a:lstStyle>
            <a:lvl1pPr>
              <a:defRPr>
                <a:solidFill>
                  <a:schemeClr val="accent3">
                    <a:lumMod val="25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D77FFB71-D3BF-4723-8C5E-44AD8F0E924D}"/>
              </a:ext>
            </a:extLst>
          </p:cNvPr>
          <p:cNvSpPr>
            <a:spLocks noGrp="1"/>
          </p:cNvSpPr>
          <p:nvPr>
            <p:ph type="body" idx="1"/>
          </p:nvPr>
        </p:nvSpPr>
        <p:spPr>
          <a:xfrm>
            <a:off x="839788" y="1681163"/>
            <a:ext cx="5157787" cy="823912"/>
          </a:xfrm>
        </p:spPr>
        <p:txBody>
          <a:bodyPr anchor="b"/>
          <a:lstStyle>
            <a:lvl1pPr marL="0" indent="0">
              <a:buNone/>
              <a:defRPr sz="2400" b="1">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1BC8B9-8F2B-4131-A090-0ACBEEE80BB7}"/>
              </a:ext>
            </a:extLst>
          </p:cNvPr>
          <p:cNvSpPr>
            <a:spLocks noGrp="1"/>
          </p:cNvSpPr>
          <p:nvPr>
            <p:ph sz="half" idx="2"/>
          </p:nvPr>
        </p:nvSpPr>
        <p:spPr>
          <a:xfrm>
            <a:off x="839788" y="2505075"/>
            <a:ext cx="5157787" cy="368458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14E40B-C52C-407A-9311-46FDCD84CB5A}"/>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3">
                    <a:lumMod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96ED23-22F0-421E-849C-630BEABF8BD0}"/>
              </a:ext>
            </a:extLst>
          </p:cNvPr>
          <p:cNvSpPr>
            <a:spLocks noGrp="1"/>
          </p:cNvSpPr>
          <p:nvPr>
            <p:ph sz="quarter" idx="4"/>
          </p:nvPr>
        </p:nvSpPr>
        <p:spPr>
          <a:xfrm>
            <a:off x="6172200" y="2505075"/>
            <a:ext cx="5183188" cy="368458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p:txBody>
          <a:bodyPr/>
          <a:lstStyle/>
          <a:p>
            <a:r>
              <a:rPr lang="en-US" dirty="0"/>
              <a:t>20XX</a:t>
            </a:r>
          </a:p>
        </p:txBody>
      </p:sp>
      <p:sp>
        <p:nvSpPr>
          <p:cNvPr id="8" name="Footer Placeholder 7">
            <a:extLst>
              <a:ext uri="{FF2B5EF4-FFF2-40B4-BE49-F238E27FC236}">
                <a16:creationId xmlns:a16="http://schemas.microsoft.com/office/drawing/2014/main" id="{97C1F45E-8700-4861-AD21-BB7A09E1305A}"/>
              </a:ext>
            </a:extLst>
          </p:cNvPr>
          <p:cNvSpPr>
            <a:spLocks noGrp="1"/>
          </p:cNvSpPr>
          <p:nvPr>
            <p:ph type="ftr" sz="quarter" idx="11"/>
          </p:nvPr>
        </p:nvSpPr>
        <p:spPr/>
        <p:txBody>
          <a:bodyPr/>
          <a:lstStyle/>
          <a:p>
            <a:r>
              <a:rPr lang="en-US" dirty="0"/>
              <a:t>Conference presentation</a:t>
            </a:r>
          </a:p>
        </p:txBody>
      </p:sp>
      <p:sp>
        <p:nvSpPr>
          <p:cNvPr id="9" name="Slide Number Placeholder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692630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p:nvPr>
        </p:nvSpPr>
        <p:spPr/>
        <p:txBody>
          <a:bodyPr/>
          <a:lstStyle>
            <a:lvl1pPr>
              <a:defRPr>
                <a:solidFill>
                  <a:schemeClr val="accent3">
                    <a:lumMod val="2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2BF6510-D603-481E-B685-9095150A2891}"/>
              </a:ext>
            </a:extLst>
          </p:cNvPr>
          <p:cNvSpPr>
            <a:spLocks noGrp="1"/>
          </p:cNvSpPr>
          <p:nvPr>
            <p:ph sz="half" idx="1"/>
          </p:nvPr>
        </p:nvSpPr>
        <p:spPr>
          <a:xfrm>
            <a:off x="838200" y="1825625"/>
            <a:ext cx="5181600" cy="435133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43757-ABC3-44BF-87D3-5E323E9B00D9}"/>
              </a:ext>
            </a:extLst>
          </p:cNvPr>
          <p:cNvSpPr>
            <a:spLocks noGrp="1"/>
          </p:cNvSpPr>
          <p:nvPr>
            <p:ph sz="half" idx="2"/>
          </p:nvPr>
        </p:nvSpPr>
        <p:spPr>
          <a:xfrm>
            <a:off x="6172200" y="1825625"/>
            <a:ext cx="5181600" cy="4351338"/>
          </a:xfrm>
        </p:spPr>
        <p:txBody>
          <a:bodyPr/>
          <a:lstStyle>
            <a:lvl1pPr>
              <a:defRPr>
                <a:solidFill>
                  <a:schemeClr val="accent3">
                    <a:lumMod val="25000"/>
                  </a:schemeClr>
                </a:solidFill>
              </a:defRPr>
            </a:lvl1pPr>
            <a:lvl2pPr>
              <a:defRPr>
                <a:solidFill>
                  <a:schemeClr val="accent3">
                    <a:lumMod val="25000"/>
                  </a:schemeClr>
                </a:solidFill>
              </a:defRPr>
            </a:lvl2pPr>
            <a:lvl3pPr>
              <a:defRPr>
                <a:solidFill>
                  <a:schemeClr val="accent3">
                    <a:lumMod val="25000"/>
                  </a:schemeClr>
                </a:solidFill>
              </a:defRPr>
            </a:lvl3pPr>
            <a:lvl4pPr>
              <a:defRPr>
                <a:solidFill>
                  <a:schemeClr val="accent3">
                    <a:lumMod val="25000"/>
                  </a:schemeClr>
                </a:solidFill>
              </a:defRPr>
            </a:lvl4pPr>
            <a:lvl5pPr>
              <a:defRPr>
                <a:solidFill>
                  <a:schemeClr val="accent3">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A79566-C1F8-443D-A135-C668898477AE}"/>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035CF363-F733-460B-9E71-BF70442AC396}"/>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A3B0FA47-58F4-4B95-AD52-4EFE7977ACE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489493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A41CBEE4-3FAE-4685-BA5D-89EE53B32DBC}"/>
              </a:ext>
            </a:extLst>
          </p:cNvPr>
          <p:cNvSpPr>
            <a:spLocks noGrp="1"/>
          </p:cNvSpPr>
          <p:nvPr>
            <p:ph type="pic" sz="quarter" idx="14"/>
          </p:nvPr>
        </p:nvSpPr>
        <p:spPr>
          <a:xfrm>
            <a:off x="1524" y="-7620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78251" y="685800"/>
            <a:ext cx="3959352" cy="5486400"/>
          </a:xfrm>
          <a:solidFill>
            <a:schemeClr val="tx2">
              <a:lumMod val="20000"/>
              <a:lumOff val="80000"/>
              <a:alpha val="90000"/>
            </a:schemeClr>
          </a:solidFill>
          <a:ln w="38100" cmpd="sng">
            <a:solidFill>
              <a:schemeClr val="accent5">
                <a:lumMod val="50000"/>
              </a:schemeClr>
            </a:solidFill>
          </a:ln>
        </p:spPr>
        <p:txBody>
          <a:bodyPr lIns="274320" tIns="457200" rIns="274320" anchor="t">
            <a:noAutofit/>
          </a:bodyPr>
          <a:lstStyle>
            <a:lvl1pPr algn="ctr">
              <a:defRPr spc="100" baseline="0">
                <a:solidFill>
                  <a:schemeClr val="accent3">
                    <a:lumMod val="25000"/>
                  </a:schemeClr>
                </a:solidFill>
              </a:defRPr>
            </a:lvl1pPr>
          </a:lstStyle>
          <a:p>
            <a:r>
              <a:rPr lang="en-US" dirty="0"/>
              <a:t>Click to edit title</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9" name="Text Placeholder 8">
            <a:extLst>
              <a:ext uri="{FF2B5EF4-FFF2-40B4-BE49-F238E27FC236}">
                <a16:creationId xmlns:a16="http://schemas.microsoft.com/office/drawing/2014/main" id="{6A67D98D-D4C9-49C3-B1D7-0D6F2D3371BB}"/>
              </a:ext>
            </a:extLst>
          </p:cNvPr>
          <p:cNvSpPr>
            <a:spLocks noGrp="1"/>
          </p:cNvSpPr>
          <p:nvPr>
            <p:ph type="body" sz="quarter" idx="15" hasCustomPrompt="1"/>
          </p:nvPr>
        </p:nvSpPr>
        <p:spPr>
          <a:xfrm>
            <a:off x="592551" y="800100"/>
            <a:ext cx="3730752" cy="5257800"/>
          </a:xfrm>
          <a:ln w="12700">
            <a:solidFill>
              <a:schemeClr val="tx2"/>
            </a:solidFill>
          </a:ln>
        </p:spPr>
        <p:txBody>
          <a:bodyPr lIns="274320" tIns="1371600" rIns="274320">
            <a:noAutofit/>
          </a:bodyPr>
          <a:lstStyle>
            <a:lvl1pPr marL="0" indent="0" algn="ctr">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3" name="Title 1" hidden="1">
            <a:extLst>
              <a:ext uri="{FF2B5EF4-FFF2-40B4-BE49-F238E27FC236}">
                <a16:creationId xmlns:a16="http://schemas.microsoft.com/office/drawing/2014/main" id="{3F2612BA-64D8-41EC-9F7A-0615FD68EDCA}"/>
              </a:ext>
            </a:extLst>
          </p:cNvPr>
          <p:cNvSpPr txBox="1">
            <a:spLocks/>
          </p:cNvSpPr>
          <p:nvPr userDrawn="1"/>
        </p:nvSpPr>
        <p:spPr>
          <a:xfrm>
            <a:off x="1005398" y="960120"/>
            <a:ext cx="2971800" cy="914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spc="40" baseline="0">
                <a:solidFill>
                  <a:schemeClr val="accent3">
                    <a:lumMod val="25000"/>
                  </a:schemeClr>
                </a:solidFill>
                <a:latin typeface="+mj-lt"/>
                <a:ea typeface="+mj-ea"/>
                <a:cs typeface="+mj-cs"/>
              </a:defRPr>
            </a:lvl1pPr>
          </a:lstStyle>
          <a:p>
            <a:pPr algn="ctr"/>
            <a:r>
              <a:rPr lang="en-US" spc="100" dirty="0">
                <a:latin typeface="Elephant Pro" pitchFamily="2" charset="0"/>
              </a:rPr>
              <a:t>Agenda</a:t>
            </a:r>
          </a:p>
        </p:txBody>
      </p:sp>
    </p:spTree>
    <p:extLst>
      <p:ext uri="{BB962C8B-B14F-4D97-AF65-F5344CB8AC3E}">
        <p14:creationId xmlns:p14="http://schemas.microsoft.com/office/powerpoint/2010/main" val="342677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et the presenter">
    <p:spTree>
      <p:nvGrpSpPr>
        <p:cNvPr id="1" name=""/>
        <p:cNvGrpSpPr/>
        <p:nvPr/>
      </p:nvGrpSpPr>
      <p:grpSpPr>
        <a:xfrm>
          <a:off x="0" y="0"/>
          <a:ext cx="0" cy="0"/>
          <a:chOff x="0" y="0"/>
          <a:chExt cx="0" cy="0"/>
        </a:xfrm>
      </p:grpSpPr>
      <p:pic>
        <p:nvPicPr>
          <p:cNvPr id="10" name="Picture 9" descr="photo of marble&#10;">
            <a:extLst>
              <a:ext uri="{FF2B5EF4-FFF2-40B4-BE49-F238E27FC236}">
                <a16:creationId xmlns:a16="http://schemas.microsoft.com/office/drawing/2014/main" id="{CEFBE0D1-09DC-41AA-9A18-E5E07B941D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01859217-510A-4C29-85EE-456A26AAC78C}"/>
              </a:ext>
            </a:extLst>
          </p:cNvPr>
          <p:cNvSpPr/>
          <p:nvPr userDrawn="1"/>
        </p:nvSpPr>
        <p:spPr>
          <a:xfrm>
            <a:off x="466163" y="457200"/>
            <a:ext cx="11274552" cy="5943600"/>
          </a:xfrm>
          <a:prstGeom prst="rect">
            <a:avLst/>
          </a:prstGeom>
          <a:solidFill>
            <a:schemeClr val="tx2">
              <a:lumMod val="20000"/>
              <a:lumOff val="80000"/>
              <a:alpha val="7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960120" y="960120"/>
            <a:ext cx="4645152" cy="914400"/>
          </a:xfrm>
        </p:spPr>
        <p:txBody>
          <a:bodyPr/>
          <a:lstStyle>
            <a:lvl1pPr algn="ctr">
              <a:defRPr>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960120" y="3962399"/>
            <a:ext cx="4617720" cy="2103120"/>
          </a:xfrm>
        </p:spPr>
        <p:txBody>
          <a:bodyPr>
            <a:normAutofit/>
          </a:bodyPr>
          <a:lstStyle>
            <a:lvl1pPr marL="0" indent="0" algn="ctr">
              <a:lnSpc>
                <a:spcPts val="2100"/>
              </a:lnSpc>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8" name="Picture Placeholder 7">
            <a:extLst>
              <a:ext uri="{FF2B5EF4-FFF2-40B4-BE49-F238E27FC236}">
                <a16:creationId xmlns:a16="http://schemas.microsoft.com/office/drawing/2014/main" id="{A3DDCF11-EBBF-48BB-8FF1-3BCC5342FE32}"/>
              </a:ext>
            </a:extLst>
          </p:cNvPr>
          <p:cNvSpPr>
            <a:spLocks noGrp="1"/>
          </p:cNvSpPr>
          <p:nvPr>
            <p:ph type="pic" sz="quarter" idx="13"/>
          </p:nvPr>
        </p:nvSpPr>
        <p:spPr>
          <a:xfrm>
            <a:off x="6316571" y="777240"/>
            <a:ext cx="5029200" cy="5303520"/>
          </a:xfrm>
          <a:solidFill>
            <a:schemeClr val="bg1"/>
          </a:solidFill>
        </p:spPr>
        <p:txBody>
          <a:bodyPr/>
          <a:lstStyle/>
          <a:p>
            <a:r>
              <a:rPr lang="en-US"/>
              <a:t>Click icon to add picture</a:t>
            </a:r>
            <a:endParaRPr lang="en-US" dirty="0"/>
          </a:p>
        </p:txBody>
      </p:sp>
      <p:sp>
        <p:nvSpPr>
          <p:cNvPr id="11" name="Text Placeholder 10">
            <a:extLst>
              <a:ext uri="{FF2B5EF4-FFF2-40B4-BE49-F238E27FC236}">
                <a16:creationId xmlns:a16="http://schemas.microsoft.com/office/drawing/2014/main" id="{C5D1F2BB-3E57-46BA-8BCC-5F9B17C8BDB3}"/>
              </a:ext>
            </a:extLst>
          </p:cNvPr>
          <p:cNvSpPr>
            <a:spLocks noGrp="1"/>
          </p:cNvSpPr>
          <p:nvPr>
            <p:ph type="body" sz="quarter" idx="14" hasCustomPrompt="1"/>
          </p:nvPr>
        </p:nvSpPr>
        <p:spPr>
          <a:xfrm>
            <a:off x="960120" y="3172968"/>
            <a:ext cx="4617720" cy="457200"/>
          </a:xfrm>
        </p:spPr>
        <p:txBody>
          <a:bodyPr>
            <a:noAutofit/>
          </a:bodyPr>
          <a:lstStyle>
            <a:lvl1pPr marL="0" indent="0" algn="ctr">
              <a:buNone/>
              <a:defRPr sz="2000" b="0" spc="300">
                <a:solidFill>
                  <a:schemeClr val="accent3">
                    <a:lumMod val="25000"/>
                  </a:schemeClr>
                </a:solidFill>
                <a:latin typeface="+mn-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NAME</a:t>
            </a:r>
          </a:p>
        </p:txBody>
      </p:sp>
      <p:pic>
        <p:nvPicPr>
          <p:cNvPr id="14" name="Graphic 13" descr="sprig icon&#10;">
            <a:extLst>
              <a:ext uri="{FF2B5EF4-FFF2-40B4-BE49-F238E27FC236}">
                <a16:creationId xmlns:a16="http://schemas.microsoft.com/office/drawing/2014/main" id="{8203CE7C-A0C4-4B19-BD99-5B8977E69417}"/>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865924">
            <a:off x="2641877" y="2157078"/>
            <a:ext cx="1280160" cy="662539"/>
          </a:xfrm>
          <a:prstGeom prst="rect">
            <a:avLst/>
          </a:prstGeom>
        </p:spPr>
      </p:pic>
    </p:spTree>
    <p:extLst>
      <p:ext uri="{BB962C8B-B14F-4D97-AF65-F5344CB8AC3E}">
        <p14:creationId xmlns:p14="http://schemas.microsoft.com/office/powerpoint/2010/main" val="3128844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F4FF3C43-7D8E-4810-A3BC-9AE3209111DB}"/>
              </a:ext>
            </a:extLst>
          </p:cNvPr>
          <p:cNvSpPr>
            <a:spLocks noGrp="1"/>
          </p:cNvSpPr>
          <p:nvPr>
            <p:ph type="pic" sz="quarter" idx="13"/>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1143000" y="960120"/>
            <a:ext cx="4114800" cy="914400"/>
          </a:xfrm>
        </p:spPr>
        <p:txBody>
          <a:bodyPr anchor="b">
            <a:normAutofit/>
          </a:bodyPr>
          <a:lstStyle>
            <a:lvl1pPr algn="ctr">
              <a:defRPr sz="3200">
                <a:solidFill>
                  <a:schemeClr val="accent3">
                    <a:lumMod val="25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1371600" y="3136392"/>
            <a:ext cx="3657600" cy="1627632"/>
          </a:xfrm>
        </p:spPr>
        <p:txBody>
          <a:bodyPr>
            <a:normAutofit/>
          </a:bodyPr>
          <a:lstStyle>
            <a:lvl1pPr marL="0" indent="0" algn="ctr">
              <a:lnSpc>
                <a:spcPts val="2100"/>
              </a:lnSpc>
              <a:buNone/>
              <a:defRPr sz="1400">
                <a:solidFill>
                  <a:schemeClr val="accent3">
                    <a:lumMod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EB05F6-A3ED-45AB-B103-D5E34BFD605F}"/>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2F029C1C-740D-4213-96FE-1FAA3072FF83}"/>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F54E8801-7449-48B4-8D64-BCE20D0831C9}"/>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1591659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out questions">
    <p:spTree>
      <p:nvGrpSpPr>
        <p:cNvPr id="1" name=""/>
        <p:cNvGrpSpPr/>
        <p:nvPr/>
      </p:nvGrpSpPr>
      <p:grpSpPr>
        <a:xfrm>
          <a:off x="0" y="0"/>
          <a:ext cx="0" cy="0"/>
          <a:chOff x="0" y="0"/>
          <a:chExt cx="0" cy="0"/>
        </a:xfrm>
      </p:grpSpPr>
      <p:pic>
        <p:nvPicPr>
          <p:cNvPr id="18" name="Picture 17" descr="image of marble texture">
            <a:extLst>
              <a:ext uri="{FF2B5EF4-FFF2-40B4-BE49-F238E27FC236}">
                <a16:creationId xmlns:a16="http://schemas.microsoft.com/office/drawing/2014/main" id="{DE4FCA92-4B09-4386-A95D-2823C777C5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70056CF5-B0DF-4053-8A82-BBBE7FF686BE}"/>
              </a:ext>
            </a:extLst>
          </p:cNvPr>
          <p:cNvSpPr/>
          <p:nvPr userDrawn="1"/>
        </p:nvSpPr>
        <p:spPr>
          <a:xfrm>
            <a:off x="442118" y="457200"/>
            <a:ext cx="11274552" cy="5943600"/>
          </a:xfrm>
          <a:prstGeom prst="rect">
            <a:avLst/>
          </a:prstGeom>
          <a:solidFill>
            <a:schemeClr val="tx2">
              <a:lumMod val="20000"/>
              <a:lumOff val="80000"/>
              <a:alpha val="8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8E4B2F5F-448A-4BB9-BF2F-3CCB44D3219A}"/>
              </a:ext>
              <a:ext uri="{C183D7F6-B498-43B3-948B-1728B52AA6E4}">
                <adec:decorative xmlns:adec="http://schemas.microsoft.com/office/drawing/2017/decorative" val="1"/>
              </a:ext>
            </a:extLst>
          </p:cNvPr>
          <p:cNvGrpSpPr/>
          <p:nvPr userDrawn="1"/>
        </p:nvGrpSpPr>
        <p:grpSpPr>
          <a:xfrm>
            <a:off x="6501565" y="2471420"/>
            <a:ext cx="4809744" cy="3473216"/>
            <a:chOff x="6355080" y="2494474"/>
            <a:chExt cx="4960620" cy="3473216"/>
          </a:xfrm>
        </p:grpSpPr>
        <p:grpSp>
          <p:nvGrpSpPr>
            <p:cNvPr id="28" name="Group 27">
              <a:extLst>
                <a:ext uri="{FF2B5EF4-FFF2-40B4-BE49-F238E27FC236}">
                  <a16:creationId xmlns:a16="http://schemas.microsoft.com/office/drawing/2014/main" id="{06457872-52AD-4B0D-A773-AA48B3B219D3}"/>
                </a:ext>
              </a:extLst>
            </p:cNvPr>
            <p:cNvGrpSpPr/>
            <p:nvPr/>
          </p:nvGrpSpPr>
          <p:grpSpPr>
            <a:xfrm>
              <a:off x="6355080" y="2494474"/>
              <a:ext cx="4960620" cy="3473216"/>
              <a:chOff x="6355080" y="2180573"/>
              <a:chExt cx="4960620" cy="3473216"/>
            </a:xfrm>
          </p:grpSpPr>
          <p:cxnSp>
            <p:nvCxnSpPr>
              <p:cNvPr id="30" name="Straight Connector 29">
                <a:extLst>
                  <a:ext uri="{FF2B5EF4-FFF2-40B4-BE49-F238E27FC236}">
                    <a16:creationId xmlns:a16="http://schemas.microsoft.com/office/drawing/2014/main" id="{BD088C3C-893A-4A45-97E6-CF8230EF1DB4}"/>
                  </a:ext>
                </a:extLst>
              </p:cNvPr>
              <p:cNvCxnSpPr>
                <a:cxnSpLocks/>
              </p:cNvCxnSpPr>
              <p:nvPr/>
            </p:nvCxnSpPr>
            <p:spPr>
              <a:xfrm flipV="1">
                <a:off x="6356521" y="3332425"/>
                <a:ext cx="4959179" cy="7179"/>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18EF61-FF64-44B8-B5AB-D7D0700D7A55}"/>
                  </a:ext>
                </a:extLst>
              </p:cNvPr>
              <p:cNvCxnSpPr>
                <a:cxnSpLocks/>
              </p:cNvCxnSpPr>
              <p:nvPr/>
            </p:nvCxnSpPr>
            <p:spPr>
              <a:xfrm>
                <a:off x="6355080" y="4494758"/>
                <a:ext cx="4956048" cy="0"/>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684B867-CCAD-498D-B6E2-8981BF01EC0F}"/>
                  </a:ext>
                </a:extLst>
              </p:cNvPr>
              <p:cNvSpPr/>
              <p:nvPr/>
            </p:nvSpPr>
            <p:spPr>
              <a:xfrm>
                <a:off x="6356521" y="2180573"/>
                <a:ext cx="4950649" cy="3473216"/>
              </a:xfrm>
              <a:prstGeom prst="rect">
                <a:avLst/>
              </a:prstGeom>
              <a:noFill/>
              <a:ln w="127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9" name="Straight Connector 28">
              <a:extLst>
                <a:ext uri="{FF2B5EF4-FFF2-40B4-BE49-F238E27FC236}">
                  <a16:creationId xmlns:a16="http://schemas.microsoft.com/office/drawing/2014/main" id="{999BD33D-A5B4-469A-9937-DE6D3611C034}"/>
                </a:ext>
              </a:extLst>
            </p:cNvPr>
            <p:cNvCxnSpPr>
              <a:cxnSpLocks/>
            </p:cNvCxnSpPr>
            <p:nvPr/>
          </p:nvCxnSpPr>
          <p:spPr>
            <a:xfrm>
              <a:off x="7838022" y="2494474"/>
              <a:ext cx="0" cy="3473216"/>
            </a:xfrm>
            <a:prstGeom prst="line">
              <a:avLst/>
            </a:prstGeom>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sp>
        <p:nvSpPr>
          <p:cNvPr id="8" name="Picture Placeholder 7">
            <a:extLst>
              <a:ext uri="{FF2B5EF4-FFF2-40B4-BE49-F238E27FC236}">
                <a16:creationId xmlns:a16="http://schemas.microsoft.com/office/drawing/2014/main" id="{A3DDCF11-EBBF-48BB-8FF1-3BCC5342FE32}"/>
              </a:ext>
            </a:extLst>
          </p:cNvPr>
          <p:cNvSpPr>
            <a:spLocks noGrp="1"/>
          </p:cNvSpPr>
          <p:nvPr>
            <p:ph type="pic" sz="quarter" idx="13"/>
          </p:nvPr>
        </p:nvSpPr>
        <p:spPr>
          <a:xfrm>
            <a:off x="877824" y="914400"/>
            <a:ext cx="5212080" cy="5029200"/>
          </a:xfrm>
          <a:solidFill>
            <a:schemeClr val="bg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6448508" y="960120"/>
            <a:ext cx="4905292" cy="914400"/>
          </a:xfrm>
        </p:spPr>
        <p:txBody>
          <a:bodyPr/>
          <a:lstStyle>
            <a:lvl1pPr algn="ctr">
              <a:defRPr>
                <a:solidFill>
                  <a:schemeClr val="accent3">
                    <a:lumMod val="25000"/>
                  </a:schemeClr>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8183880" y="2688336"/>
            <a:ext cx="2862072" cy="713232"/>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nchor="b" anchorCtr="0"/>
          <a:lstStyle>
            <a:lvl1pPr>
              <a:defRPr>
                <a:solidFill>
                  <a:schemeClr val="accent3">
                    <a:lumMod val="25000"/>
                  </a:schemeClr>
                </a:solidFill>
              </a:defRPr>
            </a:lvl1p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nchor="b" anchorCtr="0"/>
          <a:lstStyle>
            <a:lvl1pPr>
              <a:defRPr>
                <a:solidFill>
                  <a:schemeClr val="accent3">
                    <a:lumMod val="25000"/>
                  </a:schemeClr>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nchor="b" anchorCtr="0"/>
          <a:lstStyle>
            <a:lvl1pPr>
              <a:defRPr>
                <a:solidFill>
                  <a:schemeClr val="accent3">
                    <a:lumMod val="25000"/>
                  </a:schemeClr>
                </a:solidFill>
              </a:defRPr>
            </a:lvl1pPr>
          </a:lstStyle>
          <a:p>
            <a:fld id="{B5CEABB6-07DC-46E8-9B57-56EC44A396E5}" type="slidenum">
              <a:rPr lang="en-US" smtClean="0"/>
              <a:pPr/>
              <a:t>‹#›</a:t>
            </a:fld>
            <a:endParaRPr lang="en-US" dirty="0"/>
          </a:p>
        </p:txBody>
      </p:sp>
      <p:sp>
        <p:nvSpPr>
          <p:cNvPr id="11" name="Text Placeholder 10">
            <a:extLst>
              <a:ext uri="{FF2B5EF4-FFF2-40B4-BE49-F238E27FC236}">
                <a16:creationId xmlns:a16="http://schemas.microsoft.com/office/drawing/2014/main" id="{C5D1F2BB-3E57-46BA-8BCC-5F9B17C8BDB3}"/>
              </a:ext>
            </a:extLst>
          </p:cNvPr>
          <p:cNvSpPr>
            <a:spLocks noGrp="1"/>
          </p:cNvSpPr>
          <p:nvPr>
            <p:ph type="body" sz="quarter" idx="14" hasCustomPrompt="1"/>
          </p:nvPr>
        </p:nvSpPr>
        <p:spPr>
          <a:xfrm>
            <a:off x="6620256" y="2779776"/>
            <a:ext cx="786384" cy="655984"/>
          </a:xfrm>
        </p:spPr>
        <p:txBody>
          <a:bodyPr anchor="ctr"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9" name="Content Placeholder 2">
            <a:extLst>
              <a:ext uri="{FF2B5EF4-FFF2-40B4-BE49-F238E27FC236}">
                <a16:creationId xmlns:a16="http://schemas.microsoft.com/office/drawing/2014/main" id="{48C13CD1-B240-4AFC-AF08-95A80AEEFEE2}"/>
              </a:ext>
            </a:extLst>
          </p:cNvPr>
          <p:cNvSpPr>
            <a:spLocks noGrp="1"/>
          </p:cNvSpPr>
          <p:nvPr>
            <p:ph idx="15" hasCustomPrompt="1"/>
          </p:nvPr>
        </p:nvSpPr>
        <p:spPr>
          <a:xfrm>
            <a:off x="8183880" y="3849624"/>
            <a:ext cx="2862072" cy="731520"/>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2" name="Content Placeholder 2">
            <a:extLst>
              <a:ext uri="{FF2B5EF4-FFF2-40B4-BE49-F238E27FC236}">
                <a16:creationId xmlns:a16="http://schemas.microsoft.com/office/drawing/2014/main" id="{AEE266CC-F8CC-4C06-B1E4-3D7E399F8936}"/>
              </a:ext>
            </a:extLst>
          </p:cNvPr>
          <p:cNvSpPr>
            <a:spLocks noGrp="1"/>
          </p:cNvSpPr>
          <p:nvPr>
            <p:ph idx="17" hasCustomPrompt="1"/>
          </p:nvPr>
        </p:nvSpPr>
        <p:spPr>
          <a:xfrm>
            <a:off x="8183880" y="4992624"/>
            <a:ext cx="2862072" cy="749808"/>
          </a:xfrm>
        </p:spPr>
        <p:txBody>
          <a:bodyPr anchor="ctr" anchorCtr="0">
            <a:normAutofit/>
          </a:bodyPr>
          <a:lstStyle>
            <a:lvl1pPr marL="0" indent="0">
              <a:buNone/>
              <a:defRPr sz="1400">
                <a:solidFill>
                  <a:schemeClr val="accent3">
                    <a:lumMod val="25000"/>
                  </a:schemeClr>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text</a:t>
            </a:r>
          </a:p>
        </p:txBody>
      </p:sp>
      <p:sp>
        <p:nvSpPr>
          <p:cNvPr id="14" name="Text Placeholder 13">
            <a:extLst>
              <a:ext uri="{FF2B5EF4-FFF2-40B4-BE49-F238E27FC236}">
                <a16:creationId xmlns:a16="http://schemas.microsoft.com/office/drawing/2014/main" id="{CC7B8197-5533-4814-8838-67C657A3B73C}"/>
              </a:ext>
            </a:extLst>
          </p:cNvPr>
          <p:cNvSpPr>
            <a:spLocks noGrp="1"/>
          </p:cNvSpPr>
          <p:nvPr>
            <p:ph type="body" sz="quarter" idx="20" hasCustomPrompt="1"/>
          </p:nvPr>
        </p:nvSpPr>
        <p:spPr>
          <a:xfrm>
            <a:off x="7187184" y="2788920"/>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1</a:t>
            </a:r>
          </a:p>
        </p:txBody>
      </p:sp>
      <p:sp>
        <p:nvSpPr>
          <p:cNvPr id="16" name="Text Placeholder 10">
            <a:extLst>
              <a:ext uri="{FF2B5EF4-FFF2-40B4-BE49-F238E27FC236}">
                <a16:creationId xmlns:a16="http://schemas.microsoft.com/office/drawing/2014/main" id="{5A5A7DC7-2FC5-48F8-9345-17A7C96CD257}"/>
              </a:ext>
            </a:extLst>
          </p:cNvPr>
          <p:cNvSpPr>
            <a:spLocks noGrp="1"/>
          </p:cNvSpPr>
          <p:nvPr>
            <p:ph type="body" sz="quarter" idx="21" hasCustomPrompt="1"/>
          </p:nvPr>
        </p:nvSpPr>
        <p:spPr>
          <a:xfrm>
            <a:off x="6620256" y="3840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17" name="Text Placeholder 13">
            <a:extLst>
              <a:ext uri="{FF2B5EF4-FFF2-40B4-BE49-F238E27FC236}">
                <a16:creationId xmlns:a16="http://schemas.microsoft.com/office/drawing/2014/main" id="{AF89EB7C-DC5A-461B-BA21-63D329893167}"/>
              </a:ext>
            </a:extLst>
          </p:cNvPr>
          <p:cNvSpPr>
            <a:spLocks noGrp="1"/>
          </p:cNvSpPr>
          <p:nvPr>
            <p:ph type="body" sz="quarter" idx="22" hasCustomPrompt="1"/>
          </p:nvPr>
        </p:nvSpPr>
        <p:spPr>
          <a:xfrm>
            <a:off x="7187184" y="3950208"/>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21" name="Text Placeholder 10">
            <a:extLst>
              <a:ext uri="{FF2B5EF4-FFF2-40B4-BE49-F238E27FC236}">
                <a16:creationId xmlns:a16="http://schemas.microsoft.com/office/drawing/2014/main" id="{1BF30512-FBFE-40CF-8565-50BAA99A4FDC}"/>
              </a:ext>
            </a:extLst>
          </p:cNvPr>
          <p:cNvSpPr>
            <a:spLocks noGrp="1"/>
          </p:cNvSpPr>
          <p:nvPr>
            <p:ph type="body" sz="quarter" idx="23" hasCustomPrompt="1"/>
          </p:nvPr>
        </p:nvSpPr>
        <p:spPr>
          <a:xfrm>
            <a:off x="6620256" y="4983480"/>
            <a:ext cx="786384" cy="655984"/>
          </a:xfrm>
        </p:spPr>
        <p:txBody>
          <a:bodyPr anchor="b" anchorCtr="0">
            <a:noAutofit/>
          </a:bodyPr>
          <a:lstStyle>
            <a:lvl1pPr marL="0" indent="0">
              <a:buNone/>
              <a:defRPr sz="3600" b="0" spc="300" baseline="30000">
                <a:solidFill>
                  <a:schemeClr val="tx2"/>
                </a:solidFill>
                <a:latin typeface="+mj-lt"/>
              </a:defRPr>
            </a:lvl1pPr>
            <a:lvl2pPr marL="457200" indent="0">
              <a:buNone/>
              <a:defRPr sz="2000">
                <a:latin typeface="+mj-lt"/>
              </a:defRPr>
            </a:lvl2pPr>
            <a:lvl3pPr marL="914400" indent="0">
              <a:buNone/>
              <a:defRPr sz="2000">
                <a:latin typeface="+mj-lt"/>
              </a:defRPr>
            </a:lvl3pPr>
            <a:lvl4pPr marL="1371600" indent="0">
              <a:buNone/>
              <a:defRPr sz="2000">
                <a:latin typeface="+mj-lt"/>
              </a:defRPr>
            </a:lvl4pPr>
            <a:lvl5pPr marL="1828800" indent="0">
              <a:buNone/>
              <a:defRPr sz="2000">
                <a:latin typeface="+mj-lt"/>
              </a:defRPr>
            </a:lvl5pPr>
          </a:lstStyle>
          <a:p>
            <a:pPr lvl="0"/>
            <a:r>
              <a:rPr lang="en-US" dirty="0"/>
              <a:t>No.</a:t>
            </a:r>
          </a:p>
        </p:txBody>
      </p:sp>
      <p:sp>
        <p:nvSpPr>
          <p:cNvPr id="22" name="Text Placeholder 13">
            <a:extLst>
              <a:ext uri="{FF2B5EF4-FFF2-40B4-BE49-F238E27FC236}">
                <a16:creationId xmlns:a16="http://schemas.microsoft.com/office/drawing/2014/main" id="{29E43D0B-1071-466B-B883-92B9D02F09E8}"/>
              </a:ext>
            </a:extLst>
          </p:cNvPr>
          <p:cNvSpPr>
            <a:spLocks noGrp="1"/>
          </p:cNvSpPr>
          <p:nvPr>
            <p:ph type="body" sz="quarter" idx="24" hasCustomPrompt="1"/>
          </p:nvPr>
        </p:nvSpPr>
        <p:spPr>
          <a:xfrm>
            <a:off x="7187184" y="5111496"/>
            <a:ext cx="731520" cy="731520"/>
          </a:xfrm>
        </p:spPr>
        <p:txBody>
          <a:bodyPr anchor="b" anchorCtr="0">
            <a:normAutofit/>
          </a:bodyPr>
          <a:lstStyle>
            <a:lvl1pPr marL="0" indent="0">
              <a:buNone/>
              <a:defRPr sz="560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3</a:t>
            </a:r>
          </a:p>
        </p:txBody>
      </p:sp>
      <p:grpSp>
        <p:nvGrpSpPr>
          <p:cNvPr id="23" name="Group 22">
            <a:extLst>
              <a:ext uri="{FF2B5EF4-FFF2-40B4-BE49-F238E27FC236}">
                <a16:creationId xmlns:a16="http://schemas.microsoft.com/office/drawing/2014/main" id="{250BA95E-CDDF-419E-808E-3B59CA01E4E8}"/>
              </a:ext>
              <a:ext uri="{C183D7F6-B498-43B3-948B-1728B52AA6E4}">
                <adec:decorative xmlns:adec="http://schemas.microsoft.com/office/drawing/2017/decorative" val="1"/>
              </a:ext>
            </a:extLst>
          </p:cNvPr>
          <p:cNvGrpSpPr/>
          <p:nvPr userDrawn="1"/>
        </p:nvGrpSpPr>
        <p:grpSpPr>
          <a:xfrm>
            <a:off x="7009472" y="1943463"/>
            <a:ext cx="3832828" cy="2136"/>
            <a:chOff x="7009472" y="1943463"/>
            <a:chExt cx="3832828" cy="2136"/>
          </a:xfrm>
          <a:solidFill>
            <a:schemeClr val="accent3">
              <a:lumMod val="25000"/>
            </a:schemeClr>
          </a:solidFill>
        </p:grpSpPr>
        <p:cxnSp>
          <p:nvCxnSpPr>
            <p:cNvPr id="24" name="Straight Connector 23">
              <a:extLst>
                <a:ext uri="{FF2B5EF4-FFF2-40B4-BE49-F238E27FC236}">
                  <a16:creationId xmlns:a16="http://schemas.microsoft.com/office/drawing/2014/main" id="{D67A0655-E45C-49C2-AADC-0829E7E67581}"/>
                </a:ext>
              </a:extLst>
            </p:cNvPr>
            <p:cNvCxnSpPr>
              <a:cxnSpLocks/>
            </p:cNvCxnSpPr>
            <p:nvPr/>
          </p:nvCxnSpPr>
          <p:spPr>
            <a:xfrm>
              <a:off x="7009472" y="1943463"/>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013C2C0-9B08-4EDE-B15B-FF5C1BB55327}"/>
                </a:ext>
              </a:extLst>
            </p:cNvPr>
            <p:cNvCxnSpPr>
              <a:cxnSpLocks/>
            </p:cNvCxnSpPr>
            <p:nvPr/>
          </p:nvCxnSpPr>
          <p:spPr>
            <a:xfrm>
              <a:off x="9470700" y="1945599"/>
              <a:ext cx="1371600" cy="0"/>
            </a:xfrm>
            <a:prstGeom prst="line">
              <a:avLst/>
            </a:prstGeom>
            <a:grpFill/>
            <a:ln w="12700">
              <a:solidFill>
                <a:schemeClr val="accent3">
                  <a:lumMod val="25000"/>
                </a:schemeClr>
              </a:solidFill>
            </a:ln>
          </p:spPr>
          <p:style>
            <a:lnRef idx="1">
              <a:schemeClr val="accent1"/>
            </a:lnRef>
            <a:fillRef idx="0">
              <a:schemeClr val="accent1"/>
            </a:fillRef>
            <a:effectRef idx="0">
              <a:schemeClr val="accent1"/>
            </a:effectRef>
            <a:fontRef idx="minor">
              <a:schemeClr val="tx1"/>
            </a:fontRef>
          </p:style>
        </p:cxnSp>
      </p:grpSp>
      <p:pic>
        <p:nvPicPr>
          <p:cNvPr id="26" name="Graphic 25" descr="sprig icon">
            <a:extLst>
              <a:ext uri="{FF2B5EF4-FFF2-40B4-BE49-F238E27FC236}">
                <a16:creationId xmlns:a16="http://schemas.microsoft.com/office/drawing/2014/main" id="{19D5E825-EB79-4044-93F6-2C3F8490132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691531" flipH="1">
            <a:off x="8536514" y="1719135"/>
            <a:ext cx="808894" cy="359243"/>
          </a:xfrm>
          <a:prstGeom prst="rect">
            <a:avLst/>
          </a:prstGeom>
        </p:spPr>
      </p:pic>
    </p:spTree>
    <p:extLst>
      <p:ext uri="{BB962C8B-B14F-4D97-AF65-F5344CB8AC3E}">
        <p14:creationId xmlns:p14="http://schemas.microsoft.com/office/powerpoint/2010/main" val="4049759527"/>
      </p:ext>
    </p:extLst>
  </p:cSld>
  <p:clrMapOvr>
    <a:masterClrMapping/>
  </p:clrMapOvr>
  <p:extLst>
    <p:ext uri="{DCECCB84-F9BA-43D5-87BE-67443E8EF086}">
      <p15:sldGuideLst xmlns:p15="http://schemas.microsoft.com/office/powerpoint/2012/main">
        <p15:guide id="1" orient="horz" pos="17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AE52EF6E-0B58-484F-94A5-9BAA116171BF}"/>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609600" y="914400"/>
            <a:ext cx="10972800" cy="5029200"/>
          </a:xfrm>
          <a:ln w="38100">
            <a:solidFill>
              <a:schemeClr val="tx2"/>
            </a:solidFill>
          </a:ln>
        </p:spPr>
        <p:txBody>
          <a:bodyPr lIns="914400" rIns="914400" anchor="ctr">
            <a:noAutofit/>
          </a:bodyPr>
          <a:lstStyle>
            <a:lvl1pPr algn="ctr">
              <a:defRPr sz="3200">
                <a:solidFill>
                  <a:schemeClr val="tx2">
                    <a:lumMod val="20000"/>
                    <a:lumOff val="80000"/>
                  </a:schemeClr>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1066800" y="4589463"/>
            <a:ext cx="10058400" cy="585216"/>
          </a:xfrm>
        </p:spPr>
        <p:txBody>
          <a:bodyPr/>
          <a:lstStyle>
            <a:lvl1pPr marL="0" indent="0" algn="ctr">
              <a:buNone/>
              <a:defRPr sz="2400">
                <a:solidFill>
                  <a:schemeClr val="tx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EB05F6-A3ED-45AB-B103-D5E34BFD605F}"/>
              </a:ext>
            </a:extLst>
          </p:cNvPr>
          <p:cNvSpPr>
            <a:spLocks noGrp="1"/>
          </p:cNvSpPr>
          <p:nvPr>
            <p:ph type="dt" sz="half" idx="10"/>
          </p:nvPr>
        </p:nvSpPr>
        <p:spPr>
          <a:xfrm>
            <a:off x="457200" y="6488702"/>
            <a:ext cx="2743200" cy="182880"/>
          </a:xfrm>
        </p:spPr>
        <p:txBody>
          <a:bodyPr/>
          <a:lstStyle/>
          <a:p>
            <a:r>
              <a:rPr lang="en-US" dirty="0"/>
              <a:t>20XX</a:t>
            </a:r>
          </a:p>
        </p:txBody>
      </p:sp>
      <p:sp>
        <p:nvSpPr>
          <p:cNvPr id="5" name="Footer Placeholder 4">
            <a:extLst>
              <a:ext uri="{FF2B5EF4-FFF2-40B4-BE49-F238E27FC236}">
                <a16:creationId xmlns:a16="http://schemas.microsoft.com/office/drawing/2014/main" id="{2F029C1C-740D-4213-96FE-1FAA3072FF83}"/>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F54E8801-7449-48B4-8D64-BCE20D0831C9}"/>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87059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ypothesi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EEE5B85B-2CE4-49C6-A626-897037552E6D}"/>
              </a:ext>
            </a:extLst>
          </p:cNvPr>
          <p:cNvSpPr>
            <a:spLocks noGrp="1"/>
          </p:cNvSpPr>
          <p:nvPr>
            <p:ph type="pic" sz="quarter" idx="14"/>
          </p:nvPr>
        </p:nvSpPr>
        <p:spPr>
          <a:xfrm>
            <a:off x="1524" y="0"/>
            <a:ext cx="12188952"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FE9E034D-C1DD-48C0-BB6B-FDC6F8EBA558}"/>
              </a:ext>
            </a:extLst>
          </p:cNvPr>
          <p:cNvSpPr>
            <a:spLocks noGrp="1"/>
          </p:cNvSpPr>
          <p:nvPr>
            <p:ph type="title"/>
          </p:nvPr>
        </p:nvSpPr>
        <p:spPr>
          <a:xfrm>
            <a:off x="4270248" y="1280160"/>
            <a:ext cx="3657600" cy="914400"/>
          </a:xfrm>
        </p:spPr>
        <p:txBody>
          <a:bodyPr/>
          <a:lstStyle>
            <a:lvl1pPr algn="ctr">
              <a:defRPr>
                <a:solidFill>
                  <a:schemeClr val="accent3"/>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77FFB71-D3BF-4723-8C5E-44AD8F0E924D}"/>
              </a:ext>
            </a:extLst>
          </p:cNvPr>
          <p:cNvSpPr>
            <a:spLocks noGrp="1"/>
          </p:cNvSpPr>
          <p:nvPr>
            <p:ph type="body" idx="1"/>
          </p:nvPr>
        </p:nvSpPr>
        <p:spPr>
          <a:xfrm>
            <a:off x="4270248" y="2642616"/>
            <a:ext cx="3657600" cy="1078992"/>
          </a:xfrm>
        </p:spPr>
        <p:txBody>
          <a:bodyPr anchor="t">
            <a:normAutofit/>
          </a:bodyPr>
          <a:lstStyle>
            <a:lvl1pPr marL="0" indent="0" algn="ctr">
              <a:lnSpc>
                <a:spcPts val="2100"/>
              </a:lnSpc>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1714E40B-C52C-407A-9311-46FDCD84CB5A}"/>
              </a:ext>
            </a:extLst>
          </p:cNvPr>
          <p:cNvSpPr>
            <a:spLocks noGrp="1"/>
          </p:cNvSpPr>
          <p:nvPr>
            <p:ph type="body" sz="quarter" idx="3"/>
          </p:nvPr>
        </p:nvSpPr>
        <p:spPr>
          <a:xfrm>
            <a:off x="4270248" y="4315968"/>
            <a:ext cx="3657600" cy="822960"/>
          </a:xfrm>
        </p:spPr>
        <p:txBody>
          <a:bodyPr anchor="t">
            <a:normAutofit/>
          </a:bodyPr>
          <a:lstStyle>
            <a:lvl1pPr marL="0" indent="0" algn="ctr">
              <a:lnSpc>
                <a:spcPts val="2100"/>
              </a:lnSpc>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97C1F45E-8700-4861-AD21-BB7A09E1305A}"/>
              </a:ext>
            </a:extLst>
          </p:cNvPr>
          <p:cNvSpPr>
            <a:spLocks noGrp="1"/>
          </p:cNvSpPr>
          <p:nvPr>
            <p:ph type="ftr" sz="quarter" idx="11"/>
          </p:nvPr>
        </p:nvSpPr>
        <p:spPr/>
        <p:txBody>
          <a:bodyPr/>
          <a:lstStyle/>
          <a:p>
            <a:r>
              <a:rPr lang="en-US" dirty="0"/>
              <a:t>Conference presentation</a:t>
            </a:r>
          </a:p>
        </p:txBody>
      </p:sp>
      <p:sp>
        <p:nvSpPr>
          <p:cNvPr id="9" name="Slide Number Placeholder 8">
            <a:extLst>
              <a:ext uri="{FF2B5EF4-FFF2-40B4-BE49-F238E27FC236}">
                <a16:creationId xmlns:a16="http://schemas.microsoft.com/office/drawing/2014/main" id="{B7283171-31EE-44C7-A031-9F840EDEC10C}"/>
              </a:ext>
            </a:extLst>
          </p:cNvPr>
          <p:cNvSpPr>
            <a:spLocks noGrp="1"/>
          </p:cNvSpPr>
          <p:nvPr>
            <p:ph type="sldNum" sz="quarter" idx="12"/>
          </p:nvPr>
        </p:nvSpPr>
        <p:spPr/>
        <p:txBody>
          <a:bodyPr/>
          <a:lstStyle/>
          <a:p>
            <a:fld id="{B5CEABB6-07DC-46E8-9B57-56EC44A396E5}" type="slidenum">
              <a:rPr lang="en-US" smtClean="0"/>
              <a:t>‹#›</a:t>
            </a:fld>
            <a:endParaRPr lang="en-US" dirty="0"/>
          </a:p>
        </p:txBody>
      </p:sp>
    </p:spTree>
    <p:extLst>
      <p:ext uri="{BB962C8B-B14F-4D97-AF65-F5344CB8AC3E}">
        <p14:creationId xmlns:p14="http://schemas.microsoft.com/office/powerpoint/2010/main" val="287582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centa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4411E-20EA-4627-8A68-17038DCE1876}"/>
              </a:ext>
            </a:extLst>
          </p:cNvPr>
          <p:cNvSpPr>
            <a:spLocks noGrp="1"/>
          </p:cNvSpPr>
          <p:nvPr>
            <p:ph type="title"/>
          </p:nvPr>
        </p:nvSpPr>
        <p:spPr>
          <a:xfrm>
            <a:off x="454152" y="749808"/>
            <a:ext cx="11283696" cy="914400"/>
          </a:xfrm>
        </p:spPr>
        <p:txBody>
          <a:bodyPr anchor="ctr"/>
          <a:lstStyle>
            <a:lvl1pPr algn="ctr">
              <a:defRPr sz="3200">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974E5B2-1EB9-4222-8FAB-65BDC9A9500F}"/>
              </a:ext>
            </a:extLst>
          </p:cNvPr>
          <p:cNvSpPr>
            <a:spLocks noGrp="1"/>
          </p:cNvSpPr>
          <p:nvPr>
            <p:ph idx="1"/>
          </p:nvPr>
        </p:nvSpPr>
        <p:spPr>
          <a:xfrm>
            <a:off x="876300" y="2317750"/>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732AD86-1F8B-4DE6-9736-793E1781772C}"/>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FA60A3B3-8B02-4D8B-A982-7C7CA03A9290}"/>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989C9CBB-7187-447C-9F33-04CFDCD0B2D0}"/>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8" name="Content Placeholder 2">
            <a:extLst>
              <a:ext uri="{FF2B5EF4-FFF2-40B4-BE49-F238E27FC236}">
                <a16:creationId xmlns:a16="http://schemas.microsoft.com/office/drawing/2014/main" id="{9F79AF1F-7242-4F30-8C34-3161A601D69C}"/>
              </a:ext>
            </a:extLst>
          </p:cNvPr>
          <p:cNvSpPr>
            <a:spLocks noGrp="1"/>
          </p:cNvSpPr>
          <p:nvPr>
            <p:ph idx="13"/>
          </p:nvPr>
        </p:nvSpPr>
        <p:spPr>
          <a:xfrm>
            <a:off x="8943975" y="2317749"/>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651CEFA7-BDAC-4AF4-9581-D5F23678BD4A}"/>
              </a:ext>
            </a:extLst>
          </p:cNvPr>
          <p:cNvSpPr>
            <a:spLocks noGrp="1"/>
          </p:cNvSpPr>
          <p:nvPr>
            <p:ph idx="14"/>
          </p:nvPr>
        </p:nvSpPr>
        <p:spPr>
          <a:xfrm>
            <a:off x="6254750" y="2317748"/>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A3BA914A-7D10-4F7D-B226-5324D5329F71}"/>
              </a:ext>
            </a:extLst>
          </p:cNvPr>
          <p:cNvSpPr>
            <a:spLocks noGrp="1"/>
          </p:cNvSpPr>
          <p:nvPr>
            <p:ph idx="15"/>
          </p:nvPr>
        </p:nvSpPr>
        <p:spPr>
          <a:xfrm>
            <a:off x="3565525" y="2317748"/>
            <a:ext cx="2377440" cy="3540125"/>
          </a:xfrm>
        </p:spPr>
        <p:txBody>
          <a:bodyPr>
            <a:normAutofit/>
          </a:bodyPr>
          <a:lstStyle>
            <a:lvl1pPr marL="0" indent="0">
              <a:buNone/>
              <a:defRPr sz="1400">
                <a:solidFill>
                  <a:schemeClr val="accent3"/>
                </a:solidFill>
              </a:defRPr>
            </a:lvl1pPr>
            <a:lvl2pPr marL="457200" indent="0">
              <a:buNone/>
              <a:defRPr sz="1400">
                <a:solidFill>
                  <a:schemeClr val="accent3"/>
                </a:solidFill>
              </a:defRPr>
            </a:lvl2pPr>
            <a:lvl3pPr marL="914400" indent="0">
              <a:buNone/>
              <a:defRPr sz="1400">
                <a:solidFill>
                  <a:schemeClr val="accent3"/>
                </a:solidFill>
              </a:defRPr>
            </a:lvl3pPr>
            <a:lvl4pPr marL="1371600" indent="0">
              <a:buNone/>
              <a:defRPr sz="1400">
                <a:solidFill>
                  <a:schemeClr val="accent3"/>
                </a:solidFill>
              </a:defRPr>
            </a:lvl4pPr>
            <a:lvl5pPr marL="1828800" indent="0">
              <a:buNone/>
              <a:defRPr sz="1400">
                <a:solidFill>
                  <a:schemeClr val="accent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CA111B60-CB4D-4836-B3B0-99E3A740B087}"/>
              </a:ext>
            </a:extLst>
          </p:cNvPr>
          <p:cNvCxnSpPr>
            <a:cxnSpLocks/>
          </p:cNvCxnSpPr>
          <p:nvPr userDrawn="1"/>
        </p:nvCxnSpPr>
        <p:spPr>
          <a:xfrm>
            <a:off x="6781800" y="1992404"/>
            <a:ext cx="29337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6077C5C-B350-49D7-9F72-CC7402D7F3AF}"/>
              </a:ext>
            </a:extLst>
          </p:cNvPr>
          <p:cNvCxnSpPr>
            <a:cxnSpLocks/>
          </p:cNvCxnSpPr>
          <p:nvPr userDrawn="1"/>
        </p:nvCxnSpPr>
        <p:spPr>
          <a:xfrm>
            <a:off x="2479675" y="1992404"/>
            <a:ext cx="300672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Graphic 12" descr="sprig icon">
            <a:extLst>
              <a:ext uri="{FF2B5EF4-FFF2-40B4-BE49-F238E27FC236}">
                <a16:creationId xmlns:a16="http://schemas.microsoft.com/office/drawing/2014/main" id="{3455B0EC-C4D6-4967-AA15-F5B9787992F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9691531" flipH="1">
            <a:off x="5678556" y="1759981"/>
            <a:ext cx="914400" cy="406100"/>
          </a:xfrm>
          <a:prstGeom prst="rect">
            <a:avLst/>
          </a:prstGeom>
        </p:spPr>
      </p:pic>
    </p:spTree>
    <p:extLst>
      <p:ext uri="{BB962C8B-B14F-4D97-AF65-F5344CB8AC3E}">
        <p14:creationId xmlns:p14="http://schemas.microsoft.com/office/powerpoint/2010/main" val="298881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king great product">
    <p:bg>
      <p:bgPr>
        <a:solidFill>
          <a:schemeClr val="accent3">
            <a:lumMod val="10000"/>
          </a:schemeClr>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3DD5414-F5B4-4934-A635-6276FB3ED997}"/>
              </a:ext>
            </a:extLst>
          </p:cNvPr>
          <p:cNvSpPr>
            <a:spLocks noGrp="1"/>
          </p:cNvSpPr>
          <p:nvPr>
            <p:ph type="pic" sz="quarter" idx="14"/>
          </p:nvPr>
        </p:nvSpPr>
        <p:spPr>
          <a:xfrm>
            <a:off x="0" y="0"/>
            <a:ext cx="6096000" cy="6858000"/>
          </a:xfrm>
          <a:solidFill>
            <a:schemeClr val="accent1"/>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779514" y="958515"/>
            <a:ext cx="4398264" cy="914400"/>
          </a:xfrm>
        </p:spPr>
        <p:txBody>
          <a:bodyPr>
            <a:normAutofit/>
          </a:bodyPr>
          <a:lstStyle>
            <a:lvl1pPr algn="ctr">
              <a:defRPr sz="2900" spc="100" baseline="0">
                <a:solidFill>
                  <a:schemeClr val="accent3"/>
                </a:solidFill>
              </a:defRPr>
            </a:lvl1pPr>
          </a:lstStyle>
          <a:p>
            <a:r>
              <a:rPr lang="en-US" dirty="0"/>
              <a:t>Click to edit title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hasCustomPrompt="1"/>
          </p:nvPr>
        </p:nvSpPr>
        <p:spPr>
          <a:xfrm>
            <a:off x="7104888" y="2816352"/>
            <a:ext cx="3749040" cy="640080"/>
          </a:xfrm>
        </p:spPr>
        <p:txBody>
          <a:bodyPr>
            <a:noAutofit/>
          </a:bodyPr>
          <a:lstStyle>
            <a:lvl1pPr marL="0" indent="0" algn="ctr">
              <a:lnSpc>
                <a:spcPts val="2100"/>
              </a:lnSpc>
              <a:buNone/>
              <a:defRPr sz="16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p:txBody>
          <a:bodyPr/>
          <a:lstStyle/>
          <a:p>
            <a:fld id="{B5CEABB6-07DC-46E8-9B57-56EC44A396E5}" type="slidenum">
              <a:rPr lang="en-US" smtClean="0"/>
              <a:t>‹#›</a:t>
            </a:fld>
            <a:endParaRPr lang="en-US" dirty="0"/>
          </a:p>
        </p:txBody>
      </p:sp>
      <p:sp>
        <p:nvSpPr>
          <p:cNvPr id="13" name="Content Placeholder 2">
            <a:extLst>
              <a:ext uri="{FF2B5EF4-FFF2-40B4-BE49-F238E27FC236}">
                <a16:creationId xmlns:a16="http://schemas.microsoft.com/office/drawing/2014/main" id="{B0BB0A7E-D7A2-4EFF-A134-B2AD0D06FDC6}"/>
              </a:ext>
            </a:extLst>
          </p:cNvPr>
          <p:cNvSpPr>
            <a:spLocks noGrp="1"/>
          </p:cNvSpPr>
          <p:nvPr>
            <p:ph idx="15" hasCustomPrompt="1"/>
          </p:nvPr>
        </p:nvSpPr>
        <p:spPr>
          <a:xfrm>
            <a:off x="7104888" y="3922776"/>
            <a:ext cx="3749040" cy="640080"/>
          </a:xfrm>
        </p:spPr>
        <p:txBody>
          <a:bodyPr>
            <a:noAutofit/>
          </a:bodyPr>
          <a:lstStyle>
            <a:lvl1pPr marL="0" indent="0" algn="ctr">
              <a:lnSpc>
                <a:spcPts val="2100"/>
              </a:lnSpc>
              <a:buNone/>
              <a:defRPr sz="16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sp>
        <p:nvSpPr>
          <p:cNvPr id="14" name="Content Placeholder 2">
            <a:extLst>
              <a:ext uri="{FF2B5EF4-FFF2-40B4-BE49-F238E27FC236}">
                <a16:creationId xmlns:a16="http://schemas.microsoft.com/office/drawing/2014/main" id="{6C900BA0-1BE3-4C3A-95B2-0DFEE734031C}"/>
              </a:ext>
            </a:extLst>
          </p:cNvPr>
          <p:cNvSpPr>
            <a:spLocks noGrp="1"/>
          </p:cNvSpPr>
          <p:nvPr>
            <p:ph idx="16" hasCustomPrompt="1"/>
          </p:nvPr>
        </p:nvSpPr>
        <p:spPr>
          <a:xfrm>
            <a:off x="7104888" y="5084064"/>
            <a:ext cx="3749040" cy="640080"/>
          </a:xfrm>
        </p:spPr>
        <p:txBody>
          <a:bodyPr>
            <a:noAutofit/>
          </a:bodyPr>
          <a:lstStyle>
            <a:lvl1pPr marL="0" indent="0" algn="ctr">
              <a:lnSpc>
                <a:spcPts val="2100"/>
              </a:lnSpc>
              <a:buNone/>
              <a:defRPr sz="1600">
                <a:solidFill>
                  <a:schemeClr val="bg1"/>
                </a:solidFill>
              </a:defRPr>
            </a:lvl1pPr>
            <a:lvl2pPr marL="4572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Click to edit text</a:t>
            </a:r>
          </a:p>
        </p:txBody>
      </p:sp>
      <p:cxnSp>
        <p:nvCxnSpPr>
          <p:cNvPr id="10" name="Straight Connector 9">
            <a:extLst>
              <a:ext uri="{FF2B5EF4-FFF2-40B4-BE49-F238E27FC236}">
                <a16:creationId xmlns:a16="http://schemas.microsoft.com/office/drawing/2014/main" id="{D9783C95-300F-479E-8A8E-9F6BE3C723D9}"/>
              </a:ext>
            </a:extLst>
          </p:cNvPr>
          <p:cNvCxnSpPr>
            <a:cxnSpLocks/>
          </p:cNvCxnSpPr>
          <p:nvPr userDrawn="1"/>
        </p:nvCxnSpPr>
        <p:spPr>
          <a:xfrm>
            <a:off x="7231888" y="2340201"/>
            <a:ext cx="1140587" cy="0"/>
          </a:xfrm>
          <a:prstGeom prst="line">
            <a:avLst/>
          </a:prstGeom>
          <a:solidFill>
            <a:schemeClr val="tx2"/>
          </a:solid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509354D-0D6D-4528-8858-7768965572A6}"/>
              </a:ext>
            </a:extLst>
          </p:cNvPr>
          <p:cNvCxnSpPr>
            <a:cxnSpLocks/>
          </p:cNvCxnSpPr>
          <p:nvPr userDrawn="1"/>
        </p:nvCxnSpPr>
        <p:spPr>
          <a:xfrm>
            <a:off x="9563100" y="2349065"/>
            <a:ext cx="1181232" cy="0"/>
          </a:xfrm>
          <a:prstGeom prst="line">
            <a:avLst/>
          </a:prstGeom>
          <a:solidFill>
            <a:schemeClr val="tx2"/>
          </a:solid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21117FA-5C64-4802-BBCD-D39A5647932B}"/>
              </a:ext>
            </a:extLst>
          </p:cNvPr>
          <p:cNvCxnSpPr>
            <a:cxnSpLocks/>
          </p:cNvCxnSpPr>
          <p:nvPr userDrawn="1"/>
        </p:nvCxnSpPr>
        <p:spPr>
          <a:xfrm>
            <a:off x="8740521" y="3688966"/>
            <a:ext cx="4572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4F332D5-721A-4CD6-9D74-70D7D0201874}"/>
              </a:ext>
            </a:extLst>
          </p:cNvPr>
          <p:cNvCxnSpPr>
            <a:cxnSpLocks/>
          </p:cNvCxnSpPr>
          <p:nvPr userDrawn="1"/>
        </p:nvCxnSpPr>
        <p:spPr>
          <a:xfrm>
            <a:off x="8740521" y="4789102"/>
            <a:ext cx="4572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1C4C1E95-18BD-4ADE-AC3B-864D92FB84A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9691531" flipH="1">
            <a:off x="8578136" y="2151786"/>
            <a:ext cx="808894" cy="359243"/>
          </a:xfrm>
          <a:prstGeom prst="rect">
            <a:avLst/>
          </a:prstGeom>
        </p:spPr>
      </p:pic>
    </p:spTree>
    <p:extLst>
      <p:ext uri="{BB962C8B-B14F-4D97-AF65-F5344CB8AC3E}">
        <p14:creationId xmlns:p14="http://schemas.microsoft.com/office/powerpoint/2010/main" val="4020370120"/>
      </p:ext>
    </p:extLst>
  </p:cSld>
  <p:clrMapOvr>
    <a:masterClrMapping/>
  </p:clrMapOvr>
  <p:extLst>
    <p:ext uri="{DCECCB84-F9BA-43D5-87BE-67443E8EF086}">
      <p15:sldGuideLst xmlns:p15="http://schemas.microsoft.com/office/powerpoint/2012/main">
        <p15:guide id="1" pos="7392" userDrawn="1">
          <p15:clr>
            <a:srgbClr val="FBAE40"/>
          </p15:clr>
        </p15:guide>
        <p15:guide id="2" pos="410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457200" y="6488702"/>
            <a:ext cx="2743200" cy="182880"/>
          </a:xfrm>
          <a:prstGeom prst="rect">
            <a:avLst/>
          </a:prstGeom>
        </p:spPr>
        <p:txBody>
          <a:bodyPr vert="horz" lIns="91440" tIns="45720" rIns="91440" bIns="45720" rtlCol="0" anchor="b" anchorCtr="0"/>
          <a:lstStyle>
            <a:lvl1pPr algn="l">
              <a:defRPr sz="1000" spc="300">
                <a:solidFill>
                  <a:schemeClr val="bg1"/>
                </a:solidFill>
                <a:latin typeface="+mj-lt"/>
              </a:defRPr>
            </a:lvl1pPr>
          </a:lstStyle>
          <a:p>
            <a:r>
              <a:rPr lang="en-US" dirty="0"/>
              <a:t>20XX</a:t>
            </a:r>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488702"/>
            <a:ext cx="4114800" cy="182880"/>
          </a:xfrm>
          <a:prstGeom prst="rect">
            <a:avLst/>
          </a:prstGeom>
        </p:spPr>
        <p:txBody>
          <a:bodyPr vert="horz" lIns="91440" tIns="45720" rIns="91440" bIns="45720" rtlCol="0" anchor="b" anchorCtr="0"/>
          <a:lstStyle>
            <a:lvl1pPr algn="ctr">
              <a:defRPr sz="1000" spc="300">
                <a:solidFill>
                  <a:schemeClr val="bg1"/>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997696" y="6488702"/>
            <a:ext cx="2743200" cy="182880"/>
          </a:xfrm>
          <a:prstGeom prst="rect">
            <a:avLst/>
          </a:prstGeom>
        </p:spPr>
        <p:txBody>
          <a:bodyPr vert="horz" lIns="91440" tIns="45720" rIns="91440" bIns="45720" rtlCol="0" anchor="b" anchorCtr="0"/>
          <a:lstStyle>
            <a:lvl1pPr algn="r">
              <a:defRPr sz="1000">
                <a:solidFill>
                  <a:schemeClr val="bg1"/>
                </a:solidFill>
                <a:latin typeface="+mj-lt"/>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3" r:id="rId3"/>
    <p:sldLayoutId id="2147483651" r:id="rId4"/>
    <p:sldLayoutId id="2147483677" r:id="rId5"/>
    <p:sldLayoutId id="2147483667" r:id="rId6"/>
    <p:sldLayoutId id="2147483668" r:id="rId7"/>
    <p:sldLayoutId id="2147483656" r:id="rId8"/>
    <p:sldLayoutId id="2147483671" r:id="rId9"/>
    <p:sldLayoutId id="2147483674" r:id="rId10"/>
    <p:sldLayoutId id="2147483678" r:id="rId11"/>
    <p:sldLayoutId id="2147483675" r:id="rId12"/>
    <p:sldLayoutId id="2147483682" r:id="rId13"/>
    <p:sldLayoutId id="2147483666" r:id="rId14"/>
    <p:sldLayoutId id="2147483676" r:id="rId15"/>
    <p:sldLayoutId id="2147483650" r:id="rId16"/>
    <p:sldLayoutId id="2147483670" r:id="rId17"/>
    <p:sldLayoutId id="2147483653" r:id="rId18"/>
    <p:sldLayoutId id="2147483652" r:id="rId19"/>
  </p:sldLayoutIdLst>
  <p:hf hdr="0"/>
  <p:txStyles>
    <p:titleStyle>
      <a:lvl1pPr algn="l" defTabSz="914400" rtl="0" eaLnBrk="1" latinLnBrk="0" hangingPunct="1">
        <a:lnSpc>
          <a:spcPct val="90000"/>
        </a:lnSpc>
        <a:spcBef>
          <a:spcPct val="0"/>
        </a:spcBef>
        <a:buNone/>
        <a:defRPr sz="3200" kern="1200" spc="40" baseline="0">
          <a:solidFill>
            <a:schemeClr val="accent3">
              <a:lumMod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52" userDrawn="1">
          <p15:clr>
            <a:srgbClr val="FBAE40"/>
          </p15:clr>
        </p15:guide>
        <p15:guide id="4" pos="7128" userDrawn="1">
          <p15:clr>
            <a:srgbClr val="FBAE40"/>
          </p15:clr>
        </p15:guide>
        <p15:guide id="5" pos="288" userDrawn="1">
          <p15:clr>
            <a:srgbClr val="F26B43"/>
          </p15:clr>
        </p15:guide>
        <p15:guide id="6" pos="739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mailto:jmclain@iec.in.gov" TargetMode="External"/><Relationship Id="rId2" Type="http://schemas.openxmlformats.org/officeDocument/2006/relationships/image" Target="../media/image19.jpeg"/><Relationship Id="rId1" Type="http://schemas.openxmlformats.org/officeDocument/2006/relationships/slideLayout" Target="../slideLayouts/slideLayout15.xml"/><Relationship Id="rId4" Type="http://schemas.openxmlformats.org/officeDocument/2006/relationships/hyperlink" Target="mailto:ronmiller@iec.in.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image" Target="../media/image14.png"/><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customXml" Target="../ink/ink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jp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Placeholder 74" descr="photo of leather briefcase on some paper">
            <a:extLst>
              <a:ext uri="{FF2B5EF4-FFF2-40B4-BE49-F238E27FC236}">
                <a16:creationId xmlns:a16="http://schemas.microsoft.com/office/drawing/2014/main" id="{81B90C65-1DA4-4E3B-93DD-50C02E869756}"/>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a:ext>
            </a:extLst>
          </a:blip>
          <a:srcRect/>
          <a:stretch/>
        </p:blipFill>
        <p:spPr>
          <a:xfrm>
            <a:off x="1524" y="0"/>
            <a:ext cx="12188952" cy="6858000"/>
          </a:xfrm>
        </p:spPr>
      </p:pic>
      <p:sp>
        <p:nvSpPr>
          <p:cNvPr id="46" name="Title 45">
            <a:extLst>
              <a:ext uri="{FF2B5EF4-FFF2-40B4-BE49-F238E27FC236}">
                <a16:creationId xmlns:a16="http://schemas.microsoft.com/office/drawing/2014/main" id="{70F6BB83-FE06-42C6-8C19-9F085DD9A9BF}"/>
              </a:ext>
            </a:extLst>
          </p:cNvPr>
          <p:cNvSpPr>
            <a:spLocks noGrp="1"/>
          </p:cNvSpPr>
          <p:nvPr>
            <p:ph type="ctrTitle"/>
          </p:nvPr>
        </p:nvSpPr>
        <p:spPr>
          <a:xfrm>
            <a:off x="458724" y="4524231"/>
            <a:ext cx="11274552" cy="1162499"/>
          </a:xfrm>
        </p:spPr>
        <p:txBody>
          <a:bodyPr/>
          <a:lstStyle/>
          <a:p>
            <a:r>
              <a:rPr lang="en-US" dirty="0"/>
              <a:t>Indiana Election Division – Part 1</a:t>
            </a:r>
          </a:p>
        </p:txBody>
      </p:sp>
      <p:sp>
        <p:nvSpPr>
          <p:cNvPr id="99" name="Subtitle 98">
            <a:extLst>
              <a:ext uri="{FF2B5EF4-FFF2-40B4-BE49-F238E27FC236}">
                <a16:creationId xmlns:a16="http://schemas.microsoft.com/office/drawing/2014/main" id="{3E1C2516-A9DD-4DE3-A1B1-CDA13607697C}"/>
              </a:ext>
            </a:extLst>
          </p:cNvPr>
          <p:cNvSpPr>
            <a:spLocks noGrp="1"/>
          </p:cNvSpPr>
          <p:nvPr>
            <p:ph type="subTitle" idx="1"/>
          </p:nvPr>
        </p:nvSpPr>
        <p:spPr/>
        <p:txBody>
          <a:bodyPr/>
          <a:lstStyle/>
          <a:p>
            <a:r>
              <a:rPr lang="en-US" dirty="0"/>
              <a:t>Joe McLain,  Co-Director (R)</a:t>
            </a:r>
          </a:p>
        </p:txBody>
      </p:sp>
      <p:sp>
        <p:nvSpPr>
          <p:cNvPr id="100" name="Text Placeholder 99">
            <a:extLst>
              <a:ext uri="{FF2B5EF4-FFF2-40B4-BE49-F238E27FC236}">
                <a16:creationId xmlns:a16="http://schemas.microsoft.com/office/drawing/2014/main" id="{3A6E016E-983A-46B3-9B7A-F909E2EE329A}"/>
              </a:ext>
            </a:extLst>
          </p:cNvPr>
          <p:cNvSpPr>
            <a:spLocks noGrp="1"/>
          </p:cNvSpPr>
          <p:nvPr>
            <p:ph type="body" sz="quarter" idx="13"/>
          </p:nvPr>
        </p:nvSpPr>
        <p:spPr/>
        <p:txBody>
          <a:bodyPr/>
          <a:lstStyle/>
          <a:p>
            <a:r>
              <a:rPr lang="en-US" dirty="0"/>
              <a:t>Ron Miller, Co-general counsel (R)</a:t>
            </a:r>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4000"/>
            <a:lum/>
          </a:blip>
          <a:srcRect/>
          <a:stretch>
            <a:fillRect t="-9000" b="-9000"/>
          </a:stretch>
        </a:blipFill>
        <a:effectLst/>
      </p:bgPr>
    </p:bg>
    <p:spTree>
      <p:nvGrpSpPr>
        <p:cNvPr id="1" name="">
          <a:extLst>
            <a:ext uri="{FF2B5EF4-FFF2-40B4-BE49-F238E27FC236}">
              <a16:creationId xmlns:a16="http://schemas.microsoft.com/office/drawing/2014/main" id="{D9A06982-1625-561C-086A-17E5A45658D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9D6C62-A814-0A37-38D4-DCD4F485C080}"/>
              </a:ext>
            </a:extLst>
          </p:cNvPr>
          <p:cNvSpPr>
            <a:spLocks noGrp="1"/>
          </p:cNvSpPr>
          <p:nvPr>
            <p:ph type="title"/>
          </p:nvPr>
        </p:nvSpPr>
        <p:spPr>
          <a:xfrm>
            <a:off x="838200" y="365125"/>
            <a:ext cx="10515600" cy="1325563"/>
          </a:xfrm>
        </p:spPr>
        <p:txBody>
          <a:bodyPr anchor="ctr">
            <a:normAutofit/>
          </a:bodyPr>
          <a:lstStyle/>
          <a:p>
            <a:r>
              <a:rPr lang="en-US" dirty="0">
                <a:solidFill>
                  <a:schemeClr val="bg1"/>
                </a:solidFill>
              </a:rPr>
              <a:t>Ballot, Voting and Recount Issues</a:t>
            </a:r>
          </a:p>
        </p:txBody>
      </p:sp>
      <p:sp>
        <p:nvSpPr>
          <p:cNvPr id="15" name="Content Placeholder 2">
            <a:extLst>
              <a:ext uri="{FF2B5EF4-FFF2-40B4-BE49-F238E27FC236}">
                <a16:creationId xmlns:a16="http://schemas.microsoft.com/office/drawing/2014/main" id="{65A30E4F-104A-C00F-ACE0-EF79406C20A2}"/>
              </a:ext>
            </a:extLst>
          </p:cNvPr>
          <p:cNvSpPr>
            <a:spLocks noGrp="1"/>
          </p:cNvSpPr>
          <p:nvPr>
            <p:ph sz="half" idx="1"/>
          </p:nvPr>
        </p:nvSpPr>
        <p:spPr>
          <a:xfrm>
            <a:off x="457200" y="1415440"/>
            <a:ext cx="8709660" cy="4939639"/>
          </a:xfrm>
          <a:solidFill>
            <a:schemeClr val="tx1">
              <a:alpha val="75000"/>
            </a:schemeClr>
          </a:solidFill>
        </p:spPr>
        <p:txBody>
          <a:bodyPr>
            <a:normAutofit/>
          </a:bodyPr>
          <a:lstStyle/>
          <a:p>
            <a:r>
              <a:rPr lang="en-US" dirty="0">
                <a:solidFill>
                  <a:schemeClr val="bg1"/>
                </a:solidFill>
              </a:rPr>
              <a:t>Ballot, voter registration, voting and recount processes are very technical and specific to statutory requirements for election administration, voting, and ballot security.</a:t>
            </a:r>
          </a:p>
          <a:p>
            <a:pPr lvl="1"/>
            <a:r>
              <a:rPr lang="en-US" dirty="0">
                <a:solidFill>
                  <a:schemeClr val="bg1"/>
                </a:solidFill>
              </a:rPr>
              <a:t>When was the ballot voted/received?</a:t>
            </a:r>
          </a:p>
          <a:p>
            <a:pPr lvl="1"/>
            <a:r>
              <a:rPr lang="en-US" dirty="0">
                <a:solidFill>
                  <a:schemeClr val="bg1"/>
                </a:solidFill>
              </a:rPr>
              <a:t>Where was the ballot voted/received?</a:t>
            </a:r>
          </a:p>
          <a:p>
            <a:pPr lvl="1"/>
            <a:r>
              <a:rPr lang="en-US" dirty="0">
                <a:solidFill>
                  <a:schemeClr val="bg1"/>
                </a:solidFill>
              </a:rPr>
              <a:t>Who handled the ballot? How was it stored</a:t>
            </a:r>
            <a:r>
              <a:rPr lang="en-US">
                <a:solidFill>
                  <a:schemeClr val="bg1"/>
                </a:solidFill>
              </a:rPr>
              <a:t>/disposed?</a:t>
            </a:r>
            <a:endParaRPr lang="en-US" dirty="0">
              <a:solidFill>
                <a:schemeClr val="bg1"/>
              </a:solidFill>
            </a:endParaRPr>
          </a:p>
          <a:p>
            <a:pPr lvl="1"/>
            <a:r>
              <a:rPr lang="en-US" dirty="0">
                <a:solidFill>
                  <a:schemeClr val="bg1"/>
                </a:solidFill>
              </a:rPr>
              <a:t>Was the voter eligible and properly registered?</a:t>
            </a:r>
          </a:p>
          <a:p>
            <a:pPr lvl="1"/>
            <a:r>
              <a:rPr lang="en-US" dirty="0">
                <a:solidFill>
                  <a:schemeClr val="bg1"/>
                </a:solidFill>
              </a:rPr>
              <a:t>Chain of custody issues.</a:t>
            </a:r>
          </a:p>
          <a:p>
            <a:pPr lvl="1"/>
            <a:r>
              <a:rPr lang="en-US" dirty="0">
                <a:solidFill>
                  <a:schemeClr val="bg1"/>
                </a:solidFill>
              </a:rPr>
              <a:t>Was the voter challenged?  How was a challenge ultimately resolved?</a:t>
            </a:r>
          </a:p>
          <a:p>
            <a:pPr lvl="1"/>
            <a:r>
              <a:rPr lang="en-US" dirty="0">
                <a:solidFill>
                  <a:schemeClr val="bg1"/>
                </a:solidFill>
              </a:rPr>
              <a:t>Absentee / early voting / Election Day issues.</a:t>
            </a:r>
          </a:p>
        </p:txBody>
      </p:sp>
      <p:sp>
        <p:nvSpPr>
          <p:cNvPr id="4" name="Date Placeholder 3">
            <a:extLst>
              <a:ext uri="{FF2B5EF4-FFF2-40B4-BE49-F238E27FC236}">
                <a16:creationId xmlns:a16="http://schemas.microsoft.com/office/drawing/2014/main" id="{7603F87B-D146-1FF8-00A6-F333F322DC48}"/>
              </a:ext>
            </a:extLst>
          </p:cNvPr>
          <p:cNvSpPr>
            <a:spLocks noGrp="1"/>
          </p:cNvSpPr>
          <p:nvPr>
            <p:ph type="dt" sz="half" idx="10"/>
          </p:nvPr>
        </p:nvSpPr>
        <p:spPr>
          <a:xfrm>
            <a:off x="457200" y="6488702"/>
            <a:ext cx="2743200" cy="182880"/>
          </a:xfrm>
        </p:spPr>
        <p:txBody>
          <a:bodyPr anchor="b">
            <a:normAutofit/>
          </a:bodyPr>
          <a:lstStyle/>
          <a:p>
            <a:pPr>
              <a:lnSpc>
                <a:spcPct val="90000"/>
              </a:lnSpc>
              <a:spcAft>
                <a:spcPts val="600"/>
              </a:spcAft>
            </a:pPr>
            <a:r>
              <a:rPr lang="en-US" sz="600" dirty="0"/>
              <a:t>August 20XX</a:t>
            </a:r>
          </a:p>
        </p:txBody>
      </p:sp>
      <p:sp>
        <p:nvSpPr>
          <p:cNvPr id="20" name="Footer Placeholder 5">
            <a:extLst>
              <a:ext uri="{FF2B5EF4-FFF2-40B4-BE49-F238E27FC236}">
                <a16:creationId xmlns:a16="http://schemas.microsoft.com/office/drawing/2014/main" id="{8594904A-9D18-E97A-A1C1-BFAC66A6078E}"/>
              </a:ext>
            </a:extLst>
          </p:cNvPr>
          <p:cNvSpPr>
            <a:spLocks noGrp="1"/>
          </p:cNvSpPr>
          <p:nvPr>
            <p:ph type="ftr" sz="quarter" idx="11"/>
          </p:nvPr>
        </p:nvSpPr>
        <p:spPr>
          <a:xfrm>
            <a:off x="4038600" y="6488702"/>
            <a:ext cx="4114800" cy="182880"/>
          </a:xfrm>
        </p:spPr>
        <p:txBody>
          <a:bodyPr/>
          <a:lstStyle/>
          <a:p>
            <a:pPr>
              <a:spcAft>
                <a:spcPts val="600"/>
              </a:spcAft>
            </a:pPr>
            <a:r>
              <a:rPr lang="en-US"/>
              <a:t>Conference presentation</a:t>
            </a:r>
          </a:p>
        </p:txBody>
      </p:sp>
      <p:sp>
        <p:nvSpPr>
          <p:cNvPr id="6" name="Slide Number Placeholder 5">
            <a:extLst>
              <a:ext uri="{FF2B5EF4-FFF2-40B4-BE49-F238E27FC236}">
                <a16:creationId xmlns:a16="http://schemas.microsoft.com/office/drawing/2014/main" id="{C7E6641C-186A-370D-F5C9-12176A7A4AE9}"/>
              </a:ext>
            </a:extLst>
          </p:cNvPr>
          <p:cNvSpPr>
            <a:spLocks noGrp="1"/>
          </p:cNvSpPr>
          <p:nvPr>
            <p:ph type="sldNum" sz="quarter" idx="12"/>
          </p:nvPr>
        </p:nvSpPr>
        <p:spPr>
          <a:xfrm>
            <a:off x="8997696" y="6488702"/>
            <a:ext cx="2743200" cy="182880"/>
          </a:xfrm>
        </p:spPr>
        <p:txBody>
          <a:bodyPr anchor="b">
            <a:normAutofit/>
          </a:bodyPr>
          <a:lstStyle/>
          <a:p>
            <a:pPr>
              <a:lnSpc>
                <a:spcPct val="90000"/>
              </a:lnSpc>
              <a:spcAft>
                <a:spcPts val="600"/>
              </a:spcAft>
            </a:pPr>
            <a:fld id="{B5CEABB6-07DC-46E8-9B57-56EC44A396E5}" type="slidenum">
              <a:rPr lang="en-US" sz="600" smtClean="0"/>
              <a:pPr>
                <a:lnSpc>
                  <a:spcPct val="90000"/>
                </a:lnSpc>
                <a:spcAft>
                  <a:spcPts val="600"/>
                </a:spcAft>
              </a:pPr>
              <a:t>10</a:t>
            </a:fld>
            <a:endParaRPr lang="en-US" sz="600"/>
          </a:p>
        </p:txBody>
      </p:sp>
    </p:spTree>
    <p:extLst>
      <p:ext uri="{BB962C8B-B14F-4D97-AF65-F5344CB8AC3E}">
        <p14:creationId xmlns:p14="http://schemas.microsoft.com/office/powerpoint/2010/main" val="1068525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close up of leather couch&#10;">
            <a:extLst>
              <a:ext uri="{FF2B5EF4-FFF2-40B4-BE49-F238E27FC236}">
                <a16:creationId xmlns:a16="http://schemas.microsoft.com/office/drawing/2014/main" id="{9AF1727E-E901-4292-931B-CD986A1593DB}"/>
              </a:ext>
            </a:extLst>
          </p:cNvPr>
          <p:cNvPicPr>
            <a:picLocks noGrp="1" noChangeAspect="1"/>
          </p:cNvPicPr>
          <p:nvPr>
            <p:ph type="pic" sz="quarter" idx="14"/>
          </p:nvPr>
        </p:nvPicPr>
        <p:blipFill rotWithShape="1">
          <a:blip r:embed="rId2" cstate="screen">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rcRect/>
          <a:stretch/>
        </p:blipFill>
        <p:spPr>
          <a:xfrm>
            <a:off x="1524" y="0"/>
            <a:ext cx="12188952" cy="6858000"/>
          </a:xfrm>
        </p:spPr>
      </p:pic>
      <p:sp>
        <p:nvSpPr>
          <p:cNvPr id="2" name="Title 1">
            <a:extLst>
              <a:ext uri="{FF2B5EF4-FFF2-40B4-BE49-F238E27FC236}">
                <a16:creationId xmlns:a16="http://schemas.microsoft.com/office/drawing/2014/main" id="{A106B2E4-7115-4A6C-B218-5316CEB06D2F}"/>
              </a:ext>
            </a:extLst>
          </p:cNvPr>
          <p:cNvSpPr>
            <a:spLocks noGrp="1"/>
          </p:cNvSpPr>
          <p:nvPr>
            <p:ph type="title"/>
          </p:nvPr>
        </p:nvSpPr>
        <p:spPr>
          <a:xfrm>
            <a:off x="609600" y="914400"/>
            <a:ext cx="10972800" cy="5029200"/>
          </a:xfrm>
        </p:spPr>
        <p:txBody>
          <a:bodyPr>
            <a:normAutofit/>
          </a:bodyPr>
          <a:lstStyle/>
          <a:p>
            <a:r>
              <a:rPr lang="en-US" dirty="0"/>
              <a:t>“The right to vote is the crown jewel of American liberties, and we will not see its luster diminished” </a:t>
            </a:r>
          </a:p>
        </p:txBody>
      </p:sp>
      <p:sp>
        <p:nvSpPr>
          <p:cNvPr id="3" name="Text Placeholder 2">
            <a:extLst>
              <a:ext uri="{FF2B5EF4-FFF2-40B4-BE49-F238E27FC236}">
                <a16:creationId xmlns:a16="http://schemas.microsoft.com/office/drawing/2014/main" id="{D7F87984-91C7-477D-977B-F8ABF9689B9E}"/>
              </a:ext>
            </a:extLst>
          </p:cNvPr>
          <p:cNvSpPr>
            <a:spLocks noGrp="1"/>
          </p:cNvSpPr>
          <p:nvPr>
            <p:ph type="body" idx="1"/>
          </p:nvPr>
        </p:nvSpPr>
        <p:spPr>
          <a:xfrm>
            <a:off x="1066800" y="4589463"/>
            <a:ext cx="10058400" cy="585216"/>
          </a:xfrm>
        </p:spPr>
        <p:txBody>
          <a:bodyPr anchor="t">
            <a:normAutofit/>
          </a:bodyPr>
          <a:lstStyle/>
          <a:p>
            <a:r>
              <a:rPr lang="en-US" dirty="0"/>
              <a:t>Ronald Reagan</a:t>
            </a:r>
          </a:p>
          <a:p>
            <a:endParaRPr lang="en-US" dirty="0"/>
          </a:p>
        </p:txBody>
      </p:sp>
      <p:sp>
        <p:nvSpPr>
          <p:cNvPr id="10" name="Date Placeholder 9">
            <a:extLst>
              <a:ext uri="{FF2B5EF4-FFF2-40B4-BE49-F238E27FC236}">
                <a16:creationId xmlns:a16="http://schemas.microsoft.com/office/drawing/2014/main" id="{5E643564-06FF-4BE0-AC64-EC992EFC7627}"/>
              </a:ext>
            </a:extLst>
          </p:cNvPr>
          <p:cNvSpPr>
            <a:spLocks noGrp="1"/>
          </p:cNvSpPr>
          <p:nvPr>
            <p:ph type="dt" sz="half" idx="10"/>
          </p:nvPr>
        </p:nvSpPr>
        <p:spPr>
          <a:xfrm>
            <a:off x="457200" y="6488702"/>
            <a:ext cx="2743200" cy="182880"/>
          </a:xfrm>
        </p:spPr>
        <p:txBody>
          <a:bodyPr/>
          <a:lstStyle/>
          <a:p>
            <a:r>
              <a:rPr lang="en-US" dirty="0"/>
              <a:t>August 2026</a:t>
            </a:r>
          </a:p>
        </p:txBody>
      </p:sp>
      <p:sp>
        <p:nvSpPr>
          <p:cNvPr id="12" name="Slide Number Placeholder 11">
            <a:extLst>
              <a:ext uri="{FF2B5EF4-FFF2-40B4-BE49-F238E27FC236}">
                <a16:creationId xmlns:a16="http://schemas.microsoft.com/office/drawing/2014/main" id="{D157F2A6-704B-4DB8-984A-0A60B39D42AF}"/>
              </a:ext>
            </a:extLst>
          </p:cNvPr>
          <p:cNvSpPr>
            <a:spLocks noGrp="1"/>
          </p:cNvSpPr>
          <p:nvPr>
            <p:ph type="sldNum" sz="quarter" idx="12"/>
          </p:nvPr>
        </p:nvSpPr>
        <p:spPr>
          <a:xfrm>
            <a:off x="8995608" y="6488702"/>
            <a:ext cx="2743200" cy="182880"/>
          </a:xfrm>
        </p:spPr>
        <p:txBody>
          <a:bodyPr/>
          <a:lstStyle/>
          <a:p>
            <a:fld id="{B5CEABB6-07DC-46E8-9B57-56EC44A396E5}" type="slidenum">
              <a:rPr lang="en-US" smtClean="0"/>
              <a:pPr/>
              <a:t>11</a:t>
            </a:fld>
            <a:endParaRPr lang="en-US" dirty="0"/>
          </a:p>
        </p:txBody>
      </p:sp>
    </p:spTree>
    <p:extLst>
      <p:ext uri="{BB962C8B-B14F-4D97-AF65-F5344CB8AC3E}">
        <p14:creationId xmlns:p14="http://schemas.microsoft.com/office/powerpoint/2010/main" val="21276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9" descr="Two men running toward an exit">
            <a:extLst>
              <a:ext uri="{FF2B5EF4-FFF2-40B4-BE49-F238E27FC236}">
                <a16:creationId xmlns:a16="http://schemas.microsoft.com/office/drawing/2014/main" id="{AA58AABE-CEFF-48E5-AC11-9A99DA35553E}"/>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xfrm>
            <a:off x="1588" y="0"/>
            <a:ext cx="12188825" cy="6858000"/>
          </a:xfrm>
        </p:spPr>
      </p:pic>
      <p:sp>
        <p:nvSpPr>
          <p:cNvPr id="5" name="Rectangle 4">
            <a:extLst>
              <a:ext uri="{FF2B5EF4-FFF2-40B4-BE49-F238E27FC236}">
                <a16:creationId xmlns:a16="http://schemas.microsoft.com/office/drawing/2014/main" id="{74B8C71D-9583-48CB-A10F-1E6391AF22A3}"/>
              </a:ext>
              <a:ext uri="{C183D7F6-B498-43B3-948B-1728B52AA6E4}">
                <adec:decorative xmlns:adec="http://schemas.microsoft.com/office/drawing/2017/decorative" val="1"/>
              </a:ext>
            </a:extLst>
          </p:cNvPr>
          <p:cNvSpPr/>
          <p:nvPr/>
        </p:nvSpPr>
        <p:spPr>
          <a:xfrm>
            <a:off x="7782024" y="601326"/>
            <a:ext cx="3959352" cy="5486400"/>
          </a:xfrm>
          <a:prstGeom prst="rect">
            <a:avLst/>
          </a:prstGeom>
          <a:solidFill>
            <a:schemeClr val="tx2">
              <a:lumMod val="20000"/>
              <a:lumOff val="80000"/>
              <a:alpha val="8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3CBB973-B428-41C0-9D92-71BB38810C5E}"/>
              </a:ext>
              <a:ext uri="{C183D7F6-B498-43B3-948B-1728B52AA6E4}">
                <adec:decorative xmlns:adec="http://schemas.microsoft.com/office/drawing/2017/decorative" val="1"/>
              </a:ext>
            </a:extLst>
          </p:cNvPr>
          <p:cNvSpPr/>
          <p:nvPr/>
        </p:nvSpPr>
        <p:spPr>
          <a:xfrm>
            <a:off x="7896324" y="715626"/>
            <a:ext cx="3730752" cy="5257800"/>
          </a:xfrm>
          <a:prstGeom prst="rect">
            <a:avLst/>
          </a:prstGeom>
          <a:noFill/>
          <a:ln w="127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CAEE93-8585-46D4-A7EC-F184E317CB2E}"/>
              </a:ext>
            </a:extLst>
          </p:cNvPr>
          <p:cNvSpPr>
            <a:spLocks noGrp="1"/>
          </p:cNvSpPr>
          <p:nvPr>
            <p:ph type="title"/>
          </p:nvPr>
        </p:nvSpPr>
        <p:spPr>
          <a:xfrm>
            <a:off x="8046720" y="1280160"/>
            <a:ext cx="3438144" cy="914400"/>
          </a:xfrm>
        </p:spPr>
        <p:txBody>
          <a:bodyPr/>
          <a:lstStyle/>
          <a:p>
            <a:r>
              <a:rPr lang="en-US" dirty="0"/>
              <a:t>Thank you</a:t>
            </a:r>
          </a:p>
        </p:txBody>
      </p:sp>
      <p:cxnSp>
        <p:nvCxnSpPr>
          <p:cNvPr id="4" name="Straight Connector 3">
            <a:extLst>
              <a:ext uri="{FF2B5EF4-FFF2-40B4-BE49-F238E27FC236}">
                <a16:creationId xmlns:a16="http://schemas.microsoft.com/office/drawing/2014/main" id="{BA8B9DC8-A928-4BA0-872D-E2A209F309B9}"/>
              </a:ext>
              <a:ext uri="{C183D7F6-B498-43B3-948B-1728B52AA6E4}">
                <adec:decorative xmlns:adec="http://schemas.microsoft.com/office/drawing/2017/decorative" val="1"/>
              </a:ext>
            </a:extLst>
          </p:cNvPr>
          <p:cNvCxnSpPr>
            <a:cxnSpLocks/>
          </p:cNvCxnSpPr>
          <p:nvPr/>
        </p:nvCxnSpPr>
        <p:spPr>
          <a:xfrm>
            <a:off x="8618700" y="2334042"/>
            <a:ext cx="2286000" cy="0"/>
          </a:xfrm>
          <a:prstGeom prst="line">
            <a:avLst/>
          </a:prstGeom>
          <a:ln w="12700">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4AFFC60-19C3-4901-93F7-7AAF4C09F8C6}"/>
              </a:ext>
            </a:extLst>
          </p:cNvPr>
          <p:cNvSpPr>
            <a:spLocks noGrp="1"/>
          </p:cNvSpPr>
          <p:nvPr>
            <p:ph idx="1"/>
          </p:nvPr>
        </p:nvSpPr>
        <p:spPr>
          <a:xfrm>
            <a:off x="8165592" y="2770631"/>
            <a:ext cx="3200400" cy="909243"/>
          </a:xfrm>
        </p:spPr>
        <p:txBody>
          <a:bodyPr>
            <a:normAutofit fontScale="70000" lnSpcReduction="20000"/>
          </a:bodyPr>
          <a:lstStyle/>
          <a:p>
            <a:r>
              <a:rPr lang="en-US" dirty="0"/>
              <a:t>Joe – </a:t>
            </a:r>
            <a:r>
              <a:rPr lang="en-US" dirty="0">
                <a:hlinkClick r:id="rId3"/>
              </a:rPr>
              <a:t>jmclain@iec.in.gov</a:t>
            </a:r>
            <a:endParaRPr lang="en-US" dirty="0"/>
          </a:p>
          <a:p>
            <a:r>
              <a:rPr lang="en-US" dirty="0"/>
              <a:t>(317) 233-1948</a:t>
            </a:r>
          </a:p>
          <a:p>
            <a:endParaRPr lang="en-US" dirty="0"/>
          </a:p>
        </p:txBody>
      </p:sp>
      <p:cxnSp>
        <p:nvCxnSpPr>
          <p:cNvPr id="7" name="Straight Connector 6">
            <a:extLst>
              <a:ext uri="{FF2B5EF4-FFF2-40B4-BE49-F238E27FC236}">
                <a16:creationId xmlns:a16="http://schemas.microsoft.com/office/drawing/2014/main" id="{C43AD9EC-FB39-4CB3-AB09-9CF0FF3975DF}"/>
              </a:ext>
              <a:ext uri="{C183D7F6-B498-43B3-948B-1728B52AA6E4}">
                <adec:decorative xmlns:adec="http://schemas.microsoft.com/office/drawing/2017/decorative" val="1"/>
              </a:ext>
            </a:extLst>
          </p:cNvPr>
          <p:cNvCxnSpPr>
            <a:cxnSpLocks/>
          </p:cNvCxnSpPr>
          <p:nvPr/>
        </p:nvCxnSpPr>
        <p:spPr>
          <a:xfrm>
            <a:off x="9553881" y="3819357"/>
            <a:ext cx="457200" cy="0"/>
          </a:xfrm>
          <a:prstGeom prst="line">
            <a:avLst/>
          </a:prstGeom>
          <a:ln w="38100">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80E818E-5D5D-4925-A78F-3B769109CC43}"/>
              </a:ext>
              <a:ext uri="{C183D7F6-B498-43B3-948B-1728B52AA6E4}">
                <adec:decorative xmlns:adec="http://schemas.microsoft.com/office/drawing/2017/decorative" val="1"/>
              </a:ext>
            </a:extLst>
          </p:cNvPr>
          <p:cNvCxnSpPr>
            <a:cxnSpLocks/>
          </p:cNvCxnSpPr>
          <p:nvPr/>
        </p:nvCxnSpPr>
        <p:spPr>
          <a:xfrm>
            <a:off x="8618700" y="5471082"/>
            <a:ext cx="2286000" cy="0"/>
          </a:xfrm>
          <a:prstGeom prst="line">
            <a:avLst/>
          </a:prstGeom>
          <a:ln w="12700">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17">
            <a:extLst>
              <a:ext uri="{FF2B5EF4-FFF2-40B4-BE49-F238E27FC236}">
                <a16:creationId xmlns:a16="http://schemas.microsoft.com/office/drawing/2014/main" id="{0B3D3AF0-7850-4DC9-8E13-B720E3923C7C}"/>
              </a:ext>
            </a:extLst>
          </p:cNvPr>
          <p:cNvSpPr>
            <a:spLocks noGrp="1"/>
          </p:cNvSpPr>
          <p:nvPr>
            <p:ph type="dt" sz="half" idx="10"/>
          </p:nvPr>
        </p:nvSpPr>
        <p:spPr>
          <a:xfrm>
            <a:off x="457200" y="6488702"/>
            <a:ext cx="2743200" cy="182880"/>
          </a:xfrm>
        </p:spPr>
        <p:txBody>
          <a:bodyPr/>
          <a:lstStyle/>
          <a:p>
            <a:r>
              <a:rPr lang="en-US" dirty="0"/>
              <a:t>August 2026</a:t>
            </a:r>
          </a:p>
        </p:txBody>
      </p:sp>
      <p:sp>
        <p:nvSpPr>
          <p:cNvPr id="20" name="Slide Number Placeholder 19">
            <a:extLst>
              <a:ext uri="{FF2B5EF4-FFF2-40B4-BE49-F238E27FC236}">
                <a16:creationId xmlns:a16="http://schemas.microsoft.com/office/drawing/2014/main" id="{00B4791E-4782-494D-96B1-BB01A5D60A62}"/>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12</a:t>
            </a:fld>
            <a:endParaRPr lang="en-US" dirty="0"/>
          </a:p>
        </p:txBody>
      </p:sp>
      <p:sp>
        <p:nvSpPr>
          <p:cNvPr id="8" name="Content Placeholder 2">
            <a:extLst>
              <a:ext uri="{FF2B5EF4-FFF2-40B4-BE49-F238E27FC236}">
                <a16:creationId xmlns:a16="http://schemas.microsoft.com/office/drawing/2014/main" id="{A63A49D8-7760-E36F-A6F2-4A365C07DF46}"/>
              </a:ext>
            </a:extLst>
          </p:cNvPr>
          <p:cNvSpPr txBox="1">
            <a:spLocks/>
          </p:cNvSpPr>
          <p:nvPr/>
        </p:nvSpPr>
        <p:spPr>
          <a:xfrm>
            <a:off x="8284464" y="4045180"/>
            <a:ext cx="3200400" cy="909243"/>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ts val="2100"/>
              </a:lnSpc>
              <a:spcBef>
                <a:spcPts val="1000"/>
              </a:spcBef>
              <a:buFont typeface="Arial" panose="020B0604020202020204" pitchFamily="34" charset="0"/>
              <a:buNone/>
              <a:defRPr sz="2000" kern="1200" spc="300">
                <a:solidFill>
                  <a:schemeClr val="accent3">
                    <a:lumMod val="25000"/>
                  </a:schemeClr>
                </a:solidFill>
                <a:latin typeface="+mn-lt"/>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accent3">
                    <a:lumMod val="25000"/>
                  </a:schemeClr>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400" kern="1200">
                <a:solidFill>
                  <a:schemeClr val="accent3">
                    <a:lumMod val="25000"/>
                  </a:schemeClr>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400" kern="1200">
                <a:solidFill>
                  <a:schemeClr val="accent3">
                    <a:lumMod val="25000"/>
                  </a:schemeClr>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400" kern="1200">
                <a:solidFill>
                  <a:schemeClr val="accent3">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Ron – </a:t>
            </a:r>
            <a:r>
              <a:rPr lang="en-US" dirty="0">
                <a:hlinkClick r:id="rId4"/>
              </a:rPr>
              <a:t>ronmiller@iec.in.gov</a:t>
            </a:r>
            <a:endParaRPr lang="en-US" dirty="0"/>
          </a:p>
          <a:p>
            <a:r>
              <a:rPr lang="en-US" dirty="0"/>
              <a:t>(317) 232-3929</a:t>
            </a:r>
          </a:p>
          <a:p>
            <a:endParaRPr lang="en-US" dirty="0"/>
          </a:p>
        </p:txBody>
      </p:sp>
    </p:spTree>
    <p:extLst>
      <p:ext uri="{BB962C8B-B14F-4D97-AF65-F5344CB8AC3E}">
        <p14:creationId xmlns:p14="http://schemas.microsoft.com/office/powerpoint/2010/main" val="2436493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Photo of business man writing in journal&#10;">
            <a:extLst>
              <a:ext uri="{FF2B5EF4-FFF2-40B4-BE49-F238E27FC236}">
                <a16:creationId xmlns:a16="http://schemas.microsoft.com/office/drawing/2014/main" id="{548A53BA-7AEE-4BAB-A2AA-9234417FE05E}"/>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xfrm>
            <a:off x="1524" y="-76200"/>
            <a:ext cx="12188952" cy="6858000"/>
          </a:xfrm>
        </p:spPr>
      </p:pic>
      <p:sp>
        <p:nvSpPr>
          <p:cNvPr id="2" name="Title 1">
            <a:extLst>
              <a:ext uri="{FF2B5EF4-FFF2-40B4-BE49-F238E27FC236}">
                <a16:creationId xmlns:a16="http://schemas.microsoft.com/office/drawing/2014/main" id="{CA98C48D-8FE7-491A-A6C7-72647C2A7837}"/>
              </a:ext>
            </a:extLst>
          </p:cNvPr>
          <p:cNvSpPr>
            <a:spLocks noGrp="1"/>
          </p:cNvSpPr>
          <p:nvPr>
            <p:ph type="title"/>
          </p:nvPr>
        </p:nvSpPr>
        <p:spPr>
          <a:xfrm>
            <a:off x="478251" y="685800"/>
            <a:ext cx="3959352" cy="5486400"/>
          </a:xfrm>
        </p:spPr>
        <p:txBody>
          <a:bodyPr>
            <a:normAutofit/>
          </a:bodyPr>
          <a:lstStyle/>
          <a:p>
            <a:r>
              <a:rPr lang="en-US" dirty="0"/>
              <a:t>Agenda</a:t>
            </a:r>
          </a:p>
        </p:txBody>
      </p:sp>
      <p:sp>
        <p:nvSpPr>
          <p:cNvPr id="14" name="Date Placeholder 13">
            <a:extLst>
              <a:ext uri="{FF2B5EF4-FFF2-40B4-BE49-F238E27FC236}">
                <a16:creationId xmlns:a16="http://schemas.microsoft.com/office/drawing/2014/main" id="{D4560A44-8560-4402-B256-97C3C43073CA}"/>
              </a:ext>
            </a:extLst>
          </p:cNvPr>
          <p:cNvSpPr>
            <a:spLocks noGrp="1"/>
          </p:cNvSpPr>
          <p:nvPr>
            <p:ph type="dt" sz="half" idx="10"/>
          </p:nvPr>
        </p:nvSpPr>
        <p:spPr>
          <a:xfrm>
            <a:off x="457200" y="6488702"/>
            <a:ext cx="2743200" cy="182880"/>
          </a:xfrm>
        </p:spPr>
        <p:txBody>
          <a:bodyPr/>
          <a:lstStyle/>
          <a:p>
            <a:r>
              <a:rPr lang="en-US" dirty="0"/>
              <a:t>August 2026</a:t>
            </a:r>
          </a:p>
        </p:txBody>
      </p:sp>
      <p:sp>
        <p:nvSpPr>
          <p:cNvPr id="17" name="Slide Number Placeholder 16">
            <a:extLst>
              <a:ext uri="{FF2B5EF4-FFF2-40B4-BE49-F238E27FC236}">
                <a16:creationId xmlns:a16="http://schemas.microsoft.com/office/drawing/2014/main" id="{4788973B-466C-4C76-B228-D9501EE73184}"/>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2</a:t>
            </a:fld>
            <a:endParaRPr lang="en-US" dirty="0"/>
          </a:p>
        </p:txBody>
      </p:sp>
      <p:sp>
        <p:nvSpPr>
          <p:cNvPr id="16" name="Content Placeholder 15">
            <a:extLst>
              <a:ext uri="{FF2B5EF4-FFF2-40B4-BE49-F238E27FC236}">
                <a16:creationId xmlns:a16="http://schemas.microsoft.com/office/drawing/2014/main" id="{4B5CAEFB-3ACA-4146-81A1-3AF907AAED86}"/>
              </a:ext>
            </a:extLst>
          </p:cNvPr>
          <p:cNvSpPr>
            <a:spLocks noGrp="1"/>
          </p:cNvSpPr>
          <p:nvPr>
            <p:ph type="body" sz="quarter" idx="15"/>
          </p:nvPr>
        </p:nvSpPr>
        <p:spPr>
          <a:xfrm>
            <a:off x="592551" y="800100"/>
            <a:ext cx="3845052" cy="5257800"/>
          </a:xfrm>
        </p:spPr>
        <p:txBody>
          <a:bodyPr>
            <a:noAutofit/>
          </a:bodyPr>
          <a:lstStyle/>
          <a:p>
            <a:pPr algn="l"/>
            <a:r>
              <a:rPr lang="en-US" sz="1600" dirty="0"/>
              <a:t>1) Meet Joe and Ron</a:t>
            </a:r>
          </a:p>
          <a:p>
            <a:pPr algn="l"/>
            <a:r>
              <a:rPr lang="en-US" sz="1600" dirty="0"/>
              <a:t>2) 3</a:t>
            </a:r>
            <a:r>
              <a:rPr lang="en-US" sz="1600" baseline="30000" dirty="0"/>
              <a:t>rd</a:t>
            </a:r>
            <a:r>
              <a:rPr lang="en-US" sz="1600" dirty="0"/>
              <a:t> Party Groups and VR forms</a:t>
            </a:r>
          </a:p>
          <a:p>
            <a:pPr algn="l"/>
            <a:r>
              <a:rPr lang="en-US" sz="1600" dirty="0"/>
              <a:t>3) Thoughts on litigation matters</a:t>
            </a:r>
          </a:p>
          <a:p>
            <a:pPr algn="l"/>
            <a:r>
              <a:rPr lang="en-US" sz="1600" dirty="0"/>
              <a:t>4) Ballots, voting and Recount issues</a:t>
            </a:r>
          </a:p>
          <a:p>
            <a:pPr algn="l"/>
            <a:r>
              <a:rPr lang="en-US" sz="1600" dirty="0"/>
              <a:t>5) Questions &amp; Insightful Answers</a:t>
            </a:r>
          </a:p>
          <a:p>
            <a:pPr algn="l"/>
            <a:r>
              <a:rPr lang="en-US" sz="1600" dirty="0"/>
              <a:t>6) Joe and Ron running for the exit</a:t>
            </a:r>
          </a:p>
        </p:txBody>
      </p:sp>
      <p:cxnSp>
        <p:nvCxnSpPr>
          <p:cNvPr id="9" name="Straight Connector 8">
            <a:extLst>
              <a:ext uri="{FF2B5EF4-FFF2-40B4-BE49-F238E27FC236}">
                <a16:creationId xmlns:a16="http://schemas.microsoft.com/office/drawing/2014/main" id="{E1DA684F-F04D-4BEA-9DE7-266132513CF7}"/>
              </a:ext>
              <a:ext uri="{C183D7F6-B498-43B3-948B-1728B52AA6E4}">
                <adec:decorative xmlns:adec="http://schemas.microsoft.com/office/drawing/2017/decorative" val="1"/>
              </a:ext>
            </a:extLst>
          </p:cNvPr>
          <p:cNvCxnSpPr>
            <a:cxnSpLocks/>
          </p:cNvCxnSpPr>
          <p:nvPr/>
        </p:nvCxnSpPr>
        <p:spPr>
          <a:xfrm>
            <a:off x="1005398" y="1874520"/>
            <a:ext cx="2860705" cy="0"/>
          </a:xfrm>
          <a:prstGeom prst="line">
            <a:avLst/>
          </a:prstGeom>
          <a:ln w="254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8681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49A3D-D579-D9DA-8252-B65A6577C8ED}"/>
              </a:ext>
            </a:extLst>
          </p:cNvPr>
          <p:cNvSpPr>
            <a:spLocks noGrp="1"/>
          </p:cNvSpPr>
          <p:nvPr>
            <p:ph type="title"/>
          </p:nvPr>
        </p:nvSpPr>
        <p:spPr>
          <a:xfrm>
            <a:off x="960120" y="960120"/>
            <a:ext cx="4645152" cy="914400"/>
          </a:xfrm>
        </p:spPr>
        <p:txBody>
          <a:bodyPr anchor="ctr">
            <a:normAutofit/>
          </a:bodyPr>
          <a:lstStyle/>
          <a:p>
            <a:r>
              <a:rPr lang="en-US" dirty="0"/>
              <a:t>Joe McLain</a:t>
            </a:r>
          </a:p>
        </p:txBody>
      </p:sp>
      <p:sp>
        <p:nvSpPr>
          <p:cNvPr id="3" name="Content Placeholder 2">
            <a:extLst>
              <a:ext uri="{FF2B5EF4-FFF2-40B4-BE49-F238E27FC236}">
                <a16:creationId xmlns:a16="http://schemas.microsoft.com/office/drawing/2014/main" id="{F87352F5-3693-7DF4-85F0-94254891DE19}"/>
              </a:ext>
            </a:extLst>
          </p:cNvPr>
          <p:cNvSpPr>
            <a:spLocks noGrp="1"/>
          </p:cNvSpPr>
          <p:nvPr>
            <p:ph idx="1"/>
          </p:nvPr>
        </p:nvSpPr>
        <p:spPr>
          <a:xfrm>
            <a:off x="960120" y="3962399"/>
            <a:ext cx="4617720" cy="2103120"/>
          </a:xfrm>
        </p:spPr>
        <p:txBody>
          <a:bodyPr>
            <a:normAutofit/>
          </a:bodyPr>
          <a:lstStyle/>
          <a:p>
            <a:r>
              <a:rPr lang="en-US" sz="1200"/>
              <a:t>Joe </a:t>
            </a:r>
            <a:r>
              <a:rPr lang="en-US" sz="1200" err="1"/>
              <a:t>McLain,</a:t>
            </a:r>
            <a:r>
              <a:rPr lang="en-US" sz="1200"/>
              <a:t> native son of South Bend, Indiana, left the Hoosier state as an army brat pre-teen, and returned to earn his BS from Indiana University – home of the CFP National Champions! He started his career working for the Indiana House Republicans. Later, he was a local election administrator in Marion County, Indiana’s first HAVA Administrator, congressional staffer, and Election Division employee before succeeding Brad King. </a:t>
            </a:r>
          </a:p>
        </p:txBody>
      </p:sp>
      <p:sp>
        <p:nvSpPr>
          <p:cNvPr id="4" name="Date Placeholder 3">
            <a:extLst>
              <a:ext uri="{FF2B5EF4-FFF2-40B4-BE49-F238E27FC236}">
                <a16:creationId xmlns:a16="http://schemas.microsoft.com/office/drawing/2014/main" id="{319975BA-E67B-0442-61CF-1A1DB9BC8522}"/>
              </a:ext>
            </a:extLst>
          </p:cNvPr>
          <p:cNvSpPr>
            <a:spLocks noGrp="1"/>
          </p:cNvSpPr>
          <p:nvPr>
            <p:ph type="dt" sz="half" idx="10"/>
          </p:nvPr>
        </p:nvSpPr>
        <p:spPr>
          <a:xfrm>
            <a:off x="457200" y="6488702"/>
            <a:ext cx="2743200" cy="182880"/>
          </a:xfrm>
        </p:spPr>
        <p:txBody>
          <a:bodyPr anchor="b">
            <a:normAutofit/>
          </a:bodyPr>
          <a:lstStyle/>
          <a:p>
            <a:pPr>
              <a:lnSpc>
                <a:spcPct val="90000"/>
              </a:lnSpc>
              <a:spcAft>
                <a:spcPts val="600"/>
              </a:spcAft>
            </a:pPr>
            <a:r>
              <a:rPr lang="en-US" sz="600"/>
              <a:t>20XX</a:t>
            </a:r>
          </a:p>
        </p:txBody>
      </p:sp>
      <p:sp>
        <p:nvSpPr>
          <p:cNvPr id="5" name="Footer Placeholder 4">
            <a:extLst>
              <a:ext uri="{FF2B5EF4-FFF2-40B4-BE49-F238E27FC236}">
                <a16:creationId xmlns:a16="http://schemas.microsoft.com/office/drawing/2014/main" id="{E9E4FA64-65EA-7845-3702-E9BFFCD55786}"/>
              </a:ext>
            </a:extLst>
          </p:cNvPr>
          <p:cNvSpPr>
            <a:spLocks noGrp="1"/>
          </p:cNvSpPr>
          <p:nvPr>
            <p:ph type="ftr" sz="quarter" idx="11"/>
          </p:nvPr>
        </p:nvSpPr>
        <p:spPr>
          <a:xfrm>
            <a:off x="4038600" y="6488702"/>
            <a:ext cx="4114800" cy="182880"/>
          </a:xfrm>
        </p:spPr>
        <p:txBody>
          <a:bodyPr anchor="b">
            <a:normAutofit/>
          </a:bodyPr>
          <a:lstStyle/>
          <a:p>
            <a:pPr>
              <a:lnSpc>
                <a:spcPct val="90000"/>
              </a:lnSpc>
              <a:spcAft>
                <a:spcPts val="600"/>
              </a:spcAft>
            </a:pPr>
            <a:r>
              <a:rPr lang="en-US" sz="600"/>
              <a:t>Conference presentation</a:t>
            </a:r>
          </a:p>
        </p:txBody>
      </p:sp>
      <p:sp>
        <p:nvSpPr>
          <p:cNvPr id="6" name="Slide Number Placeholder 5">
            <a:extLst>
              <a:ext uri="{FF2B5EF4-FFF2-40B4-BE49-F238E27FC236}">
                <a16:creationId xmlns:a16="http://schemas.microsoft.com/office/drawing/2014/main" id="{70200B4E-BFE8-F9B2-745B-458E2C2553BE}"/>
              </a:ext>
            </a:extLst>
          </p:cNvPr>
          <p:cNvSpPr>
            <a:spLocks noGrp="1"/>
          </p:cNvSpPr>
          <p:nvPr>
            <p:ph type="sldNum" sz="quarter" idx="12"/>
          </p:nvPr>
        </p:nvSpPr>
        <p:spPr>
          <a:xfrm>
            <a:off x="8997696" y="6488702"/>
            <a:ext cx="2743200" cy="182880"/>
          </a:xfrm>
        </p:spPr>
        <p:txBody>
          <a:bodyPr anchor="b">
            <a:normAutofit/>
          </a:bodyPr>
          <a:lstStyle/>
          <a:p>
            <a:pPr>
              <a:lnSpc>
                <a:spcPct val="90000"/>
              </a:lnSpc>
              <a:spcAft>
                <a:spcPts val="600"/>
              </a:spcAft>
            </a:pPr>
            <a:fld id="{B5CEABB6-07DC-46E8-9B57-56EC44A396E5}" type="slidenum">
              <a:rPr lang="en-US" sz="600" smtClean="0"/>
              <a:pPr>
                <a:lnSpc>
                  <a:spcPct val="90000"/>
                </a:lnSpc>
                <a:spcAft>
                  <a:spcPts val="600"/>
                </a:spcAft>
              </a:pPr>
              <a:t>3</a:t>
            </a:fld>
            <a:endParaRPr lang="en-US" sz="600"/>
          </a:p>
        </p:txBody>
      </p:sp>
      <p:pic>
        <p:nvPicPr>
          <p:cNvPr id="20" name="Picture Placeholder 19">
            <a:extLst>
              <a:ext uri="{FF2B5EF4-FFF2-40B4-BE49-F238E27FC236}">
                <a16:creationId xmlns:a16="http://schemas.microsoft.com/office/drawing/2014/main" id="{02AFA227-4EB2-8D83-E193-B6C2703C61FB}"/>
              </a:ext>
            </a:extLst>
          </p:cNvPr>
          <p:cNvPicPr>
            <a:picLocks noGrp="1" noChangeAspect="1"/>
          </p:cNvPicPr>
          <p:nvPr>
            <p:ph type="pic" sz="quarter" idx="13"/>
          </p:nvPr>
        </p:nvPicPr>
        <p:blipFill>
          <a:blip r:embed="rId3"/>
          <a:srcRect b="21172"/>
          <a:stretch>
            <a:fillRect/>
          </a:stretch>
        </p:blipFill>
        <p:spPr>
          <a:xfrm>
            <a:off x="6316571" y="777240"/>
            <a:ext cx="5029200" cy="5303520"/>
          </a:xfrm>
          <a:prstGeom prst="rect">
            <a:avLst/>
          </a:prstGeom>
          <a:noFill/>
        </p:spPr>
      </p:pic>
      <p:sp>
        <p:nvSpPr>
          <p:cNvPr id="8" name="Text Placeholder 7">
            <a:extLst>
              <a:ext uri="{FF2B5EF4-FFF2-40B4-BE49-F238E27FC236}">
                <a16:creationId xmlns:a16="http://schemas.microsoft.com/office/drawing/2014/main" id="{315BF043-7151-5923-597B-4787866F0E48}"/>
              </a:ext>
            </a:extLst>
          </p:cNvPr>
          <p:cNvSpPr>
            <a:spLocks noGrp="1"/>
          </p:cNvSpPr>
          <p:nvPr>
            <p:ph type="body" sz="quarter" idx="14"/>
          </p:nvPr>
        </p:nvSpPr>
        <p:spPr>
          <a:xfrm>
            <a:off x="960120" y="3172968"/>
            <a:ext cx="4617720" cy="457200"/>
          </a:xfrm>
        </p:spPr>
        <p:txBody>
          <a:bodyPr>
            <a:normAutofit/>
          </a:bodyPr>
          <a:lstStyle/>
          <a:p>
            <a:r>
              <a:rPr lang="en-US" dirty="0"/>
              <a:t>Co-Director (R)</a:t>
            </a:r>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5" name="Ink 14">
                <a:extLst>
                  <a:ext uri="{FF2B5EF4-FFF2-40B4-BE49-F238E27FC236}">
                    <a16:creationId xmlns:a16="http://schemas.microsoft.com/office/drawing/2014/main" id="{9D47746F-4915-EEB9-052F-CF40E9D7D31F}"/>
                  </a:ext>
                </a:extLst>
              </p14:cNvPr>
              <p14:cNvContentPartPr/>
              <p14:nvPr/>
            </p14:nvContentPartPr>
            <p14:xfrm>
              <a:off x="2870162" y="1423394"/>
              <a:ext cx="360" cy="360"/>
            </p14:xfrm>
          </p:contentPart>
        </mc:Choice>
        <mc:Fallback xmlns="">
          <p:pic>
            <p:nvPicPr>
              <p:cNvPr id="15" name="Ink 14">
                <a:extLst>
                  <a:ext uri="{FF2B5EF4-FFF2-40B4-BE49-F238E27FC236}">
                    <a16:creationId xmlns:a16="http://schemas.microsoft.com/office/drawing/2014/main" id="{9D47746F-4915-EEB9-052F-CF40E9D7D31F}"/>
                  </a:ext>
                </a:extLst>
              </p:cNvPr>
              <p:cNvPicPr/>
              <p:nvPr/>
            </p:nvPicPr>
            <p:blipFill>
              <a:blip r:embed="rId13"/>
              <a:stretch>
                <a:fillRect/>
              </a:stretch>
            </p:blipFill>
            <p:spPr>
              <a:xfrm>
                <a:off x="2861522" y="1414754"/>
                <a:ext cx="18000" cy="18000"/>
              </a:xfrm>
              <a:prstGeom prst="rect">
                <a:avLst/>
              </a:prstGeom>
            </p:spPr>
          </p:pic>
        </mc:Fallback>
      </mc:AlternateContent>
    </p:spTree>
    <p:extLst>
      <p:ext uri="{BB962C8B-B14F-4D97-AF65-F5344CB8AC3E}">
        <p14:creationId xmlns:p14="http://schemas.microsoft.com/office/powerpoint/2010/main" val="2584791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descr="photo of man adjusting a bowtie">
            <a:extLst>
              <a:ext uri="{FF2B5EF4-FFF2-40B4-BE49-F238E27FC236}">
                <a16:creationId xmlns:a16="http://schemas.microsoft.com/office/drawing/2014/main" id="{2DE7EEDD-7A34-4798-BB47-E2ECC8E90015}"/>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1588" y="0"/>
            <a:ext cx="12188825" cy="6858000"/>
          </a:xfrm>
        </p:spPr>
      </p:pic>
      <p:sp>
        <p:nvSpPr>
          <p:cNvPr id="48" name="Date Placeholder 47">
            <a:extLst>
              <a:ext uri="{FF2B5EF4-FFF2-40B4-BE49-F238E27FC236}">
                <a16:creationId xmlns:a16="http://schemas.microsoft.com/office/drawing/2014/main" id="{23088D16-5B9A-4FA6-9B01-40E8B1D41F18}"/>
              </a:ext>
            </a:extLst>
          </p:cNvPr>
          <p:cNvSpPr>
            <a:spLocks noGrp="1"/>
          </p:cNvSpPr>
          <p:nvPr>
            <p:ph type="dt" sz="half" idx="10"/>
          </p:nvPr>
        </p:nvSpPr>
        <p:spPr>
          <a:xfrm>
            <a:off x="457200" y="6488702"/>
            <a:ext cx="2743200" cy="182880"/>
          </a:xfrm>
        </p:spPr>
        <p:txBody>
          <a:bodyPr/>
          <a:lstStyle/>
          <a:p>
            <a:r>
              <a:rPr lang="en-US" dirty="0"/>
              <a:t>August 20265</a:t>
            </a:r>
          </a:p>
        </p:txBody>
      </p:sp>
      <p:sp>
        <p:nvSpPr>
          <p:cNvPr id="50" name="Slide Number Placeholder 49">
            <a:extLst>
              <a:ext uri="{FF2B5EF4-FFF2-40B4-BE49-F238E27FC236}">
                <a16:creationId xmlns:a16="http://schemas.microsoft.com/office/drawing/2014/main" id="{3075AA35-B840-4333-BB28-D51EA90E2FF3}"/>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4</a:t>
            </a:fld>
            <a:endParaRPr lang="en-US" dirty="0"/>
          </a:p>
        </p:txBody>
      </p:sp>
      <p:sp>
        <p:nvSpPr>
          <p:cNvPr id="42" name="Rectangle 41">
            <a:extLst>
              <a:ext uri="{FF2B5EF4-FFF2-40B4-BE49-F238E27FC236}">
                <a16:creationId xmlns:a16="http://schemas.microsoft.com/office/drawing/2014/main" id="{443A58A5-9341-4510-9362-41E4208DF42E}"/>
              </a:ext>
              <a:ext uri="{C183D7F6-B498-43B3-948B-1728B52AA6E4}">
                <adec:decorative xmlns:adec="http://schemas.microsoft.com/office/drawing/2017/decorative" val="1"/>
              </a:ext>
            </a:extLst>
          </p:cNvPr>
          <p:cNvSpPr/>
          <p:nvPr/>
        </p:nvSpPr>
        <p:spPr>
          <a:xfrm>
            <a:off x="318053" y="318052"/>
            <a:ext cx="9171530" cy="5854148"/>
          </a:xfrm>
          <a:prstGeom prst="rect">
            <a:avLst/>
          </a:prstGeom>
          <a:solidFill>
            <a:schemeClr val="tx2">
              <a:lumMod val="20000"/>
              <a:lumOff val="80000"/>
              <a:alpha val="85000"/>
            </a:schemeClr>
          </a:solidFill>
          <a:ln w="38100">
            <a:solidFill>
              <a:schemeClr val="accent3">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05CF152-7103-4B02-BAD1-A6874B7D8500}"/>
              </a:ext>
              <a:ext uri="{C183D7F6-B498-43B3-948B-1728B52AA6E4}">
                <adec:decorative xmlns:adec="http://schemas.microsoft.com/office/drawing/2017/decorative" val="1"/>
              </a:ext>
            </a:extLst>
          </p:cNvPr>
          <p:cNvSpPr/>
          <p:nvPr/>
        </p:nvSpPr>
        <p:spPr>
          <a:xfrm>
            <a:off x="571499" y="800100"/>
            <a:ext cx="6152685" cy="5257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9DE7F2-E890-4744-88DD-A75F5E300513}"/>
              </a:ext>
            </a:extLst>
          </p:cNvPr>
          <p:cNvSpPr>
            <a:spLocks noGrp="1"/>
          </p:cNvSpPr>
          <p:nvPr>
            <p:ph type="title"/>
          </p:nvPr>
        </p:nvSpPr>
        <p:spPr>
          <a:xfrm>
            <a:off x="1467778" y="418292"/>
            <a:ext cx="4114800" cy="846099"/>
          </a:xfrm>
        </p:spPr>
        <p:txBody>
          <a:bodyPr anchor="ctr" anchorCtr="0">
            <a:normAutofit/>
          </a:bodyPr>
          <a:lstStyle/>
          <a:p>
            <a:r>
              <a:rPr lang="en-US" dirty="0"/>
              <a:t>More about Joe</a:t>
            </a:r>
          </a:p>
        </p:txBody>
      </p:sp>
      <p:sp>
        <p:nvSpPr>
          <p:cNvPr id="3" name="Text Placeholder 2">
            <a:extLst>
              <a:ext uri="{FF2B5EF4-FFF2-40B4-BE49-F238E27FC236}">
                <a16:creationId xmlns:a16="http://schemas.microsoft.com/office/drawing/2014/main" id="{6EDAC73C-E6A4-453D-B11A-1A391CDBFC6C}"/>
              </a:ext>
            </a:extLst>
          </p:cNvPr>
          <p:cNvSpPr>
            <a:spLocks noGrp="1"/>
          </p:cNvSpPr>
          <p:nvPr>
            <p:ph type="body" idx="1"/>
          </p:nvPr>
        </p:nvSpPr>
        <p:spPr>
          <a:xfrm>
            <a:off x="758283" y="1159727"/>
            <a:ext cx="5876693" cy="4817326"/>
          </a:xfrm>
        </p:spPr>
        <p:txBody>
          <a:bodyPr vert="horz" lIns="91440" tIns="45720" rIns="91440" bIns="45720" rtlCol="0" anchor="t">
            <a:noAutofit/>
          </a:bodyPr>
          <a:lstStyle/>
          <a:p>
            <a:r>
              <a:rPr lang="en-US" sz="1800" dirty="0">
                <a:solidFill>
                  <a:schemeClr val="tx1"/>
                </a:solidFill>
              </a:rPr>
              <a:t>During his 16-year career in election administration, Joe has witnessed major changes in elections. He ran the last Marion County election using lever machines. As HAVA Administrator, he helped develop SVRS, online voter registration,  WAYEO, and vote centers. He managed the initial voting system reimbursement program and worked with counties to make polling places accessible.</a:t>
            </a:r>
          </a:p>
          <a:p>
            <a:endParaRPr lang="en-US" sz="1800" dirty="0">
              <a:solidFill>
                <a:schemeClr val="tx1"/>
              </a:solidFill>
            </a:endParaRPr>
          </a:p>
          <a:p>
            <a:r>
              <a:rPr lang="en-US" sz="1800" dirty="0">
                <a:solidFill>
                  <a:schemeClr val="tx1"/>
                </a:solidFill>
              </a:rPr>
              <a:t>Joe and his wife, Sonja, live on the southside of Indianapolis with their daughter, Baily, a junior at Perry Meridian High School. They have two older sons, Andrew and Charlie, attending Purdue University and Indiana University-Bloomington. Joe enjoys attending sporting events and concerts with his friends and family and has an extensive sports cards and pop culture items collection.</a:t>
            </a:r>
          </a:p>
        </p:txBody>
      </p:sp>
    </p:spTree>
    <p:extLst>
      <p:ext uri="{BB962C8B-B14F-4D97-AF65-F5344CB8AC3E}">
        <p14:creationId xmlns:p14="http://schemas.microsoft.com/office/powerpoint/2010/main" val="774898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DCC9C-7429-45B0-8103-C0D206342BE7}"/>
              </a:ext>
            </a:extLst>
          </p:cNvPr>
          <p:cNvSpPr>
            <a:spLocks noGrp="1"/>
          </p:cNvSpPr>
          <p:nvPr>
            <p:ph type="title"/>
          </p:nvPr>
        </p:nvSpPr>
        <p:spPr>
          <a:xfrm>
            <a:off x="960120" y="960120"/>
            <a:ext cx="4645152" cy="914400"/>
          </a:xfrm>
        </p:spPr>
        <p:txBody>
          <a:bodyPr/>
          <a:lstStyle/>
          <a:p>
            <a:r>
              <a:rPr lang="en-US" dirty="0"/>
              <a:t>Ron Miller</a:t>
            </a:r>
          </a:p>
        </p:txBody>
      </p:sp>
      <p:sp>
        <p:nvSpPr>
          <p:cNvPr id="3" name="Content Placeholder 2">
            <a:extLst>
              <a:ext uri="{FF2B5EF4-FFF2-40B4-BE49-F238E27FC236}">
                <a16:creationId xmlns:a16="http://schemas.microsoft.com/office/drawing/2014/main" id="{02DFCE27-D56E-4D7D-9A28-3C699A6B64C9}"/>
              </a:ext>
            </a:extLst>
          </p:cNvPr>
          <p:cNvSpPr>
            <a:spLocks noGrp="1"/>
          </p:cNvSpPr>
          <p:nvPr>
            <p:ph idx="1"/>
          </p:nvPr>
        </p:nvSpPr>
        <p:spPr>
          <a:xfrm>
            <a:off x="960120" y="3147059"/>
            <a:ext cx="4617720" cy="2918460"/>
          </a:xfrm>
        </p:spPr>
        <p:txBody>
          <a:bodyPr vert="horz" lIns="91440" tIns="45720" rIns="91440" bIns="45720" rtlCol="0" anchor="t">
            <a:normAutofit/>
          </a:bodyPr>
          <a:lstStyle/>
          <a:p>
            <a:r>
              <a:rPr lang="en-US" dirty="0"/>
              <a:t>Ron Miller, a Martinsville, Indiana native, earned his BA from DePauw University, MBA from Western Governors University, and JD from Indiana University. He began his career in IT and data processing management before transitioning to law, working with the Indiana Supreme Court, Marion County courts, State of Indiana, several prominent law firms, including Barnes &amp; Thornburg and Frost Brown Todd.  More recently he also founded a solo general practice in Hancock County.</a:t>
            </a:r>
          </a:p>
        </p:txBody>
      </p:sp>
      <p:sp>
        <p:nvSpPr>
          <p:cNvPr id="33" name="Date Placeholder 32">
            <a:extLst>
              <a:ext uri="{FF2B5EF4-FFF2-40B4-BE49-F238E27FC236}">
                <a16:creationId xmlns:a16="http://schemas.microsoft.com/office/drawing/2014/main" id="{FA8AB7A3-8189-4146-84E3-D859FD67003C}"/>
              </a:ext>
            </a:extLst>
          </p:cNvPr>
          <p:cNvSpPr>
            <a:spLocks noGrp="1"/>
          </p:cNvSpPr>
          <p:nvPr>
            <p:ph type="dt" sz="half" idx="10"/>
          </p:nvPr>
        </p:nvSpPr>
        <p:spPr>
          <a:xfrm>
            <a:off x="457200" y="6488702"/>
            <a:ext cx="2743200" cy="182880"/>
          </a:xfrm>
        </p:spPr>
        <p:txBody>
          <a:bodyPr/>
          <a:lstStyle/>
          <a:p>
            <a:r>
              <a:rPr lang="en-US" dirty="0"/>
              <a:t>August 2026</a:t>
            </a:r>
          </a:p>
        </p:txBody>
      </p:sp>
      <p:sp>
        <p:nvSpPr>
          <p:cNvPr id="35" name="Slide Number Placeholder 34">
            <a:extLst>
              <a:ext uri="{FF2B5EF4-FFF2-40B4-BE49-F238E27FC236}">
                <a16:creationId xmlns:a16="http://schemas.microsoft.com/office/drawing/2014/main" id="{8E1AC5C9-EB48-467F-A73C-3E2E0A794DE9}"/>
              </a:ext>
            </a:extLst>
          </p:cNvPr>
          <p:cNvSpPr>
            <a:spLocks noGrp="1"/>
          </p:cNvSpPr>
          <p:nvPr>
            <p:ph type="sldNum" sz="quarter" idx="12"/>
          </p:nvPr>
        </p:nvSpPr>
        <p:spPr>
          <a:xfrm>
            <a:off x="8997696" y="6488702"/>
            <a:ext cx="2743200" cy="182880"/>
          </a:xfrm>
        </p:spPr>
        <p:txBody>
          <a:bodyPr/>
          <a:lstStyle/>
          <a:p>
            <a:fld id="{B5CEABB6-07DC-46E8-9B57-56EC44A396E5}" type="slidenum">
              <a:rPr lang="en-US" smtClean="0"/>
              <a:pPr/>
              <a:t>5</a:t>
            </a:fld>
            <a:endParaRPr lang="en-US" dirty="0"/>
          </a:p>
        </p:txBody>
      </p:sp>
      <p:sp>
        <p:nvSpPr>
          <p:cNvPr id="10" name="Text Placeholder 9">
            <a:extLst>
              <a:ext uri="{FF2B5EF4-FFF2-40B4-BE49-F238E27FC236}">
                <a16:creationId xmlns:a16="http://schemas.microsoft.com/office/drawing/2014/main" id="{A32E4DAB-1431-49AD-B20B-F0E932C75C07}"/>
              </a:ext>
            </a:extLst>
          </p:cNvPr>
          <p:cNvSpPr>
            <a:spLocks noGrp="1"/>
          </p:cNvSpPr>
          <p:nvPr>
            <p:ph type="body" sz="quarter" idx="14"/>
          </p:nvPr>
        </p:nvSpPr>
        <p:spPr>
          <a:xfrm>
            <a:off x="987552" y="2689859"/>
            <a:ext cx="4617720" cy="457200"/>
          </a:xfrm>
        </p:spPr>
        <p:txBody>
          <a:bodyPr anchor="ctr"/>
          <a:lstStyle/>
          <a:p>
            <a:r>
              <a:rPr lang="en-US" dirty="0"/>
              <a:t>CO-GENERAL COUNSEL (R)</a:t>
            </a:r>
          </a:p>
        </p:txBody>
      </p:sp>
      <p:pic>
        <p:nvPicPr>
          <p:cNvPr id="7" name="Picture Placeholder 6">
            <a:extLst>
              <a:ext uri="{FF2B5EF4-FFF2-40B4-BE49-F238E27FC236}">
                <a16:creationId xmlns:a16="http://schemas.microsoft.com/office/drawing/2014/main" id="{F907C50B-1427-A9BB-ACF6-9D77EDE91D9D}"/>
              </a:ext>
            </a:extLst>
          </p:cNvPr>
          <p:cNvPicPr>
            <a:picLocks noGrp="1" noChangeAspect="1"/>
          </p:cNvPicPr>
          <p:nvPr>
            <p:ph type="pic" sz="quarter" idx="13"/>
          </p:nvPr>
        </p:nvPicPr>
        <p:blipFill>
          <a:blip r:embed="rId2"/>
          <a:srcRect l="4750" r="4750"/>
          <a:stretch>
            <a:fillRect/>
          </a:stretch>
        </p:blipFill>
        <p:spPr>
          <a:prstGeom prst="rect">
            <a:avLst/>
          </a:prstGeom>
          <a:solidFill>
            <a:prstClr val="white"/>
          </a:solidFill>
        </p:spPr>
      </p:pic>
    </p:spTree>
    <p:extLst>
      <p:ext uri="{BB962C8B-B14F-4D97-AF65-F5344CB8AC3E}">
        <p14:creationId xmlns:p14="http://schemas.microsoft.com/office/powerpoint/2010/main" val="305209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C3CB8E3-005A-B94F-7A7B-83F1EAE53DE9}"/>
              </a:ext>
            </a:extLst>
          </p:cNvPr>
          <p:cNvPicPr>
            <a:picLocks noChangeAspect="1"/>
          </p:cNvPicPr>
          <p:nvPr/>
        </p:nvPicPr>
        <p:blipFill>
          <a:blip r:embed="rId2">
            <a:extLst>
              <a:ext uri="{BEBA8EAE-BF5A-486C-A8C5-ECC9F3942E4B}">
                <a14:imgProps xmlns:a14="http://schemas.microsoft.com/office/drawing/2010/main">
                  <a14:imgLayer r:embed="rId3">
                    <a14:imgEffect>
                      <a14:artisticPencilSketch trans="59000" pressure="9"/>
                    </a14:imgEffect>
                  </a14:imgLayer>
                </a14:imgProps>
              </a:ext>
            </a:extLst>
          </a:blip>
          <a:srcRect t="10480" b="10480"/>
          <a:stretch>
            <a:fillRect/>
          </a:stretch>
        </p:blipFill>
        <p:spPr>
          <a:xfrm>
            <a:off x="0" y="0"/>
            <a:ext cx="12192000" cy="6858000"/>
          </a:xfrm>
          <a:prstGeom prst="rect">
            <a:avLst/>
          </a:prstGeom>
        </p:spPr>
      </p:pic>
      <p:sp>
        <p:nvSpPr>
          <p:cNvPr id="90" name="Background Scrim"/>
          <p:cNvSpPr/>
          <p:nvPr/>
        </p:nvSpPr>
        <p:spPr>
          <a:xfrm>
            <a:off x="0" y="0"/>
            <a:ext cx="12192000" cy="6858000"/>
          </a:xfrm>
          <a:prstGeom prst="rect">
            <a:avLst/>
          </a:prstGeom>
          <a:solidFill>
            <a:schemeClr val="tx2">
              <a:lumMod val="60000"/>
              <a:lumOff val="40000"/>
              <a:alpha val="90000"/>
            </a:schemeClr>
          </a:solidFill>
          <a:ln>
            <a:noFill/>
          </a:ln>
        </p:spPr>
        <p:txBody>
          <a:bodyPr/>
          <a:lstStyle/>
          <a:p>
            <a:r>
              <a:rPr lang="en-US" sz="3200" dirty="0">
                <a:latin typeface="+mj-lt"/>
              </a:rPr>
              <a:t>			More about Ron</a:t>
            </a:r>
          </a:p>
        </p:txBody>
      </p:sp>
      <p:sp>
        <p:nvSpPr>
          <p:cNvPr id="3" name="Content Placeholder 2">
            <a:extLst>
              <a:ext uri="{FF2B5EF4-FFF2-40B4-BE49-F238E27FC236}">
                <a16:creationId xmlns:a16="http://schemas.microsoft.com/office/drawing/2014/main" id="{38DEB72C-91A3-4F65-0D28-1AAB1E9F3C14}"/>
              </a:ext>
            </a:extLst>
          </p:cNvPr>
          <p:cNvSpPr>
            <a:spLocks noGrp="1"/>
          </p:cNvSpPr>
          <p:nvPr>
            <p:ph idx="1"/>
          </p:nvPr>
        </p:nvSpPr>
        <p:spPr>
          <a:xfrm>
            <a:off x="457200" y="584461"/>
            <a:ext cx="7527303" cy="5286403"/>
          </a:xfrm>
        </p:spPr>
        <p:txBody>
          <a:bodyPr>
            <a:normAutofit fontScale="70000" lnSpcReduction="20000"/>
          </a:bodyPr>
          <a:lstStyle/>
          <a:p>
            <a:r>
              <a:rPr lang="en-US" sz="3600" dirty="0">
                <a:solidFill>
                  <a:schemeClr val="tx1"/>
                </a:solidFill>
              </a:rPr>
              <a:t>During his 26-year career as an attorney, Ron has handled a wide variety of cases that have included civil litigation, family law, contracts, commercial real estate, mergers and acquisitions, juvenile law, criminal law, estate planning / probate, space law, and political law (including election law and campaign finance).  Ron serves as a volunteer CASA in Juvenile cases in Hancock County.  </a:t>
            </a:r>
            <a:endParaRPr lang="en-US" sz="3200" dirty="0">
              <a:solidFill>
                <a:schemeClr val="tx1"/>
              </a:solidFill>
            </a:endParaRPr>
          </a:p>
          <a:p>
            <a:endParaRPr lang="en-US" sz="3200" dirty="0">
              <a:solidFill>
                <a:schemeClr val="tx1"/>
              </a:solidFill>
            </a:endParaRPr>
          </a:p>
          <a:p>
            <a:r>
              <a:rPr lang="en-US" sz="3600" dirty="0">
                <a:solidFill>
                  <a:schemeClr val="tx1"/>
                </a:solidFill>
              </a:rPr>
              <a:t>Ron and his wife, Emily, reside in New Palestine with their daughter, Amanda, a student in New Palestine schools. He also has two older daughters, Sarma, a proud Boilermaker embarking on a career in public safety, and Liene, who is a registered nurse and former professional volleyball player. In his free time, Ron enjoys golf, writing fiction, cooking, and spending time with family and friends.</a:t>
            </a:r>
          </a:p>
          <a:p>
            <a:endParaRPr lang="en-US" dirty="0"/>
          </a:p>
        </p:txBody>
      </p:sp>
      <p:sp>
        <p:nvSpPr>
          <p:cNvPr id="4" name="Date Placeholder 3">
            <a:extLst>
              <a:ext uri="{FF2B5EF4-FFF2-40B4-BE49-F238E27FC236}">
                <a16:creationId xmlns:a16="http://schemas.microsoft.com/office/drawing/2014/main" id="{21399DA2-A614-9B00-1894-24C8B466A2B9}"/>
              </a:ext>
            </a:extLst>
          </p:cNvPr>
          <p:cNvSpPr>
            <a:spLocks noGrp="1"/>
          </p:cNvSpPr>
          <p:nvPr>
            <p:ph type="dt" sz="half" idx="10"/>
          </p:nvPr>
        </p:nvSpPr>
        <p:spPr/>
        <p:txBody>
          <a:bodyPr/>
          <a:lstStyle/>
          <a:p>
            <a:r>
              <a:rPr lang="en-US" dirty="0">
                <a:solidFill>
                  <a:schemeClr val="tx1"/>
                </a:solidFill>
              </a:rPr>
              <a:t>August</a:t>
            </a:r>
            <a:r>
              <a:rPr lang="en-US" dirty="0"/>
              <a:t> </a:t>
            </a:r>
            <a:r>
              <a:rPr lang="en-US" dirty="0">
                <a:solidFill>
                  <a:schemeClr val="tx1"/>
                </a:solidFill>
              </a:rPr>
              <a:t>2026</a:t>
            </a:r>
          </a:p>
        </p:txBody>
      </p:sp>
      <p:sp>
        <p:nvSpPr>
          <p:cNvPr id="6" name="Slide Number Placeholder 5">
            <a:extLst>
              <a:ext uri="{FF2B5EF4-FFF2-40B4-BE49-F238E27FC236}">
                <a16:creationId xmlns:a16="http://schemas.microsoft.com/office/drawing/2014/main" id="{DDF8F434-9C11-77BA-1FF5-3F93A62B66D1}"/>
              </a:ext>
            </a:extLst>
          </p:cNvPr>
          <p:cNvSpPr>
            <a:spLocks noGrp="1"/>
          </p:cNvSpPr>
          <p:nvPr>
            <p:ph type="sldNum" sz="quarter" idx="12"/>
          </p:nvPr>
        </p:nvSpPr>
        <p:spPr>
          <a:xfrm>
            <a:off x="8997696" y="6488702"/>
            <a:ext cx="2737104" cy="182880"/>
          </a:xfrm>
        </p:spPr>
        <p:txBody>
          <a:bodyPr/>
          <a:lstStyle/>
          <a:p>
            <a:fld id="{B5CEABB6-07DC-46E8-9B57-56EC44A396E5}" type="slidenum">
              <a:rPr lang="en-US" smtClean="0">
                <a:solidFill>
                  <a:schemeClr val="tx1"/>
                </a:solidFill>
              </a:rPr>
              <a:t>6</a:t>
            </a:fld>
            <a:endParaRPr lang="en-US" dirty="0">
              <a:solidFill>
                <a:schemeClr val="tx1"/>
              </a:solidFill>
            </a:endParaRPr>
          </a:p>
        </p:txBody>
      </p:sp>
    </p:spTree>
    <p:extLst>
      <p:ext uri="{BB962C8B-B14F-4D97-AF65-F5344CB8AC3E}">
        <p14:creationId xmlns:p14="http://schemas.microsoft.com/office/powerpoint/2010/main" val="4275529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1000"/>
            <a:lum/>
          </a:blip>
          <a:srcRect/>
          <a:stretch>
            <a:fillRect t="-9000" b="-9000"/>
          </a:stretch>
        </a:blipFill>
        <a:effectLst/>
      </p:bgPr>
    </p:bg>
    <p:spTree>
      <p:nvGrpSpPr>
        <p:cNvPr id="1" name="">
          <a:extLst>
            <a:ext uri="{FF2B5EF4-FFF2-40B4-BE49-F238E27FC236}">
              <a16:creationId xmlns:a16="http://schemas.microsoft.com/office/drawing/2014/main" id="{D538ACB2-5AE9-B667-A9E5-B90AA4A5E25E}"/>
            </a:ext>
          </a:extLst>
        </p:cNvPr>
        <p:cNvGrpSpPr/>
        <p:nvPr/>
      </p:nvGrpSpPr>
      <p:grpSpPr>
        <a:xfrm>
          <a:off x="0" y="0"/>
          <a:ext cx="0" cy="0"/>
          <a:chOff x="0" y="0"/>
          <a:chExt cx="0" cy="0"/>
        </a:xfrm>
      </p:grpSpPr>
      <p:pic>
        <p:nvPicPr>
          <p:cNvPr id="13" name="Picture Placeholder 12" descr="photo of a meeting in progress&#10;">
            <a:extLst>
              <a:ext uri="{FF2B5EF4-FFF2-40B4-BE49-F238E27FC236}">
                <a16:creationId xmlns:a16="http://schemas.microsoft.com/office/drawing/2014/main" id="{3F9A16CA-F28F-6233-AE1E-DA82C6E72F4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88" y="0"/>
            <a:ext cx="12188825" cy="6858000"/>
          </a:xfrm>
          <a:prstGeom prst="rect">
            <a:avLst/>
          </a:prstGeom>
        </p:spPr>
      </p:pic>
      <p:sp>
        <p:nvSpPr>
          <p:cNvPr id="3" name="Title 2">
            <a:extLst>
              <a:ext uri="{FF2B5EF4-FFF2-40B4-BE49-F238E27FC236}">
                <a16:creationId xmlns:a16="http://schemas.microsoft.com/office/drawing/2014/main" id="{166E89DC-20CD-A6EC-E826-7461DE062B9D}"/>
              </a:ext>
            </a:extLst>
          </p:cNvPr>
          <p:cNvSpPr>
            <a:spLocks noGrp="1"/>
          </p:cNvSpPr>
          <p:nvPr>
            <p:ph type="title"/>
          </p:nvPr>
        </p:nvSpPr>
        <p:spPr>
          <a:xfrm>
            <a:off x="838200" y="365126"/>
            <a:ext cx="7416452" cy="937582"/>
          </a:xfrm>
          <a:solidFill>
            <a:schemeClr val="tx1">
              <a:lumMod val="50000"/>
              <a:lumOff val="50000"/>
            </a:schemeClr>
          </a:solidFill>
          <a:effectLst>
            <a:outerShdw blurRad="38100" dist="50800" dir="5400000" algn="ctr" rotWithShape="0">
              <a:schemeClr val="tx1"/>
            </a:outerShdw>
          </a:effectLst>
        </p:spPr>
        <p:txBody>
          <a:bodyPr anchor="ctr">
            <a:normAutofit/>
          </a:bodyPr>
          <a:lstStyle/>
          <a:p>
            <a:r>
              <a:rPr lang="en-US" dirty="0">
                <a:solidFill>
                  <a:schemeClr val="bg1"/>
                </a:solidFill>
              </a:rPr>
              <a:t>3</a:t>
            </a:r>
            <a:r>
              <a:rPr lang="en-US" baseline="30000" dirty="0">
                <a:solidFill>
                  <a:schemeClr val="bg1"/>
                </a:solidFill>
              </a:rPr>
              <a:t>rd</a:t>
            </a:r>
            <a:r>
              <a:rPr lang="en-US" dirty="0">
                <a:solidFill>
                  <a:schemeClr val="bg1"/>
                </a:solidFill>
              </a:rPr>
              <a:t> Party Groups and VR Forms</a:t>
            </a:r>
          </a:p>
        </p:txBody>
      </p:sp>
      <p:sp>
        <p:nvSpPr>
          <p:cNvPr id="15" name="Content Placeholder 2">
            <a:extLst>
              <a:ext uri="{FF2B5EF4-FFF2-40B4-BE49-F238E27FC236}">
                <a16:creationId xmlns:a16="http://schemas.microsoft.com/office/drawing/2014/main" id="{08649EF8-133E-AC94-3CB8-ACDF5E83C140}"/>
              </a:ext>
            </a:extLst>
          </p:cNvPr>
          <p:cNvSpPr>
            <a:spLocks noGrp="1"/>
          </p:cNvSpPr>
          <p:nvPr>
            <p:ph sz="half" idx="1"/>
          </p:nvPr>
        </p:nvSpPr>
        <p:spPr>
          <a:xfrm>
            <a:off x="3006247" y="1506683"/>
            <a:ext cx="8347553" cy="4795602"/>
          </a:xfrm>
          <a:solidFill>
            <a:schemeClr val="bg2">
              <a:alpha val="59000"/>
            </a:schemeClr>
          </a:solidFill>
          <a:effectLst>
            <a:outerShdw blurRad="50800" dist="50800" dir="5400000" algn="ctr" rotWithShape="0">
              <a:schemeClr val="tx1"/>
            </a:outerShdw>
          </a:effectLst>
        </p:spPr>
        <p:txBody>
          <a:bodyPr>
            <a:normAutofit/>
          </a:bodyPr>
          <a:lstStyle/>
          <a:p>
            <a:r>
              <a:rPr lang="en-US" dirty="0">
                <a:solidFill>
                  <a:schemeClr val="tx1"/>
                </a:solidFill>
              </a:rPr>
              <a:t>Common 3</a:t>
            </a:r>
            <a:r>
              <a:rPr lang="en-US" baseline="30000" dirty="0">
                <a:solidFill>
                  <a:schemeClr val="tx1"/>
                </a:solidFill>
              </a:rPr>
              <a:t>rd</a:t>
            </a:r>
            <a:r>
              <a:rPr lang="en-US" dirty="0">
                <a:solidFill>
                  <a:schemeClr val="tx1"/>
                </a:solidFill>
              </a:rPr>
              <a:t> party voter registration drives</a:t>
            </a:r>
          </a:p>
          <a:p>
            <a:pPr lvl="1"/>
            <a:r>
              <a:rPr lang="en-US" dirty="0">
                <a:solidFill>
                  <a:schemeClr val="tx1"/>
                </a:solidFill>
              </a:rPr>
              <a:t>Out-of-state voter advocacy groups</a:t>
            </a:r>
          </a:p>
          <a:p>
            <a:pPr lvl="2"/>
            <a:r>
              <a:rPr lang="en-US" dirty="0">
                <a:solidFill>
                  <a:schemeClr val="tx1"/>
                </a:solidFill>
              </a:rPr>
              <a:t>Usually conducted by mail</a:t>
            </a:r>
          </a:p>
          <a:p>
            <a:pPr lvl="2"/>
            <a:r>
              <a:rPr lang="en-US" dirty="0">
                <a:solidFill>
                  <a:schemeClr val="tx1"/>
                </a:solidFill>
              </a:rPr>
              <a:t>Cannot pre-fill voter information</a:t>
            </a:r>
          </a:p>
          <a:p>
            <a:pPr lvl="2"/>
            <a:r>
              <a:rPr lang="en-US" dirty="0">
                <a:solidFill>
                  <a:schemeClr val="tx1"/>
                </a:solidFill>
              </a:rPr>
              <a:t>Voter submits via mail to IED, forwarded to counties</a:t>
            </a:r>
          </a:p>
          <a:p>
            <a:pPr lvl="2"/>
            <a:r>
              <a:rPr lang="en-US" dirty="0">
                <a:solidFill>
                  <a:schemeClr val="tx1"/>
                </a:solidFill>
              </a:rPr>
              <a:t>Ex. Voter Participation Center, Center for Voter Information</a:t>
            </a:r>
          </a:p>
          <a:p>
            <a:pPr lvl="1"/>
            <a:r>
              <a:rPr lang="en-US" dirty="0">
                <a:solidFill>
                  <a:schemeClr val="tx1"/>
                </a:solidFill>
              </a:rPr>
              <a:t>In-state organizations</a:t>
            </a:r>
          </a:p>
          <a:p>
            <a:pPr lvl="2"/>
            <a:r>
              <a:rPr lang="en-US" dirty="0">
                <a:solidFill>
                  <a:schemeClr val="tx1"/>
                </a:solidFill>
              </a:rPr>
              <a:t>Usually conducted at public events or door-to-door</a:t>
            </a:r>
          </a:p>
          <a:p>
            <a:pPr lvl="2"/>
            <a:r>
              <a:rPr lang="en-US" dirty="0">
                <a:solidFill>
                  <a:schemeClr val="tx1"/>
                </a:solidFill>
              </a:rPr>
              <a:t>3</a:t>
            </a:r>
            <a:r>
              <a:rPr lang="en-US" baseline="30000" dirty="0">
                <a:solidFill>
                  <a:schemeClr val="tx1"/>
                </a:solidFill>
              </a:rPr>
              <a:t>rd</a:t>
            </a:r>
            <a:r>
              <a:rPr lang="en-US" dirty="0">
                <a:solidFill>
                  <a:schemeClr val="tx1"/>
                </a:solidFill>
              </a:rPr>
              <a:t> party group submits to county VR office or IED</a:t>
            </a:r>
          </a:p>
          <a:p>
            <a:pPr lvl="2"/>
            <a:r>
              <a:rPr lang="en-US" dirty="0">
                <a:solidFill>
                  <a:schemeClr val="tx1"/>
                </a:solidFill>
              </a:rPr>
              <a:t>Must submit by noon within 10 days or the VR deadline</a:t>
            </a:r>
          </a:p>
          <a:p>
            <a:pPr lvl="2"/>
            <a:r>
              <a:rPr lang="en-US" dirty="0">
                <a:solidFill>
                  <a:schemeClr val="tx1"/>
                </a:solidFill>
              </a:rPr>
              <a:t>Cannot pre-fill voter information</a:t>
            </a:r>
          </a:p>
          <a:p>
            <a:pPr lvl="2"/>
            <a:r>
              <a:rPr lang="en-US" dirty="0">
                <a:solidFill>
                  <a:schemeClr val="tx1"/>
                </a:solidFill>
              </a:rPr>
              <a:t>Ex. League of Women Voters, student organizations, candidates, party organizations, nursing homes</a:t>
            </a:r>
          </a:p>
        </p:txBody>
      </p:sp>
      <p:sp>
        <p:nvSpPr>
          <p:cNvPr id="4" name="Date Placeholder 3">
            <a:extLst>
              <a:ext uri="{FF2B5EF4-FFF2-40B4-BE49-F238E27FC236}">
                <a16:creationId xmlns:a16="http://schemas.microsoft.com/office/drawing/2014/main" id="{DEEA2BE1-1EFA-D61A-BA95-536C1A406281}"/>
              </a:ext>
            </a:extLst>
          </p:cNvPr>
          <p:cNvSpPr>
            <a:spLocks noGrp="1"/>
          </p:cNvSpPr>
          <p:nvPr>
            <p:ph type="dt" sz="half" idx="10"/>
          </p:nvPr>
        </p:nvSpPr>
        <p:spPr>
          <a:xfrm>
            <a:off x="457200" y="6488702"/>
            <a:ext cx="2743200" cy="182880"/>
          </a:xfrm>
        </p:spPr>
        <p:txBody>
          <a:bodyPr anchor="b">
            <a:normAutofit/>
          </a:bodyPr>
          <a:lstStyle/>
          <a:p>
            <a:pPr>
              <a:lnSpc>
                <a:spcPct val="90000"/>
              </a:lnSpc>
              <a:spcAft>
                <a:spcPts val="600"/>
              </a:spcAft>
            </a:pPr>
            <a:r>
              <a:rPr lang="en-US" sz="600" dirty="0"/>
              <a:t>August 20XX</a:t>
            </a:r>
          </a:p>
        </p:txBody>
      </p:sp>
      <p:sp>
        <p:nvSpPr>
          <p:cNvPr id="20" name="Footer Placeholder 5">
            <a:extLst>
              <a:ext uri="{FF2B5EF4-FFF2-40B4-BE49-F238E27FC236}">
                <a16:creationId xmlns:a16="http://schemas.microsoft.com/office/drawing/2014/main" id="{DD9E6F33-C4F9-F013-F6BD-0C37D2C44C25}"/>
              </a:ext>
            </a:extLst>
          </p:cNvPr>
          <p:cNvSpPr>
            <a:spLocks noGrp="1"/>
          </p:cNvSpPr>
          <p:nvPr>
            <p:ph type="ftr" sz="quarter" idx="11"/>
          </p:nvPr>
        </p:nvSpPr>
        <p:spPr>
          <a:xfrm>
            <a:off x="4038600" y="6488702"/>
            <a:ext cx="4114800" cy="182880"/>
          </a:xfrm>
        </p:spPr>
        <p:txBody>
          <a:bodyPr/>
          <a:lstStyle/>
          <a:p>
            <a:pPr>
              <a:spcAft>
                <a:spcPts val="600"/>
              </a:spcAft>
            </a:pPr>
            <a:r>
              <a:rPr lang="en-US"/>
              <a:t>Conference presentation</a:t>
            </a:r>
          </a:p>
        </p:txBody>
      </p:sp>
      <p:sp>
        <p:nvSpPr>
          <p:cNvPr id="6" name="Slide Number Placeholder 5">
            <a:extLst>
              <a:ext uri="{FF2B5EF4-FFF2-40B4-BE49-F238E27FC236}">
                <a16:creationId xmlns:a16="http://schemas.microsoft.com/office/drawing/2014/main" id="{1C060606-E5AC-7C57-4611-39AFF7921EDC}"/>
              </a:ext>
            </a:extLst>
          </p:cNvPr>
          <p:cNvSpPr>
            <a:spLocks noGrp="1"/>
          </p:cNvSpPr>
          <p:nvPr>
            <p:ph type="sldNum" sz="quarter" idx="12"/>
          </p:nvPr>
        </p:nvSpPr>
        <p:spPr>
          <a:xfrm>
            <a:off x="8997696" y="6488702"/>
            <a:ext cx="2743200" cy="182880"/>
          </a:xfrm>
        </p:spPr>
        <p:txBody>
          <a:bodyPr anchor="b">
            <a:normAutofit/>
          </a:bodyPr>
          <a:lstStyle/>
          <a:p>
            <a:pPr>
              <a:lnSpc>
                <a:spcPct val="90000"/>
              </a:lnSpc>
              <a:spcAft>
                <a:spcPts val="600"/>
              </a:spcAft>
            </a:pPr>
            <a:fld id="{B5CEABB6-07DC-46E8-9B57-56EC44A396E5}" type="slidenum">
              <a:rPr lang="en-US" sz="600" smtClean="0"/>
              <a:pPr>
                <a:lnSpc>
                  <a:spcPct val="90000"/>
                </a:lnSpc>
                <a:spcAft>
                  <a:spcPts val="600"/>
                </a:spcAft>
              </a:pPr>
              <a:t>7</a:t>
            </a:fld>
            <a:endParaRPr lang="en-US" sz="600"/>
          </a:p>
        </p:txBody>
      </p:sp>
    </p:spTree>
    <p:extLst>
      <p:ext uri="{BB962C8B-B14F-4D97-AF65-F5344CB8AC3E}">
        <p14:creationId xmlns:p14="http://schemas.microsoft.com/office/powerpoint/2010/main" val="1378714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1000"/>
            <a:lum/>
          </a:blip>
          <a:srcRect/>
          <a:stretch>
            <a:fillRect t="-9000" b="-9000"/>
          </a:stretch>
        </a:blipFill>
        <a:effectLst/>
      </p:bgPr>
    </p:bg>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FE38B5C-2C14-01FF-FDE2-1B664A8CB62C}"/>
              </a:ext>
            </a:extLst>
          </p:cNvPr>
          <p:cNvPicPr>
            <a:picLocks noChangeAspect="1"/>
          </p:cNvPicPr>
          <p:nvPr/>
        </p:nvPicPr>
        <p:blipFill rotWithShape="1">
          <a:blip r:embed="rId3"/>
          <a:srcRect/>
          <a:stretch/>
        </p:blipFill>
        <p:spPr>
          <a:xfrm>
            <a:off x="1588" y="893"/>
            <a:ext cx="12188825" cy="6856213"/>
          </a:xfrm>
          <a:prstGeom prst="rect">
            <a:avLst/>
          </a:prstGeom>
        </p:spPr>
      </p:pic>
      <p:sp>
        <p:nvSpPr>
          <p:cNvPr id="3" name="Title 2">
            <a:extLst>
              <a:ext uri="{FF2B5EF4-FFF2-40B4-BE49-F238E27FC236}">
                <a16:creationId xmlns:a16="http://schemas.microsoft.com/office/drawing/2014/main" id="{BC7A02B0-1F25-171F-0879-7B42ADFF9A2D}"/>
              </a:ext>
            </a:extLst>
          </p:cNvPr>
          <p:cNvSpPr>
            <a:spLocks noGrp="1"/>
          </p:cNvSpPr>
          <p:nvPr>
            <p:ph type="title"/>
          </p:nvPr>
        </p:nvSpPr>
        <p:spPr>
          <a:xfrm>
            <a:off x="838200" y="365126"/>
            <a:ext cx="7416452" cy="937582"/>
          </a:xfrm>
          <a:solidFill>
            <a:schemeClr val="tx1">
              <a:lumMod val="50000"/>
              <a:lumOff val="50000"/>
            </a:schemeClr>
          </a:solidFill>
          <a:effectLst>
            <a:outerShdw blurRad="38100" dist="50800" dir="5400000" algn="ctr" rotWithShape="0">
              <a:schemeClr val="tx1"/>
            </a:outerShdw>
          </a:effectLst>
        </p:spPr>
        <p:txBody>
          <a:bodyPr anchor="ctr">
            <a:normAutofit/>
          </a:bodyPr>
          <a:lstStyle/>
          <a:p>
            <a:r>
              <a:rPr lang="en-US" dirty="0">
                <a:solidFill>
                  <a:schemeClr val="bg1"/>
                </a:solidFill>
              </a:rPr>
              <a:t>3</a:t>
            </a:r>
            <a:r>
              <a:rPr lang="en-US" baseline="30000" dirty="0">
                <a:solidFill>
                  <a:schemeClr val="bg1"/>
                </a:solidFill>
              </a:rPr>
              <a:t>rd</a:t>
            </a:r>
            <a:r>
              <a:rPr lang="en-US" dirty="0">
                <a:solidFill>
                  <a:schemeClr val="bg1"/>
                </a:solidFill>
              </a:rPr>
              <a:t> Party Groups and VR Forms</a:t>
            </a:r>
          </a:p>
        </p:txBody>
      </p:sp>
      <p:sp>
        <p:nvSpPr>
          <p:cNvPr id="15" name="Content Placeholder 2">
            <a:extLst>
              <a:ext uri="{FF2B5EF4-FFF2-40B4-BE49-F238E27FC236}">
                <a16:creationId xmlns:a16="http://schemas.microsoft.com/office/drawing/2014/main" id="{F63B0A75-1F4B-A0BF-6FF1-5F7DBA2AC92E}"/>
              </a:ext>
            </a:extLst>
          </p:cNvPr>
          <p:cNvSpPr>
            <a:spLocks noGrp="1"/>
          </p:cNvSpPr>
          <p:nvPr>
            <p:ph sz="half" idx="1"/>
          </p:nvPr>
        </p:nvSpPr>
        <p:spPr>
          <a:xfrm>
            <a:off x="3006247" y="1667833"/>
            <a:ext cx="8347553" cy="4634451"/>
          </a:xfrm>
          <a:solidFill>
            <a:schemeClr val="bg2">
              <a:alpha val="59000"/>
            </a:schemeClr>
          </a:solidFill>
          <a:effectLst>
            <a:outerShdw blurRad="50800" dist="50800" dir="5400000" algn="ctr" rotWithShape="0">
              <a:schemeClr val="tx1"/>
            </a:outerShdw>
          </a:effectLst>
        </p:spPr>
        <p:txBody>
          <a:bodyPr>
            <a:normAutofit fontScale="92500"/>
          </a:bodyPr>
          <a:lstStyle/>
          <a:p>
            <a:r>
              <a:rPr lang="en-US" dirty="0">
                <a:solidFill>
                  <a:schemeClr val="tx1"/>
                </a:solidFill>
              </a:rPr>
              <a:t>Forms permitted for use</a:t>
            </a:r>
          </a:p>
          <a:p>
            <a:pPr lvl="1"/>
            <a:r>
              <a:rPr lang="en-US" dirty="0">
                <a:solidFill>
                  <a:schemeClr val="tx1"/>
                </a:solidFill>
              </a:rPr>
              <a:t>VRG-7 (State Form 50504)</a:t>
            </a:r>
          </a:p>
          <a:p>
            <a:pPr lvl="1"/>
            <a:r>
              <a:rPr lang="en-US" dirty="0">
                <a:solidFill>
                  <a:schemeClr val="tx1"/>
                </a:solidFill>
              </a:rPr>
              <a:t>VRG-11 (State Form 46965)</a:t>
            </a:r>
          </a:p>
          <a:p>
            <a:pPr lvl="1"/>
            <a:r>
              <a:rPr lang="en-US" dirty="0">
                <a:solidFill>
                  <a:schemeClr val="tx1"/>
                </a:solidFill>
              </a:rPr>
              <a:t>National Voter Registration Application (“federal form”)</a:t>
            </a:r>
          </a:p>
          <a:p>
            <a:r>
              <a:rPr lang="en-US" dirty="0">
                <a:solidFill>
                  <a:schemeClr val="tx1"/>
                </a:solidFill>
              </a:rPr>
              <a:t>Possible issues with 3</a:t>
            </a:r>
            <a:r>
              <a:rPr lang="en-US" baseline="30000" dirty="0">
                <a:solidFill>
                  <a:schemeClr val="tx1"/>
                </a:solidFill>
              </a:rPr>
              <a:t>rd</a:t>
            </a:r>
            <a:r>
              <a:rPr lang="en-US" dirty="0">
                <a:solidFill>
                  <a:schemeClr val="tx1"/>
                </a:solidFill>
              </a:rPr>
              <a:t> party forms</a:t>
            </a:r>
          </a:p>
          <a:p>
            <a:pPr lvl="1"/>
            <a:r>
              <a:rPr lang="en-US" dirty="0">
                <a:solidFill>
                  <a:schemeClr val="tx1"/>
                </a:solidFill>
              </a:rPr>
              <a:t>Missing information</a:t>
            </a:r>
          </a:p>
          <a:p>
            <a:pPr lvl="1"/>
            <a:r>
              <a:rPr lang="en-US" dirty="0">
                <a:solidFill>
                  <a:schemeClr val="tx1"/>
                </a:solidFill>
              </a:rPr>
              <a:t>Late submissions</a:t>
            </a:r>
          </a:p>
          <a:p>
            <a:r>
              <a:rPr lang="en-US" dirty="0">
                <a:solidFill>
                  <a:schemeClr val="tx1"/>
                </a:solidFill>
              </a:rPr>
              <a:t>What can you do to help?</a:t>
            </a:r>
          </a:p>
          <a:p>
            <a:pPr lvl="1"/>
            <a:r>
              <a:rPr lang="en-US" dirty="0">
                <a:solidFill>
                  <a:schemeClr val="tx1"/>
                </a:solidFill>
              </a:rPr>
              <a:t>Meet with local 3</a:t>
            </a:r>
            <a:r>
              <a:rPr lang="en-US" baseline="30000" dirty="0">
                <a:solidFill>
                  <a:schemeClr val="tx1"/>
                </a:solidFill>
              </a:rPr>
              <a:t>rd</a:t>
            </a:r>
            <a:r>
              <a:rPr lang="en-US" dirty="0">
                <a:solidFill>
                  <a:schemeClr val="tx1"/>
                </a:solidFill>
              </a:rPr>
              <a:t> party organizations</a:t>
            </a:r>
          </a:p>
          <a:p>
            <a:pPr lvl="2"/>
            <a:r>
              <a:rPr lang="en-US" dirty="0">
                <a:solidFill>
                  <a:schemeClr val="tx1"/>
                </a:solidFill>
              </a:rPr>
              <a:t>Provide correct forms	</a:t>
            </a:r>
          </a:p>
          <a:p>
            <a:pPr lvl="2"/>
            <a:r>
              <a:rPr lang="en-US" dirty="0">
                <a:solidFill>
                  <a:schemeClr val="tx1"/>
                </a:solidFill>
              </a:rPr>
              <a:t>Develop a checklist of critical info</a:t>
            </a:r>
          </a:p>
          <a:p>
            <a:pPr lvl="2"/>
            <a:r>
              <a:rPr lang="en-US" dirty="0">
                <a:solidFill>
                  <a:schemeClr val="tx1"/>
                </a:solidFill>
              </a:rPr>
              <a:t>Share deadlines</a:t>
            </a:r>
          </a:p>
          <a:p>
            <a:pPr lvl="1"/>
            <a:endParaRPr lang="en-US" dirty="0">
              <a:solidFill>
                <a:schemeClr val="tx1"/>
              </a:solidFill>
            </a:endParaRPr>
          </a:p>
        </p:txBody>
      </p:sp>
      <p:sp>
        <p:nvSpPr>
          <p:cNvPr id="4" name="Date Placeholder 3">
            <a:extLst>
              <a:ext uri="{FF2B5EF4-FFF2-40B4-BE49-F238E27FC236}">
                <a16:creationId xmlns:a16="http://schemas.microsoft.com/office/drawing/2014/main" id="{50467095-7CCD-4616-3F53-E7F9A0DC2F8D}"/>
              </a:ext>
            </a:extLst>
          </p:cNvPr>
          <p:cNvSpPr>
            <a:spLocks noGrp="1"/>
          </p:cNvSpPr>
          <p:nvPr>
            <p:ph type="dt" sz="half" idx="10"/>
          </p:nvPr>
        </p:nvSpPr>
        <p:spPr>
          <a:xfrm>
            <a:off x="457200" y="6488702"/>
            <a:ext cx="2743200" cy="182880"/>
          </a:xfrm>
        </p:spPr>
        <p:txBody>
          <a:bodyPr anchor="b">
            <a:normAutofit/>
          </a:bodyPr>
          <a:lstStyle/>
          <a:p>
            <a:pPr>
              <a:lnSpc>
                <a:spcPct val="90000"/>
              </a:lnSpc>
              <a:spcAft>
                <a:spcPts val="600"/>
              </a:spcAft>
            </a:pPr>
            <a:r>
              <a:rPr lang="en-US" sz="600" dirty="0"/>
              <a:t>August 2026</a:t>
            </a:r>
          </a:p>
        </p:txBody>
      </p:sp>
      <p:sp>
        <p:nvSpPr>
          <p:cNvPr id="20" name="Footer Placeholder 5">
            <a:extLst>
              <a:ext uri="{FF2B5EF4-FFF2-40B4-BE49-F238E27FC236}">
                <a16:creationId xmlns:a16="http://schemas.microsoft.com/office/drawing/2014/main" id="{89D2608E-E0BB-2C97-7A8E-57DF5C484C02}"/>
              </a:ext>
            </a:extLst>
          </p:cNvPr>
          <p:cNvSpPr>
            <a:spLocks noGrp="1"/>
          </p:cNvSpPr>
          <p:nvPr>
            <p:ph type="ftr" sz="quarter" idx="11"/>
          </p:nvPr>
        </p:nvSpPr>
        <p:spPr>
          <a:xfrm>
            <a:off x="4038600" y="6488702"/>
            <a:ext cx="4114800" cy="182880"/>
          </a:xfrm>
        </p:spPr>
        <p:txBody>
          <a:bodyPr/>
          <a:lstStyle/>
          <a:p>
            <a:pPr>
              <a:spcAft>
                <a:spcPts val="600"/>
              </a:spcAft>
            </a:pPr>
            <a:r>
              <a:rPr lang="en-US"/>
              <a:t>Conference presentation</a:t>
            </a:r>
          </a:p>
        </p:txBody>
      </p:sp>
      <p:sp>
        <p:nvSpPr>
          <p:cNvPr id="6" name="Slide Number Placeholder 5">
            <a:extLst>
              <a:ext uri="{FF2B5EF4-FFF2-40B4-BE49-F238E27FC236}">
                <a16:creationId xmlns:a16="http://schemas.microsoft.com/office/drawing/2014/main" id="{5105660D-D91F-3CD5-9443-B9F814E2B23E}"/>
              </a:ext>
            </a:extLst>
          </p:cNvPr>
          <p:cNvSpPr>
            <a:spLocks noGrp="1"/>
          </p:cNvSpPr>
          <p:nvPr>
            <p:ph type="sldNum" sz="quarter" idx="12"/>
          </p:nvPr>
        </p:nvSpPr>
        <p:spPr>
          <a:xfrm>
            <a:off x="8997696" y="6488702"/>
            <a:ext cx="2743200" cy="182880"/>
          </a:xfrm>
        </p:spPr>
        <p:txBody>
          <a:bodyPr anchor="b">
            <a:normAutofit/>
          </a:bodyPr>
          <a:lstStyle/>
          <a:p>
            <a:pPr>
              <a:lnSpc>
                <a:spcPct val="90000"/>
              </a:lnSpc>
              <a:spcAft>
                <a:spcPts val="600"/>
              </a:spcAft>
            </a:pPr>
            <a:fld id="{B5CEABB6-07DC-46E8-9B57-56EC44A396E5}" type="slidenum">
              <a:rPr lang="en-US" sz="600" smtClean="0"/>
              <a:pPr>
                <a:lnSpc>
                  <a:spcPct val="90000"/>
                </a:lnSpc>
                <a:spcAft>
                  <a:spcPts val="600"/>
                </a:spcAft>
              </a:pPr>
              <a:t>8</a:t>
            </a:fld>
            <a:endParaRPr lang="en-US" sz="600"/>
          </a:p>
        </p:txBody>
      </p:sp>
    </p:spTree>
    <p:extLst>
      <p:ext uri="{BB962C8B-B14F-4D97-AF65-F5344CB8AC3E}">
        <p14:creationId xmlns:p14="http://schemas.microsoft.com/office/powerpoint/2010/main" val="74022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t="21458" b="20243"/>
          <a:stretch>
            <a:fillRect/>
          </a:stretch>
        </a:blipFill>
        <a:effectLst/>
      </p:bgPr>
    </p:bg>
    <p:spTree>
      <p:nvGrpSpPr>
        <p:cNvPr id="1" name="">
          <a:extLst>
            <a:ext uri="{FF2B5EF4-FFF2-40B4-BE49-F238E27FC236}">
              <a16:creationId xmlns:a16="http://schemas.microsoft.com/office/drawing/2014/main" id="{41C78B6F-56E1-6F64-068E-2AB3F1A662F4}"/>
            </a:ext>
          </a:extLst>
        </p:cNvPr>
        <p:cNvGrpSpPr/>
        <p:nvPr/>
      </p:nvGrpSpPr>
      <p:grpSpPr>
        <a:xfrm>
          <a:off x="0" y="0"/>
          <a:ext cx="0" cy="0"/>
          <a:chOff x="0" y="0"/>
          <a:chExt cx="0" cy="0"/>
        </a:xfrm>
      </p:grpSpPr>
      <p:sp>
        <p:nvSpPr>
          <p:cNvPr id="91" name="Background Scrim"/>
          <p:cNvSpPr/>
          <p:nvPr/>
        </p:nvSpPr>
        <p:spPr>
          <a:xfrm>
            <a:off x="0" y="0"/>
            <a:ext cx="12192000" cy="6858000"/>
          </a:xfrm>
          <a:prstGeom prst="rect">
            <a:avLst/>
          </a:prstGeom>
          <a:solidFill>
            <a:srgbClr val="3B2415">
              <a:alpha val="55000"/>
            </a:srgbClr>
          </a:solidFill>
          <a:ln>
            <a:noFill/>
          </a:ln>
        </p:spPr>
        <p:txBody>
          <a:bodyPr/>
          <a:lstStyle/>
          <a:p>
            <a:endParaRPr lang="en-US"/>
          </a:p>
        </p:txBody>
      </p:sp>
      <p:sp>
        <p:nvSpPr>
          <p:cNvPr id="3" name="Title 2">
            <a:extLst>
              <a:ext uri="{FF2B5EF4-FFF2-40B4-BE49-F238E27FC236}">
                <a16:creationId xmlns:a16="http://schemas.microsoft.com/office/drawing/2014/main" id="{1B94AD4E-F85E-667B-9BA9-13F3D1F011FB}"/>
              </a:ext>
            </a:extLst>
          </p:cNvPr>
          <p:cNvSpPr>
            <a:spLocks noGrp="1"/>
          </p:cNvSpPr>
          <p:nvPr>
            <p:ph type="title"/>
          </p:nvPr>
        </p:nvSpPr>
        <p:spPr>
          <a:xfrm>
            <a:off x="838200" y="365125"/>
            <a:ext cx="10515600" cy="1325563"/>
          </a:xfrm>
        </p:spPr>
        <p:txBody>
          <a:bodyPr anchor="ctr">
            <a:normAutofit/>
          </a:bodyPr>
          <a:lstStyle/>
          <a:p>
            <a:r>
              <a:rPr lang="en-US" dirty="0">
                <a:solidFill>
                  <a:schemeClr val="bg1"/>
                </a:solidFill>
              </a:rPr>
              <a:t>Thoughts on litigation matters</a:t>
            </a:r>
          </a:p>
        </p:txBody>
      </p:sp>
      <p:sp>
        <p:nvSpPr>
          <p:cNvPr id="15" name="Content Placeholder 2">
            <a:extLst>
              <a:ext uri="{FF2B5EF4-FFF2-40B4-BE49-F238E27FC236}">
                <a16:creationId xmlns:a16="http://schemas.microsoft.com/office/drawing/2014/main" id="{BC9C8F5D-7AAF-4A96-6112-971626EF64FA}"/>
              </a:ext>
            </a:extLst>
          </p:cNvPr>
          <p:cNvSpPr>
            <a:spLocks noGrp="1"/>
          </p:cNvSpPr>
          <p:nvPr>
            <p:ph sz="half" idx="1"/>
          </p:nvPr>
        </p:nvSpPr>
        <p:spPr>
          <a:xfrm>
            <a:off x="838199" y="1385740"/>
            <a:ext cx="9474725" cy="4791223"/>
          </a:xfrm>
        </p:spPr>
        <p:txBody>
          <a:bodyPr>
            <a:normAutofit fontScale="77500" lnSpcReduction="20000"/>
          </a:bodyPr>
          <a:lstStyle/>
          <a:p>
            <a:r>
              <a:rPr lang="en-US" dirty="0">
                <a:solidFill>
                  <a:schemeClr val="bg1"/>
                </a:solidFill>
              </a:rPr>
              <a:t>From time to time, election officials will encounter litigation from various outside groups, from candidates, from concerned voters, and from others.</a:t>
            </a:r>
          </a:p>
          <a:p>
            <a:r>
              <a:rPr lang="en-US" dirty="0">
                <a:solidFill>
                  <a:schemeClr val="bg1"/>
                </a:solidFill>
              </a:rPr>
              <a:t>We know that litigants may initiate discovery being directed at counties about crosscheck processes, voter registration processes, election activities, SVRS activities, etc.</a:t>
            </a:r>
          </a:p>
          <a:p>
            <a:r>
              <a:rPr lang="en-US" dirty="0">
                <a:solidFill>
                  <a:schemeClr val="bg1"/>
                </a:solidFill>
              </a:rPr>
              <a:t>IMPORTANT:  If you get a discovery request or subpoena, call your county attorney IMMEDIATELY!</a:t>
            </a:r>
          </a:p>
          <a:p>
            <a:pPr lvl="1"/>
            <a:r>
              <a:rPr lang="en-US" dirty="0">
                <a:solidFill>
                  <a:schemeClr val="bg1"/>
                </a:solidFill>
              </a:rPr>
              <a:t>While the IED / SoS / </a:t>
            </a:r>
            <a:r>
              <a:rPr lang="en-US" dirty="0" err="1">
                <a:solidFill>
                  <a:schemeClr val="bg1"/>
                </a:solidFill>
              </a:rPr>
              <a:t>Civix</a:t>
            </a:r>
            <a:r>
              <a:rPr lang="en-US" dirty="0">
                <a:solidFill>
                  <a:schemeClr val="bg1"/>
                </a:solidFill>
              </a:rPr>
              <a:t> and others may have already provided a number of responses to these kinds of requests, you are legally obligated to answer any discover requests you receive, and your county attorney is your best starting point to review and discuss.</a:t>
            </a:r>
          </a:p>
          <a:p>
            <a:r>
              <a:rPr lang="en-US" dirty="0">
                <a:solidFill>
                  <a:schemeClr val="bg1"/>
                </a:solidFill>
              </a:rPr>
              <a:t>It is also helpful if you let IED know about discovery or litigation notices you receive.</a:t>
            </a:r>
          </a:p>
          <a:p>
            <a:pPr marL="0" indent="0">
              <a:buNone/>
            </a:pPr>
            <a:r>
              <a:rPr lang="en-US" dirty="0">
                <a:solidFill>
                  <a:schemeClr val="bg1"/>
                </a:solidFill>
              </a:rPr>
              <a:t>**Also note that public records requests may increase around these topics as media and others attempt to independently verify information.**</a:t>
            </a:r>
          </a:p>
        </p:txBody>
      </p:sp>
      <p:sp>
        <p:nvSpPr>
          <p:cNvPr id="4" name="Date Placeholder 3">
            <a:extLst>
              <a:ext uri="{FF2B5EF4-FFF2-40B4-BE49-F238E27FC236}">
                <a16:creationId xmlns:a16="http://schemas.microsoft.com/office/drawing/2014/main" id="{25E59452-683F-68D8-3195-BD8DB680E147}"/>
              </a:ext>
            </a:extLst>
          </p:cNvPr>
          <p:cNvSpPr>
            <a:spLocks noGrp="1"/>
          </p:cNvSpPr>
          <p:nvPr>
            <p:ph type="dt" sz="half" idx="10"/>
          </p:nvPr>
        </p:nvSpPr>
        <p:spPr>
          <a:xfrm>
            <a:off x="457200" y="6488702"/>
            <a:ext cx="2743200" cy="182880"/>
          </a:xfrm>
        </p:spPr>
        <p:txBody>
          <a:bodyPr anchor="b">
            <a:normAutofit/>
          </a:bodyPr>
          <a:lstStyle/>
          <a:p>
            <a:pPr>
              <a:lnSpc>
                <a:spcPct val="90000"/>
              </a:lnSpc>
              <a:spcAft>
                <a:spcPts val="600"/>
              </a:spcAft>
            </a:pPr>
            <a:r>
              <a:rPr lang="en-US" sz="600" dirty="0"/>
              <a:t>August 2026</a:t>
            </a:r>
          </a:p>
        </p:txBody>
      </p:sp>
      <p:sp>
        <p:nvSpPr>
          <p:cNvPr id="20" name="Footer Placeholder 5">
            <a:extLst>
              <a:ext uri="{FF2B5EF4-FFF2-40B4-BE49-F238E27FC236}">
                <a16:creationId xmlns:a16="http://schemas.microsoft.com/office/drawing/2014/main" id="{53885274-9F90-DD8C-E9B2-0DE3AA8E7DF8}"/>
              </a:ext>
            </a:extLst>
          </p:cNvPr>
          <p:cNvSpPr>
            <a:spLocks noGrp="1"/>
          </p:cNvSpPr>
          <p:nvPr>
            <p:ph type="ftr" sz="quarter" idx="11"/>
          </p:nvPr>
        </p:nvSpPr>
        <p:spPr>
          <a:xfrm>
            <a:off x="4038600" y="6488702"/>
            <a:ext cx="4114800" cy="182880"/>
          </a:xfrm>
        </p:spPr>
        <p:txBody>
          <a:bodyPr/>
          <a:lstStyle/>
          <a:p>
            <a:pPr>
              <a:spcAft>
                <a:spcPts val="600"/>
              </a:spcAft>
            </a:pPr>
            <a:r>
              <a:rPr lang="en-US"/>
              <a:t>Conference presentation</a:t>
            </a:r>
          </a:p>
        </p:txBody>
      </p:sp>
      <p:sp>
        <p:nvSpPr>
          <p:cNvPr id="6" name="Slide Number Placeholder 5">
            <a:extLst>
              <a:ext uri="{FF2B5EF4-FFF2-40B4-BE49-F238E27FC236}">
                <a16:creationId xmlns:a16="http://schemas.microsoft.com/office/drawing/2014/main" id="{C8572CC8-0D09-9553-30CE-34F0E3897A37}"/>
              </a:ext>
            </a:extLst>
          </p:cNvPr>
          <p:cNvSpPr>
            <a:spLocks noGrp="1"/>
          </p:cNvSpPr>
          <p:nvPr>
            <p:ph type="sldNum" sz="quarter" idx="12"/>
          </p:nvPr>
        </p:nvSpPr>
        <p:spPr>
          <a:xfrm>
            <a:off x="8997696" y="6488702"/>
            <a:ext cx="2743200" cy="182880"/>
          </a:xfrm>
        </p:spPr>
        <p:txBody>
          <a:bodyPr anchor="b">
            <a:normAutofit/>
          </a:bodyPr>
          <a:lstStyle/>
          <a:p>
            <a:pPr>
              <a:lnSpc>
                <a:spcPct val="90000"/>
              </a:lnSpc>
              <a:spcAft>
                <a:spcPts val="600"/>
              </a:spcAft>
            </a:pPr>
            <a:fld id="{B5CEABB6-07DC-46E8-9B57-56EC44A396E5}" type="slidenum">
              <a:rPr lang="en-US" sz="600" smtClean="0"/>
              <a:pPr>
                <a:lnSpc>
                  <a:spcPct val="90000"/>
                </a:lnSpc>
                <a:spcAft>
                  <a:spcPts val="600"/>
                </a:spcAft>
              </a:pPr>
              <a:t>9</a:t>
            </a:fld>
            <a:endParaRPr lang="en-US" sz="600"/>
          </a:p>
        </p:txBody>
      </p:sp>
    </p:spTree>
    <p:extLst>
      <p:ext uri="{BB962C8B-B14F-4D97-AF65-F5344CB8AC3E}">
        <p14:creationId xmlns:p14="http://schemas.microsoft.com/office/powerpoint/2010/main" val="1655891107"/>
      </p:ext>
    </p:extLst>
  </p:cSld>
  <p:clrMapOvr>
    <a:masterClrMapping/>
  </p:clrMapOvr>
</p:sld>
</file>

<file path=ppt/theme/theme1.xml><?xml version="1.0" encoding="utf-8"?>
<a:theme xmlns:a="http://schemas.openxmlformats.org/drawingml/2006/main" name="Office Theme">
  <a:themeElements>
    <a:clrScheme name="Custom 87">
      <a:dk1>
        <a:sysClr val="windowText" lastClr="000000"/>
      </a:dk1>
      <a:lt1>
        <a:sysClr val="window" lastClr="FFFFFF"/>
      </a:lt1>
      <a:dk2>
        <a:srgbClr val="BF8641"/>
      </a:dk2>
      <a:lt2>
        <a:srgbClr val="E7E6E6"/>
      </a:lt2>
      <a:accent1>
        <a:srgbClr val="F2D6BD"/>
      </a:accent1>
      <a:accent2>
        <a:srgbClr val="616F8C"/>
      </a:accent2>
      <a:accent3>
        <a:srgbClr val="F2DAAC"/>
      </a:accent3>
      <a:accent4>
        <a:srgbClr val="373921"/>
      </a:accent4>
      <a:accent5>
        <a:srgbClr val="D9A577"/>
      </a:accent5>
      <a:accent6>
        <a:srgbClr val="A3AFB4"/>
      </a:accent6>
      <a:hlink>
        <a:srgbClr val="0563C1"/>
      </a:hlink>
      <a:folHlink>
        <a:srgbClr val="954F72"/>
      </a:folHlink>
    </a:clrScheme>
    <a:fontScheme name="Custom 123">
      <a:majorFont>
        <a:latin typeface="Elephan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rence presentation_Win32_JB_v4" id="{70FCD93A-57EB-469C-A5BA-B1DBF07680C8}" vid="{464C857C-B28C-411E-81F1-9894EC025F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D622CF4D-9565-4B86-A8C6-169590EAEBFC}">
  <ds:schemaRefs>
    <ds:schemaRef ds:uri="http://schemas.microsoft.com/sharepoint/v3/contenttype/forms"/>
  </ds:schemaRefs>
</ds:datastoreItem>
</file>

<file path=customXml/itemProps2.xml><?xml version="1.0" encoding="utf-8"?>
<ds:datastoreItem xmlns:ds="http://schemas.openxmlformats.org/officeDocument/2006/customXml" ds:itemID="{4BD9B850-33FE-43D9-B469-C12FCA4960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56D043-63BC-4A94-9887-A7B1B2C84769}">
  <ds:schemaRefs>
    <ds:schemaRef ds:uri="http://purl.org/dc/dcmitype/"/>
    <ds:schemaRef ds:uri="http://purl.org/dc/elements/1.1/"/>
    <ds:schemaRef ds:uri="16c05727-aa75-4e4a-9b5f-8a80a1165891"/>
    <ds:schemaRef ds:uri="http://schemas.microsoft.com/office/2006/documentManagement/types"/>
    <ds:schemaRef ds:uri="http://schemas.microsoft.com/sharepoint/v3"/>
    <ds:schemaRef ds:uri="http://schemas.microsoft.com/office/2006/metadata/properties"/>
    <ds:schemaRef ds:uri="http://schemas.microsoft.com/office/infopath/2007/PartnerControls"/>
    <ds:schemaRef ds:uri="http://purl.org/dc/terms/"/>
    <ds:schemaRef ds:uri="http://www.w3.org/XML/1998/namespace"/>
    <ds:schemaRef ds:uri="http://schemas.openxmlformats.org/package/2006/metadata/core-properties"/>
    <ds:schemaRef ds:uri="230e9df3-be65-4c73-a93b-d1236ebd677e"/>
    <ds:schemaRef ds:uri="71af3243-3dd4-4a8d-8c0d-dd76da1f02a5"/>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Classic conference presentation</Template>
  <TotalTime>656</TotalTime>
  <Words>1050</Words>
  <Application>Microsoft Office PowerPoint</Application>
  <PresentationFormat>Widescreen</PresentationFormat>
  <Paragraphs>104</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vt:lpstr>
      <vt:lpstr>Calibri</vt:lpstr>
      <vt:lpstr>Elephant Pro</vt:lpstr>
      <vt:lpstr>Office Theme</vt:lpstr>
      <vt:lpstr>Indiana Election Division – Part 1</vt:lpstr>
      <vt:lpstr>Agenda</vt:lpstr>
      <vt:lpstr>Joe McLain</vt:lpstr>
      <vt:lpstr>More about Joe</vt:lpstr>
      <vt:lpstr>Ron Miller</vt:lpstr>
      <vt:lpstr>PowerPoint Presentation</vt:lpstr>
      <vt:lpstr>3rd Party Groups and VR Forms</vt:lpstr>
      <vt:lpstr>3rd Party Groups and VR Forms</vt:lpstr>
      <vt:lpstr>Thoughts on litigation matters</vt:lpstr>
      <vt:lpstr>Ballot, Voting and Recount Issues</vt:lpstr>
      <vt:lpstr>“The right to vote is the crown jewel of American liberties, and we will not see its luster diminished”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ron miller</dc:creator>
  <cp:lastModifiedBy>Mclain, Joseph E</cp:lastModifiedBy>
  <cp:revision>4</cp:revision>
  <cp:lastPrinted>2026-08-18T13:38:58Z</cp:lastPrinted>
  <dcterms:created xsi:type="dcterms:W3CDTF">2026-08-14T17:53:32Z</dcterms:created>
  <dcterms:modified xsi:type="dcterms:W3CDTF">2026-09-02T11:39:04Z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