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887" r:id="rId4"/>
    <p:sldMasterId id="2147483936" r:id="rId5"/>
    <p:sldMasterId id="2147483755" r:id="rId6"/>
    <p:sldMasterId id="2147483648" r:id="rId7"/>
  </p:sldMasterIdLst>
  <p:notesMasterIdLst>
    <p:notesMasterId r:id="rId13"/>
  </p:notesMasterIdLst>
  <p:handoutMasterIdLst>
    <p:handoutMasterId r:id="rId14"/>
  </p:handoutMasterIdLst>
  <p:sldIdLst>
    <p:sldId id="953" r:id="rId8"/>
    <p:sldId id="2076136498" r:id="rId9"/>
    <p:sldId id="2076136499" r:id="rId10"/>
    <p:sldId id="2076136502" r:id="rId11"/>
    <p:sldId id="2076136503" r:id="rId12"/>
  </p:sldIdLst>
  <p:sldSz cx="12192000" cy="6858000"/>
  <p:notesSz cx="6858000" cy="9144000"/>
  <p:embeddedFontLst>
    <p:embeddedFont>
      <p:font typeface="Arial Black" panose="020B0A04020102020204" pitchFamily="34" charset="0"/>
      <p:bold r:id="rId15"/>
    </p:embeddedFont>
    <p:embeddedFont>
      <p:font typeface="Helvetica" panose="020B060402020202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
      <p:font typeface="Roboto Black" panose="02000000000000000000" pitchFamily="2" charset="0"/>
      <p:bold r:id="rId24"/>
      <p:boldItalic r:id="rId25"/>
    </p:embeddedFont>
    <p:embeddedFont>
      <p:font typeface="Roboto Light" panose="02000000000000000000" pitchFamily="2"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2023 Slides" id="{0DA01A6D-F2E4-4AAD-9DB6-86F4B76226AB}">
          <p14:sldIdLst>
            <p14:sldId id="953"/>
            <p14:sldId id="2076136498"/>
            <p14:sldId id="2076136499"/>
            <p14:sldId id="2076136502"/>
            <p14:sldId id="20761365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A72D36-1F82-37D5-FA86-DA331813C6C2}" name="Carhart, Sam" initials="CS" userId="S::Sam.Carhart@bakertilly.com::f67ee3ca-befb-44a4-9a21-3e0c4042dee6" providerId="AD"/>
  <p188:author id="{EFCF6D64-CCA7-4902-6C4C-103D998B52E3}" name="McDonnell, Tim" initials="MT" userId="S::Tim.McDonnell@bakertilly.com::1439c4ad-455c-4167-9c97-51c6a5a9d816" providerId="AD"/>
  <p188:author id="{FFB10AE5-FFED-1262-3BE0-2833AF7A113F}" name="Nicodemus, Brandi" initials="BN" userId="S::Brandi.Nicodemus@bakertilly.com::ca7b1f5c-709d-490a-b2a4-a8b8b4d095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chel Haas﻿" initials="RH" lastIdx="2" clrIdx="0">
    <p:extLst>
      <p:ext uri="{19B8F6BF-5375-455C-9EA6-DF929625EA0E}">
        <p15:presenceInfo xmlns:p15="http://schemas.microsoft.com/office/powerpoint/2012/main" userId="Rachel Haas﻿" providerId="None"/>
      </p:ext>
    </p:extLst>
  </p:cmAuthor>
  <p:cmAuthor id="2" name="Haas, Rachel" initials="HR" lastIdx="1" clrIdx="1">
    <p:extLst>
      <p:ext uri="{19B8F6BF-5375-455C-9EA6-DF929625EA0E}">
        <p15:presenceInfo xmlns:p15="http://schemas.microsoft.com/office/powerpoint/2012/main" userId="S::rachel.haas@bakertilly.com::d26fa70e-74da-4466-bef2-333106c1b737" providerId="AD"/>
      </p:ext>
    </p:extLst>
  </p:cmAuthor>
  <p:cmAuthor id="3" name="Haas, Meredith" initials="HM" lastIdx="1" clrIdx="2">
    <p:extLst>
      <p:ext uri="{19B8F6BF-5375-455C-9EA6-DF929625EA0E}">
        <p15:presenceInfo xmlns:p15="http://schemas.microsoft.com/office/powerpoint/2012/main" userId="S-1-5-21-1273520343-1386297449-721686768-748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BFBFBF"/>
    <a:srgbClr val="C9EC51"/>
    <a:srgbClr val="FFFFFF"/>
    <a:srgbClr val="D9D9D9"/>
    <a:srgbClr val="404040"/>
    <a:srgbClr val="A0BDE3"/>
    <a:srgbClr val="CBCACB"/>
    <a:srgbClr val="DBE8A1"/>
    <a:srgbClr val="319B4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9DCC2-A48C-4C8F-9AD0-5C325A5506DC}" v="1" dt="2025-12-09T19:24:23.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5" autoAdjust="0"/>
    <p:restoredTop sz="95033" autoAdjust="0"/>
  </p:normalViewPr>
  <p:slideViewPr>
    <p:cSldViewPr snapToGrid="0">
      <p:cViewPr varScale="1">
        <p:scale>
          <a:sx n="102" d="100"/>
          <a:sy n="102" d="100"/>
        </p:scale>
        <p:origin x="768" y="318"/>
      </p:cViewPr>
      <p:guideLst/>
    </p:cSldViewPr>
  </p:slideViewPr>
  <p:outlineViewPr>
    <p:cViewPr>
      <p:scale>
        <a:sx n="33" d="100"/>
        <a:sy n="33" d="100"/>
      </p:scale>
      <p:origin x="0" y="-3864"/>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demus, Brandi" userId="ca7b1f5c-709d-490a-b2a4-a8b8b4d0952b" providerId="ADAL" clId="{D945EEC3-0CC0-4C33-B6AC-B57FB3ADBCC9}"/>
    <pc:docChg chg="custSel modSld">
      <pc:chgData name="Nicodemus, Brandi" userId="ca7b1f5c-709d-490a-b2a4-a8b8b4d0952b" providerId="ADAL" clId="{D945EEC3-0CC0-4C33-B6AC-B57FB3ADBCC9}" dt="2025-12-09T19:24:28.802" v="2" actId="27636"/>
      <pc:docMkLst>
        <pc:docMk/>
      </pc:docMkLst>
      <pc:sldChg chg="addSp modSp mod">
        <pc:chgData name="Nicodemus, Brandi" userId="ca7b1f5c-709d-490a-b2a4-a8b8b4d0952b" providerId="ADAL" clId="{D945EEC3-0CC0-4C33-B6AC-B57FB3ADBCC9}" dt="2025-12-09T19:24:28.802" v="2" actId="27636"/>
        <pc:sldMkLst>
          <pc:docMk/>
          <pc:sldMk cId="604570337" sldId="953"/>
        </pc:sldMkLst>
        <pc:spChg chg="add mod">
          <ac:chgData name="Nicodemus, Brandi" userId="ca7b1f5c-709d-490a-b2a4-a8b8b4d0952b" providerId="ADAL" clId="{D945EEC3-0CC0-4C33-B6AC-B57FB3ADBCC9}" dt="2025-12-09T19:24:23.752" v="0"/>
          <ac:spMkLst>
            <pc:docMk/>
            <pc:sldMk cId="604570337" sldId="953"/>
            <ac:spMk id="2" creationId="{15406DF9-D435-1478-84EE-65EE2C470487}"/>
          </ac:spMkLst>
        </pc:spChg>
        <pc:spChg chg="mod">
          <ac:chgData name="Nicodemus, Brandi" userId="ca7b1f5c-709d-490a-b2a4-a8b8b4d0952b" providerId="ADAL" clId="{D945EEC3-0CC0-4C33-B6AC-B57FB3ADBCC9}" dt="2025-12-09T19:24:28.802" v="2" actId="27636"/>
          <ac:spMkLst>
            <pc:docMk/>
            <pc:sldMk cId="604570337" sldId="953"/>
            <ac:spMk id="4" creationId="{E4A8D5D2-4A38-ABD5-1FF9-36D94833539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68A007-B675-4DB6-AA2E-7F0CF4F6D0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D18679-1C9D-4785-9949-2E3DA8A5FB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96BA6C-7727-477A-A34A-2DB922FF1139}" type="datetimeFigureOut">
              <a:rPr lang="en-US" smtClean="0"/>
              <a:t>12/9/2025</a:t>
            </a:fld>
            <a:endParaRPr lang="en-US"/>
          </a:p>
        </p:txBody>
      </p:sp>
      <p:sp>
        <p:nvSpPr>
          <p:cNvPr id="4" name="Footer Placeholder 3">
            <a:extLst>
              <a:ext uri="{FF2B5EF4-FFF2-40B4-BE49-F238E27FC236}">
                <a16:creationId xmlns:a16="http://schemas.microsoft.com/office/drawing/2014/main" id="{14536B52-78B1-4D79-B472-3487D91A3E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66CE6B-5C9F-46F3-B1E3-F2113BD197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1792C3-9E47-4F80-8BBC-F360E7A7B8D6}" type="slidenum">
              <a:rPr lang="en-US" smtClean="0"/>
              <a:t>‹#›</a:t>
            </a:fld>
            <a:endParaRPr lang="en-US"/>
          </a:p>
        </p:txBody>
      </p:sp>
    </p:spTree>
    <p:extLst>
      <p:ext uri="{BB962C8B-B14F-4D97-AF65-F5344CB8AC3E}">
        <p14:creationId xmlns:p14="http://schemas.microsoft.com/office/powerpoint/2010/main" val="3812816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F324C-E580-4491-B03C-5C802238835D}"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A0331-55BC-4126-8373-BF5B8B28EAED}" type="slidenum">
              <a:rPr lang="en-US" smtClean="0"/>
              <a:t>‹#›</a:t>
            </a:fld>
            <a:endParaRPr lang="en-US"/>
          </a:p>
        </p:txBody>
      </p:sp>
    </p:spTree>
    <p:extLst>
      <p:ext uri="{BB962C8B-B14F-4D97-AF65-F5344CB8AC3E}">
        <p14:creationId xmlns:p14="http://schemas.microsoft.com/office/powerpoint/2010/main" val="4154240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A0331-55BC-4126-8373-BF5B8B28EAED}" type="slidenum">
              <a:rPr lang="en-US" smtClean="0"/>
              <a:t>0</a:t>
            </a:fld>
            <a:endParaRPr lang="en-US"/>
          </a:p>
        </p:txBody>
      </p:sp>
    </p:spTree>
    <p:extLst>
      <p:ext uri="{BB962C8B-B14F-4D97-AF65-F5344CB8AC3E}">
        <p14:creationId xmlns:p14="http://schemas.microsoft.com/office/powerpoint/2010/main" val="3734857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9488D-0521-BAB7-34C9-35B3E0F47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CEE1C-E810-74F8-4348-B38BDA46CA3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98B0D87-91DE-D6F2-54E9-4036E3C76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910B2C-A325-5012-DFBD-DF73AA18C84D}"/>
              </a:ext>
            </a:extLst>
          </p:cNvPr>
          <p:cNvSpPr>
            <a:spLocks noGrp="1"/>
          </p:cNvSpPr>
          <p:nvPr>
            <p:ph type="sldNum" sz="quarter" idx="5"/>
          </p:nvPr>
        </p:nvSpPr>
        <p:spPr/>
        <p:txBody>
          <a:bodyPr/>
          <a:lstStyle/>
          <a:p>
            <a:fld id="{D0EA0331-55BC-4126-8373-BF5B8B28EAED}" type="slidenum">
              <a:rPr lang="en-US" smtClean="0"/>
              <a:t>1</a:t>
            </a:fld>
            <a:endParaRPr lang="en-US"/>
          </a:p>
        </p:txBody>
      </p:sp>
    </p:spTree>
    <p:extLst>
      <p:ext uri="{BB962C8B-B14F-4D97-AF65-F5344CB8AC3E}">
        <p14:creationId xmlns:p14="http://schemas.microsoft.com/office/powerpoint/2010/main" val="144965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C3E6-7BC0-73AD-5800-AF154D444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325E6-4969-16BE-4A43-8F36405CBDD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6CF4FF6-9B5A-A598-688B-16C837FE55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E04B50-9042-42BC-320E-95A1E8907288}"/>
              </a:ext>
            </a:extLst>
          </p:cNvPr>
          <p:cNvSpPr>
            <a:spLocks noGrp="1"/>
          </p:cNvSpPr>
          <p:nvPr>
            <p:ph type="sldNum" sz="quarter" idx="5"/>
          </p:nvPr>
        </p:nvSpPr>
        <p:spPr/>
        <p:txBody>
          <a:bodyPr/>
          <a:lstStyle/>
          <a:p>
            <a:fld id="{D0EA0331-55BC-4126-8373-BF5B8B28EAED}" type="slidenum">
              <a:rPr lang="en-US" smtClean="0"/>
              <a:t>2</a:t>
            </a:fld>
            <a:endParaRPr lang="en-US"/>
          </a:p>
        </p:txBody>
      </p:sp>
    </p:spTree>
    <p:extLst>
      <p:ext uri="{BB962C8B-B14F-4D97-AF65-F5344CB8AC3E}">
        <p14:creationId xmlns:p14="http://schemas.microsoft.com/office/powerpoint/2010/main" val="128776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0C670-0A49-FCE8-83B8-A23C6015E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448B2-F2C0-47EC-A5E8-9F14BBE254D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4168E39-B6B2-0E76-9339-447A7CBFC9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D7E387-10C0-DE50-FA8F-A856E9C90F59}"/>
              </a:ext>
            </a:extLst>
          </p:cNvPr>
          <p:cNvSpPr>
            <a:spLocks noGrp="1"/>
          </p:cNvSpPr>
          <p:nvPr>
            <p:ph type="sldNum" sz="quarter" idx="5"/>
          </p:nvPr>
        </p:nvSpPr>
        <p:spPr/>
        <p:txBody>
          <a:bodyPr/>
          <a:lstStyle/>
          <a:p>
            <a:fld id="{D0EA0331-55BC-4126-8373-BF5B8B28EAED}" type="slidenum">
              <a:rPr lang="en-US" smtClean="0"/>
              <a:t>3</a:t>
            </a:fld>
            <a:endParaRPr lang="en-US"/>
          </a:p>
        </p:txBody>
      </p:sp>
    </p:spTree>
    <p:extLst>
      <p:ext uri="{BB962C8B-B14F-4D97-AF65-F5344CB8AC3E}">
        <p14:creationId xmlns:p14="http://schemas.microsoft.com/office/powerpoint/2010/main" val="332606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AE67-6C4A-E536-9376-2A8C4600C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AACA3-C344-1831-053A-44D21357864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5C4E73-9ADE-06CF-80BC-706FFA4697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0EB68F-4C29-6484-B736-79D80AB730F8}"/>
              </a:ext>
            </a:extLst>
          </p:cNvPr>
          <p:cNvSpPr>
            <a:spLocks noGrp="1"/>
          </p:cNvSpPr>
          <p:nvPr>
            <p:ph type="sldNum" sz="quarter" idx="5"/>
          </p:nvPr>
        </p:nvSpPr>
        <p:spPr/>
        <p:txBody>
          <a:bodyPr/>
          <a:lstStyle/>
          <a:p>
            <a:fld id="{D0EA0331-55BC-4126-8373-BF5B8B28EAED}" type="slidenum">
              <a:rPr lang="en-US" smtClean="0"/>
              <a:t>4</a:t>
            </a:fld>
            <a:endParaRPr lang="en-US"/>
          </a:p>
        </p:txBody>
      </p:sp>
    </p:spTree>
    <p:extLst>
      <p:ext uri="{BB962C8B-B14F-4D97-AF65-F5344CB8AC3E}">
        <p14:creationId xmlns:p14="http://schemas.microsoft.com/office/powerpoint/2010/main" val="397413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47.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51.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p:nvSpPr>
        <p:spPr>
          <a:xfrm rot="5400000">
            <a:off x="3562351" y="1609726"/>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p:nvSpPr>
        <p:spPr>
          <a:xfrm rot="5400000">
            <a:off x="4892993"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p:nvSpPr>
        <p:spPr>
          <a:xfrm rot="5400000">
            <a:off x="6223539" y="1609725"/>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p:nvSpPr>
        <p:spPr>
          <a:xfrm rot="5400000">
            <a:off x="3562351" y="291798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sz="1350" b="1" i="0" dirty="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p:nvSpPr>
        <p:spPr>
          <a:xfrm rot="5400000">
            <a:off x="4892993" y="291798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p:nvSpPr>
        <p:spPr>
          <a:xfrm rot="5400000">
            <a:off x="6223539" y="291798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p:nvSpPr>
        <p:spPr>
          <a:xfrm rot="5400000">
            <a:off x="7610095" y="291798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p:nvSpPr>
        <p:spPr>
          <a:xfrm rot="5400000">
            <a:off x="3562351" y="422624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p:nvSpPr>
        <p:spPr>
          <a:xfrm rot="5400000">
            <a:off x="4892897" y="422624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p:nvSpPr>
        <p:spPr>
          <a:xfrm rot="5400000">
            <a:off x="6223539" y="4226148"/>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p:nvSpPr>
        <p:spPr>
          <a:xfrm rot="5400000">
            <a:off x="7610000" y="422624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sz="1350" b="1" i="0" dirty="0">
              <a:latin typeface="Arial" panose="020B0604020202020204" pitchFamily="34" charset="0"/>
            </a:endParaRPr>
          </a:p>
        </p:txBody>
      </p:sp>
    </p:spTree>
    <p:extLst>
      <p:ext uri="{BB962C8B-B14F-4D97-AF65-F5344CB8AC3E}">
        <p14:creationId xmlns:p14="http://schemas.microsoft.com/office/powerpoint/2010/main" val="249382406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p:nvPicPr>
        <p:blipFill rotWithShape="1">
          <a:blip r:embed="rId2" cstate="screen">
            <a:grayscl/>
            <a:alphaModFix amt="10000"/>
            <a:extLst>
              <a:ext uri="{28A0092B-C50C-407E-A947-70E740481C1C}">
                <a14:useLocalDpi xmlns:a14="http://schemas.microsoft.com/office/drawing/2010/main" val="0"/>
              </a:ext>
            </a:extLst>
          </a:blip>
          <a:srcRect/>
          <a:stretch/>
        </p:blipFill>
        <p:spPr>
          <a:xfrm>
            <a:off x="4221"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p:nvPicPr>
        <p:blipFill rotWithShape="1">
          <a:blip r:embed="rId3" cstate="screen">
            <a:grayscl/>
            <a:alphaModFix amt="30000"/>
            <a:extLst>
              <a:ext uri="{28A0092B-C50C-407E-A947-70E740481C1C}">
                <a14:useLocalDpi xmlns:a14="http://schemas.microsoft.com/office/drawing/2010/main" val="0"/>
              </a:ext>
            </a:extLst>
          </a:blip>
          <a:srcRect/>
          <a:stretch/>
        </p:blipFill>
        <p:spPr>
          <a:xfrm>
            <a:off x="5029201"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114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Tree>
    <p:extLst>
      <p:ext uri="{BB962C8B-B14F-4D97-AF65-F5344CB8AC3E}">
        <p14:creationId xmlns:p14="http://schemas.microsoft.com/office/powerpoint/2010/main" val="969988356"/>
      </p:ext>
    </p:extLst>
  </p:cSld>
  <p:clrMapOvr>
    <a:overrideClrMapping bg1="dk1" tx1="lt1" bg2="dk2" tx2="lt2" accent1="accent1" accent2="accent2" accent3="accent3" accent4="accent4" accent5="accent5" accent6="accent6" hlink="hlink" folHlink="folHlink"/>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11277495" cy="4579838"/>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6951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5524447" cy="4579838"/>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1683959"/>
            <a:ext cx="5532540" cy="4579838"/>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4145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2470149"/>
            <a:ext cx="5524447" cy="3793649"/>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2470147"/>
            <a:ext cx="5532540" cy="3793650"/>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9" y="1609723"/>
            <a:ext cx="5524501" cy="860425"/>
          </a:xfrm>
        </p:spPr>
        <p:txBody>
          <a:bodyPr bIns="91440" anchor="b"/>
          <a:lstStyle>
            <a:lvl1pPr marL="0" indent="0">
              <a:buNone/>
              <a:defRPr sz="1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9" y="1609723"/>
            <a:ext cx="5524501" cy="860425"/>
          </a:xfrm>
        </p:spPr>
        <p:txBody>
          <a:bodyPr bIns="91440" anchor="b"/>
          <a:lstStyle>
            <a:lvl1pPr marL="0" indent="0">
              <a:buNone/>
              <a:defRPr sz="1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Tree>
    <p:extLst>
      <p:ext uri="{BB962C8B-B14F-4D97-AF65-F5344CB8AC3E}">
        <p14:creationId xmlns:p14="http://schemas.microsoft.com/office/powerpoint/2010/main" val="35362792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grayscl/>
            <a:extLst>
              <a:ext uri="{28A0092B-C50C-407E-A947-70E740481C1C}">
                <a14:useLocalDpi xmlns:a14="http://schemas.microsoft.com/office/drawing/2010/main" val="0"/>
              </a:ext>
            </a:extLst>
          </a:blip>
          <a:srcRect/>
          <a:stretch/>
        </p:blipFill>
        <p:spPr>
          <a:xfrm>
            <a:off x="8889" y="0"/>
            <a:ext cx="7620000" cy="6847860"/>
          </a:xfrm>
          <a:prstGeom prst="rect">
            <a:avLst/>
          </a:prstGeom>
        </p:spPr>
      </p:pic>
      <p:sp>
        <p:nvSpPr>
          <p:cNvPr id="4" name="Content Placeholder 2"/>
          <p:cNvSpPr>
            <a:spLocks noGrp="1"/>
          </p:cNvSpPr>
          <p:nvPr>
            <p:ph idx="1" hasCustomPrompt="1"/>
          </p:nvPr>
        </p:nvSpPr>
        <p:spPr>
          <a:xfrm>
            <a:off x="8077202" y="1919289"/>
            <a:ext cx="3657599" cy="4257675"/>
          </a:xfrm>
        </p:spPr>
        <p:txBody>
          <a:bodyPr lIns="0">
            <a:normAutofit/>
          </a:bodyPr>
          <a:lstStyle>
            <a:lvl1pPr marL="0" indent="0">
              <a:buNone/>
              <a:defRPr sz="1350">
                <a:solidFill>
                  <a:schemeClr val="tx1"/>
                </a:solidFill>
                <a:latin typeface="Arial" panose="020B0604020202020204" pitchFamily="34" charset="0"/>
                <a:cs typeface="Arial" panose="020B0604020202020204" pitchFamily="34" charset="0"/>
              </a:defRPr>
            </a:lvl1pPr>
            <a:lvl2pPr marL="342900" indent="0">
              <a:buNone/>
              <a:defRPr sz="1200">
                <a:solidFill>
                  <a:schemeClr val="tx1"/>
                </a:solidFill>
                <a:latin typeface="Arial" panose="020B0604020202020204" pitchFamily="34" charset="0"/>
                <a:cs typeface="Arial" panose="020B0604020202020204" pitchFamily="34" charset="0"/>
              </a:defRPr>
            </a:lvl2pPr>
            <a:lvl3pPr marL="685800" indent="0">
              <a:buNone/>
              <a:defRPr sz="1050">
                <a:solidFill>
                  <a:schemeClr val="tx1"/>
                </a:solidFill>
                <a:latin typeface="Arial" panose="020B0604020202020204" pitchFamily="34" charset="0"/>
                <a:cs typeface="Arial" panose="020B0604020202020204" pitchFamily="34" charset="0"/>
              </a:defRPr>
            </a:lvl3pPr>
            <a:lvl4pPr marL="1028700" indent="0">
              <a:buNone/>
              <a:defRPr sz="900">
                <a:solidFill>
                  <a:schemeClr val="tx1"/>
                </a:solidFill>
                <a:latin typeface="Arial" panose="020B0604020202020204" pitchFamily="34" charset="0"/>
                <a:cs typeface="Arial" panose="020B0604020202020204" pitchFamily="34" charset="0"/>
              </a:defRPr>
            </a:lvl4pPr>
            <a:lvl5pPr marL="1371600" indent="0">
              <a:buNone/>
              <a:defRPr sz="900">
                <a:solidFill>
                  <a:schemeClr val="tx1"/>
                </a:solidFill>
                <a:latin typeface="Arial" panose="020B0604020202020204" pitchFamily="34" charset="0"/>
                <a:cs typeface="Arial" panose="020B0604020202020204" pitchFamily="34" charset="0"/>
              </a:defRPr>
            </a:lvl5pPr>
          </a:lstStyle>
          <a:p>
            <a:pPr lvl="0"/>
            <a:r>
              <a:rPr lang="en-US" dirty="0"/>
              <a:t>Click to add text</a:t>
            </a:r>
          </a:p>
        </p:txBody>
      </p:sp>
      <p:sp>
        <p:nvSpPr>
          <p:cNvPr id="5" name="Title 1"/>
          <p:cNvSpPr>
            <a:spLocks noGrp="1"/>
          </p:cNvSpPr>
          <p:nvPr>
            <p:ph type="title" hasCustomPrompt="1"/>
          </p:nvPr>
        </p:nvSpPr>
        <p:spPr>
          <a:xfrm>
            <a:off x="8077202" y="365127"/>
            <a:ext cx="3657599" cy="1325563"/>
          </a:xfrm>
        </p:spPr>
        <p:txBody>
          <a:bodyPr anchor="b" anchorCtr="0">
            <a:normAutofit/>
          </a:bodyPr>
          <a:lstStyle>
            <a:lvl1pPr>
              <a:defRPr sz="2100">
                <a:solidFill>
                  <a:schemeClr val="tx1"/>
                </a:solidFill>
                <a:latin typeface="Arial Black" panose="020B0A04020102020204" pitchFamily="34" charset="0"/>
                <a:cs typeface="Arial" panose="020B0604020202020204" pitchFamily="34" charset="0"/>
              </a:defRPr>
            </a:lvl1pPr>
          </a:lstStyle>
          <a:p>
            <a:r>
              <a:rPr lang="en-US" dirty="0"/>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0796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2" y="1919289"/>
            <a:ext cx="3657599" cy="4257675"/>
          </a:xfrm>
        </p:spPr>
        <p:txBody>
          <a:bodyPr lIns="0">
            <a:normAutofit/>
          </a:bodyPr>
          <a:lstStyle>
            <a:lvl1pPr marL="0" indent="0">
              <a:buNone/>
              <a:defRPr sz="1350">
                <a:solidFill>
                  <a:schemeClr val="tx1"/>
                </a:solidFill>
                <a:latin typeface="Arial" panose="020B0604020202020204" pitchFamily="34" charset="0"/>
                <a:cs typeface="Arial" panose="020B0604020202020204" pitchFamily="34" charset="0"/>
              </a:defRPr>
            </a:lvl1pPr>
            <a:lvl2pPr marL="342900" indent="0">
              <a:buNone/>
              <a:defRPr sz="1200">
                <a:solidFill>
                  <a:schemeClr val="tx1"/>
                </a:solidFill>
                <a:latin typeface="Arial" panose="020B0604020202020204" pitchFamily="34" charset="0"/>
                <a:cs typeface="Arial" panose="020B0604020202020204" pitchFamily="34" charset="0"/>
              </a:defRPr>
            </a:lvl2pPr>
            <a:lvl3pPr marL="685800" indent="0">
              <a:buNone/>
              <a:defRPr sz="1050">
                <a:solidFill>
                  <a:schemeClr val="tx1"/>
                </a:solidFill>
                <a:latin typeface="Arial" panose="020B0604020202020204" pitchFamily="34" charset="0"/>
                <a:cs typeface="Arial" panose="020B0604020202020204" pitchFamily="34" charset="0"/>
              </a:defRPr>
            </a:lvl3pPr>
            <a:lvl4pPr marL="1028700" indent="0">
              <a:buNone/>
              <a:defRPr sz="900">
                <a:solidFill>
                  <a:schemeClr val="tx1"/>
                </a:solidFill>
                <a:latin typeface="Arial" panose="020B0604020202020204" pitchFamily="34" charset="0"/>
                <a:cs typeface="Arial" panose="020B0604020202020204" pitchFamily="34" charset="0"/>
              </a:defRPr>
            </a:lvl4pPr>
            <a:lvl5pPr marL="1371600" indent="0">
              <a:buNone/>
              <a:defRPr sz="900">
                <a:solidFill>
                  <a:schemeClr val="tx1"/>
                </a:solidFill>
                <a:latin typeface="Arial" panose="020B0604020202020204" pitchFamily="34" charset="0"/>
                <a:cs typeface="Arial" panose="020B0604020202020204" pitchFamily="34" charset="0"/>
              </a:defRPr>
            </a:lvl5pPr>
          </a:lstStyle>
          <a:p>
            <a:pPr lvl="0"/>
            <a:r>
              <a:rPr lang="en-US" dirty="0"/>
              <a:t>Click to add text</a:t>
            </a:r>
          </a:p>
        </p:txBody>
      </p:sp>
      <p:sp>
        <p:nvSpPr>
          <p:cNvPr id="5" name="Title 1"/>
          <p:cNvSpPr>
            <a:spLocks noGrp="1"/>
          </p:cNvSpPr>
          <p:nvPr>
            <p:ph type="title" hasCustomPrompt="1"/>
          </p:nvPr>
        </p:nvSpPr>
        <p:spPr>
          <a:xfrm>
            <a:off x="8077202" y="365127"/>
            <a:ext cx="3657599" cy="1325563"/>
          </a:xfrm>
        </p:spPr>
        <p:txBody>
          <a:bodyPr anchor="b" anchorCtr="0">
            <a:normAutofit/>
          </a:bodyPr>
          <a:lstStyle>
            <a:lvl1pPr>
              <a:defRPr sz="2100">
                <a:solidFill>
                  <a:schemeClr val="tx1"/>
                </a:solidFill>
                <a:latin typeface="Arial Black" panose="020B0A04020102020204" pitchFamily="34" charset="0"/>
                <a:cs typeface="Arial" panose="020B0604020202020204" pitchFamily="34" charset="0"/>
              </a:defRPr>
            </a:lvl1pPr>
          </a:lstStyle>
          <a:p>
            <a:r>
              <a:rPr lang="en-US" dirty="0"/>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screen">
            <a:grayscl/>
            <a:extLst>
              <a:ext uri="{28A0092B-C50C-407E-A947-70E740481C1C}">
                <a14:useLocalDpi xmlns:a14="http://schemas.microsoft.com/office/drawing/2010/main" val="0"/>
              </a:ext>
            </a:extLst>
          </a:blip>
          <a:srcRect/>
          <a:stretch/>
        </p:blipFill>
        <p:spPr>
          <a:xfrm>
            <a:off x="1" y="0"/>
            <a:ext cx="7620001" cy="6858000"/>
          </a:xfrm>
          <a:prstGeom prst="rect">
            <a:avLst/>
          </a:prstGeom>
        </p:spPr>
      </p:pic>
    </p:spTree>
    <p:extLst>
      <p:ext uri="{BB962C8B-B14F-4D97-AF65-F5344CB8AC3E}">
        <p14:creationId xmlns:p14="http://schemas.microsoft.com/office/powerpoint/2010/main" val="2456716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2" y="1919289"/>
            <a:ext cx="3657599" cy="4257675"/>
          </a:xfrm>
        </p:spPr>
        <p:txBody>
          <a:bodyPr lIns="0">
            <a:normAutofit/>
          </a:bodyPr>
          <a:lstStyle>
            <a:lvl1pPr marL="0" indent="0">
              <a:buNone/>
              <a:defRPr sz="1350">
                <a:solidFill>
                  <a:schemeClr val="tx1"/>
                </a:solidFill>
                <a:latin typeface="Arial" panose="020B0604020202020204" pitchFamily="34" charset="0"/>
                <a:cs typeface="Arial" panose="020B0604020202020204" pitchFamily="34" charset="0"/>
              </a:defRPr>
            </a:lvl1pPr>
            <a:lvl2pPr marL="342900" indent="0">
              <a:buNone/>
              <a:defRPr sz="1200">
                <a:solidFill>
                  <a:schemeClr val="tx1"/>
                </a:solidFill>
                <a:latin typeface="Arial" panose="020B0604020202020204" pitchFamily="34" charset="0"/>
                <a:cs typeface="Arial" panose="020B0604020202020204" pitchFamily="34" charset="0"/>
              </a:defRPr>
            </a:lvl2pPr>
            <a:lvl3pPr marL="685800" indent="0">
              <a:buNone/>
              <a:defRPr sz="1050">
                <a:solidFill>
                  <a:schemeClr val="tx1"/>
                </a:solidFill>
                <a:latin typeface="Arial" panose="020B0604020202020204" pitchFamily="34" charset="0"/>
                <a:cs typeface="Arial" panose="020B0604020202020204" pitchFamily="34" charset="0"/>
              </a:defRPr>
            </a:lvl3pPr>
            <a:lvl4pPr marL="1028700" indent="0">
              <a:buNone/>
              <a:defRPr sz="900">
                <a:solidFill>
                  <a:schemeClr val="tx1"/>
                </a:solidFill>
                <a:latin typeface="Arial" panose="020B0604020202020204" pitchFamily="34" charset="0"/>
                <a:cs typeface="Arial" panose="020B0604020202020204" pitchFamily="34" charset="0"/>
              </a:defRPr>
            </a:lvl4pPr>
            <a:lvl5pPr marL="1371600" indent="0">
              <a:buNone/>
              <a:defRPr sz="900">
                <a:solidFill>
                  <a:schemeClr val="tx1"/>
                </a:solidFill>
                <a:latin typeface="Arial" panose="020B0604020202020204" pitchFamily="34" charset="0"/>
                <a:cs typeface="Arial" panose="020B0604020202020204" pitchFamily="34" charset="0"/>
              </a:defRPr>
            </a:lvl5pPr>
          </a:lstStyle>
          <a:p>
            <a:pPr lvl="0"/>
            <a:r>
              <a:rPr lang="en-US" dirty="0"/>
              <a:t>Click to add text</a:t>
            </a:r>
          </a:p>
        </p:txBody>
      </p:sp>
      <p:sp>
        <p:nvSpPr>
          <p:cNvPr id="5" name="Title 1"/>
          <p:cNvSpPr>
            <a:spLocks noGrp="1"/>
          </p:cNvSpPr>
          <p:nvPr>
            <p:ph type="title" hasCustomPrompt="1"/>
          </p:nvPr>
        </p:nvSpPr>
        <p:spPr>
          <a:xfrm>
            <a:off x="8077202" y="365127"/>
            <a:ext cx="3657599" cy="1325563"/>
          </a:xfrm>
        </p:spPr>
        <p:txBody>
          <a:bodyPr anchor="b" anchorCtr="0">
            <a:normAutofit/>
          </a:bodyPr>
          <a:lstStyle>
            <a:lvl1pPr>
              <a:defRPr sz="2100">
                <a:solidFill>
                  <a:schemeClr val="tx1"/>
                </a:solidFill>
                <a:latin typeface="Arial Black" panose="020B0A04020102020204" pitchFamily="34" charset="0"/>
                <a:cs typeface="Arial" panose="020B0604020202020204" pitchFamily="34" charset="0"/>
              </a:defRPr>
            </a:lvl1pPr>
          </a:lstStyle>
          <a:p>
            <a:r>
              <a:rPr lang="en-US" dirty="0"/>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screen">
            <a:grayscl/>
            <a:extLst>
              <a:ext uri="{28A0092B-C50C-407E-A947-70E740481C1C}">
                <a14:useLocalDpi xmlns:a14="http://schemas.microsoft.com/office/drawing/2010/main" val="0"/>
              </a:ext>
            </a:extLst>
          </a:blip>
          <a:srcRect/>
          <a:stretch/>
        </p:blipFill>
        <p:spPr>
          <a:xfrm>
            <a:off x="1" y="0"/>
            <a:ext cx="7620001" cy="6858000"/>
          </a:xfrm>
          <a:prstGeom prst="rect">
            <a:avLst/>
          </a:prstGeom>
        </p:spPr>
      </p:pic>
    </p:spTree>
    <p:extLst>
      <p:ext uri="{BB962C8B-B14F-4D97-AF65-F5344CB8AC3E}">
        <p14:creationId xmlns:p14="http://schemas.microsoft.com/office/powerpoint/2010/main" val="2701376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0" y="453025"/>
            <a:ext cx="1737731" cy="457200"/>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screen">
            <a:grayscl/>
            <a:alphaModFix amt="15000"/>
            <a:extLst>
              <a:ext uri="{28A0092B-C50C-407E-A947-70E740481C1C}">
                <a14:useLocalDpi xmlns:a14="http://schemas.microsoft.com/office/drawing/2010/main" val="0"/>
              </a:ext>
            </a:extLst>
          </a:blip>
          <a:srcRect/>
          <a:stretch/>
        </p:blipFill>
        <p:spPr>
          <a:xfrm flipH="1">
            <a:off x="7620001" y="0"/>
            <a:ext cx="4572001" cy="6858000"/>
          </a:xfrm>
          <a:prstGeom prst="rect">
            <a:avLst/>
          </a:prstGeom>
          <a:ln>
            <a:noFill/>
          </a:ln>
        </p:spPr>
      </p:pic>
    </p:spTree>
    <p:extLst>
      <p:ext uri="{BB962C8B-B14F-4D97-AF65-F5344CB8AC3E}">
        <p14:creationId xmlns:p14="http://schemas.microsoft.com/office/powerpoint/2010/main" val="1350130282"/>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grayscl/>
            <a:alphaModFix amt="15000"/>
            <a:extLst>
              <a:ext uri="{28A0092B-C50C-407E-A947-70E740481C1C}">
                <a14:useLocalDpi xmlns:a14="http://schemas.microsoft.com/office/drawing/2010/main" val="0"/>
              </a:ext>
            </a:extLst>
          </a:blip>
          <a:srcRect/>
          <a:stretch/>
        </p:blipFill>
        <p:spPr>
          <a:xfrm flipH="1">
            <a:off x="7619998"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7200" y="453025"/>
            <a:ext cx="1737731"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spTree>
    <p:extLst>
      <p:ext uri="{BB962C8B-B14F-4D97-AF65-F5344CB8AC3E}">
        <p14:creationId xmlns:p14="http://schemas.microsoft.com/office/powerpoint/2010/main" val="3133890278"/>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51" y="1609726"/>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3"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5"/>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51" y="291798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sz="1350" b="1" i="0" dirty="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3" y="291798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5" y="291798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51" y="422624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7" y="422624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8"/>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sz="1350" b="1" i="0" dirty="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10000" y="422624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sz="1350" b="1" i="0" dirty="0">
              <a:latin typeface="Arial" panose="020B0604020202020204" pitchFamily="34" charset="0"/>
            </a:endParaRPr>
          </a:p>
        </p:txBody>
      </p:sp>
    </p:spTree>
    <p:extLst>
      <p:ext uri="{BB962C8B-B14F-4D97-AF65-F5344CB8AC3E}">
        <p14:creationId xmlns:p14="http://schemas.microsoft.com/office/powerpoint/2010/main" val="21392322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15" name="Picture 14" descr="A picture containing text, clipart&#10;&#10;Description automatically generated">
            <a:extLst>
              <a:ext uri="{FF2B5EF4-FFF2-40B4-BE49-F238E27FC236}">
                <a16:creationId xmlns:a16="http://schemas.microsoft.com/office/drawing/2014/main" id="{9D1DA064-EB04-8D5D-ECB5-55462E0D2E2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53574813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p:nvPicPr>
        <p:blipFill rotWithShape="1">
          <a:blip r:embed="rId2" cstate="screen">
            <a:grayscl/>
            <a:alphaModFix amt="5000"/>
            <a:extLst>
              <a:ext uri="{28A0092B-C50C-407E-A947-70E740481C1C}">
                <a14:useLocalDpi xmlns:a14="http://schemas.microsoft.com/office/drawing/2010/main" val="0"/>
              </a:ext>
            </a:extLst>
          </a:blip>
          <a:srcRect t="-251" r="-27"/>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p:nvPicPr>
        <p:blipFill rotWithShape="1">
          <a:blip r:embed="rId3" cstate="screen">
            <a:grayscl/>
            <a:alphaModFix amt="10000"/>
            <a:extLst>
              <a:ext uri="{28A0092B-C50C-407E-A947-70E740481C1C}">
                <a14:useLocalDpi xmlns:a14="http://schemas.microsoft.com/office/drawing/2010/main" val="0"/>
              </a:ext>
            </a:extLst>
          </a:blip>
          <a:srcRect t="-251"/>
          <a:stretch/>
        </p:blipFill>
        <p:spPr>
          <a:xfrm rot="10800000">
            <a:off x="5029200" y="0"/>
            <a:ext cx="715941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Tree>
    <p:extLst>
      <p:ext uri="{BB962C8B-B14F-4D97-AF65-F5344CB8AC3E}">
        <p14:creationId xmlns:p14="http://schemas.microsoft.com/office/powerpoint/2010/main" val="4037202727"/>
      </p:ext>
    </p:extLst>
  </p:cSld>
  <p:clrMapOvr>
    <a:overrideClrMapping bg1="dk1" tx1="lt1" bg2="dk2" tx2="lt2" accent1="accent1" accent2="accent2" accent3="accent3" accent4="accent4" accent5="accent5" accent6="accent6" hlink="hlink" folHlink="folHlink"/>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cstate="screen">
            <a:alphaModFix/>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676400" y="472482"/>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8" name="Picture 7" descr="A picture containing text, clipart&#10;&#10;Description automatically generated">
            <a:extLst>
              <a:ext uri="{FF2B5EF4-FFF2-40B4-BE49-F238E27FC236}">
                <a16:creationId xmlns:a16="http://schemas.microsoft.com/office/drawing/2014/main" id="{495BC0A4-205E-EAA8-E11B-51D6CA0DD29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3912372283"/>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7" name="Picture 6" descr="A picture containing text, clipart&#10;&#10;Description automatically generated">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300149433"/>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cstate="screen">
            <a:alphaModFix/>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676400" y="472482"/>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8" name="Picture 7" descr="A picture containing text, clipart&#10;&#10;Description automatically generated">
            <a:extLst>
              <a:ext uri="{FF2B5EF4-FFF2-40B4-BE49-F238E27FC236}">
                <a16:creationId xmlns:a16="http://schemas.microsoft.com/office/drawing/2014/main" id="{87D633D8-1FF7-4054-09C5-62B5AB1E38B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1412452155"/>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descr="Image">
            <a:extLst>
              <a:ext uri="{FF2B5EF4-FFF2-40B4-BE49-F238E27FC236}">
                <a16:creationId xmlns:a16="http://schemas.microsoft.com/office/drawing/2014/main" id="{303EB84B-82EF-BB02-9D92-A3F96E6F98E9}"/>
              </a:ext>
            </a:extLst>
          </p:cNvPr>
          <p:cNvPicPr>
            <a:picLocks noChangeAspect="1"/>
          </p:cNvPicPr>
          <p:nvPr userDrawn="1"/>
        </p:nvPicPr>
        <p:blipFill>
          <a:blip r:embed="rId3"/>
          <a:stretch>
            <a:fillRect/>
          </a:stretch>
        </p:blipFill>
        <p:spPr>
          <a:xfrm>
            <a:off x="9896595" y="5918805"/>
            <a:ext cx="1828800" cy="480392"/>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1" y="3638582"/>
            <a:ext cx="11412220" cy="685572"/>
          </a:xfrm>
        </p:spPr>
        <p:txBody>
          <a:bodyPr lIns="0" tIns="0" rIns="0" bIns="0" anchor="b">
            <a:spAutoFit/>
          </a:bodyPr>
          <a:lstStyle>
            <a:lvl1pPr>
              <a:defRPr sz="4950">
                <a:solidFill>
                  <a:schemeClr val="accent2"/>
                </a:solidFill>
                <a:latin typeface="Arial Black" panose="020B0A04020102020204" pitchFamily="34" charset="0"/>
              </a:defRPr>
            </a:lvl1pPr>
          </a:lstStyle>
          <a:p>
            <a:r>
              <a:rPr lang="en-US" dirty="0"/>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1" y="4333588"/>
            <a:ext cx="11412220" cy="915852"/>
          </a:xfrm>
        </p:spPr>
        <p:txBody>
          <a:bodyPr lIns="0" tIns="0" rIns="0" bIns="0">
            <a:noAutofit/>
          </a:bodyPr>
          <a:lstStyle>
            <a:lvl1pPr marL="0" indent="0" algn="l">
              <a:buNone/>
              <a:defRPr sz="1500" b="0"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spTree>
    <p:extLst>
      <p:ext uri="{BB962C8B-B14F-4D97-AF65-F5344CB8AC3E}">
        <p14:creationId xmlns:p14="http://schemas.microsoft.com/office/powerpoint/2010/main" val="31710522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89299" y="5918806"/>
            <a:ext cx="1828800"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1" y="3638582"/>
            <a:ext cx="11412220" cy="685572"/>
          </a:xfrm>
        </p:spPr>
        <p:txBody>
          <a:bodyPr lIns="0" tIns="0" rIns="0" bIns="0" anchor="b">
            <a:spAutoFit/>
          </a:bodyPr>
          <a:lstStyle>
            <a:lvl1pPr>
              <a:defRPr sz="4950">
                <a:solidFill>
                  <a:schemeClr val="bg1"/>
                </a:solidFill>
                <a:latin typeface="Arial Black" panose="020B0A04020102020204" pitchFamily="34" charset="0"/>
              </a:defRPr>
            </a:lvl1pPr>
          </a:lstStyle>
          <a:p>
            <a:r>
              <a:rPr lang="en-US" dirty="0"/>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1" y="4333588"/>
            <a:ext cx="11412220" cy="915852"/>
          </a:xfrm>
        </p:spPr>
        <p:txBody>
          <a:bodyPr lIns="0" tIns="0" rIns="0" bIns="0">
            <a:noAutofit/>
          </a:bodyPr>
          <a:lstStyle>
            <a:lvl1pPr marL="0" indent="0" algn="l">
              <a:buNone/>
              <a:defRPr sz="1500" b="0"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spTree>
    <p:extLst>
      <p:ext uri="{BB962C8B-B14F-4D97-AF65-F5344CB8AC3E}">
        <p14:creationId xmlns:p14="http://schemas.microsoft.com/office/powerpoint/2010/main" val="1778736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89299" y="5918806"/>
            <a:ext cx="1828800"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1" y="3638582"/>
            <a:ext cx="11412220" cy="685572"/>
          </a:xfrm>
        </p:spPr>
        <p:txBody>
          <a:bodyPr lIns="0" tIns="0" rIns="0" bIns="0" anchor="b">
            <a:spAutoFit/>
          </a:bodyPr>
          <a:lstStyle>
            <a:lvl1pPr>
              <a:defRPr sz="4950">
                <a:solidFill>
                  <a:schemeClr val="bg1"/>
                </a:solidFill>
                <a:latin typeface="Arial Black" panose="020B0A04020102020204" pitchFamily="34" charset="0"/>
              </a:defRPr>
            </a:lvl1pPr>
          </a:lstStyle>
          <a:p>
            <a:r>
              <a:rPr lang="en-US" dirty="0"/>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1" y="4333588"/>
            <a:ext cx="11412220" cy="915852"/>
          </a:xfrm>
        </p:spPr>
        <p:txBody>
          <a:bodyPr lIns="0" tIns="0" rIns="0" bIns="0">
            <a:noAutofit/>
          </a:bodyPr>
          <a:lstStyle>
            <a:lvl1pPr marL="0" indent="0" algn="l">
              <a:buNone/>
              <a:defRPr sz="1500" b="0"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spTree>
    <p:extLst>
      <p:ext uri="{BB962C8B-B14F-4D97-AF65-F5344CB8AC3E}">
        <p14:creationId xmlns:p14="http://schemas.microsoft.com/office/powerpoint/2010/main" val="4076060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60"/>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90" y="6378465"/>
            <a:ext cx="230311" cy="262298"/>
          </a:xfrm>
          <a:prstGeom prst="rect">
            <a:avLst/>
          </a:prstGeom>
        </p:spPr>
      </p:pic>
      <p:sp>
        <p:nvSpPr>
          <p:cNvPr id="3" name="Content Placeholder 2"/>
          <p:cNvSpPr>
            <a:spLocks noGrp="1"/>
          </p:cNvSpPr>
          <p:nvPr>
            <p:ph idx="1"/>
          </p:nvPr>
        </p:nvSpPr>
        <p:spPr>
          <a:xfrm>
            <a:off x="1881962" y="2593571"/>
            <a:ext cx="4214039" cy="4047192"/>
          </a:xfrm>
        </p:spPr>
        <p:txBody>
          <a:bodyPr lIns="0" tIns="0" rIns="0" bIns="0"/>
          <a:lstStyle>
            <a:lvl1pPr>
              <a:defRPr sz="1350" b="0" i="0">
                <a:solidFill>
                  <a:schemeClr val="tx1"/>
                </a:solidFill>
                <a:latin typeface="Arial" panose="020B0604020202020204" pitchFamily="34" charset="0"/>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1" cy="365125"/>
          </a:xfrm>
          <a:prstGeom prst="rect">
            <a:avLst/>
          </a:prstGeom>
        </p:spPr>
        <p:txBody>
          <a:bodyPr vert="horz" lIns="68580" tIns="34290" rIns="68580" bIns="3429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7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3" y="1488558"/>
            <a:ext cx="4214037" cy="914399"/>
          </a:xfrm>
          <a:prstGeom prst="rect">
            <a:avLst/>
          </a:prstGeom>
        </p:spPr>
        <p:txBody>
          <a:bodyPr lIns="0" tIns="0" rIns="0" bIns="0" anchor="ctr">
            <a:noAutofit/>
          </a:bodyPr>
          <a:lstStyle>
            <a:lvl1pPr algn="ctr">
              <a:defRPr sz="2400">
                <a:solidFill>
                  <a:schemeClr val="bg1"/>
                </a:solidFill>
              </a:defRPr>
            </a:lvl1pPr>
          </a:lstStyle>
          <a:p>
            <a:endParaRPr lang="en-US" dirty="0"/>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16410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screen">
            <a:grayscl/>
            <a:alphaModFix amt="10000"/>
            <a:extLst>
              <a:ext uri="{28A0092B-C50C-407E-A947-70E740481C1C}">
                <a14:useLocalDpi xmlns:a14="http://schemas.microsoft.com/office/drawing/2010/main" val="0"/>
              </a:ext>
            </a:extLst>
          </a:blip>
          <a:srcRect/>
          <a:stretch/>
        </p:blipFill>
        <p:spPr>
          <a:xfrm>
            <a:off x="4221"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3" cstate="screen">
            <a:grayscl/>
            <a:alphaModFix amt="30000"/>
            <a:extLst>
              <a:ext uri="{28A0092B-C50C-407E-A947-70E740481C1C}">
                <a14:useLocalDpi xmlns:a14="http://schemas.microsoft.com/office/drawing/2010/main" val="0"/>
              </a:ext>
            </a:extLst>
          </a:blip>
          <a:srcRect/>
          <a:stretch/>
        </p:blipFill>
        <p:spPr>
          <a:xfrm>
            <a:off x="5029201"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114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Tree>
    <p:extLst>
      <p:ext uri="{BB962C8B-B14F-4D97-AF65-F5344CB8AC3E}">
        <p14:creationId xmlns:p14="http://schemas.microsoft.com/office/powerpoint/2010/main" val="4026144236"/>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screen">
            <a:grayscl/>
            <a:alphaModFix amt="5000"/>
            <a:extLst>
              <a:ext uri="{28A0092B-C50C-407E-A947-70E740481C1C}">
                <a14:useLocalDpi xmlns:a14="http://schemas.microsoft.com/office/drawing/2010/main" val="0"/>
              </a:ext>
            </a:extLst>
          </a:blip>
          <a:srcRect t="-251" r="-27"/>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3" cstate="screen">
            <a:grayscl/>
            <a:alphaModFix amt="10000"/>
            <a:extLst>
              <a:ext uri="{28A0092B-C50C-407E-A947-70E740481C1C}">
                <a14:useLocalDpi xmlns:a14="http://schemas.microsoft.com/office/drawing/2010/main" val="0"/>
              </a:ext>
            </a:extLst>
          </a:blip>
          <a:srcRect t="-251"/>
          <a:stretch/>
        </p:blipFill>
        <p:spPr>
          <a:xfrm rot="10800000">
            <a:off x="5029200" y="0"/>
            <a:ext cx="715941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Tree>
    <p:extLst>
      <p:ext uri="{BB962C8B-B14F-4D97-AF65-F5344CB8AC3E}">
        <p14:creationId xmlns:p14="http://schemas.microsoft.com/office/powerpoint/2010/main" val="351742755"/>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cstate="screen">
            <a:alphaModFix amt="80000"/>
            <a:extLst>
              <a:ext uri="{28A0092B-C50C-407E-A947-70E740481C1C}">
                <a14:useLocalDpi xmlns:a14="http://schemas.microsoft.com/office/drawing/2010/main" val="0"/>
              </a:ext>
            </a:extLst>
          </a:blip>
          <a:srcRect/>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3" cstate="screen">
            <a:alphaModFix/>
            <a:extLst>
              <a:ext uri="{28A0092B-C50C-407E-A947-70E740481C1C}">
                <a14:useLocalDpi xmlns:a14="http://schemas.microsoft.com/office/drawing/2010/main" val="0"/>
              </a:ext>
            </a:extLst>
          </a:blip>
          <a:srcRect/>
          <a:stretch/>
        </p:blipFill>
        <p:spPr>
          <a:xfrm>
            <a:off x="5029201" y="0"/>
            <a:ext cx="7157739" cy="6846590"/>
          </a:xfrm>
          <a:prstGeom prst="rect">
            <a:avLst/>
          </a:prstGeom>
          <a:ln w="12700">
            <a:miter lim="400000"/>
          </a:ln>
        </p:spPr>
      </p:pic>
    </p:spTree>
    <p:extLst>
      <p:ext uri="{BB962C8B-B14F-4D97-AF65-F5344CB8AC3E}">
        <p14:creationId xmlns:p14="http://schemas.microsoft.com/office/powerpoint/2010/main" val="315704410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p:nvPicPr>
        <p:blipFill rotWithShape="1">
          <a:blip r:embed="rId2" cstate="screen">
            <a:alphaModFix amt="80000"/>
            <a:extLst>
              <a:ext uri="{28A0092B-C50C-407E-A947-70E740481C1C}">
                <a14:useLocalDpi xmlns:a14="http://schemas.microsoft.com/office/drawing/2010/main" val="0"/>
              </a:ext>
            </a:extLst>
          </a:blip>
          <a:srcRect/>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p:nvPicPr>
        <p:blipFill rotWithShape="1">
          <a:blip r:embed="rId3" cstate="screen">
            <a:alphaModFix/>
            <a:extLst>
              <a:ext uri="{28A0092B-C50C-407E-A947-70E740481C1C}">
                <a14:useLocalDpi xmlns:a14="http://schemas.microsoft.com/office/drawing/2010/main" val="0"/>
              </a:ext>
            </a:extLst>
          </a:blip>
          <a:srcRect/>
          <a:stretch/>
        </p:blipFill>
        <p:spPr>
          <a:xfrm>
            <a:off x="5029201" y="0"/>
            <a:ext cx="7157739" cy="6846590"/>
          </a:xfrm>
          <a:prstGeom prst="rect">
            <a:avLst/>
          </a:prstGeom>
          <a:ln w="12700">
            <a:miter lim="400000"/>
          </a:ln>
        </p:spPr>
      </p:pic>
    </p:spTree>
    <p:extLst>
      <p:ext uri="{BB962C8B-B14F-4D97-AF65-F5344CB8AC3E}">
        <p14:creationId xmlns:p14="http://schemas.microsoft.com/office/powerpoint/2010/main" val="957636486"/>
      </p:ext>
    </p:extLst>
  </p:cSld>
  <p:clrMapOvr>
    <a:overrideClrMapping bg1="dk1" tx1="lt1" bg2="dk2" tx2="lt2" accent1="accent1" accent2="accent2" accent3="accent3" accent4="accent4" accent5="accent5" accent6="accent6" hlink="hlink" folHlink="folHlink"/>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screen">
            <a:grayscl/>
            <a:alphaModFix amt="10000"/>
            <a:extLst>
              <a:ext uri="{28A0092B-C50C-407E-A947-70E740481C1C}">
                <a14:useLocalDpi xmlns:a14="http://schemas.microsoft.com/office/drawing/2010/main" val="0"/>
              </a:ext>
            </a:extLst>
          </a:blip>
          <a:srcRect/>
          <a:stretch/>
        </p:blipFill>
        <p:spPr>
          <a:xfrm>
            <a:off x="4221"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3" cstate="screen">
            <a:grayscl/>
            <a:alphaModFix amt="25000"/>
            <a:extLst>
              <a:ext uri="{28A0092B-C50C-407E-A947-70E740481C1C}">
                <a14:useLocalDpi xmlns:a14="http://schemas.microsoft.com/office/drawing/2010/main" val="0"/>
              </a:ext>
            </a:extLst>
          </a:blip>
          <a:srcRect/>
          <a:stretch/>
        </p:blipFill>
        <p:spPr>
          <a:xfrm>
            <a:off x="5029201"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114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1" y="2704058"/>
            <a:ext cx="5029200" cy="724942"/>
          </a:xfrm>
          <a:noFill/>
          <a:ln>
            <a:noFill/>
          </a:ln>
        </p:spPr>
        <p:txBody>
          <a:bodyPr lIns="0" tIns="0" rIns="0" bIns="0" anchor="b" anchorCtr="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350" b="1" i="0" smtClean="0">
                <a:solidFill>
                  <a:schemeClr val="accent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r>
              <a:rPr lang="en-US" dirty="0">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1" y="3589873"/>
            <a:ext cx="5029200" cy="563872"/>
          </a:xfrm>
          <a:noFill/>
          <a:ln>
            <a:noFill/>
          </a:ln>
        </p:spPr>
        <p:txBody>
          <a:bodyPr lIns="0" tIns="0" rIns="0" bIns="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050" b="0" i="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dirty="0">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745142656"/>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screen">
            <a:grayscl/>
            <a:alphaModFix amt="5000"/>
            <a:extLst>
              <a:ext uri="{28A0092B-C50C-407E-A947-70E740481C1C}">
                <a14:useLocalDpi xmlns:a14="http://schemas.microsoft.com/office/drawing/2010/main" val="0"/>
              </a:ext>
            </a:extLst>
          </a:blip>
          <a:srcRect t="-251" r="-27"/>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3" cstate="screen">
            <a:grayscl/>
            <a:alphaModFix amt="10000"/>
            <a:extLst>
              <a:ext uri="{28A0092B-C50C-407E-A947-70E740481C1C}">
                <a14:useLocalDpi xmlns:a14="http://schemas.microsoft.com/office/drawing/2010/main" val="0"/>
              </a:ext>
            </a:extLst>
          </a:blip>
          <a:srcRect t="-251"/>
          <a:stretch/>
        </p:blipFill>
        <p:spPr>
          <a:xfrm rot="10800000">
            <a:off x="5029200" y="0"/>
            <a:ext cx="715941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1" y="2704058"/>
            <a:ext cx="5029200" cy="724942"/>
          </a:xfrm>
          <a:noFill/>
          <a:ln>
            <a:noFill/>
          </a:ln>
        </p:spPr>
        <p:txBody>
          <a:bodyPr lIns="0" tIns="0" rIns="0" bIns="0" anchor="b" anchorCtr="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350" b="1" i="0" smtClean="0">
                <a:solidFill>
                  <a:schemeClr val="accent2"/>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r>
              <a:rPr lang="en-US" dirty="0">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1" y="3589873"/>
            <a:ext cx="5029200" cy="563872"/>
          </a:xfrm>
          <a:noFill/>
          <a:ln>
            <a:noFill/>
          </a:ln>
        </p:spPr>
        <p:txBody>
          <a:bodyPr lIns="0" tIns="0" rIns="0" bIns="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050" b="0" i="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dirty="0">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167726678"/>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4"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1" y="2704058"/>
            <a:ext cx="5029200" cy="724942"/>
          </a:xfrm>
          <a:noFill/>
          <a:ln>
            <a:noFill/>
          </a:ln>
        </p:spPr>
        <p:txBody>
          <a:bodyPr lIns="0" tIns="0" rIns="0" bIns="0" anchor="b" anchorCtr="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350" b="1" i="0" smtClean="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r>
              <a:rPr lang="en-US" dirty="0">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1" y="3589873"/>
            <a:ext cx="5029200" cy="563872"/>
          </a:xfrm>
          <a:noFill/>
          <a:ln>
            <a:noFill/>
          </a:ln>
        </p:spPr>
        <p:txBody>
          <a:bodyPr lIns="0" tIns="0" rIns="0" bIns="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050" b="0" i="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dirty="0">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679466643"/>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2" y="4373262"/>
            <a:ext cx="7772399" cy="166199"/>
          </a:xfrm>
        </p:spPr>
        <p:txBody>
          <a:bodyPr lIns="0" tIns="0" rIns="0" bIns="0">
            <a:spAutoFit/>
          </a:bodyPr>
          <a:lstStyle>
            <a:lvl1pPr marL="0" indent="0" algn="l">
              <a:buNone/>
              <a:defRPr sz="12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Name and title of speaker</a:t>
            </a:r>
          </a:p>
        </p:txBody>
      </p:sp>
      <p:sp>
        <p:nvSpPr>
          <p:cNvPr id="2" name="Title 1"/>
          <p:cNvSpPr>
            <a:spLocks noGrp="1"/>
          </p:cNvSpPr>
          <p:nvPr>
            <p:ph type="title" hasCustomPrompt="1"/>
          </p:nvPr>
        </p:nvSpPr>
        <p:spPr>
          <a:xfrm>
            <a:off x="457202" y="1650323"/>
            <a:ext cx="7772399" cy="2581436"/>
          </a:xfrm>
          <a:prstGeom prst="rect">
            <a:avLst/>
          </a:prstGeom>
        </p:spPr>
        <p:txBody>
          <a:bodyPr lIns="0" tIns="0" rIns="0" bIns="0" anchor="b">
            <a:norm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6643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2" y="4373262"/>
            <a:ext cx="7772399" cy="166199"/>
          </a:xfrm>
        </p:spPr>
        <p:txBody>
          <a:bodyPr lIns="0" tIns="0" rIns="0" bIns="0">
            <a:spAutoFit/>
          </a:bodyPr>
          <a:lstStyle>
            <a:lvl1pPr marL="0" indent="0" algn="l">
              <a:buNone/>
              <a:defRPr sz="12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Name and title of speaker</a:t>
            </a:r>
          </a:p>
        </p:txBody>
      </p:sp>
      <p:sp>
        <p:nvSpPr>
          <p:cNvPr id="2" name="Title 1"/>
          <p:cNvSpPr>
            <a:spLocks noGrp="1"/>
          </p:cNvSpPr>
          <p:nvPr>
            <p:ph type="title" hasCustomPrompt="1"/>
          </p:nvPr>
        </p:nvSpPr>
        <p:spPr>
          <a:xfrm>
            <a:off x="457202" y="1650323"/>
            <a:ext cx="7772399" cy="2581436"/>
          </a:xfrm>
          <a:prstGeom prst="rect">
            <a:avLst/>
          </a:prstGeom>
        </p:spPr>
        <p:txBody>
          <a:bodyPr lIns="0" tIns="0" rIns="0" bIns="0" anchor="b">
            <a:norm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6184929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2" y="4373262"/>
            <a:ext cx="7772399" cy="166199"/>
          </a:xfrm>
        </p:spPr>
        <p:txBody>
          <a:bodyPr lIns="0" tIns="0" rIns="0" bIns="0">
            <a:spAutoFit/>
          </a:bodyPr>
          <a:lstStyle>
            <a:lvl1pPr marL="0" indent="0" algn="l">
              <a:buNone/>
              <a:defRPr sz="12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Name and title of speaker</a:t>
            </a:r>
          </a:p>
        </p:txBody>
      </p:sp>
      <p:sp>
        <p:nvSpPr>
          <p:cNvPr id="2" name="Title 1"/>
          <p:cNvSpPr>
            <a:spLocks noGrp="1"/>
          </p:cNvSpPr>
          <p:nvPr>
            <p:ph type="title" hasCustomPrompt="1"/>
          </p:nvPr>
        </p:nvSpPr>
        <p:spPr>
          <a:xfrm>
            <a:off x="457202" y="1650323"/>
            <a:ext cx="7772399" cy="2581436"/>
          </a:xfrm>
          <a:prstGeom prst="rect">
            <a:avLst/>
          </a:prstGeom>
        </p:spPr>
        <p:txBody>
          <a:bodyPr lIns="0" tIns="0" rIns="0" bIns="0" anchor="b">
            <a:norm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7820469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91053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385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2"/>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995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318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p:nvPicPr>
        <p:blipFill rotWithShape="1">
          <a:blip r:embed="rId2" cstate="screen">
            <a:grayscl/>
            <a:alphaModFix amt="10000"/>
            <a:extLst>
              <a:ext uri="{28A0092B-C50C-407E-A947-70E740481C1C}">
                <a14:useLocalDpi xmlns:a14="http://schemas.microsoft.com/office/drawing/2010/main" val="0"/>
              </a:ext>
            </a:extLst>
          </a:blip>
          <a:srcRect/>
          <a:stretch/>
        </p:blipFill>
        <p:spPr>
          <a:xfrm>
            <a:off x="4221"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p:nvPicPr>
        <p:blipFill rotWithShape="1">
          <a:blip r:embed="rId3" cstate="screen">
            <a:grayscl/>
            <a:alphaModFix amt="25000"/>
            <a:extLst>
              <a:ext uri="{28A0092B-C50C-407E-A947-70E740481C1C}">
                <a14:useLocalDpi xmlns:a14="http://schemas.microsoft.com/office/drawing/2010/main" val="0"/>
              </a:ext>
            </a:extLst>
          </a:blip>
          <a:srcRect/>
          <a:stretch/>
        </p:blipFill>
        <p:spPr>
          <a:xfrm>
            <a:off x="5029201"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114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1" y="2704058"/>
            <a:ext cx="5029200" cy="724942"/>
          </a:xfrm>
          <a:noFill/>
          <a:ln>
            <a:noFill/>
          </a:ln>
        </p:spPr>
        <p:txBody>
          <a:bodyPr lIns="0" tIns="0" rIns="0" bIns="0" anchor="b" anchorCtr="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350" b="1" i="0" smtClean="0">
                <a:solidFill>
                  <a:schemeClr val="accent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r>
              <a:rPr lang="en-US" dirty="0">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1" y="3589873"/>
            <a:ext cx="5029200" cy="563872"/>
          </a:xfrm>
          <a:noFill/>
          <a:ln>
            <a:noFill/>
          </a:ln>
        </p:spPr>
        <p:txBody>
          <a:bodyPr lIns="0" tIns="0" rIns="0" bIns="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050" b="0" i="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dirty="0">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06792582"/>
      </p:ext>
    </p:extLst>
  </p:cSld>
  <p:clrMapOvr>
    <a:overrideClrMapping bg1="dk1" tx1="lt1" bg2="dk2" tx2="lt2" accent1="accent1" accent2="accent2" accent3="accent3" accent4="accent4" accent5="accent5" accent6="accent6" hlink="hlink" folHlink="folHlink"/>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08760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8132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78143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324776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489766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48480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screen">
            <a:grayscl/>
            <a:alphaModFix amt="15000"/>
            <a:extLst>
              <a:ext uri="{28A0092B-C50C-407E-A947-70E740481C1C}">
                <a14:useLocalDpi xmlns:a14="http://schemas.microsoft.com/office/drawing/2010/main" val="0"/>
              </a:ext>
            </a:extLst>
          </a:blip>
          <a:srcRect/>
          <a:stretch/>
        </p:blipFill>
        <p:spPr>
          <a:xfrm>
            <a:off x="2110"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976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screen">
            <a:grayscl/>
            <a:alphaModFix amt="50000"/>
            <a:extLst>
              <a:ext uri="{28A0092B-C50C-407E-A947-70E740481C1C}">
                <a14:useLocalDpi xmlns:a14="http://schemas.microsoft.com/office/drawing/2010/main" val="0"/>
              </a:ext>
            </a:extLst>
          </a:blip>
          <a:srcRect/>
          <a:stretch/>
        </p:blipFill>
        <p:spPr>
          <a:xfrm>
            <a:off x="2111"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697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71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screen">
            <a:grayscl/>
            <a:alphaModFix amt="10000"/>
            <a:extLst>
              <a:ext uri="{28A0092B-C50C-407E-A947-70E740481C1C}">
                <a14:useLocalDpi xmlns:a14="http://schemas.microsoft.com/office/drawing/2010/main" val="0"/>
              </a:ext>
            </a:extLst>
          </a:blip>
          <a:srcRect/>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40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p:nvPicPr>
        <p:blipFill rotWithShape="1">
          <a:blip r:embed="rId2" cstate="screen">
            <a:grayscl/>
            <a:alphaModFix amt="5000"/>
            <a:extLst>
              <a:ext uri="{28A0092B-C50C-407E-A947-70E740481C1C}">
                <a14:useLocalDpi xmlns:a14="http://schemas.microsoft.com/office/drawing/2010/main" val="0"/>
              </a:ext>
            </a:extLst>
          </a:blip>
          <a:srcRect t="-251" r="-27"/>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p:nvPicPr>
        <p:blipFill rotWithShape="1">
          <a:blip r:embed="rId3" cstate="screen">
            <a:grayscl/>
            <a:alphaModFix amt="10000"/>
            <a:extLst>
              <a:ext uri="{28A0092B-C50C-407E-A947-70E740481C1C}">
                <a14:useLocalDpi xmlns:a14="http://schemas.microsoft.com/office/drawing/2010/main" val="0"/>
              </a:ext>
            </a:extLst>
          </a:blip>
          <a:srcRect t="-251"/>
          <a:stretch/>
        </p:blipFill>
        <p:spPr>
          <a:xfrm rot="10800000">
            <a:off x="5029200" y="0"/>
            <a:ext cx="715941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bg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1" y="2704058"/>
            <a:ext cx="5029200" cy="724942"/>
          </a:xfrm>
          <a:noFill/>
          <a:ln>
            <a:noFill/>
          </a:ln>
        </p:spPr>
        <p:txBody>
          <a:bodyPr lIns="0" tIns="0" rIns="0" bIns="0" anchor="b" anchorCtr="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350" b="1" i="0" smtClean="0">
                <a:solidFill>
                  <a:schemeClr val="accent2"/>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r>
              <a:rPr lang="en-US" dirty="0">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1" y="3589873"/>
            <a:ext cx="5029200" cy="563872"/>
          </a:xfrm>
          <a:noFill/>
          <a:ln>
            <a:noFill/>
          </a:ln>
        </p:spPr>
        <p:txBody>
          <a:bodyPr lIns="0" tIns="0" rIns="0" bIns="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050" b="0" i="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dirty="0">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21265870"/>
      </p:ext>
    </p:extLst>
  </p:cSld>
  <p:clrMapOvr>
    <a:overrideClrMapping bg1="dk1" tx1="lt1" bg2="dk2" tx2="lt2" accent1="accent1" accent2="accent2" accent3="accent3" accent4="accent4" accent5="accent5" accent6="accent6" hlink="hlink" folHlink="folHlink"/>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screen">
            <a:grayscl/>
            <a:alphaModFix amt="20000"/>
            <a:extLst>
              <a:ext uri="{28A0092B-C50C-407E-A947-70E740481C1C}">
                <a14:useLocalDpi xmlns:a14="http://schemas.microsoft.com/office/drawing/2010/main" val="0"/>
              </a:ext>
            </a:extLst>
          </a:blip>
          <a:srcRect/>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309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2"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9181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1" y="0"/>
            <a:ext cx="49913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9"/>
            <a:ext cx="6287061"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526951"/>
            <a:ext cx="6287061"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2"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90"/>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28557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1" y="0"/>
            <a:ext cx="49913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9"/>
            <a:ext cx="6287061" cy="424732"/>
          </a:xfrm>
        </p:spPr>
        <p:txBody>
          <a:bodyPr wrap="square" lIns="0" tIns="91440" rIns="0" bIns="0" anchor="t" anchorCtr="0">
            <a:spAutoFit/>
          </a:bodyPr>
          <a:lstStyle>
            <a:lvl1pPr>
              <a:defRPr sz="2400" b="0" i="0">
                <a:solidFill>
                  <a:schemeClr val="accent2"/>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526951"/>
            <a:ext cx="6287061"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2"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90"/>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38566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2"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9061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2"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19122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2"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17847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2"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98837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2"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4" y="1862827"/>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7" y="2174218"/>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5"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5"/>
            <a:ext cx="285915"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5"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6" y="2697922"/>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4"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5"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9"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20" y="2048053"/>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5"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80" y="1584137"/>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7" y="1807827"/>
            <a:ext cx="440875"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5"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5"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8"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2"/>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209032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2" y="5882003"/>
            <a:ext cx="8264439" cy="332399"/>
          </a:xfrm>
          <a:prstGeom prst="rect">
            <a:avLst/>
          </a:prstGeom>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600" b="0" i="0" u="none" strike="noStrike" kern="1200" cap="none" spc="0" normalizeH="0" baseline="0" noProof="0" dirty="0">
                <a:ln>
                  <a:noFill/>
                </a:ln>
                <a:solidFill>
                  <a:srgbClr val="2B303A"/>
                </a:solidFill>
                <a:effectLst/>
                <a:uLnTx/>
                <a:uFillTx/>
                <a:latin typeface="Arial" panose="020B0604020202020204" pitchFamily="34" charset="0"/>
                <a:ea typeface="+mn-ea"/>
                <a:cs typeface="+mn-cs"/>
              </a:rPr>
              <a:t>The information provided here is of a general nature and is not intended to address the specific circumstances of any individual or entity. In specific circumstances, the services of a professional should be sought. Tax information, if any, contained in this communication was not intended or written to be used by any person for the purpose of avoiding penalties, nor should such information be construed as an opinion upon which any person may rely. The intended recipients of this communication and any attachments are not subject to any limitation on the disclosure of the tax treatment or tax structure of any transaction or matter that is the subject of this communication and any attachments. Baker Tilly US, LLP, trading as Baker Tilly, is a member of the global network of Baker Tilly International Ltd., the members of which are separate and independent legal entities. © 2022 Baker Tilly US, LLP</a:t>
            </a:r>
          </a:p>
        </p:txBody>
      </p:sp>
      <p:pic>
        <p:nvPicPr>
          <p:cNvPr id="5" name="Image" descr="Image">
            <a:extLst>
              <a:ext uri="{FF2B5EF4-FFF2-40B4-BE49-F238E27FC236}">
                <a16:creationId xmlns:a16="http://schemas.microsoft.com/office/drawing/2014/main" id="{C455076A-875E-D7D7-6ABA-8E9B9A9BB2FA}"/>
              </a:ext>
            </a:extLst>
          </p:cNvPr>
          <p:cNvPicPr>
            <a:picLocks noChangeAspect="1"/>
          </p:cNvPicPr>
          <p:nvPr userDrawn="1"/>
        </p:nvPicPr>
        <p:blipFill>
          <a:blip r:embed="rId3"/>
          <a:stretch>
            <a:fillRect/>
          </a:stretch>
        </p:blipFill>
        <p:spPr>
          <a:xfrm>
            <a:off x="9896595" y="5918805"/>
            <a:ext cx="1828800" cy="480392"/>
          </a:xfrm>
          <a:prstGeom prst="rect">
            <a:avLst/>
          </a:prstGeom>
          <a:ln w="12700">
            <a:miter lim="400000"/>
          </a:ln>
        </p:spPr>
      </p:pic>
    </p:spTree>
    <p:extLst>
      <p:ext uri="{BB962C8B-B14F-4D97-AF65-F5344CB8AC3E}">
        <p14:creationId xmlns:p14="http://schemas.microsoft.com/office/powerpoint/2010/main" val="321287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0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634"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83577"/>
            <a:ext cx="4368800" cy="145424"/>
          </a:xfrm>
        </p:spPr>
        <p:txBody>
          <a:bodyPr lIns="0" tIns="0" rIns="0" bIns="0" anchor="b" anchorCtr="0">
            <a:spAutoFit/>
          </a:bodyPr>
          <a:lstStyle>
            <a:lvl1pPr>
              <a:defRPr sz="1050" b="1" i="0" spc="15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659155"/>
          </a:xfrm>
        </p:spPr>
        <p:txBody>
          <a:bodyPr lIns="0" tIns="182880" rIns="0" bIns="0">
            <a:spAutoFit/>
          </a:bodyPr>
          <a:lstStyle>
            <a:lvl1pPr marL="0" indent="0" algn="l" defTabSz="685800" rtl="0" eaLnBrk="1" latinLnBrk="0" hangingPunct="1">
              <a:lnSpc>
                <a:spcPts val="3675"/>
              </a:lnSpc>
              <a:spcBef>
                <a:spcPts val="750"/>
              </a:spcBef>
              <a:buFont typeface="Arial" panose="020B0604020202020204" pitchFamily="34" charset="0"/>
              <a:buNone/>
              <a:defRPr lang="en-US" sz="3300" b="0" i="0" kern="1200" dirty="0">
                <a:solidFill>
                  <a:schemeClr val="tx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1" y="2704058"/>
            <a:ext cx="5029200" cy="724942"/>
          </a:xfrm>
          <a:noFill/>
          <a:ln>
            <a:noFill/>
          </a:ln>
        </p:spPr>
        <p:txBody>
          <a:bodyPr lIns="0" tIns="0" rIns="0" bIns="0" anchor="b" anchorCtr="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350" b="1" i="0" smtClean="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r>
              <a:rPr lang="en-US" dirty="0">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1" y="3589873"/>
            <a:ext cx="5029200" cy="563872"/>
          </a:xfrm>
          <a:noFill/>
          <a:ln>
            <a:noFill/>
          </a:ln>
        </p:spPr>
        <p:txBody>
          <a:bodyPr lIns="0" tIns="0" rIns="0" bIns="0">
            <a:spAutoFit/>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lang="en-US" sz="1050" b="0" i="0">
                <a:solidFill>
                  <a:schemeClr val="bg1"/>
                </a:solidFill>
                <a:effectLst/>
                <a:latin typeface="Arial" panose="020B0604020202020204" pitchFamily="34" charset="0"/>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lang="en-US" dirty="0">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559274477"/>
      </p:ext>
    </p:extLst>
  </p:cSld>
  <p:clrMapOvr>
    <a:overrideClrMapping bg1="dk1" tx1="lt1" bg2="dk2" tx2="lt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2" y="4373262"/>
            <a:ext cx="7772399" cy="166199"/>
          </a:xfrm>
        </p:spPr>
        <p:txBody>
          <a:bodyPr lIns="0" tIns="0" rIns="0" bIns="0">
            <a:spAutoFit/>
          </a:bodyPr>
          <a:lstStyle>
            <a:lvl1pPr marL="0" indent="0" algn="l">
              <a:buNone/>
              <a:defRPr sz="12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Name and title of speaker</a:t>
            </a:r>
          </a:p>
        </p:txBody>
      </p:sp>
      <p:sp>
        <p:nvSpPr>
          <p:cNvPr id="2" name="Title 1"/>
          <p:cNvSpPr>
            <a:spLocks noGrp="1"/>
          </p:cNvSpPr>
          <p:nvPr>
            <p:ph type="title" hasCustomPrompt="1"/>
          </p:nvPr>
        </p:nvSpPr>
        <p:spPr>
          <a:xfrm>
            <a:off x="457202" y="1650323"/>
            <a:ext cx="7772399" cy="2581436"/>
          </a:xfrm>
          <a:prstGeom prst="rect">
            <a:avLst/>
          </a:prstGeom>
        </p:spPr>
        <p:txBody>
          <a:bodyPr lIns="0" tIns="0" rIns="0" bIns="0" anchor="b">
            <a:norm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7932733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2" y="4373262"/>
            <a:ext cx="7772399" cy="166199"/>
          </a:xfrm>
        </p:spPr>
        <p:txBody>
          <a:bodyPr lIns="0" tIns="0" rIns="0" bIns="0">
            <a:spAutoFit/>
          </a:bodyPr>
          <a:lstStyle>
            <a:lvl1pPr marL="0" indent="0" algn="l">
              <a:buNone/>
              <a:defRPr sz="12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Name and title of speaker</a:t>
            </a:r>
          </a:p>
        </p:txBody>
      </p:sp>
      <p:sp>
        <p:nvSpPr>
          <p:cNvPr id="2" name="Title 1"/>
          <p:cNvSpPr>
            <a:spLocks noGrp="1"/>
          </p:cNvSpPr>
          <p:nvPr>
            <p:ph type="title" hasCustomPrompt="1"/>
          </p:nvPr>
        </p:nvSpPr>
        <p:spPr>
          <a:xfrm>
            <a:off x="457202" y="1650323"/>
            <a:ext cx="7772399" cy="2581436"/>
          </a:xfrm>
          <a:prstGeom prst="rect">
            <a:avLst/>
          </a:prstGeom>
        </p:spPr>
        <p:txBody>
          <a:bodyPr lIns="0" tIns="0" rIns="0" bIns="0" anchor="b">
            <a:norm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6165886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2" y="4373262"/>
            <a:ext cx="7772399" cy="166199"/>
          </a:xfrm>
        </p:spPr>
        <p:txBody>
          <a:bodyPr lIns="0" tIns="0" rIns="0" bIns="0">
            <a:spAutoFit/>
          </a:bodyPr>
          <a:lstStyle>
            <a:lvl1pPr marL="0" indent="0" algn="l">
              <a:buNone/>
              <a:defRPr sz="1200" b="0" i="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Name and title of speaker</a:t>
            </a:r>
          </a:p>
        </p:txBody>
      </p:sp>
      <p:sp>
        <p:nvSpPr>
          <p:cNvPr id="2" name="Title 1"/>
          <p:cNvSpPr>
            <a:spLocks noGrp="1"/>
          </p:cNvSpPr>
          <p:nvPr>
            <p:ph type="title" hasCustomPrompt="1"/>
          </p:nvPr>
        </p:nvSpPr>
        <p:spPr>
          <a:xfrm>
            <a:off x="457202" y="1650323"/>
            <a:ext cx="7772399" cy="2581436"/>
          </a:xfrm>
          <a:prstGeom prst="rect">
            <a:avLst/>
          </a:prstGeom>
        </p:spPr>
        <p:txBody>
          <a:bodyPr lIns="0" tIns="0" rIns="0" bIns="0" anchor="b">
            <a:norm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38722923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203561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15" name="Picture 14" descr="A picture containing text, clipart&#10;&#10;Description automatically generated">
            <a:extLst>
              <a:ext uri="{FF2B5EF4-FFF2-40B4-BE49-F238E27FC236}">
                <a16:creationId xmlns:a16="http://schemas.microsoft.com/office/drawing/2014/main" id="{9D1DA064-EB04-8D5D-ECB5-55462E0D2E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2745114007"/>
      </p:ext>
    </p:extLst>
  </p:cSld>
  <p:clrMapOvr>
    <a:overrideClrMapping bg1="dk1" tx1="lt1" bg2="dk2" tx2="lt2" accent1="accent1" accent2="accent2" accent3="accent3" accent4="accent4" accent5="accent5" accent6="accent6" hlink="hlink" folHlink="folHlink"/>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0759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2"/>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474830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413300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891483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063457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49244053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9086328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00239530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2"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98880609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p:nvPicPr>
        <p:blipFill>
          <a:blip r:embed="rId2" cstate="screen">
            <a:grayscl/>
            <a:alphaModFix amt="15000"/>
            <a:extLst>
              <a:ext uri="{28A0092B-C50C-407E-A947-70E740481C1C}">
                <a14:useLocalDpi xmlns:a14="http://schemas.microsoft.com/office/drawing/2010/main" val="0"/>
              </a:ext>
            </a:extLst>
          </a:blip>
          <a:srcRect/>
          <a:stretch/>
        </p:blipFill>
        <p:spPr>
          <a:xfrm>
            <a:off x="2110"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0894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p:nvPicPr>
        <p:blipFill>
          <a:blip r:embed="rId2" cstate="screen">
            <a:alphaModFix/>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76400" y="472482"/>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8" name="Picture 7" descr="A picture containing text, clipart&#10;&#10;Description automatically generated">
            <a:extLst>
              <a:ext uri="{FF2B5EF4-FFF2-40B4-BE49-F238E27FC236}">
                <a16:creationId xmlns:a16="http://schemas.microsoft.com/office/drawing/2014/main" id="{495BC0A4-205E-EAA8-E11B-51D6CA0DD29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306929292"/>
      </p:ext>
    </p:extLst>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p:nvPicPr>
        <p:blipFill>
          <a:blip r:embed="rId2" cstate="screen">
            <a:grayscl/>
            <a:alphaModFix amt="50000"/>
            <a:extLst>
              <a:ext uri="{28A0092B-C50C-407E-A947-70E740481C1C}">
                <a14:useLocalDpi xmlns:a14="http://schemas.microsoft.com/office/drawing/2010/main" val="0"/>
              </a:ext>
            </a:extLst>
          </a:blip>
          <a:srcRect/>
          <a:stretch/>
        </p:blipFill>
        <p:spPr>
          <a:xfrm>
            <a:off x="2111"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10672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418765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p:nvPicPr>
        <p:blipFill>
          <a:blip r:embed="rId2" cstate="screen">
            <a:grayscl/>
            <a:alphaModFix amt="10000"/>
            <a:extLst>
              <a:ext uri="{28A0092B-C50C-407E-A947-70E740481C1C}">
                <a14:useLocalDpi xmlns:a14="http://schemas.microsoft.com/office/drawing/2010/main" val="0"/>
              </a:ext>
            </a:extLst>
          </a:blip>
          <a:srcRect/>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022798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p:nvPicPr>
        <p:blipFill>
          <a:blip r:embed="rId2" cstate="screen">
            <a:grayscl/>
            <a:alphaModFix amt="20000"/>
            <a:extLst>
              <a:ext uri="{28A0092B-C50C-407E-A947-70E740481C1C}">
                <a14:useLocalDpi xmlns:a14="http://schemas.microsoft.com/office/drawing/2010/main" val="0"/>
              </a:ext>
            </a:extLst>
          </a:blip>
          <a:srcRect/>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590692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2"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83020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p:nvSpPr>
        <p:spPr>
          <a:xfrm>
            <a:off x="7200621" y="0"/>
            <a:ext cx="49913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9"/>
            <a:ext cx="6287061"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526951"/>
            <a:ext cx="6287061"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2"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90"/>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5819129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p:nvSpPr>
        <p:spPr>
          <a:xfrm>
            <a:off x="7200621" y="0"/>
            <a:ext cx="49913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9"/>
            <a:ext cx="6287061" cy="424732"/>
          </a:xfrm>
        </p:spPr>
        <p:txBody>
          <a:bodyPr wrap="square" lIns="0" tIns="91440" rIns="0" bIns="0" anchor="t" anchorCtr="0">
            <a:spAutoFit/>
          </a:bodyPr>
          <a:lstStyle>
            <a:lvl1pPr>
              <a:defRPr sz="2400" b="0" i="0">
                <a:solidFill>
                  <a:schemeClr val="accent2"/>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526951"/>
            <a:ext cx="6287061"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2"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90"/>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62614074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p:nvSpPr>
        <p:spPr>
          <a:xfrm>
            <a:off x="2"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58775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p:nvSpPr>
        <p:spPr>
          <a:xfrm>
            <a:off x="2"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03737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p:nvSpPr>
        <p:spPr>
          <a:xfrm>
            <a:off x="2"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84924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7" name="Picture 6" descr="A picture containing text, clipart&#10;&#10;Description automatically generated">
            <a:extLst>
              <a:ext uri="{FF2B5EF4-FFF2-40B4-BE49-F238E27FC236}">
                <a16:creationId xmlns:a16="http://schemas.microsoft.com/office/drawing/2014/main" id="{99D10DEF-DBC6-BF0D-36F5-3A6C147A38D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2365462116"/>
      </p:ext>
    </p:extLst>
  </p:cSld>
  <p:clrMapOvr>
    <a:overrideClrMapping bg1="dk1" tx1="lt1" bg2="dk2" tx2="lt2" accent1="accent1" accent2="accent2" accent3="accent3" accent4="accent4" accent5="accent5" accent6="accent6" hlink="hlink" folHlink="folHlink"/>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p:nvSpPr>
        <p:spPr>
          <a:xfrm>
            <a:off x="2"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1"/>
            <a:ext cx="6743421" cy="332399"/>
          </a:xfrm>
        </p:spPr>
        <p:txBody>
          <a:bodyPr lIns="0" tIns="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533473"/>
            <a:ext cx="6743421" cy="191591"/>
          </a:xfrm>
        </p:spPr>
        <p:txBody>
          <a:bodyPr wrap="square" lIns="0" tIns="0" rIns="0" bIns="4572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2" y="1791145"/>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966780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p:nvPicPr>
        <p:blipFill>
          <a:blip r:embed="rId3"/>
          <a:stretch>
            <a:fillRect/>
          </a:stretch>
        </p:blipFill>
        <p:spPr>
          <a:xfrm>
            <a:off x="2381832"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p:nvPicPr>
        <p:blipFill>
          <a:blip r:embed="rId3"/>
          <a:stretch>
            <a:fillRect/>
          </a:stretch>
        </p:blipFill>
        <p:spPr>
          <a:xfrm>
            <a:off x="2288414" y="1862827"/>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p:nvPicPr>
        <p:blipFill>
          <a:blip r:embed="rId3"/>
          <a:stretch>
            <a:fillRect/>
          </a:stretch>
        </p:blipFill>
        <p:spPr>
          <a:xfrm>
            <a:off x="318157" y="2174218"/>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p:nvPicPr>
        <p:blipFill>
          <a:blip r:embed="rId3"/>
          <a:stretch>
            <a:fillRect/>
          </a:stretch>
        </p:blipFill>
        <p:spPr>
          <a:xfrm>
            <a:off x="383265"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p:nvPicPr>
        <p:blipFill>
          <a:blip r:embed="rId3"/>
          <a:stretch>
            <a:fillRect/>
          </a:stretch>
        </p:blipFill>
        <p:spPr>
          <a:xfrm>
            <a:off x="1161743" y="2740385"/>
            <a:ext cx="285915"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p:nvPicPr>
        <p:blipFill>
          <a:blip r:embed="rId3"/>
          <a:stretch>
            <a:fillRect/>
          </a:stretch>
        </p:blipFill>
        <p:spPr>
          <a:xfrm>
            <a:off x="1282015"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p:nvPicPr>
        <p:blipFill>
          <a:blip r:embed="rId3"/>
          <a:stretch>
            <a:fillRect/>
          </a:stretch>
        </p:blipFill>
        <p:spPr>
          <a:xfrm>
            <a:off x="454036" y="2697922"/>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p:nvPicPr>
        <p:blipFill>
          <a:blip r:embed="rId3"/>
          <a:stretch>
            <a:fillRect/>
          </a:stretch>
        </p:blipFill>
        <p:spPr>
          <a:xfrm>
            <a:off x="2424294"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p:nvPicPr>
        <p:blipFill>
          <a:blip r:embed="rId4"/>
          <a:stretch>
            <a:fillRect/>
          </a:stretch>
        </p:blipFill>
        <p:spPr>
          <a:xfrm>
            <a:off x="1161743" y="2191202"/>
            <a:ext cx="285915"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p:nvPicPr>
        <p:blipFill>
          <a:blip r:embed="rId4"/>
          <a:stretch>
            <a:fillRect/>
          </a:stretch>
        </p:blipFill>
        <p:spPr>
          <a:xfrm>
            <a:off x="2219079"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p:nvPicPr>
        <p:blipFill>
          <a:blip r:embed="rId4"/>
          <a:stretch>
            <a:fillRect/>
          </a:stretch>
        </p:blipFill>
        <p:spPr>
          <a:xfrm>
            <a:off x="2546020" y="2048053"/>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p:nvPicPr>
        <p:blipFill>
          <a:blip r:embed="rId4"/>
          <a:stretch>
            <a:fillRect/>
          </a:stretch>
        </p:blipFill>
        <p:spPr>
          <a:xfrm>
            <a:off x="5261728" y="1704622"/>
            <a:ext cx="285915"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p:nvPicPr>
        <p:blipFill>
          <a:blip r:embed="rId4"/>
          <a:stretch>
            <a:fillRect/>
          </a:stretch>
        </p:blipFill>
        <p:spPr>
          <a:xfrm>
            <a:off x="5128380" y="1584137"/>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p:nvPicPr>
        <p:blipFill>
          <a:blip r:embed="rId4"/>
          <a:stretch>
            <a:fillRect/>
          </a:stretch>
        </p:blipFill>
        <p:spPr>
          <a:xfrm>
            <a:off x="5941177" y="1807827"/>
            <a:ext cx="440875"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p:nvPicPr>
        <p:blipFill>
          <a:blip r:embed="rId4"/>
          <a:stretch>
            <a:fillRect/>
          </a:stretch>
        </p:blipFill>
        <p:spPr>
          <a:xfrm>
            <a:off x="2304351" y="5851507"/>
            <a:ext cx="440875"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p:nvPicPr>
        <p:blipFill>
          <a:blip r:embed="rId4"/>
          <a:stretch>
            <a:fillRect/>
          </a:stretch>
        </p:blipFill>
        <p:spPr>
          <a:xfrm>
            <a:off x="11240305" y="6025497"/>
            <a:ext cx="440875"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p:nvPicPr>
        <p:blipFill>
          <a:blip r:embed="rId4"/>
          <a:stretch>
            <a:fillRect/>
          </a:stretch>
        </p:blipFill>
        <p:spPr>
          <a:xfrm>
            <a:off x="11626968"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accent1"/>
                </a:solidFill>
                <a:latin typeface="Arial Black" panose="020B0604020202020204" pitchFamily="34" charset="0"/>
                <a:cs typeface="Arial Black" panose="020B0604020202020204" pitchFamily="34" charset="0"/>
              </a:defRPr>
            </a:lvl1pPr>
          </a:lstStyle>
          <a:p>
            <a:r>
              <a:rPr lang="en-US" dirty="0"/>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2"/>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26105107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p:nvSpPr>
        <p:spPr>
          <a:xfrm>
            <a:off x="457202" y="5882003"/>
            <a:ext cx="8264439" cy="332399"/>
          </a:xfrm>
          <a:prstGeom prst="rect">
            <a:avLst/>
          </a:prstGeom>
        </p:spPr>
        <p:txBody>
          <a:bodyPr wrap="square" lIns="0" tIns="0" rIns="0" bIns="0">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600" b="0" i="0" u="none" strike="noStrike" kern="1200" cap="none" spc="0" normalizeH="0" baseline="0" noProof="0" dirty="0">
                <a:ln>
                  <a:noFill/>
                </a:ln>
                <a:solidFill>
                  <a:srgbClr val="2B303A"/>
                </a:solidFill>
                <a:effectLst/>
                <a:uLnTx/>
                <a:uFillTx/>
                <a:latin typeface="Arial" panose="020B0604020202020204" pitchFamily="34" charset="0"/>
                <a:ea typeface="+mn-ea"/>
                <a:cs typeface="+mn-cs"/>
              </a:rPr>
              <a:t>The information provided here is of a general nature and is not intended to address the specific circumstances of any individual or entity. In specific circumstances, the services of a professional should be sought. Tax information, if any, contained in this communication was not intended or written to be used by any person for the purpose of avoiding penalties, nor should such information be construed as an opinion upon which any person may rely. The intended recipients of this communication and any attachments are not subject to any limitation on the disclosure of the tax treatment or tax structure of any transaction or matter that is the subject of this communication and any attachments. Baker Tilly US, LLP, trading as Baker Tilly, is a member of the global network of Baker Tilly International Ltd., the members of which are separate and independent legal entities. © 2022 Baker Tilly US, LLP</a:t>
            </a:r>
          </a:p>
        </p:txBody>
      </p:sp>
      <p:pic>
        <p:nvPicPr>
          <p:cNvPr id="5" name="Image" descr="Image">
            <a:extLst>
              <a:ext uri="{FF2B5EF4-FFF2-40B4-BE49-F238E27FC236}">
                <a16:creationId xmlns:a16="http://schemas.microsoft.com/office/drawing/2014/main" id="{C455076A-875E-D7D7-6ABA-8E9B9A9BB2FA}"/>
              </a:ext>
            </a:extLst>
          </p:cNvPr>
          <p:cNvPicPr>
            <a:picLocks noChangeAspect="1"/>
          </p:cNvPicPr>
          <p:nvPr/>
        </p:nvPicPr>
        <p:blipFill>
          <a:blip r:embed="rId3"/>
          <a:stretch>
            <a:fillRect/>
          </a:stretch>
        </p:blipFill>
        <p:spPr>
          <a:xfrm>
            <a:off x="9896595" y="5918805"/>
            <a:ext cx="1828800" cy="480392"/>
          </a:xfrm>
          <a:prstGeom prst="rect">
            <a:avLst/>
          </a:prstGeom>
          <a:ln w="12700">
            <a:miter lim="400000"/>
          </a:ln>
        </p:spPr>
      </p:pic>
    </p:spTree>
    <p:extLst>
      <p:ext uri="{BB962C8B-B14F-4D97-AF65-F5344CB8AC3E}">
        <p14:creationId xmlns:p14="http://schemas.microsoft.com/office/powerpoint/2010/main" val="718284377"/>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0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_single - bl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8832" y="838200"/>
            <a:ext cx="10674011" cy="914400"/>
          </a:xfrm>
          <a:prstGeom prst="rect">
            <a:avLst/>
          </a:prstGeom>
        </p:spPr>
        <p:txBody>
          <a:bodyPr lIns="0" tIns="0" rIns="0" bIns="0" anchor="t">
            <a:normAutofit/>
          </a:bodyPr>
          <a:lstStyle>
            <a:lvl1pPr algn="l">
              <a:lnSpc>
                <a:spcPct val="100000"/>
              </a:lnSpc>
              <a:defRPr sz="2100" spc="-15" baseline="0">
                <a:solidFill>
                  <a:schemeClr val="tx1">
                    <a:lumMod val="75000"/>
                    <a:lumOff val="25000"/>
                  </a:schemeClr>
                </a:solidFill>
                <a:latin typeface="Roboto" panose="02000000000000000000" pitchFamily="2" charset="0"/>
                <a:ea typeface="Roboto" panose="02000000000000000000" pitchFamily="2" charset="0"/>
              </a:defRPr>
            </a:lvl1pPr>
          </a:lstStyle>
          <a:p>
            <a:r>
              <a:rPr lang="en-US" dirty="0"/>
              <a:t>Click to edit title style</a:t>
            </a:r>
          </a:p>
        </p:txBody>
      </p:sp>
      <p:sp>
        <p:nvSpPr>
          <p:cNvPr id="8" name="Content Placeholder 3">
            <a:extLst>
              <a:ext uri="{FF2B5EF4-FFF2-40B4-BE49-F238E27FC236}">
                <a16:creationId xmlns:a16="http://schemas.microsoft.com/office/drawing/2014/main" id="{157E6A1C-F736-4C9D-95CD-3EF9A6E02B4B}"/>
              </a:ext>
            </a:extLst>
          </p:cNvPr>
          <p:cNvSpPr>
            <a:spLocks noGrp="1"/>
          </p:cNvSpPr>
          <p:nvPr>
            <p:ph sz="quarter" idx="10"/>
          </p:nvPr>
        </p:nvSpPr>
        <p:spPr>
          <a:xfrm>
            <a:off x="618833" y="1828800"/>
            <a:ext cx="10674011" cy="4343400"/>
          </a:xfrm>
          <a:noFill/>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Graphic 5">
            <a:extLst>
              <a:ext uri="{FF2B5EF4-FFF2-40B4-BE49-F238E27FC236}">
                <a16:creationId xmlns:a16="http://schemas.microsoft.com/office/drawing/2014/main" id="{44ADBCC3-760F-4368-941A-9815CBC445B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307" y="402366"/>
            <a:ext cx="1609823" cy="523407"/>
          </a:xfrm>
          <a:prstGeom prst="rect">
            <a:avLst/>
          </a:prstGeom>
        </p:spPr>
      </p:pic>
      <p:sp>
        <p:nvSpPr>
          <p:cNvPr id="7" name="Rectangle 6"/>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867513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Cover 1">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8" name="Picture Placeholder 8">
            <a:extLst>
              <a:ext uri="{FF2B5EF4-FFF2-40B4-BE49-F238E27FC236}">
                <a16:creationId xmlns:a16="http://schemas.microsoft.com/office/drawing/2014/main" id="{84C3A831-F572-461E-ACF3-9E0C363CC29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241" y="7751"/>
            <a:ext cx="12173267" cy="3944319"/>
          </a:xfrm>
          <a:prstGeom prst="rect">
            <a:avLst/>
          </a:prstGeom>
        </p:spPr>
      </p:pic>
      <p:sp>
        <p:nvSpPr>
          <p:cNvPr id="19" name="Rectangle 18">
            <a:extLst>
              <a:ext uri="{FF2B5EF4-FFF2-40B4-BE49-F238E27FC236}">
                <a16:creationId xmlns:a16="http://schemas.microsoft.com/office/drawing/2014/main" id="{397C8194-7273-4EEF-B014-EEE73117FE3A}"/>
              </a:ext>
            </a:extLst>
          </p:cNvPr>
          <p:cNvSpPr/>
          <p:nvPr userDrawn="1"/>
        </p:nvSpPr>
        <p:spPr>
          <a:xfrm>
            <a:off x="0" y="3952069"/>
            <a:ext cx="12192000" cy="289818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3949829"/>
            <a:ext cx="12192000" cy="290353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15" name="Rectangle 14"/>
          <p:cNvSpPr/>
          <p:nvPr userDrawn="1"/>
        </p:nvSpPr>
        <p:spPr>
          <a:xfrm>
            <a:off x="5801974" y="3949831"/>
            <a:ext cx="742951" cy="102393"/>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16" name="Title 1"/>
          <p:cNvSpPr>
            <a:spLocks noGrp="1"/>
          </p:cNvSpPr>
          <p:nvPr>
            <p:ph type="ctrTitle" hasCustomPrompt="1"/>
          </p:nvPr>
        </p:nvSpPr>
        <p:spPr>
          <a:xfrm>
            <a:off x="1806516" y="4360557"/>
            <a:ext cx="8733864" cy="697116"/>
          </a:xfrm>
          <a:prstGeom prst="rect">
            <a:avLst/>
          </a:prstGeom>
        </p:spPr>
        <p:txBody>
          <a:bodyPr lIns="0" tIns="0" rIns="0" bIns="0" anchor="t"/>
          <a:lstStyle>
            <a:lvl1pPr algn="ctr">
              <a:lnSpc>
                <a:spcPct val="100000"/>
              </a:lnSpc>
              <a:defRPr sz="2700" b="0" spc="-15" baseline="0">
                <a:solidFill>
                  <a:schemeClr val="bg2"/>
                </a:solidFill>
                <a:latin typeface="Roboto" panose="02000000000000000000" pitchFamily="2" charset="0"/>
                <a:ea typeface="Roboto" panose="02000000000000000000" pitchFamily="2" charset="0"/>
              </a:defRPr>
            </a:lvl1pPr>
          </a:lstStyle>
          <a:p>
            <a:r>
              <a:rPr lang="en-US" dirty="0"/>
              <a:t>[Title]</a:t>
            </a:r>
          </a:p>
        </p:txBody>
      </p:sp>
      <p:sp>
        <p:nvSpPr>
          <p:cNvPr id="6" name="Text Placeholder 5"/>
          <p:cNvSpPr>
            <a:spLocks noGrp="1"/>
          </p:cNvSpPr>
          <p:nvPr>
            <p:ph type="body" sz="quarter" idx="11" hasCustomPrompt="1"/>
          </p:nvPr>
        </p:nvSpPr>
        <p:spPr>
          <a:xfrm>
            <a:off x="4573248" y="5867400"/>
            <a:ext cx="3200400" cy="304800"/>
          </a:xfrm>
        </p:spPr>
        <p:txBody>
          <a:bodyPr/>
          <a:lstStyle>
            <a:lvl1pPr algn="ctr">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sp>
        <p:nvSpPr>
          <p:cNvPr id="11" name="Text Placeholder 5">
            <a:extLst>
              <a:ext uri="{FF2B5EF4-FFF2-40B4-BE49-F238E27FC236}">
                <a16:creationId xmlns:a16="http://schemas.microsoft.com/office/drawing/2014/main" id="{7910B385-6EE5-4574-96B2-75A5DA4ACFCF}"/>
              </a:ext>
            </a:extLst>
          </p:cNvPr>
          <p:cNvSpPr>
            <a:spLocks noGrp="1"/>
          </p:cNvSpPr>
          <p:nvPr>
            <p:ph type="body" sz="quarter" idx="12" hasCustomPrompt="1"/>
          </p:nvPr>
        </p:nvSpPr>
        <p:spPr>
          <a:xfrm>
            <a:off x="1806516" y="5096691"/>
            <a:ext cx="8733864" cy="304800"/>
          </a:xfrm>
        </p:spPr>
        <p:txBody>
          <a:bodyPr/>
          <a:lstStyle>
            <a:lvl1pPr algn="ctr">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2" name="Rectangle 11">
            <a:extLst>
              <a:ext uri="{FF2B5EF4-FFF2-40B4-BE49-F238E27FC236}">
                <a16:creationId xmlns:a16="http://schemas.microsoft.com/office/drawing/2014/main" id="{D4A1DE6D-035A-491D-B611-46CEBC7F3625}"/>
              </a:ext>
            </a:extLst>
          </p:cNvPr>
          <p:cNvSpPr/>
          <p:nvPr userDrawn="1"/>
        </p:nvSpPr>
        <p:spPr>
          <a:xfrm>
            <a:off x="477626" y="509048"/>
            <a:ext cx="11236751" cy="3440783"/>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477626" y="509048"/>
            <a:ext cx="11236751" cy="5891753"/>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pic>
        <p:nvPicPr>
          <p:cNvPr id="9" name="Graphic 8">
            <a:extLst>
              <a:ext uri="{FF2B5EF4-FFF2-40B4-BE49-F238E27FC236}">
                <a16:creationId xmlns:a16="http://schemas.microsoft.com/office/drawing/2014/main" id="{E09B2D5A-B7BB-475F-9744-41883DEF9764}"/>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9303" y="767262"/>
            <a:ext cx="1959949" cy="637311"/>
          </a:xfrm>
          <a:prstGeom prst="rect">
            <a:avLst/>
          </a:prstGeom>
        </p:spPr>
      </p:pic>
    </p:spTree>
    <p:extLst>
      <p:ext uri="{BB962C8B-B14F-4D97-AF65-F5344CB8AC3E}">
        <p14:creationId xmlns:p14="http://schemas.microsoft.com/office/powerpoint/2010/main" val="4208764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4_single - blk">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4ADBCC3-760F-4368-941A-9815CBC445B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307" y="402366"/>
            <a:ext cx="1609823" cy="523407"/>
          </a:xfrm>
          <a:prstGeom prst="rect">
            <a:avLst/>
          </a:prstGeom>
        </p:spPr>
      </p:pic>
      <p:sp>
        <p:nvSpPr>
          <p:cNvPr id="4" name="Rectangle 3"/>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7" name="Title 1"/>
          <p:cNvSpPr>
            <a:spLocks noGrp="1"/>
          </p:cNvSpPr>
          <p:nvPr>
            <p:ph type="ctrTitle" hasCustomPrompt="1"/>
          </p:nvPr>
        </p:nvSpPr>
        <p:spPr>
          <a:xfrm>
            <a:off x="618832" y="838200"/>
            <a:ext cx="10674011" cy="914400"/>
          </a:xfrm>
          <a:prstGeom prst="rect">
            <a:avLst/>
          </a:prstGeom>
        </p:spPr>
        <p:txBody>
          <a:bodyPr lIns="0" tIns="0" rIns="0" bIns="0" anchor="t">
            <a:normAutofit/>
          </a:bodyPr>
          <a:lstStyle>
            <a:lvl1pPr algn="l">
              <a:lnSpc>
                <a:spcPct val="100000"/>
              </a:lnSpc>
              <a:defRPr sz="2100" spc="-15" baseline="0">
                <a:solidFill>
                  <a:schemeClr val="tx1">
                    <a:lumMod val="75000"/>
                    <a:lumOff val="25000"/>
                  </a:schemeClr>
                </a:solidFill>
                <a:latin typeface="Roboto" panose="02000000000000000000" pitchFamily="2" charset="0"/>
                <a:ea typeface="Roboto" panose="02000000000000000000" pitchFamily="2" charset="0"/>
              </a:defRPr>
            </a:lvl1pPr>
          </a:lstStyle>
          <a:p>
            <a:r>
              <a:rPr lang="en-US" dirty="0"/>
              <a:t>Click to edit title style</a:t>
            </a:r>
          </a:p>
        </p:txBody>
      </p:sp>
    </p:spTree>
    <p:extLst>
      <p:ext uri="{BB962C8B-B14F-4D97-AF65-F5344CB8AC3E}">
        <p14:creationId xmlns:p14="http://schemas.microsoft.com/office/powerpoint/2010/main" val="340882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1 col - left img - wht">
    <p:bg>
      <p:bgPr>
        <a:solidFill>
          <a:schemeClr val="bg1"/>
        </a:solidFill>
        <a:effectLst/>
      </p:bgPr>
    </p:bg>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0" y="0"/>
            <a:ext cx="5760720" cy="6858000"/>
          </a:xfrm>
          <a:prstGeom prst="rect">
            <a:avLst/>
          </a:prstGeom>
          <a:noFill/>
          <a:ln w="63500">
            <a:noFill/>
          </a:ln>
        </p:spPr>
        <p:txBody>
          <a:bodyPr/>
          <a:lstStyle>
            <a:lvl1pPr marL="0" indent="0">
              <a:buNone/>
              <a:defRPr/>
            </a:lvl1pPr>
          </a:lstStyle>
          <a:p>
            <a:r>
              <a:rPr lang="en-US"/>
              <a:t>Click icon to add picture</a:t>
            </a:r>
          </a:p>
        </p:txBody>
      </p:sp>
      <p:sp>
        <p:nvSpPr>
          <p:cNvPr id="6" name="Content Placeholder 3">
            <a:extLst>
              <a:ext uri="{FF2B5EF4-FFF2-40B4-BE49-F238E27FC236}">
                <a16:creationId xmlns:a16="http://schemas.microsoft.com/office/drawing/2014/main" id="{13837D2A-054B-4872-BD31-7D37E3E86896}"/>
              </a:ext>
            </a:extLst>
          </p:cNvPr>
          <p:cNvSpPr>
            <a:spLocks noGrp="1"/>
          </p:cNvSpPr>
          <p:nvPr>
            <p:ph sz="quarter" idx="14"/>
          </p:nvPr>
        </p:nvSpPr>
        <p:spPr>
          <a:xfrm>
            <a:off x="6384936" y="1946195"/>
            <a:ext cx="4435464"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A31DB51A-DA0D-4CE0-AFDC-AD1473C1E7C5}"/>
              </a:ext>
            </a:extLst>
          </p:cNvPr>
          <p:cNvSpPr>
            <a:spLocks noGrp="1"/>
          </p:cNvSpPr>
          <p:nvPr>
            <p:ph type="ctrTitle" hasCustomPrompt="1"/>
          </p:nvPr>
        </p:nvSpPr>
        <p:spPr>
          <a:xfrm>
            <a:off x="6384936" y="848915"/>
            <a:ext cx="4403563" cy="914400"/>
          </a:xfrm>
          <a:prstGeom prst="rect">
            <a:avLst/>
          </a:prstGeom>
          <a:noFill/>
        </p:spPr>
        <p:txBody>
          <a:bodyPr lIns="0" tIns="0" rIns="0" bIns="0" anchor="t">
            <a:noAutofit/>
          </a:bodyPr>
          <a:lstStyle>
            <a:lvl1pPr algn="l">
              <a:lnSpc>
                <a:spcPct val="100000"/>
              </a:lnSpc>
              <a:defRPr sz="2100" spc="-15" baseline="0">
                <a:solidFill>
                  <a:schemeClr val="tx1">
                    <a:lumMod val="75000"/>
                    <a:lumOff val="25000"/>
                  </a:schemeClr>
                </a:solidFill>
                <a:latin typeface="Roboto" panose="02000000000000000000" pitchFamily="2" charset="0"/>
                <a:ea typeface="Roboto" panose="02000000000000000000" pitchFamily="2" charset="0"/>
              </a:defRPr>
            </a:lvl1pPr>
          </a:lstStyle>
          <a:p>
            <a:r>
              <a:rPr lang="en-US" dirty="0"/>
              <a:t>Click to edit title style</a:t>
            </a:r>
          </a:p>
        </p:txBody>
      </p:sp>
      <p:sp>
        <p:nvSpPr>
          <p:cNvPr id="8" name="Rectangle 7"/>
          <p:cNvSpPr/>
          <p:nvPr userDrawn="1"/>
        </p:nvSpPr>
        <p:spPr>
          <a:xfrm>
            <a:off x="6384936" y="476684"/>
            <a:ext cx="731520" cy="91440"/>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4322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picture containing outdoor object, night sky&#10;&#10;Description automatically generated">
            <a:extLst>
              <a:ext uri="{FF2B5EF4-FFF2-40B4-BE49-F238E27FC236}">
                <a16:creationId xmlns:a16="http://schemas.microsoft.com/office/drawing/2014/main" id="{3D4E6D10-CA71-4864-AA2A-FE4353D094C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7691EEF2-DD09-4110-ADD8-76057588D781}"/>
              </a:ext>
            </a:extLst>
          </p:cNvPr>
          <p:cNvGrpSpPr/>
          <p:nvPr userDrawn="1"/>
        </p:nvGrpSpPr>
        <p:grpSpPr>
          <a:xfrm>
            <a:off x="2057928" y="1197077"/>
            <a:ext cx="8076144" cy="4463846"/>
            <a:chOff x="2057928" y="1202235"/>
            <a:chExt cx="8076144" cy="4463846"/>
          </a:xfrm>
        </p:grpSpPr>
        <p:sp useBgFill="1">
          <p:nvSpPr>
            <p:cNvPr id="13" name="Rectangle 12">
              <a:extLst>
                <a:ext uri="{FF2B5EF4-FFF2-40B4-BE49-F238E27FC236}">
                  <a16:creationId xmlns:a16="http://schemas.microsoft.com/office/drawing/2014/main" id="{F9D1DD0D-E122-402D-BE27-130A64FBDEB5}"/>
                </a:ext>
              </a:extLst>
            </p:cNvPr>
            <p:cNvSpPr/>
            <p:nvPr userDrawn="1"/>
          </p:nvSpPr>
          <p:spPr>
            <a:xfrm>
              <a:off x="2077960" y="1202235"/>
              <a:ext cx="8036080" cy="4463846"/>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DA2C4EAA-5763-4866-9189-3D763D3CE196}"/>
                </a:ext>
              </a:extLst>
            </p:cNvPr>
            <p:cNvSpPr/>
            <p:nvPr userDrawn="1"/>
          </p:nvSpPr>
          <p:spPr>
            <a:xfrm>
              <a:off x="2057928" y="1202235"/>
              <a:ext cx="8076144" cy="4463846"/>
            </a:xfrm>
            <a:prstGeom prst="rect">
              <a:avLst/>
            </a:prstGeom>
            <a:solidFill>
              <a:schemeClr val="tx1">
                <a:alpha val="6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grpSp>
      <p:sp>
        <p:nvSpPr>
          <p:cNvPr id="10" name="Content Placeholder 3">
            <a:extLst>
              <a:ext uri="{FF2B5EF4-FFF2-40B4-BE49-F238E27FC236}">
                <a16:creationId xmlns:a16="http://schemas.microsoft.com/office/drawing/2014/main" id="{22356375-54CE-44E2-B34B-B2247535D9EE}"/>
              </a:ext>
            </a:extLst>
          </p:cNvPr>
          <p:cNvSpPr>
            <a:spLocks noGrp="1"/>
          </p:cNvSpPr>
          <p:nvPr>
            <p:ph sz="quarter" idx="11" hasCustomPrompt="1"/>
          </p:nvPr>
        </p:nvSpPr>
        <p:spPr>
          <a:xfrm>
            <a:off x="3124200" y="2022185"/>
            <a:ext cx="5943600" cy="1371600"/>
          </a:xfrm>
          <a:noFill/>
        </p:spPr>
        <p:txBody>
          <a:bodyPr anchor="b"/>
          <a:lstStyle>
            <a:lvl1pPr algn="ctr">
              <a:defRPr sz="2550">
                <a:solidFill>
                  <a:schemeClr val="bg1"/>
                </a:solidFill>
                <a:latin typeface="Roboto" panose="02000000000000000000" pitchFamily="2" charset="0"/>
                <a:ea typeface="Roboto" panose="02000000000000000000" pitchFamily="2" charset="0"/>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[Section Title]</a:t>
            </a:r>
          </a:p>
        </p:txBody>
      </p:sp>
      <p:sp>
        <p:nvSpPr>
          <p:cNvPr id="12" name="Content Placeholder 3">
            <a:extLst>
              <a:ext uri="{FF2B5EF4-FFF2-40B4-BE49-F238E27FC236}">
                <a16:creationId xmlns:a16="http://schemas.microsoft.com/office/drawing/2014/main" id="{E5F169D6-B38F-4CA5-8FE8-4A7D79E7E82E}"/>
              </a:ext>
            </a:extLst>
          </p:cNvPr>
          <p:cNvSpPr>
            <a:spLocks noGrp="1"/>
          </p:cNvSpPr>
          <p:nvPr>
            <p:ph sz="quarter" idx="12" hasCustomPrompt="1"/>
          </p:nvPr>
        </p:nvSpPr>
        <p:spPr>
          <a:xfrm>
            <a:off x="3124200" y="3439316"/>
            <a:ext cx="5943600" cy="1371600"/>
          </a:xfrm>
          <a:noFill/>
        </p:spPr>
        <p:txBody>
          <a:bodyPr anchor="t"/>
          <a:lstStyle>
            <a:lvl1pPr algn="ctr">
              <a:defRPr sz="1800">
                <a:solidFill>
                  <a:schemeClr val="bg1"/>
                </a:solidFill>
                <a:latin typeface="Roboto" panose="02000000000000000000" pitchFamily="2" charset="0"/>
                <a:ea typeface="Roboto" panose="02000000000000000000" pitchFamily="2" charset="0"/>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[Subtitle]</a:t>
            </a:r>
          </a:p>
        </p:txBody>
      </p:sp>
      <p:sp>
        <p:nvSpPr>
          <p:cNvPr id="14" name="Rectangle 13">
            <a:extLst>
              <a:ext uri="{FF2B5EF4-FFF2-40B4-BE49-F238E27FC236}">
                <a16:creationId xmlns:a16="http://schemas.microsoft.com/office/drawing/2014/main" id="{9CAD2466-4A86-4254-B087-140B59DC4F17}"/>
              </a:ext>
            </a:extLst>
          </p:cNvPr>
          <p:cNvSpPr/>
          <p:nvPr userDrawn="1"/>
        </p:nvSpPr>
        <p:spPr>
          <a:xfrm flipH="1" flipV="1">
            <a:off x="5638800" y="1410090"/>
            <a:ext cx="9144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14696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4" name="Rectangle 3"/>
          <p:cNvSpPr/>
          <p:nvPr userDrawn="1"/>
        </p:nvSpPr>
        <p:spPr>
          <a:xfrm>
            <a:off x="1" y="3"/>
            <a:ext cx="3257007" cy="685799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20"/>
          </a:p>
        </p:txBody>
      </p:sp>
      <p:sp>
        <p:nvSpPr>
          <p:cNvPr id="7" name="Freeform 6"/>
          <p:cNvSpPr>
            <a:spLocks noEditPoints="1"/>
          </p:cNvSpPr>
          <p:nvPr userDrawn="1"/>
        </p:nvSpPr>
        <p:spPr bwMode="auto">
          <a:xfrm>
            <a:off x="-2150918" y="-980463"/>
            <a:ext cx="8316587" cy="10371926"/>
          </a:xfrm>
          <a:custGeom>
            <a:avLst/>
            <a:gdLst>
              <a:gd name="T0" fmla="*/ 282 w 282"/>
              <a:gd name="T1" fmla="*/ 135 h 310"/>
              <a:gd name="T2" fmla="*/ 282 w 282"/>
              <a:gd name="T3" fmla="*/ 148 h 310"/>
              <a:gd name="T4" fmla="*/ 216 w 282"/>
              <a:gd name="T5" fmla="*/ 111 h 310"/>
              <a:gd name="T6" fmla="*/ 140 w 282"/>
              <a:gd name="T7" fmla="*/ 191 h 310"/>
              <a:gd name="T8" fmla="*/ 217 w 282"/>
              <a:gd name="T9" fmla="*/ 268 h 310"/>
              <a:gd name="T10" fmla="*/ 249 w 282"/>
              <a:gd name="T11" fmla="*/ 261 h 310"/>
              <a:gd name="T12" fmla="*/ 235 w 282"/>
              <a:gd name="T13" fmla="*/ 280 h 310"/>
              <a:gd name="T14" fmla="*/ 226 w 282"/>
              <a:gd name="T15" fmla="*/ 287 h 310"/>
              <a:gd name="T16" fmla="*/ 200 w 282"/>
              <a:gd name="T17" fmla="*/ 291 h 310"/>
              <a:gd name="T18" fmla="*/ 104 w 282"/>
              <a:gd name="T19" fmla="*/ 233 h 310"/>
              <a:gd name="T20" fmla="*/ 75 w 282"/>
              <a:gd name="T21" fmla="*/ 146 h 310"/>
              <a:gd name="T22" fmla="*/ 189 w 282"/>
              <a:gd name="T23" fmla="*/ 47 h 310"/>
              <a:gd name="T24" fmla="*/ 282 w 282"/>
              <a:gd name="T25" fmla="*/ 135 h 310"/>
              <a:gd name="T26" fmla="*/ 223 w 282"/>
              <a:gd name="T27" fmla="*/ 132 h 310"/>
              <a:gd name="T28" fmla="*/ 157 w 282"/>
              <a:gd name="T29" fmla="*/ 195 h 310"/>
              <a:gd name="T30" fmla="*/ 224 w 282"/>
              <a:gd name="T31" fmla="*/ 259 h 310"/>
              <a:gd name="T32" fmla="*/ 250 w 282"/>
              <a:gd name="T33" fmla="*/ 254 h 310"/>
              <a:gd name="T34" fmla="*/ 255 w 282"/>
              <a:gd name="T35" fmla="*/ 251 h 310"/>
              <a:gd name="T36" fmla="*/ 257 w 282"/>
              <a:gd name="T37" fmla="*/ 248 h 310"/>
              <a:gd name="T38" fmla="*/ 281 w 282"/>
              <a:gd name="T39" fmla="*/ 167 h 310"/>
              <a:gd name="T40" fmla="*/ 279 w 282"/>
              <a:gd name="T41" fmla="*/ 162 h 310"/>
              <a:gd name="T42" fmla="*/ 223 w 282"/>
              <a:gd name="T43" fmla="*/ 132 h 310"/>
              <a:gd name="T44" fmla="*/ 210 w 282"/>
              <a:gd name="T45" fmla="*/ 9 h 310"/>
              <a:gd name="T46" fmla="*/ 210 w 282"/>
              <a:gd name="T47" fmla="*/ 9 h 310"/>
              <a:gd name="T48" fmla="*/ 161 w 282"/>
              <a:gd name="T49" fmla="*/ 0 h 310"/>
              <a:gd name="T50" fmla="*/ 0 w 282"/>
              <a:gd name="T51" fmla="*/ 125 h 310"/>
              <a:gd name="T52" fmla="*/ 24 w 282"/>
              <a:gd name="T53" fmla="*/ 208 h 310"/>
              <a:gd name="T54" fmla="*/ 94 w 282"/>
              <a:gd name="T55" fmla="*/ 285 h 310"/>
              <a:gd name="T56" fmla="*/ 167 w 282"/>
              <a:gd name="T57" fmla="*/ 310 h 310"/>
              <a:gd name="T58" fmla="*/ 208 w 282"/>
              <a:gd name="T59" fmla="*/ 300 h 310"/>
              <a:gd name="T60" fmla="*/ 195 w 282"/>
              <a:gd name="T61" fmla="*/ 301 h 310"/>
              <a:gd name="T62" fmla="*/ 62 w 282"/>
              <a:gd name="T63" fmla="*/ 196 h 310"/>
              <a:gd name="T64" fmla="*/ 50 w 282"/>
              <a:gd name="T65" fmla="*/ 138 h 310"/>
              <a:gd name="T66" fmla="*/ 198 w 282"/>
              <a:gd name="T67" fmla="*/ 9 h 310"/>
              <a:gd name="T68" fmla="*/ 210 w 282"/>
              <a:gd name="T69" fmla="*/ 9 h 310"/>
              <a:gd name="T70" fmla="*/ 211 w 282"/>
              <a:gd name="T71" fmla="*/ 9 h 310"/>
              <a:gd name="T72" fmla="*/ 210 w 282"/>
              <a:gd name="T73" fmla="*/ 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2" h="310">
                <a:moveTo>
                  <a:pt x="282" y="135"/>
                </a:moveTo>
                <a:cubicBezTo>
                  <a:pt x="282" y="138"/>
                  <a:pt x="282" y="145"/>
                  <a:pt x="282" y="148"/>
                </a:cubicBezTo>
                <a:cubicBezTo>
                  <a:pt x="269" y="124"/>
                  <a:pt x="243" y="111"/>
                  <a:pt x="216" y="111"/>
                </a:cubicBezTo>
                <a:cubicBezTo>
                  <a:pt x="176" y="111"/>
                  <a:pt x="140" y="145"/>
                  <a:pt x="140" y="191"/>
                </a:cubicBezTo>
                <a:cubicBezTo>
                  <a:pt x="140" y="236"/>
                  <a:pt x="177" y="268"/>
                  <a:pt x="217" y="268"/>
                </a:cubicBezTo>
                <a:cubicBezTo>
                  <a:pt x="228" y="268"/>
                  <a:pt x="239" y="266"/>
                  <a:pt x="249" y="261"/>
                </a:cubicBezTo>
                <a:cubicBezTo>
                  <a:pt x="245" y="267"/>
                  <a:pt x="240" y="274"/>
                  <a:pt x="235" y="280"/>
                </a:cubicBezTo>
                <a:cubicBezTo>
                  <a:pt x="232" y="282"/>
                  <a:pt x="230" y="285"/>
                  <a:pt x="226" y="287"/>
                </a:cubicBezTo>
                <a:cubicBezTo>
                  <a:pt x="222" y="288"/>
                  <a:pt x="214" y="291"/>
                  <a:pt x="200" y="291"/>
                </a:cubicBezTo>
                <a:cubicBezTo>
                  <a:pt x="152" y="291"/>
                  <a:pt x="119" y="256"/>
                  <a:pt x="104" y="233"/>
                </a:cubicBezTo>
                <a:cubicBezTo>
                  <a:pt x="88" y="210"/>
                  <a:pt x="75" y="179"/>
                  <a:pt x="75" y="146"/>
                </a:cubicBezTo>
                <a:cubicBezTo>
                  <a:pt x="75" y="81"/>
                  <a:pt x="130" y="47"/>
                  <a:pt x="189" y="47"/>
                </a:cubicBezTo>
                <a:cubicBezTo>
                  <a:pt x="254" y="47"/>
                  <a:pt x="282" y="99"/>
                  <a:pt x="282" y="135"/>
                </a:cubicBezTo>
                <a:close/>
                <a:moveTo>
                  <a:pt x="223" y="132"/>
                </a:moveTo>
                <a:cubicBezTo>
                  <a:pt x="187" y="132"/>
                  <a:pt x="157" y="159"/>
                  <a:pt x="157" y="195"/>
                </a:cubicBezTo>
                <a:cubicBezTo>
                  <a:pt x="157" y="228"/>
                  <a:pt x="184" y="259"/>
                  <a:pt x="224" y="259"/>
                </a:cubicBezTo>
                <a:cubicBezTo>
                  <a:pt x="233" y="259"/>
                  <a:pt x="242" y="257"/>
                  <a:pt x="250" y="254"/>
                </a:cubicBezTo>
                <a:cubicBezTo>
                  <a:pt x="252" y="253"/>
                  <a:pt x="254" y="252"/>
                  <a:pt x="255" y="251"/>
                </a:cubicBezTo>
                <a:cubicBezTo>
                  <a:pt x="256" y="251"/>
                  <a:pt x="256" y="249"/>
                  <a:pt x="257" y="248"/>
                </a:cubicBezTo>
                <a:cubicBezTo>
                  <a:pt x="267" y="230"/>
                  <a:pt x="279" y="190"/>
                  <a:pt x="281" y="167"/>
                </a:cubicBezTo>
                <a:cubicBezTo>
                  <a:pt x="281" y="165"/>
                  <a:pt x="281" y="164"/>
                  <a:pt x="279" y="162"/>
                </a:cubicBezTo>
                <a:cubicBezTo>
                  <a:pt x="270" y="149"/>
                  <a:pt x="252" y="132"/>
                  <a:pt x="223" y="132"/>
                </a:cubicBezTo>
                <a:close/>
                <a:moveTo>
                  <a:pt x="210" y="9"/>
                </a:moveTo>
                <a:cubicBezTo>
                  <a:pt x="210" y="9"/>
                  <a:pt x="210" y="9"/>
                  <a:pt x="210" y="9"/>
                </a:cubicBezTo>
                <a:cubicBezTo>
                  <a:pt x="198" y="3"/>
                  <a:pt x="179" y="0"/>
                  <a:pt x="161" y="0"/>
                </a:cubicBezTo>
                <a:cubicBezTo>
                  <a:pt x="79" y="0"/>
                  <a:pt x="0" y="46"/>
                  <a:pt x="0" y="125"/>
                </a:cubicBezTo>
                <a:cubicBezTo>
                  <a:pt x="0" y="152"/>
                  <a:pt x="9" y="182"/>
                  <a:pt x="24" y="208"/>
                </a:cubicBezTo>
                <a:cubicBezTo>
                  <a:pt x="41" y="238"/>
                  <a:pt x="65" y="266"/>
                  <a:pt x="94" y="285"/>
                </a:cubicBezTo>
                <a:cubicBezTo>
                  <a:pt x="116" y="300"/>
                  <a:pt x="141" y="310"/>
                  <a:pt x="167" y="310"/>
                </a:cubicBezTo>
                <a:cubicBezTo>
                  <a:pt x="189" y="310"/>
                  <a:pt x="203" y="304"/>
                  <a:pt x="208" y="300"/>
                </a:cubicBezTo>
                <a:cubicBezTo>
                  <a:pt x="206" y="301"/>
                  <a:pt x="201" y="301"/>
                  <a:pt x="195" y="301"/>
                </a:cubicBezTo>
                <a:cubicBezTo>
                  <a:pt x="126" y="301"/>
                  <a:pt x="79" y="240"/>
                  <a:pt x="62" y="196"/>
                </a:cubicBezTo>
                <a:cubicBezTo>
                  <a:pt x="55" y="179"/>
                  <a:pt x="50" y="158"/>
                  <a:pt x="50" y="138"/>
                </a:cubicBezTo>
                <a:cubicBezTo>
                  <a:pt x="50" y="55"/>
                  <a:pt x="125" y="9"/>
                  <a:pt x="198" y="9"/>
                </a:cubicBezTo>
                <a:cubicBezTo>
                  <a:pt x="202" y="9"/>
                  <a:pt x="206" y="9"/>
                  <a:pt x="210" y="9"/>
                </a:cubicBezTo>
                <a:cubicBezTo>
                  <a:pt x="210" y="9"/>
                  <a:pt x="211" y="9"/>
                  <a:pt x="211" y="9"/>
                </a:cubicBezTo>
                <a:cubicBezTo>
                  <a:pt x="211" y="9"/>
                  <a:pt x="210" y="9"/>
                  <a:pt x="210" y="9"/>
                </a:cubicBezTo>
                <a:close/>
              </a:path>
            </a:pathLst>
          </a:custGeom>
          <a:solidFill>
            <a:srgbClr val="FFFFFF">
              <a:alpha val="30000"/>
            </a:srgb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 name="Rectangle 4"/>
          <p:cNvSpPr/>
          <p:nvPr userDrawn="1"/>
        </p:nvSpPr>
        <p:spPr>
          <a:xfrm>
            <a:off x="3048000" y="3"/>
            <a:ext cx="9144000" cy="685799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20"/>
          </a:p>
        </p:txBody>
      </p:sp>
      <p:sp>
        <p:nvSpPr>
          <p:cNvPr id="10" name="Rectangle 9"/>
          <p:cNvSpPr/>
          <p:nvPr userDrawn="1"/>
        </p:nvSpPr>
        <p:spPr>
          <a:xfrm>
            <a:off x="618833" y="440143"/>
            <a:ext cx="742951" cy="10239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11" name="Text Placeholder 11"/>
          <p:cNvSpPr>
            <a:spLocks noGrp="1"/>
          </p:cNvSpPr>
          <p:nvPr>
            <p:ph type="body" sz="quarter" idx="11" hasCustomPrompt="1"/>
          </p:nvPr>
        </p:nvSpPr>
        <p:spPr>
          <a:xfrm>
            <a:off x="608471" y="853830"/>
            <a:ext cx="2057400" cy="1432170"/>
          </a:xfrm>
        </p:spPr>
        <p:txBody>
          <a:bodyPr lIns="0" tIns="0" rIns="0"/>
          <a:lstStyle>
            <a:lvl1pPr>
              <a:defRPr sz="2400" b="0">
                <a:solidFill>
                  <a:schemeClr val="tx1"/>
                </a:solidFill>
                <a:latin typeface="Roboto" panose="02000000000000000000" pitchFamily="2" charset="0"/>
                <a:ea typeface="Roboto" panose="02000000000000000000" pitchFamily="2" charset="0"/>
              </a:defRPr>
            </a:lvl1pPr>
          </a:lstStyle>
          <a:p>
            <a:pPr lvl="0"/>
            <a:r>
              <a:rPr lang="en-US" dirty="0"/>
              <a:t>Leading by example</a:t>
            </a:r>
          </a:p>
        </p:txBody>
      </p:sp>
      <p:sp>
        <p:nvSpPr>
          <p:cNvPr id="3" name="Picture Placeholder 2"/>
          <p:cNvSpPr>
            <a:spLocks noGrp="1"/>
          </p:cNvSpPr>
          <p:nvPr>
            <p:ph type="pic" sz="quarter" idx="12" hasCustomPrompt="1"/>
          </p:nvPr>
        </p:nvSpPr>
        <p:spPr>
          <a:xfrm>
            <a:off x="3886200" y="914400"/>
            <a:ext cx="1981200" cy="1752600"/>
          </a:xfrm>
          <a:solidFill>
            <a:schemeClr val="bg1">
              <a:lumMod val="75000"/>
            </a:schemeClr>
          </a:solidFill>
        </p:spPr>
        <p:txBody>
          <a:bodyPr/>
          <a:lstStyle>
            <a:lvl1pPr>
              <a:defRPr sz="1200"/>
            </a:lvl1pPr>
          </a:lstStyle>
          <a:p>
            <a:r>
              <a:rPr lang="en-US" dirty="0"/>
              <a:t>Headshot</a:t>
            </a:r>
          </a:p>
        </p:txBody>
      </p:sp>
      <p:sp>
        <p:nvSpPr>
          <p:cNvPr id="35" name="Text Placeholder 33"/>
          <p:cNvSpPr>
            <a:spLocks noGrp="1"/>
          </p:cNvSpPr>
          <p:nvPr>
            <p:ph type="body" sz="quarter" idx="13" hasCustomPrompt="1"/>
          </p:nvPr>
        </p:nvSpPr>
        <p:spPr>
          <a:xfrm>
            <a:off x="3886200" y="2819400"/>
            <a:ext cx="1981200" cy="685800"/>
          </a:xfrm>
        </p:spPr>
        <p:txBody>
          <a:bodyPr/>
          <a:lstStyle>
            <a:lvl1pPr>
              <a:spcBef>
                <a:spcPts val="0"/>
              </a:spcBef>
              <a:defRPr sz="900">
                <a:solidFill>
                  <a:schemeClr val="bg1"/>
                </a:solidFill>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lvl="0"/>
            <a:r>
              <a:rPr lang="en-US" dirty="0"/>
              <a:t>Name and information</a:t>
            </a:r>
          </a:p>
        </p:txBody>
      </p:sp>
      <p:sp>
        <p:nvSpPr>
          <p:cNvPr id="36" name="Picture Placeholder 2"/>
          <p:cNvSpPr>
            <a:spLocks noGrp="1"/>
          </p:cNvSpPr>
          <p:nvPr>
            <p:ph type="pic" sz="quarter" idx="14" hasCustomPrompt="1"/>
          </p:nvPr>
        </p:nvSpPr>
        <p:spPr>
          <a:xfrm>
            <a:off x="6781800" y="914400"/>
            <a:ext cx="1981200" cy="1752600"/>
          </a:xfrm>
          <a:solidFill>
            <a:schemeClr val="bg1">
              <a:lumMod val="75000"/>
            </a:schemeClr>
          </a:solidFill>
        </p:spPr>
        <p:txBody>
          <a:bodyPr/>
          <a:lstStyle>
            <a:lvl1pPr>
              <a:defRPr sz="1200"/>
            </a:lvl1pPr>
          </a:lstStyle>
          <a:p>
            <a:r>
              <a:rPr lang="en-US" dirty="0"/>
              <a:t>Headshot</a:t>
            </a:r>
          </a:p>
        </p:txBody>
      </p:sp>
      <p:sp>
        <p:nvSpPr>
          <p:cNvPr id="37" name="Text Placeholder 33"/>
          <p:cNvSpPr>
            <a:spLocks noGrp="1"/>
          </p:cNvSpPr>
          <p:nvPr>
            <p:ph type="body" sz="quarter" idx="15" hasCustomPrompt="1"/>
          </p:nvPr>
        </p:nvSpPr>
        <p:spPr>
          <a:xfrm>
            <a:off x="6781800" y="2819400"/>
            <a:ext cx="1981200" cy="685800"/>
          </a:xfrm>
        </p:spPr>
        <p:txBody>
          <a:bodyPr/>
          <a:lstStyle>
            <a:lvl1pPr>
              <a:defRPr lang="en-US" sz="900" kern="1200" dirty="0">
                <a:solidFill>
                  <a:schemeClr val="bg1"/>
                </a:solidFill>
                <a:latin typeface="+mn-lt"/>
                <a:ea typeface="+mn-ea"/>
                <a:cs typeface="+mn-cs"/>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t>Name and information</a:t>
            </a:r>
          </a:p>
        </p:txBody>
      </p:sp>
      <p:sp>
        <p:nvSpPr>
          <p:cNvPr id="38" name="Picture Placeholder 2"/>
          <p:cNvSpPr>
            <a:spLocks noGrp="1"/>
          </p:cNvSpPr>
          <p:nvPr>
            <p:ph type="pic" sz="quarter" idx="16" hasCustomPrompt="1"/>
          </p:nvPr>
        </p:nvSpPr>
        <p:spPr>
          <a:xfrm>
            <a:off x="9601200" y="914400"/>
            <a:ext cx="1981200" cy="1752600"/>
          </a:xfrm>
          <a:solidFill>
            <a:schemeClr val="bg1">
              <a:lumMod val="75000"/>
            </a:schemeClr>
          </a:solidFill>
        </p:spPr>
        <p:txBody>
          <a:bodyPr/>
          <a:lstStyle>
            <a:lvl1pPr>
              <a:defRPr sz="1200"/>
            </a:lvl1pPr>
          </a:lstStyle>
          <a:p>
            <a:r>
              <a:rPr lang="en-US" dirty="0"/>
              <a:t>Headshot</a:t>
            </a:r>
          </a:p>
        </p:txBody>
      </p:sp>
      <p:sp>
        <p:nvSpPr>
          <p:cNvPr id="39" name="Text Placeholder 33"/>
          <p:cNvSpPr>
            <a:spLocks noGrp="1"/>
          </p:cNvSpPr>
          <p:nvPr>
            <p:ph type="body" sz="quarter" idx="17" hasCustomPrompt="1"/>
          </p:nvPr>
        </p:nvSpPr>
        <p:spPr>
          <a:xfrm>
            <a:off x="9601200" y="2819400"/>
            <a:ext cx="1981200" cy="685800"/>
          </a:xfrm>
        </p:spPr>
        <p:txBody>
          <a:bodyPr/>
          <a:lstStyle>
            <a:lvl1pPr>
              <a:defRPr lang="en-US" sz="900" kern="1200" dirty="0">
                <a:solidFill>
                  <a:schemeClr val="bg1"/>
                </a:solidFill>
                <a:latin typeface="+mn-lt"/>
                <a:ea typeface="+mn-ea"/>
                <a:cs typeface="+mn-cs"/>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t>Name and information</a:t>
            </a:r>
          </a:p>
        </p:txBody>
      </p:sp>
      <p:sp>
        <p:nvSpPr>
          <p:cNvPr id="40" name="Picture Placeholder 2"/>
          <p:cNvSpPr>
            <a:spLocks noGrp="1"/>
          </p:cNvSpPr>
          <p:nvPr>
            <p:ph type="pic" sz="quarter" idx="18" hasCustomPrompt="1"/>
          </p:nvPr>
        </p:nvSpPr>
        <p:spPr>
          <a:xfrm>
            <a:off x="3886200" y="3581400"/>
            <a:ext cx="1981200" cy="1752600"/>
          </a:xfrm>
          <a:solidFill>
            <a:schemeClr val="bg1">
              <a:lumMod val="75000"/>
            </a:schemeClr>
          </a:solidFill>
        </p:spPr>
        <p:txBody>
          <a:bodyPr/>
          <a:lstStyle>
            <a:lvl1pPr>
              <a:defRPr sz="1200"/>
            </a:lvl1pPr>
          </a:lstStyle>
          <a:p>
            <a:r>
              <a:rPr lang="en-US" dirty="0"/>
              <a:t>Headshot</a:t>
            </a:r>
          </a:p>
        </p:txBody>
      </p:sp>
      <p:sp>
        <p:nvSpPr>
          <p:cNvPr id="41" name="Text Placeholder 33"/>
          <p:cNvSpPr>
            <a:spLocks noGrp="1"/>
          </p:cNvSpPr>
          <p:nvPr>
            <p:ph type="body" sz="quarter" idx="19" hasCustomPrompt="1"/>
          </p:nvPr>
        </p:nvSpPr>
        <p:spPr>
          <a:xfrm>
            <a:off x="3886200" y="5486400"/>
            <a:ext cx="1981200" cy="685800"/>
          </a:xfrm>
        </p:spPr>
        <p:txBody>
          <a:bodyPr/>
          <a:lstStyle>
            <a:lvl1pPr>
              <a:defRPr lang="en-US" sz="900" kern="1200" dirty="0">
                <a:solidFill>
                  <a:schemeClr val="bg1"/>
                </a:solidFill>
                <a:latin typeface="+mn-lt"/>
                <a:ea typeface="+mn-ea"/>
                <a:cs typeface="+mn-cs"/>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t>Name and information</a:t>
            </a:r>
          </a:p>
        </p:txBody>
      </p:sp>
      <p:sp>
        <p:nvSpPr>
          <p:cNvPr id="42" name="Picture Placeholder 2"/>
          <p:cNvSpPr>
            <a:spLocks noGrp="1"/>
          </p:cNvSpPr>
          <p:nvPr>
            <p:ph type="pic" sz="quarter" idx="20" hasCustomPrompt="1"/>
          </p:nvPr>
        </p:nvSpPr>
        <p:spPr>
          <a:xfrm>
            <a:off x="6781800" y="3581400"/>
            <a:ext cx="1981200" cy="1752600"/>
          </a:xfrm>
          <a:solidFill>
            <a:schemeClr val="bg1">
              <a:lumMod val="75000"/>
            </a:schemeClr>
          </a:solidFill>
        </p:spPr>
        <p:txBody>
          <a:bodyPr/>
          <a:lstStyle>
            <a:lvl1pPr>
              <a:defRPr sz="1200"/>
            </a:lvl1pPr>
          </a:lstStyle>
          <a:p>
            <a:r>
              <a:rPr lang="en-US" dirty="0"/>
              <a:t>Headshot</a:t>
            </a:r>
          </a:p>
        </p:txBody>
      </p:sp>
      <p:sp>
        <p:nvSpPr>
          <p:cNvPr id="43" name="Text Placeholder 33"/>
          <p:cNvSpPr>
            <a:spLocks noGrp="1"/>
          </p:cNvSpPr>
          <p:nvPr>
            <p:ph type="body" sz="quarter" idx="21" hasCustomPrompt="1"/>
          </p:nvPr>
        </p:nvSpPr>
        <p:spPr>
          <a:xfrm>
            <a:off x="6781800" y="5486400"/>
            <a:ext cx="1981200" cy="685800"/>
          </a:xfrm>
        </p:spPr>
        <p:txBody>
          <a:bodyPr/>
          <a:lstStyle>
            <a:lvl1pPr>
              <a:defRPr lang="en-US" sz="900" kern="1200" dirty="0">
                <a:solidFill>
                  <a:schemeClr val="bg1"/>
                </a:solidFill>
                <a:latin typeface="+mn-lt"/>
                <a:ea typeface="+mn-ea"/>
                <a:cs typeface="+mn-cs"/>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t>Name and information</a:t>
            </a:r>
          </a:p>
        </p:txBody>
      </p:sp>
      <p:sp>
        <p:nvSpPr>
          <p:cNvPr id="44" name="Picture Placeholder 2"/>
          <p:cNvSpPr>
            <a:spLocks noGrp="1"/>
          </p:cNvSpPr>
          <p:nvPr>
            <p:ph type="pic" sz="quarter" idx="22" hasCustomPrompt="1"/>
          </p:nvPr>
        </p:nvSpPr>
        <p:spPr>
          <a:xfrm>
            <a:off x="9601200" y="3581400"/>
            <a:ext cx="1981200" cy="1752600"/>
          </a:xfrm>
          <a:solidFill>
            <a:schemeClr val="bg1">
              <a:lumMod val="75000"/>
            </a:schemeClr>
          </a:solidFill>
        </p:spPr>
        <p:txBody>
          <a:bodyPr/>
          <a:lstStyle>
            <a:lvl1pPr>
              <a:defRPr sz="1200"/>
            </a:lvl1pPr>
          </a:lstStyle>
          <a:p>
            <a:r>
              <a:rPr lang="en-US" dirty="0"/>
              <a:t>Headshot</a:t>
            </a:r>
          </a:p>
        </p:txBody>
      </p:sp>
      <p:sp>
        <p:nvSpPr>
          <p:cNvPr id="45" name="Text Placeholder 33"/>
          <p:cNvSpPr>
            <a:spLocks noGrp="1"/>
          </p:cNvSpPr>
          <p:nvPr>
            <p:ph type="body" sz="quarter" idx="23" hasCustomPrompt="1"/>
          </p:nvPr>
        </p:nvSpPr>
        <p:spPr>
          <a:xfrm>
            <a:off x="9601200" y="5486400"/>
            <a:ext cx="1981200" cy="685800"/>
          </a:xfrm>
        </p:spPr>
        <p:txBody>
          <a:bodyPr/>
          <a:lstStyle>
            <a:lvl1pPr>
              <a:defRPr lang="en-US" sz="900" kern="1200" dirty="0" smtClean="0">
                <a:solidFill>
                  <a:schemeClr val="bg1"/>
                </a:solidFill>
                <a:latin typeface="+mn-lt"/>
                <a:ea typeface="+mn-ea"/>
                <a:cs typeface="+mn-cs"/>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t>Name and information</a:t>
            </a:r>
          </a:p>
        </p:txBody>
      </p:sp>
    </p:spTree>
    <p:extLst>
      <p:ext uri="{BB962C8B-B14F-4D97-AF65-F5344CB8AC3E}">
        <p14:creationId xmlns:p14="http://schemas.microsoft.com/office/powerpoint/2010/main" val="281550633"/>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ullet list">
    <p:spTree>
      <p:nvGrpSpPr>
        <p:cNvPr id="1" name=""/>
        <p:cNvGrpSpPr/>
        <p:nvPr/>
      </p:nvGrpSpPr>
      <p:grpSpPr>
        <a:xfrm>
          <a:off x="0" y="0"/>
          <a:ext cx="0" cy="0"/>
          <a:chOff x="0" y="0"/>
          <a:chExt cx="0" cy="0"/>
        </a:xfrm>
      </p:grpSpPr>
      <p:sp>
        <p:nvSpPr>
          <p:cNvPr id="4" name="Rectangle 3"/>
          <p:cNvSpPr/>
          <p:nvPr userDrawn="1"/>
        </p:nvSpPr>
        <p:spPr>
          <a:xfrm>
            <a:off x="1" y="3"/>
            <a:ext cx="3257007" cy="685799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20" dirty="0"/>
          </a:p>
        </p:txBody>
      </p:sp>
      <p:sp>
        <p:nvSpPr>
          <p:cNvPr id="7" name="Freeform 6"/>
          <p:cNvSpPr>
            <a:spLocks noEditPoints="1"/>
          </p:cNvSpPr>
          <p:nvPr userDrawn="1"/>
        </p:nvSpPr>
        <p:spPr bwMode="auto">
          <a:xfrm>
            <a:off x="-2150918" y="-980463"/>
            <a:ext cx="8316587" cy="10371926"/>
          </a:xfrm>
          <a:custGeom>
            <a:avLst/>
            <a:gdLst>
              <a:gd name="T0" fmla="*/ 282 w 282"/>
              <a:gd name="T1" fmla="*/ 135 h 310"/>
              <a:gd name="T2" fmla="*/ 282 w 282"/>
              <a:gd name="T3" fmla="*/ 148 h 310"/>
              <a:gd name="T4" fmla="*/ 216 w 282"/>
              <a:gd name="T5" fmla="*/ 111 h 310"/>
              <a:gd name="T6" fmla="*/ 140 w 282"/>
              <a:gd name="T7" fmla="*/ 191 h 310"/>
              <a:gd name="T8" fmla="*/ 217 w 282"/>
              <a:gd name="T9" fmla="*/ 268 h 310"/>
              <a:gd name="T10" fmla="*/ 249 w 282"/>
              <a:gd name="T11" fmla="*/ 261 h 310"/>
              <a:gd name="T12" fmla="*/ 235 w 282"/>
              <a:gd name="T13" fmla="*/ 280 h 310"/>
              <a:gd name="T14" fmla="*/ 226 w 282"/>
              <a:gd name="T15" fmla="*/ 287 h 310"/>
              <a:gd name="T16" fmla="*/ 200 w 282"/>
              <a:gd name="T17" fmla="*/ 291 h 310"/>
              <a:gd name="T18" fmla="*/ 104 w 282"/>
              <a:gd name="T19" fmla="*/ 233 h 310"/>
              <a:gd name="T20" fmla="*/ 75 w 282"/>
              <a:gd name="T21" fmla="*/ 146 h 310"/>
              <a:gd name="T22" fmla="*/ 189 w 282"/>
              <a:gd name="T23" fmla="*/ 47 h 310"/>
              <a:gd name="T24" fmla="*/ 282 w 282"/>
              <a:gd name="T25" fmla="*/ 135 h 310"/>
              <a:gd name="T26" fmla="*/ 223 w 282"/>
              <a:gd name="T27" fmla="*/ 132 h 310"/>
              <a:gd name="T28" fmla="*/ 157 w 282"/>
              <a:gd name="T29" fmla="*/ 195 h 310"/>
              <a:gd name="T30" fmla="*/ 224 w 282"/>
              <a:gd name="T31" fmla="*/ 259 h 310"/>
              <a:gd name="T32" fmla="*/ 250 w 282"/>
              <a:gd name="T33" fmla="*/ 254 h 310"/>
              <a:gd name="T34" fmla="*/ 255 w 282"/>
              <a:gd name="T35" fmla="*/ 251 h 310"/>
              <a:gd name="T36" fmla="*/ 257 w 282"/>
              <a:gd name="T37" fmla="*/ 248 h 310"/>
              <a:gd name="T38" fmla="*/ 281 w 282"/>
              <a:gd name="T39" fmla="*/ 167 h 310"/>
              <a:gd name="T40" fmla="*/ 279 w 282"/>
              <a:gd name="T41" fmla="*/ 162 h 310"/>
              <a:gd name="T42" fmla="*/ 223 w 282"/>
              <a:gd name="T43" fmla="*/ 132 h 310"/>
              <a:gd name="T44" fmla="*/ 210 w 282"/>
              <a:gd name="T45" fmla="*/ 9 h 310"/>
              <a:gd name="T46" fmla="*/ 210 w 282"/>
              <a:gd name="T47" fmla="*/ 9 h 310"/>
              <a:gd name="T48" fmla="*/ 161 w 282"/>
              <a:gd name="T49" fmla="*/ 0 h 310"/>
              <a:gd name="T50" fmla="*/ 0 w 282"/>
              <a:gd name="T51" fmla="*/ 125 h 310"/>
              <a:gd name="T52" fmla="*/ 24 w 282"/>
              <a:gd name="T53" fmla="*/ 208 h 310"/>
              <a:gd name="T54" fmla="*/ 94 w 282"/>
              <a:gd name="T55" fmla="*/ 285 h 310"/>
              <a:gd name="T56" fmla="*/ 167 w 282"/>
              <a:gd name="T57" fmla="*/ 310 h 310"/>
              <a:gd name="T58" fmla="*/ 208 w 282"/>
              <a:gd name="T59" fmla="*/ 300 h 310"/>
              <a:gd name="T60" fmla="*/ 195 w 282"/>
              <a:gd name="T61" fmla="*/ 301 h 310"/>
              <a:gd name="T62" fmla="*/ 62 w 282"/>
              <a:gd name="T63" fmla="*/ 196 h 310"/>
              <a:gd name="T64" fmla="*/ 50 w 282"/>
              <a:gd name="T65" fmla="*/ 138 h 310"/>
              <a:gd name="T66" fmla="*/ 198 w 282"/>
              <a:gd name="T67" fmla="*/ 9 h 310"/>
              <a:gd name="T68" fmla="*/ 210 w 282"/>
              <a:gd name="T69" fmla="*/ 9 h 310"/>
              <a:gd name="T70" fmla="*/ 211 w 282"/>
              <a:gd name="T71" fmla="*/ 9 h 310"/>
              <a:gd name="T72" fmla="*/ 210 w 282"/>
              <a:gd name="T73" fmla="*/ 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2" h="310">
                <a:moveTo>
                  <a:pt x="282" y="135"/>
                </a:moveTo>
                <a:cubicBezTo>
                  <a:pt x="282" y="138"/>
                  <a:pt x="282" y="145"/>
                  <a:pt x="282" y="148"/>
                </a:cubicBezTo>
                <a:cubicBezTo>
                  <a:pt x="269" y="124"/>
                  <a:pt x="243" y="111"/>
                  <a:pt x="216" y="111"/>
                </a:cubicBezTo>
                <a:cubicBezTo>
                  <a:pt x="176" y="111"/>
                  <a:pt x="140" y="145"/>
                  <a:pt x="140" y="191"/>
                </a:cubicBezTo>
                <a:cubicBezTo>
                  <a:pt x="140" y="236"/>
                  <a:pt x="177" y="268"/>
                  <a:pt x="217" y="268"/>
                </a:cubicBezTo>
                <a:cubicBezTo>
                  <a:pt x="228" y="268"/>
                  <a:pt x="239" y="266"/>
                  <a:pt x="249" y="261"/>
                </a:cubicBezTo>
                <a:cubicBezTo>
                  <a:pt x="245" y="267"/>
                  <a:pt x="240" y="274"/>
                  <a:pt x="235" y="280"/>
                </a:cubicBezTo>
                <a:cubicBezTo>
                  <a:pt x="232" y="282"/>
                  <a:pt x="230" y="285"/>
                  <a:pt x="226" y="287"/>
                </a:cubicBezTo>
                <a:cubicBezTo>
                  <a:pt x="222" y="288"/>
                  <a:pt x="214" y="291"/>
                  <a:pt x="200" y="291"/>
                </a:cubicBezTo>
                <a:cubicBezTo>
                  <a:pt x="152" y="291"/>
                  <a:pt x="119" y="256"/>
                  <a:pt x="104" y="233"/>
                </a:cubicBezTo>
                <a:cubicBezTo>
                  <a:pt x="88" y="210"/>
                  <a:pt x="75" y="179"/>
                  <a:pt x="75" y="146"/>
                </a:cubicBezTo>
                <a:cubicBezTo>
                  <a:pt x="75" y="81"/>
                  <a:pt x="130" y="47"/>
                  <a:pt x="189" y="47"/>
                </a:cubicBezTo>
                <a:cubicBezTo>
                  <a:pt x="254" y="47"/>
                  <a:pt x="282" y="99"/>
                  <a:pt x="282" y="135"/>
                </a:cubicBezTo>
                <a:close/>
                <a:moveTo>
                  <a:pt x="223" y="132"/>
                </a:moveTo>
                <a:cubicBezTo>
                  <a:pt x="187" y="132"/>
                  <a:pt x="157" y="159"/>
                  <a:pt x="157" y="195"/>
                </a:cubicBezTo>
                <a:cubicBezTo>
                  <a:pt x="157" y="228"/>
                  <a:pt x="184" y="259"/>
                  <a:pt x="224" y="259"/>
                </a:cubicBezTo>
                <a:cubicBezTo>
                  <a:pt x="233" y="259"/>
                  <a:pt x="242" y="257"/>
                  <a:pt x="250" y="254"/>
                </a:cubicBezTo>
                <a:cubicBezTo>
                  <a:pt x="252" y="253"/>
                  <a:pt x="254" y="252"/>
                  <a:pt x="255" y="251"/>
                </a:cubicBezTo>
                <a:cubicBezTo>
                  <a:pt x="256" y="251"/>
                  <a:pt x="256" y="249"/>
                  <a:pt x="257" y="248"/>
                </a:cubicBezTo>
                <a:cubicBezTo>
                  <a:pt x="267" y="230"/>
                  <a:pt x="279" y="190"/>
                  <a:pt x="281" y="167"/>
                </a:cubicBezTo>
                <a:cubicBezTo>
                  <a:pt x="281" y="165"/>
                  <a:pt x="281" y="164"/>
                  <a:pt x="279" y="162"/>
                </a:cubicBezTo>
                <a:cubicBezTo>
                  <a:pt x="270" y="149"/>
                  <a:pt x="252" y="132"/>
                  <a:pt x="223" y="132"/>
                </a:cubicBezTo>
                <a:close/>
                <a:moveTo>
                  <a:pt x="210" y="9"/>
                </a:moveTo>
                <a:cubicBezTo>
                  <a:pt x="210" y="9"/>
                  <a:pt x="210" y="9"/>
                  <a:pt x="210" y="9"/>
                </a:cubicBezTo>
                <a:cubicBezTo>
                  <a:pt x="198" y="3"/>
                  <a:pt x="179" y="0"/>
                  <a:pt x="161" y="0"/>
                </a:cubicBezTo>
                <a:cubicBezTo>
                  <a:pt x="79" y="0"/>
                  <a:pt x="0" y="46"/>
                  <a:pt x="0" y="125"/>
                </a:cubicBezTo>
                <a:cubicBezTo>
                  <a:pt x="0" y="152"/>
                  <a:pt x="9" y="182"/>
                  <a:pt x="24" y="208"/>
                </a:cubicBezTo>
                <a:cubicBezTo>
                  <a:pt x="41" y="238"/>
                  <a:pt x="65" y="266"/>
                  <a:pt x="94" y="285"/>
                </a:cubicBezTo>
                <a:cubicBezTo>
                  <a:pt x="116" y="300"/>
                  <a:pt x="141" y="310"/>
                  <a:pt x="167" y="310"/>
                </a:cubicBezTo>
                <a:cubicBezTo>
                  <a:pt x="189" y="310"/>
                  <a:pt x="203" y="304"/>
                  <a:pt x="208" y="300"/>
                </a:cubicBezTo>
                <a:cubicBezTo>
                  <a:pt x="206" y="301"/>
                  <a:pt x="201" y="301"/>
                  <a:pt x="195" y="301"/>
                </a:cubicBezTo>
                <a:cubicBezTo>
                  <a:pt x="126" y="301"/>
                  <a:pt x="79" y="240"/>
                  <a:pt x="62" y="196"/>
                </a:cubicBezTo>
                <a:cubicBezTo>
                  <a:pt x="55" y="179"/>
                  <a:pt x="50" y="158"/>
                  <a:pt x="50" y="138"/>
                </a:cubicBezTo>
                <a:cubicBezTo>
                  <a:pt x="50" y="55"/>
                  <a:pt x="125" y="9"/>
                  <a:pt x="198" y="9"/>
                </a:cubicBezTo>
                <a:cubicBezTo>
                  <a:pt x="202" y="9"/>
                  <a:pt x="206" y="9"/>
                  <a:pt x="210" y="9"/>
                </a:cubicBezTo>
                <a:cubicBezTo>
                  <a:pt x="210" y="9"/>
                  <a:pt x="211" y="9"/>
                  <a:pt x="211" y="9"/>
                </a:cubicBezTo>
                <a:cubicBezTo>
                  <a:pt x="211" y="9"/>
                  <a:pt x="210" y="9"/>
                  <a:pt x="210" y="9"/>
                </a:cubicBezTo>
                <a:close/>
              </a:path>
            </a:pathLst>
          </a:custGeom>
          <a:solidFill>
            <a:srgbClr val="FFFFFF">
              <a:alpha val="30000"/>
            </a:srgb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 name="Rectangle 4"/>
          <p:cNvSpPr/>
          <p:nvPr userDrawn="1"/>
        </p:nvSpPr>
        <p:spPr>
          <a:xfrm>
            <a:off x="3048000" y="3"/>
            <a:ext cx="9144000" cy="685799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20" dirty="0"/>
          </a:p>
        </p:txBody>
      </p:sp>
      <p:sp>
        <p:nvSpPr>
          <p:cNvPr id="10" name="Rectangle 9"/>
          <p:cNvSpPr/>
          <p:nvPr userDrawn="1"/>
        </p:nvSpPr>
        <p:spPr>
          <a:xfrm>
            <a:off x="618833" y="440143"/>
            <a:ext cx="742951" cy="10239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11" name="Text Placeholder 11"/>
          <p:cNvSpPr>
            <a:spLocks noGrp="1"/>
          </p:cNvSpPr>
          <p:nvPr>
            <p:ph type="body" sz="quarter" idx="11" hasCustomPrompt="1"/>
          </p:nvPr>
        </p:nvSpPr>
        <p:spPr>
          <a:xfrm>
            <a:off x="619103" y="853830"/>
            <a:ext cx="2057400" cy="1432170"/>
          </a:xfrm>
        </p:spPr>
        <p:txBody>
          <a:bodyPr lIns="0" tIns="0" rIns="0"/>
          <a:lstStyle>
            <a:lvl1pPr>
              <a:defRPr sz="2400" b="0">
                <a:solidFill>
                  <a:schemeClr val="tx1"/>
                </a:solidFill>
                <a:latin typeface="Roboto" panose="02000000000000000000" pitchFamily="2" charset="0"/>
                <a:ea typeface="Roboto" panose="02000000000000000000" pitchFamily="2" charset="0"/>
              </a:defRPr>
            </a:lvl1pPr>
          </a:lstStyle>
          <a:p>
            <a:pPr lvl="0"/>
            <a:r>
              <a:rPr lang="en-US" dirty="0"/>
              <a:t>Title</a:t>
            </a:r>
          </a:p>
        </p:txBody>
      </p:sp>
      <p:sp>
        <p:nvSpPr>
          <p:cNvPr id="9" name="Content Placeholder 3">
            <a:extLst>
              <a:ext uri="{FF2B5EF4-FFF2-40B4-BE49-F238E27FC236}">
                <a16:creationId xmlns:a16="http://schemas.microsoft.com/office/drawing/2014/main" id="{91E5C067-FA1F-45B8-AB6E-E2D943C387D0}"/>
              </a:ext>
            </a:extLst>
          </p:cNvPr>
          <p:cNvSpPr>
            <a:spLocks noGrp="1"/>
          </p:cNvSpPr>
          <p:nvPr>
            <p:ph sz="quarter" idx="10"/>
          </p:nvPr>
        </p:nvSpPr>
        <p:spPr>
          <a:xfrm>
            <a:off x="3327236" y="806912"/>
            <a:ext cx="8523095" cy="5662254"/>
          </a:xfrm>
          <a:noFill/>
        </p:spPr>
        <p:txBody>
          <a:bodyPr/>
          <a:lstStyle>
            <a:lvl1pPr marL="0" indent="0">
              <a:buFont typeface="Roboto Light" panose="02000000000000000000" pitchFamily="2" charset="0"/>
              <a:buNone/>
              <a:defRPr>
                <a:solidFill>
                  <a:schemeClr val="bg1"/>
                </a:solidFill>
              </a:defRPr>
            </a:lvl1pPr>
            <a:lvl2pPr>
              <a:defRPr>
                <a:solidFill>
                  <a:schemeClr val="bg1"/>
                </a:solidFill>
              </a:defRPr>
            </a:lvl2pPr>
            <a:lvl3pPr>
              <a:buClr>
                <a:schemeClr val="bg2"/>
              </a:buClr>
              <a:defRPr>
                <a:solidFill>
                  <a:schemeClr val="bg1"/>
                </a:solidFill>
              </a:defRPr>
            </a:lvl3pPr>
            <a:lvl4pPr marL="473879" indent="-171454">
              <a:buClr>
                <a:schemeClr val="bg2"/>
              </a:buClr>
              <a:buFont typeface="Roboto Light" panose="02000000000000000000" pitchFamily="2" charset="0"/>
              <a:buChar cha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551068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p:nvPicPr>
        <p:blipFill>
          <a:blip r:embed="rId2" cstate="screen">
            <a:alphaModFix/>
            <a:extLst>
              <a:ext uri="{28A0092B-C50C-407E-A947-70E740481C1C}">
                <a14:useLocalDpi xmlns:a14="http://schemas.microsoft.com/office/drawing/2010/main" val="0"/>
              </a:ext>
            </a:extLst>
          </a:blip>
          <a:srcRect/>
          <a:stretch/>
        </p:blipFill>
        <p:spPr>
          <a:xfrm>
            <a:off x="1676400" y="0"/>
            <a:ext cx="10515600" cy="6858000"/>
          </a:xfrm>
          <a:prstGeom prst="rect">
            <a:avLst/>
          </a:prstGeom>
        </p:spPr>
      </p:pic>
      <p:sp>
        <p:nvSpPr>
          <p:cNvPr id="2" name="Rectangle 1"/>
          <p:cNvSpPr/>
          <p:nvPr/>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76400" y="472482"/>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200" y="1524000"/>
            <a:ext cx="6036733" cy="3538224"/>
          </a:xfrm>
        </p:spPr>
        <p:txBody>
          <a:bodyPr lIns="0" tIns="0" rIns="0" bIns="0" anchor="b" anchorCtr="0">
            <a:normAutofit/>
          </a:bodyPr>
          <a:lstStyle>
            <a:lvl1pPr marL="0" indent="0" algn="l" defTabSz="685800" rtl="0" eaLnBrk="1" latinLnBrk="0" hangingPunct="1">
              <a:lnSpc>
                <a:spcPct val="80000"/>
              </a:lnSpc>
              <a:spcBef>
                <a:spcPts val="750"/>
              </a:spcBef>
              <a:buFont typeface="Arial" panose="020B0604020202020204" pitchFamily="34" charset="0"/>
              <a:buNone/>
              <a:defRPr lang="en-US" sz="5400" b="0" i="0" kern="1200" dirty="0">
                <a:solidFill>
                  <a:schemeClr val="bg1"/>
                </a:solidFill>
                <a:latin typeface="Arial Black" panose="020B0604020202020204" pitchFamily="34" charset="0"/>
                <a:ea typeface="+mn-ea"/>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1" y="5071190"/>
            <a:ext cx="6036732" cy="258532"/>
          </a:xfrm>
        </p:spPr>
        <p:txBody>
          <a:bodyPr lIns="0" tIns="91440" rIns="0" bIns="0" anchor="t" anchorCtr="0">
            <a:spAutoFit/>
          </a:bodyPr>
          <a:lstStyle>
            <a:lvl1pPr>
              <a:defRPr sz="1200" b="0" i="0" spc="0" baseline="0">
                <a:solidFill>
                  <a:schemeClr val="tx1"/>
                </a:solidFill>
                <a:latin typeface="Arial" panose="020B0604020202020204" pitchFamily="34" charset="0"/>
                <a:cs typeface="Arial" panose="020B0604020202020204" pitchFamily="34" charset="0"/>
              </a:defRPr>
            </a:lvl1pPr>
          </a:lstStyle>
          <a:p>
            <a:r>
              <a:rPr lang="en-US" dirty="0"/>
              <a:t>Subhead Text</a:t>
            </a:r>
          </a:p>
        </p:txBody>
      </p:sp>
      <p:pic>
        <p:nvPicPr>
          <p:cNvPr id="8" name="Picture 7" descr="A picture containing text, clipart&#10;&#10;Description automatically generated">
            <a:extLst>
              <a:ext uri="{FF2B5EF4-FFF2-40B4-BE49-F238E27FC236}">
                <a16:creationId xmlns:a16="http://schemas.microsoft.com/office/drawing/2014/main" id="{87D633D8-1FF7-4054-09C5-62B5AB1E38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1" y="1014800"/>
            <a:ext cx="1400519" cy="365760"/>
          </a:xfrm>
          <a:prstGeom prst="rect">
            <a:avLst/>
          </a:prstGeom>
        </p:spPr>
      </p:pic>
    </p:spTree>
    <p:extLst>
      <p:ext uri="{BB962C8B-B14F-4D97-AF65-F5344CB8AC3E}">
        <p14:creationId xmlns:p14="http://schemas.microsoft.com/office/powerpoint/2010/main" val="2582213761"/>
      </p:ext>
    </p:extLst>
  </p:cSld>
  <p:clrMapOvr>
    <a:overrideClrMapping bg1="dk1" tx1="lt1" bg2="dk2" tx2="lt2" accent1="accent1" accent2="accent2" accent3="accent3" accent4="accent4" accent5="accent5" accent6="accent6" hlink="hlink" folHlink="folHlink"/>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6_single - blk">
    <p:spTree>
      <p:nvGrpSpPr>
        <p:cNvPr id="1" name=""/>
        <p:cNvGrpSpPr/>
        <p:nvPr/>
      </p:nvGrpSpPr>
      <p:grpSpPr>
        <a:xfrm>
          <a:off x="0" y="0"/>
          <a:ext cx="0" cy="0"/>
          <a:chOff x="0" y="0"/>
          <a:chExt cx="0" cy="0"/>
        </a:xfrm>
      </p:grpSpPr>
      <p:sp>
        <p:nvSpPr>
          <p:cNvPr id="4" name="Rectangle 3"/>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8" name="Rectangle 7">
            <a:extLst>
              <a:ext uri="{FF2B5EF4-FFF2-40B4-BE49-F238E27FC236}">
                <a16:creationId xmlns:a16="http://schemas.microsoft.com/office/drawing/2014/main" id="{D8CD9305-7BD4-43CB-8EF0-208EB4093AFB}"/>
              </a:ext>
            </a:extLst>
          </p:cNvPr>
          <p:cNvSpPr/>
          <p:nvPr userDrawn="1"/>
        </p:nvSpPr>
        <p:spPr>
          <a:xfrm>
            <a:off x="1" y="3"/>
            <a:ext cx="3257007" cy="6857999"/>
          </a:xfrm>
          <a:prstGeom prst="rect">
            <a:avLst/>
          </a:prstGeom>
          <a:solidFill>
            <a:schemeClr val="accent4">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20"/>
          </a:p>
        </p:txBody>
      </p:sp>
      <p:sp>
        <p:nvSpPr>
          <p:cNvPr id="7" name="Freeform 6">
            <a:extLst>
              <a:ext uri="{FF2B5EF4-FFF2-40B4-BE49-F238E27FC236}">
                <a16:creationId xmlns:a16="http://schemas.microsoft.com/office/drawing/2014/main" id="{6BB2E928-D247-4BD3-80F9-7647DC2214FF}"/>
              </a:ext>
            </a:extLst>
          </p:cNvPr>
          <p:cNvSpPr>
            <a:spLocks noEditPoints="1"/>
          </p:cNvSpPr>
          <p:nvPr userDrawn="1"/>
        </p:nvSpPr>
        <p:spPr bwMode="auto">
          <a:xfrm>
            <a:off x="-2150918" y="-980463"/>
            <a:ext cx="8316587" cy="10371926"/>
          </a:xfrm>
          <a:custGeom>
            <a:avLst/>
            <a:gdLst>
              <a:gd name="T0" fmla="*/ 282 w 282"/>
              <a:gd name="T1" fmla="*/ 135 h 310"/>
              <a:gd name="T2" fmla="*/ 282 w 282"/>
              <a:gd name="T3" fmla="*/ 148 h 310"/>
              <a:gd name="T4" fmla="*/ 216 w 282"/>
              <a:gd name="T5" fmla="*/ 111 h 310"/>
              <a:gd name="T6" fmla="*/ 140 w 282"/>
              <a:gd name="T7" fmla="*/ 191 h 310"/>
              <a:gd name="T8" fmla="*/ 217 w 282"/>
              <a:gd name="T9" fmla="*/ 268 h 310"/>
              <a:gd name="T10" fmla="*/ 249 w 282"/>
              <a:gd name="T11" fmla="*/ 261 h 310"/>
              <a:gd name="T12" fmla="*/ 235 w 282"/>
              <a:gd name="T13" fmla="*/ 280 h 310"/>
              <a:gd name="T14" fmla="*/ 226 w 282"/>
              <a:gd name="T15" fmla="*/ 287 h 310"/>
              <a:gd name="T16" fmla="*/ 200 w 282"/>
              <a:gd name="T17" fmla="*/ 291 h 310"/>
              <a:gd name="T18" fmla="*/ 104 w 282"/>
              <a:gd name="T19" fmla="*/ 233 h 310"/>
              <a:gd name="T20" fmla="*/ 75 w 282"/>
              <a:gd name="T21" fmla="*/ 146 h 310"/>
              <a:gd name="T22" fmla="*/ 189 w 282"/>
              <a:gd name="T23" fmla="*/ 47 h 310"/>
              <a:gd name="T24" fmla="*/ 282 w 282"/>
              <a:gd name="T25" fmla="*/ 135 h 310"/>
              <a:gd name="T26" fmla="*/ 223 w 282"/>
              <a:gd name="T27" fmla="*/ 132 h 310"/>
              <a:gd name="T28" fmla="*/ 157 w 282"/>
              <a:gd name="T29" fmla="*/ 195 h 310"/>
              <a:gd name="T30" fmla="*/ 224 w 282"/>
              <a:gd name="T31" fmla="*/ 259 h 310"/>
              <a:gd name="T32" fmla="*/ 250 w 282"/>
              <a:gd name="T33" fmla="*/ 254 h 310"/>
              <a:gd name="T34" fmla="*/ 255 w 282"/>
              <a:gd name="T35" fmla="*/ 251 h 310"/>
              <a:gd name="T36" fmla="*/ 257 w 282"/>
              <a:gd name="T37" fmla="*/ 248 h 310"/>
              <a:gd name="T38" fmla="*/ 281 w 282"/>
              <a:gd name="T39" fmla="*/ 167 h 310"/>
              <a:gd name="T40" fmla="*/ 279 w 282"/>
              <a:gd name="T41" fmla="*/ 162 h 310"/>
              <a:gd name="T42" fmla="*/ 223 w 282"/>
              <a:gd name="T43" fmla="*/ 132 h 310"/>
              <a:gd name="T44" fmla="*/ 210 w 282"/>
              <a:gd name="T45" fmla="*/ 9 h 310"/>
              <a:gd name="T46" fmla="*/ 210 w 282"/>
              <a:gd name="T47" fmla="*/ 9 h 310"/>
              <a:gd name="T48" fmla="*/ 161 w 282"/>
              <a:gd name="T49" fmla="*/ 0 h 310"/>
              <a:gd name="T50" fmla="*/ 0 w 282"/>
              <a:gd name="T51" fmla="*/ 125 h 310"/>
              <a:gd name="T52" fmla="*/ 24 w 282"/>
              <a:gd name="T53" fmla="*/ 208 h 310"/>
              <a:gd name="T54" fmla="*/ 94 w 282"/>
              <a:gd name="T55" fmla="*/ 285 h 310"/>
              <a:gd name="T56" fmla="*/ 167 w 282"/>
              <a:gd name="T57" fmla="*/ 310 h 310"/>
              <a:gd name="T58" fmla="*/ 208 w 282"/>
              <a:gd name="T59" fmla="*/ 300 h 310"/>
              <a:gd name="T60" fmla="*/ 195 w 282"/>
              <a:gd name="T61" fmla="*/ 301 h 310"/>
              <a:gd name="T62" fmla="*/ 62 w 282"/>
              <a:gd name="T63" fmla="*/ 196 h 310"/>
              <a:gd name="T64" fmla="*/ 50 w 282"/>
              <a:gd name="T65" fmla="*/ 138 h 310"/>
              <a:gd name="T66" fmla="*/ 198 w 282"/>
              <a:gd name="T67" fmla="*/ 9 h 310"/>
              <a:gd name="T68" fmla="*/ 210 w 282"/>
              <a:gd name="T69" fmla="*/ 9 h 310"/>
              <a:gd name="T70" fmla="*/ 211 w 282"/>
              <a:gd name="T71" fmla="*/ 9 h 310"/>
              <a:gd name="T72" fmla="*/ 210 w 282"/>
              <a:gd name="T73" fmla="*/ 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2" h="310">
                <a:moveTo>
                  <a:pt x="282" y="135"/>
                </a:moveTo>
                <a:cubicBezTo>
                  <a:pt x="282" y="138"/>
                  <a:pt x="282" y="145"/>
                  <a:pt x="282" y="148"/>
                </a:cubicBezTo>
                <a:cubicBezTo>
                  <a:pt x="269" y="124"/>
                  <a:pt x="243" y="111"/>
                  <a:pt x="216" y="111"/>
                </a:cubicBezTo>
                <a:cubicBezTo>
                  <a:pt x="176" y="111"/>
                  <a:pt x="140" y="145"/>
                  <a:pt x="140" y="191"/>
                </a:cubicBezTo>
                <a:cubicBezTo>
                  <a:pt x="140" y="236"/>
                  <a:pt x="177" y="268"/>
                  <a:pt x="217" y="268"/>
                </a:cubicBezTo>
                <a:cubicBezTo>
                  <a:pt x="228" y="268"/>
                  <a:pt x="239" y="266"/>
                  <a:pt x="249" y="261"/>
                </a:cubicBezTo>
                <a:cubicBezTo>
                  <a:pt x="245" y="267"/>
                  <a:pt x="240" y="274"/>
                  <a:pt x="235" y="280"/>
                </a:cubicBezTo>
                <a:cubicBezTo>
                  <a:pt x="232" y="282"/>
                  <a:pt x="230" y="285"/>
                  <a:pt x="226" y="287"/>
                </a:cubicBezTo>
                <a:cubicBezTo>
                  <a:pt x="222" y="288"/>
                  <a:pt x="214" y="291"/>
                  <a:pt x="200" y="291"/>
                </a:cubicBezTo>
                <a:cubicBezTo>
                  <a:pt x="152" y="291"/>
                  <a:pt x="119" y="256"/>
                  <a:pt x="104" y="233"/>
                </a:cubicBezTo>
                <a:cubicBezTo>
                  <a:pt x="88" y="210"/>
                  <a:pt x="75" y="179"/>
                  <a:pt x="75" y="146"/>
                </a:cubicBezTo>
                <a:cubicBezTo>
                  <a:pt x="75" y="81"/>
                  <a:pt x="130" y="47"/>
                  <a:pt x="189" y="47"/>
                </a:cubicBezTo>
                <a:cubicBezTo>
                  <a:pt x="254" y="47"/>
                  <a:pt x="282" y="99"/>
                  <a:pt x="282" y="135"/>
                </a:cubicBezTo>
                <a:close/>
                <a:moveTo>
                  <a:pt x="223" y="132"/>
                </a:moveTo>
                <a:cubicBezTo>
                  <a:pt x="187" y="132"/>
                  <a:pt x="157" y="159"/>
                  <a:pt x="157" y="195"/>
                </a:cubicBezTo>
                <a:cubicBezTo>
                  <a:pt x="157" y="228"/>
                  <a:pt x="184" y="259"/>
                  <a:pt x="224" y="259"/>
                </a:cubicBezTo>
                <a:cubicBezTo>
                  <a:pt x="233" y="259"/>
                  <a:pt x="242" y="257"/>
                  <a:pt x="250" y="254"/>
                </a:cubicBezTo>
                <a:cubicBezTo>
                  <a:pt x="252" y="253"/>
                  <a:pt x="254" y="252"/>
                  <a:pt x="255" y="251"/>
                </a:cubicBezTo>
                <a:cubicBezTo>
                  <a:pt x="256" y="251"/>
                  <a:pt x="256" y="249"/>
                  <a:pt x="257" y="248"/>
                </a:cubicBezTo>
                <a:cubicBezTo>
                  <a:pt x="267" y="230"/>
                  <a:pt x="279" y="190"/>
                  <a:pt x="281" y="167"/>
                </a:cubicBezTo>
                <a:cubicBezTo>
                  <a:pt x="281" y="165"/>
                  <a:pt x="281" y="164"/>
                  <a:pt x="279" y="162"/>
                </a:cubicBezTo>
                <a:cubicBezTo>
                  <a:pt x="270" y="149"/>
                  <a:pt x="252" y="132"/>
                  <a:pt x="223" y="132"/>
                </a:cubicBezTo>
                <a:close/>
                <a:moveTo>
                  <a:pt x="210" y="9"/>
                </a:moveTo>
                <a:cubicBezTo>
                  <a:pt x="210" y="9"/>
                  <a:pt x="210" y="9"/>
                  <a:pt x="210" y="9"/>
                </a:cubicBezTo>
                <a:cubicBezTo>
                  <a:pt x="198" y="3"/>
                  <a:pt x="179" y="0"/>
                  <a:pt x="161" y="0"/>
                </a:cubicBezTo>
                <a:cubicBezTo>
                  <a:pt x="79" y="0"/>
                  <a:pt x="0" y="46"/>
                  <a:pt x="0" y="125"/>
                </a:cubicBezTo>
                <a:cubicBezTo>
                  <a:pt x="0" y="152"/>
                  <a:pt x="9" y="182"/>
                  <a:pt x="24" y="208"/>
                </a:cubicBezTo>
                <a:cubicBezTo>
                  <a:pt x="41" y="238"/>
                  <a:pt x="65" y="266"/>
                  <a:pt x="94" y="285"/>
                </a:cubicBezTo>
                <a:cubicBezTo>
                  <a:pt x="116" y="300"/>
                  <a:pt x="141" y="310"/>
                  <a:pt x="167" y="310"/>
                </a:cubicBezTo>
                <a:cubicBezTo>
                  <a:pt x="189" y="310"/>
                  <a:pt x="203" y="304"/>
                  <a:pt x="208" y="300"/>
                </a:cubicBezTo>
                <a:cubicBezTo>
                  <a:pt x="206" y="301"/>
                  <a:pt x="201" y="301"/>
                  <a:pt x="195" y="301"/>
                </a:cubicBezTo>
                <a:cubicBezTo>
                  <a:pt x="126" y="301"/>
                  <a:pt x="79" y="240"/>
                  <a:pt x="62" y="196"/>
                </a:cubicBezTo>
                <a:cubicBezTo>
                  <a:pt x="55" y="179"/>
                  <a:pt x="50" y="158"/>
                  <a:pt x="50" y="138"/>
                </a:cubicBezTo>
                <a:cubicBezTo>
                  <a:pt x="50" y="55"/>
                  <a:pt x="125" y="9"/>
                  <a:pt x="198" y="9"/>
                </a:cubicBezTo>
                <a:cubicBezTo>
                  <a:pt x="202" y="9"/>
                  <a:pt x="206" y="9"/>
                  <a:pt x="210" y="9"/>
                </a:cubicBezTo>
                <a:cubicBezTo>
                  <a:pt x="210" y="9"/>
                  <a:pt x="211" y="9"/>
                  <a:pt x="211" y="9"/>
                </a:cubicBezTo>
                <a:cubicBezTo>
                  <a:pt x="211" y="9"/>
                  <a:pt x="210" y="9"/>
                  <a:pt x="210" y="9"/>
                </a:cubicBezTo>
                <a:close/>
              </a:path>
            </a:pathLst>
          </a:custGeom>
          <a:solidFill>
            <a:srgbClr val="FFFFFF">
              <a:alpha val="30000"/>
            </a:srgb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9" name="Text Placeholder 11">
            <a:extLst>
              <a:ext uri="{FF2B5EF4-FFF2-40B4-BE49-F238E27FC236}">
                <a16:creationId xmlns:a16="http://schemas.microsoft.com/office/drawing/2014/main" id="{C4001B58-7B32-41D8-8DDC-4B1D4B105D18}"/>
              </a:ext>
            </a:extLst>
          </p:cNvPr>
          <p:cNvSpPr>
            <a:spLocks noGrp="1"/>
          </p:cNvSpPr>
          <p:nvPr>
            <p:ph type="body" sz="quarter" idx="11" hasCustomPrompt="1"/>
          </p:nvPr>
        </p:nvSpPr>
        <p:spPr>
          <a:xfrm>
            <a:off x="634919" y="806912"/>
            <a:ext cx="2057400" cy="1432170"/>
          </a:xfrm>
        </p:spPr>
        <p:txBody>
          <a:bodyPr lIns="0" tIns="0" rIns="0"/>
          <a:lstStyle>
            <a:lvl1pPr>
              <a:defRPr sz="2400" b="0">
                <a:solidFill>
                  <a:schemeClr val="bg1"/>
                </a:solidFill>
                <a:latin typeface="Roboto" panose="02000000000000000000" pitchFamily="2" charset="0"/>
                <a:ea typeface="Roboto" panose="02000000000000000000" pitchFamily="2" charset="0"/>
              </a:defRPr>
            </a:lvl1pPr>
          </a:lstStyle>
          <a:p>
            <a:pPr lvl="0"/>
            <a:r>
              <a:rPr lang="en-US" dirty="0"/>
              <a:t>Title</a:t>
            </a:r>
          </a:p>
        </p:txBody>
      </p:sp>
      <p:sp>
        <p:nvSpPr>
          <p:cNvPr id="10" name="Rectangle 9">
            <a:extLst>
              <a:ext uri="{FF2B5EF4-FFF2-40B4-BE49-F238E27FC236}">
                <a16:creationId xmlns:a16="http://schemas.microsoft.com/office/drawing/2014/main" id="{898DBA63-F55E-4CC6-B1F2-2D075120A7C2}"/>
              </a:ext>
            </a:extLst>
          </p:cNvPr>
          <p:cNvSpPr/>
          <p:nvPr userDrawn="1"/>
        </p:nvSpPr>
        <p:spPr>
          <a:xfrm>
            <a:off x="618833" y="440140"/>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12" name="Rectangle 11">
            <a:extLst>
              <a:ext uri="{FF2B5EF4-FFF2-40B4-BE49-F238E27FC236}">
                <a16:creationId xmlns:a16="http://schemas.microsoft.com/office/drawing/2014/main" id="{C6BBE2C3-EBD5-4AD8-8829-02275E0B2F8D}"/>
              </a:ext>
            </a:extLst>
          </p:cNvPr>
          <p:cNvSpPr/>
          <p:nvPr userDrawn="1"/>
        </p:nvSpPr>
        <p:spPr>
          <a:xfrm>
            <a:off x="3048000" y="3"/>
            <a:ext cx="9144000" cy="685799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20"/>
          </a:p>
        </p:txBody>
      </p:sp>
      <p:sp>
        <p:nvSpPr>
          <p:cNvPr id="13" name="Content Placeholder 3">
            <a:extLst>
              <a:ext uri="{FF2B5EF4-FFF2-40B4-BE49-F238E27FC236}">
                <a16:creationId xmlns:a16="http://schemas.microsoft.com/office/drawing/2014/main" id="{6671C200-31F5-4645-BCC2-849F9914C5B5}"/>
              </a:ext>
            </a:extLst>
          </p:cNvPr>
          <p:cNvSpPr>
            <a:spLocks noGrp="1"/>
          </p:cNvSpPr>
          <p:nvPr>
            <p:ph sz="quarter" idx="10"/>
          </p:nvPr>
        </p:nvSpPr>
        <p:spPr>
          <a:xfrm>
            <a:off x="3327236" y="806912"/>
            <a:ext cx="8523095" cy="5662254"/>
          </a:xfrm>
          <a:noFill/>
        </p:spPr>
        <p:txBody>
          <a:bodyPr/>
          <a:lstStyle>
            <a:lvl1pPr marL="0" indent="0">
              <a:buFont typeface="Roboto Light" panose="02000000000000000000" pitchFamily="2" charset="0"/>
              <a:buNone/>
              <a:defRPr>
                <a:solidFill>
                  <a:schemeClr val="bg1"/>
                </a:solidFill>
              </a:defRPr>
            </a:lvl1pPr>
            <a:lvl2pPr>
              <a:defRPr>
                <a:solidFill>
                  <a:schemeClr val="bg1"/>
                </a:solidFill>
              </a:defRPr>
            </a:lvl2pPr>
            <a:lvl3pPr marL="301235" indent="-171454">
              <a:buClr>
                <a:schemeClr val="bg2"/>
              </a:buClr>
              <a:buFont typeface="Roboto Light" panose="02000000000000000000" pitchFamily="2" charset="0"/>
              <a:buChar char="–"/>
              <a:defRPr>
                <a:solidFill>
                  <a:schemeClr val="bg1"/>
                </a:solidFill>
              </a:defRPr>
            </a:lvl3pPr>
            <a:lvl4pPr marL="473879" indent="-171454">
              <a:buClr>
                <a:schemeClr val="bg2"/>
              </a:buClr>
              <a:buFont typeface="Roboto Light" panose="02000000000000000000" pitchFamily="2" charset="0"/>
              <a:buChar cha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4724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ingle - bl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8832" y="838200"/>
            <a:ext cx="10674011" cy="914400"/>
          </a:xfrm>
          <a:prstGeom prst="rect">
            <a:avLst/>
          </a:prstGeom>
        </p:spPr>
        <p:txBody>
          <a:bodyPr lIns="0" tIns="0" rIns="0" bIns="0" anchor="t">
            <a:normAutofit/>
          </a:bodyPr>
          <a:lstStyle>
            <a:lvl1pPr algn="l">
              <a:lnSpc>
                <a:spcPct val="100000"/>
              </a:lnSpc>
              <a:defRPr sz="2100" spc="-15" baseline="0">
                <a:solidFill>
                  <a:schemeClr val="bg1"/>
                </a:solidFill>
                <a:latin typeface="Roboto" panose="02000000000000000000" pitchFamily="2" charset="0"/>
                <a:ea typeface="Roboto" panose="02000000000000000000" pitchFamily="2" charset="0"/>
              </a:defRPr>
            </a:lvl1pPr>
          </a:lstStyle>
          <a:p>
            <a:r>
              <a:rPr lang="en-US"/>
              <a:t>Click to edit title style</a:t>
            </a:r>
          </a:p>
        </p:txBody>
      </p:sp>
      <p:sp>
        <p:nvSpPr>
          <p:cNvPr id="8" name="Content Placeholder 3">
            <a:extLst>
              <a:ext uri="{FF2B5EF4-FFF2-40B4-BE49-F238E27FC236}">
                <a16:creationId xmlns:a16="http://schemas.microsoft.com/office/drawing/2014/main" id="{157E6A1C-F736-4C9D-95CD-3EF9A6E02B4B}"/>
              </a:ext>
            </a:extLst>
          </p:cNvPr>
          <p:cNvSpPr>
            <a:spLocks noGrp="1"/>
          </p:cNvSpPr>
          <p:nvPr>
            <p:ph sz="quarter" idx="10"/>
          </p:nvPr>
        </p:nvSpPr>
        <p:spPr>
          <a:xfrm>
            <a:off x="618833" y="1828800"/>
            <a:ext cx="10674011" cy="4343400"/>
          </a:xfrm>
          <a:noFill/>
        </p:spPr>
        <p:txBody>
          <a:bodyPr/>
          <a:lstStyle>
            <a:lvl1pPr>
              <a:defRPr>
                <a:solidFill>
                  <a:schemeClr val="bg1"/>
                </a:solidFill>
              </a:defRPr>
            </a:lvl1pPr>
            <a:lvl2pPr>
              <a:defRPr>
                <a:solidFill>
                  <a:schemeClr val="bg1"/>
                </a:solidFill>
              </a:defRPr>
            </a:lvl2pPr>
            <a:lvl3pPr>
              <a:buClr>
                <a:schemeClr val="bg2"/>
              </a:buClr>
              <a:defRPr>
                <a:solidFill>
                  <a:schemeClr val="bg1"/>
                </a:solidFill>
              </a:defRPr>
            </a:lvl3pPr>
            <a:lvl4pPr marL="473879" indent="-171454">
              <a:buClr>
                <a:schemeClr val="bg2"/>
              </a:buClr>
              <a:buFont typeface="Roboto Light" panose="02000000000000000000" pitchFamily="2" charset="0"/>
              <a:buChar cha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Graphic 5">
            <a:extLst>
              <a:ext uri="{FF2B5EF4-FFF2-40B4-BE49-F238E27FC236}">
                <a16:creationId xmlns:a16="http://schemas.microsoft.com/office/drawing/2014/main" id="{44ADBCC3-760F-4368-941A-9815CBC445B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90307" y="402339"/>
            <a:ext cx="1609823" cy="523461"/>
          </a:xfrm>
          <a:prstGeom prst="rect">
            <a:avLst/>
          </a:prstGeom>
        </p:spPr>
      </p:pic>
      <p:sp>
        <p:nvSpPr>
          <p:cNvPr id="7" name="Rectangle 6"/>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747887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single - bl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4ADBCC3-760F-4368-941A-9815CBC445B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90307" y="402339"/>
            <a:ext cx="1609823" cy="523461"/>
          </a:xfrm>
          <a:prstGeom prst="rect">
            <a:avLst/>
          </a:prstGeom>
        </p:spPr>
      </p:pic>
      <p:sp>
        <p:nvSpPr>
          <p:cNvPr id="4" name="Rectangle 3"/>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5" name="Title 1"/>
          <p:cNvSpPr>
            <a:spLocks noGrp="1"/>
          </p:cNvSpPr>
          <p:nvPr>
            <p:ph type="ctrTitle" hasCustomPrompt="1"/>
          </p:nvPr>
        </p:nvSpPr>
        <p:spPr>
          <a:xfrm>
            <a:off x="618832" y="838200"/>
            <a:ext cx="10674011" cy="914400"/>
          </a:xfrm>
          <a:prstGeom prst="rect">
            <a:avLst/>
          </a:prstGeom>
        </p:spPr>
        <p:txBody>
          <a:bodyPr lIns="0" tIns="0" rIns="0" bIns="0" anchor="t">
            <a:normAutofit/>
          </a:bodyPr>
          <a:lstStyle>
            <a:lvl1pPr algn="l">
              <a:lnSpc>
                <a:spcPct val="100000"/>
              </a:lnSpc>
              <a:defRPr sz="2100" spc="-15" baseline="0">
                <a:solidFill>
                  <a:schemeClr val="bg1"/>
                </a:solidFill>
                <a:latin typeface="Roboto" panose="02000000000000000000" pitchFamily="2" charset="0"/>
                <a:ea typeface="Roboto" panose="02000000000000000000" pitchFamily="2" charset="0"/>
              </a:defRPr>
            </a:lvl1pPr>
          </a:lstStyle>
          <a:p>
            <a:r>
              <a:rPr lang="en-US"/>
              <a:t>Click to edit title style</a:t>
            </a:r>
          </a:p>
        </p:txBody>
      </p:sp>
    </p:spTree>
    <p:extLst>
      <p:ext uri="{BB962C8B-B14F-4D97-AF65-F5344CB8AC3E}">
        <p14:creationId xmlns:p14="http://schemas.microsoft.com/office/powerpoint/2010/main" val="1896229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single - bl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052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 col - blk">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18832" y="1943586"/>
            <a:ext cx="3200400" cy="3291840"/>
          </a:xfrm>
        </p:spPr>
        <p:txBody>
          <a:bodyPr/>
          <a:lstStyle>
            <a:lvl1pPr>
              <a:defRPr>
                <a:solidFill>
                  <a:srgbClr val="F2F2F2"/>
                </a:solidFill>
              </a:defRPr>
            </a:lvl1pPr>
            <a:lvl2pPr>
              <a:buClr>
                <a:schemeClr val="bg1"/>
              </a:buClr>
              <a:defRPr>
                <a:solidFill>
                  <a:srgbClr val="F2F2F2"/>
                </a:solidFill>
              </a:defRPr>
            </a:lvl2pPr>
            <a:lvl3pPr>
              <a:defRPr>
                <a:solidFill>
                  <a:srgbClr val="F2F2F2"/>
                </a:solidFill>
              </a:defRPr>
            </a:lvl3pPr>
            <a:lvl4pPr marL="473879" indent="-171454">
              <a:buClr>
                <a:schemeClr val="bg1"/>
              </a:buClr>
              <a:buFont typeface="Roboto Light" panose="02000000000000000000" pitchFamily="2" charset="0"/>
              <a:buChar char="–"/>
              <a:defRPr>
                <a:solidFill>
                  <a:srgbClr val="F2F2F2"/>
                </a:solidFill>
              </a:defRPr>
            </a:lvl4pPr>
            <a:lvl5pPr>
              <a:buClr>
                <a:schemeClr val="bg1"/>
              </a:buClr>
              <a:defRPr>
                <a:solidFill>
                  <a:srgbClr val="F2F2F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5"/>
          </p:nvPr>
        </p:nvSpPr>
        <p:spPr>
          <a:xfrm>
            <a:off x="4207852" y="1943586"/>
            <a:ext cx="3200400" cy="3291840"/>
          </a:xfrm>
        </p:spPr>
        <p:txBody>
          <a:bodyPr/>
          <a:lstStyle>
            <a:lvl1pPr>
              <a:defRPr>
                <a:solidFill>
                  <a:srgbClr val="F2F2F2"/>
                </a:solidFill>
              </a:defRPr>
            </a:lvl1pPr>
            <a:lvl2pPr>
              <a:buClr>
                <a:schemeClr val="bg1"/>
              </a:buClr>
              <a:defRPr>
                <a:solidFill>
                  <a:srgbClr val="F2F2F2"/>
                </a:solidFill>
              </a:defRPr>
            </a:lvl2pPr>
            <a:lvl3pPr>
              <a:buClr>
                <a:schemeClr val="bg1"/>
              </a:buClr>
              <a:defRPr>
                <a:solidFill>
                  <a:srgbClr val="F2F2F2"/>
                </a:solidFill>
              </a:defRPr>
            </a:lvl3pPr>
            <a:lvl4pPr marL="473879" indent="-171454">
              <a:buClr>
                <a:schemeClr val="bg1"/>
              </a:buClr>
              <a:buFont typeface="Roboto Light" panose="02000000000000000000" pitchFamily="2" charset="0"/>
              <a:buChar char="–"/>
              <a:defRPr>
                <a:solidFill>
                  <a:srgbClr val="F2F2F2"/>
                </a:solidFill>
              </a:defRPr>
            </a:lvl4pPr>
            <a:lvl5pPr>
              <a:buClr>
                <a:schemeClr val="bg1"/>
              </a:buClr>
              <a:defRPr>
                <a:solidFill>
                  <a:srgbClr val="F2F2F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hasCustomPrompt="1"/>
          </p:nvPr>
        </p:nvSpPr>
        <p:spPr>
          <a:xfrm>
            <a:off x="618832" y="825040"/>
            <a:ext cx="10378443" cy="914400"/>
          </a:xfrm>
          <a:prstGeom prst="rect">
            <a:avLst/>
          </a:prstGeom>
        </p:spPr>
        <p:txBody>
          <a:bodyPr lIns="0" tIns="0" rIns="0" bIns="0" anchor="t">
            <a:noAutofit/>
          </a:bodyPr>
          <a:lstStyle>
            <a:lvl1pPr algn="l">
              <a:lnSpc>
                <a:spcPct val="100000"/>
              </a:lnSpc>
              <a:defRPr sz="2100" spc="-15" baseline="0">
                <a:solidFill>
                  <a:srgbClr val="F2F2F2"/>
                </a:solidFill>
                <a:latin typeface="Roboto" panose="02000000000000000000" pitchFamily="2" charset="0"/>
                <a:ea typeface="Roboto" panose="02000000000000000000" pitchFamily="2" charset="0"/>
              </a:defRPr>
            </a:lvl1pPr>
          </a:lstStyle>
          <a:p>
            <a:r>
              <a:rPr lang="en-US"/>
              <a:t>Click to edit title style</a:t>
            </a:r>
          </a:p>
        </p:txBody>
      </p:sp>
      <p:sp>
        <p:nvSpPr>
          <p:cNvPr id="16" name="Content Placeholder 3"/>
          <p:cNvSpPr>
            <a:spLocks noGrp="1"/>
          </p:cNvSpPr>
          <p:nvPr>
            <p:ph sz="quarter" idx="16"/>
          </p:nvPr>
        </p:nvSpPr>
        <p:spPr>
          <a:xfrm>
            <a:off x="7796873" y="1943586"/>
            <a:ext cx="3200400" cy="3291840"/>
          </a:xfrm>
        </p:spPr>
        <p:txBody>
          <a:bodyPr/>
          <a:lstStyle>
            <a:lvl1pPr>
              <a:defRPr>
                <a:solidFill>
                  <a:srgbClr val="F2F2F2"/>
                </a:solidFill>
              </a:defRPr>
            </a:lvl1pPr>
            <a:lvl2pPr>
              <a:buClr>
                <a:schemeClr val="bg1"/>
              </a:buClr>
              <a:defRPr>
                <a:solidFill>
                  <a:srgbClr val="F2F2F2"/>
                </a:solidFill>
              </a:defRPr>
            </a:lvl2pPr>
            <a:lvl3pPr>
              <a:buClr>
                <a:schemeClr val="bg1"/>
              </a:buClr>
              <a:defRPr>
                <a:solidFill>
                  <a:srgbClr val="F2F2F2"/>
                </a:solidFill>
              </a:defRPr>
            </a:lvl3pPr>
            <a:lvl4pPr marL="473879" indent="-171454">
              <a:buClr>
                <a:schemeClr val="bg1"/>
              </a:buClr>
              <a:buFont typeface="Roboto Light" panose="02000000000000000000" pitchFamily="2" charset="0"/>
              <a:buChar char="–"/>
              <a:defRPr>
                <a:solidFill>
                  <a:srgbClr val="F2F2F2"/>
                </a:solidFill>
              </a:defRPr>
            </a:lvl4pPr>
            <a:lvl5pPr>
              <a:buClr>
                <a:schemeClr val="bg1"/>
              </a:buClr>
              <a:defRPr>
                <a:solidFill>
                  <a:srgbClr val="F2F2F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Graphic 11">
            <a:extLst>
              <a:ext uri="{FF2B5EF4-FFF2-40B4-BE49-F238E27FC236}">
                <a16:creationId xmlns:a16="http://schemas.microsoft.com/office/drawing/2014/main" id="{E83A1456-68F8-4D46-9526-6054B4269521}"/>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90307" y="402339"/>
            <a:ext cx="1609823" cy="523461"/>
          </a:xfrm>
          <a:prstGeom prst="rect">
            <a:avLst/>
          </a:prstGeom>
        </p:spPr>
      </p:pic>
      <p:sp>
        <p:nvSpPr>
          <p:cNvPr id="8" name="Rectangle 7"/>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958253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 col - right img - wh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6431280" y="0"/>
            <a:ext cx="5760720" cy="6858000"/>
          </a:xfrm>
          <a:prstGeom prst="rect">
            <a:avLst/>
          </a:prstGeom>
          <a:noFill/>
          <a:ln w="63500">
            <a:noFill/>
          </a:ln>
        </p:spPr>
        <p:txBody>
          <a:bodyPr/>
          <a:lstStyle>
            <a:lvl1pPr marL="0" indent="0">
              <a:buNone/>
              <a:defRPr/>
            </a:lvl1pPr>
          </a:lstStyle>
          <a:p>
            <a:r>
              <a:rPr lang="en-US"/>
              <a:t>Click icon to add picture</a:t>
            </a:r>
          </a:p>
        </p:txBody>
      </p:sp>
      <p:sp>
        <p:nvSpPr>
          <p:cNvPr id="6" name="Content Placeholder 3">
            <a:extLst>
              <a:ext uri="{FF2B5EF4-FFF2-40B4-BE49-F238E27FC236}">
                <a16:creationId xmlns:a16="http://schemas.microsoft.com/office/drawing/2014/main" id="{13837D2A-054B-4872-BD31-7D37E3E86896}"/>
              </a:ext>
            </a:extLst>
          </p:cNvPr>
          <p:cNvSpPr>
            <a:spLocks noGrp="1"/>
          </p:cNvSpPr>
          <p:nvPr>
            <p:ph sz="quarter" idx="14"/>
          </p:nvPr>
        </p:nvSpPr>
        <p:spPr>
          <a:xfrm>
            <a:off x="618832" y="1912100"/>
            <a:ext cx="4410368" cy="329184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473879" indent="-171454">
              <a:buClr>
                <a:schemeClr val="bg1"/>
              </a:buClr>
              <a:buFont typeface="Roboto Light" panose="02000000000000000000" pitchFamily="2" charset="0"/>
              <a:buChar cha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A31DB51A-DA0D-4CE0-AFDC-AD1473C1E7C5}"/>
              </a:ext>
            </a:extLst>
          </p:cNvPr>
          <p:cNvSpPr>
            <a:spLocks noGrp="1"/>
          </p:cNvSpPr>
          <p:nvPr>
            <p:ph type="ctrTitle" hasCustomPrompt="1"/>
          </p:nvPr>
        </p:nvSpPr>
        <p:spPr>
          <a:xfrm>
            <a:off x="618833" y="825453"/>
            <a:ext cx="4410367" cy="914400"/>
          </a:xfrm>
          <a:prstGeom prst="rect">
            <a:avLst/>
          </a:prstGeom>
          <a:noFill/>
        </p:spPr>
        <p:txBody>
          <a:bodyPr lIns="0" tIns="0" rIns="0" bIns="0" anchor="t">
            <a:noAutofit/>
          </a:bodyPr>
          <a:lstStyle>
            <a:lvl1pPr algn="l">
              <a:lnSpc>
                <a:spcPct val="100000"/>
              </a:lnSpc>
              <a:defRPr sz="2100" spc="-15" baseline="0">
                <a:solidFill>
                  <a:schemeClr val="bg1"/>
                </a:solidFill>
                <a:latin typeface="Roboto" panose="02000000000000000000" pitchFamily="2" charset="0"/>
                <a:ea typeface="Roboto" panose="02000000000000000000" pitchFamily="2" charset="0"/>
              </a:defRPr>
            </a:lvl1pPr>
          </a:lstStyle>
          <a:p>
            <a:r>
              <a:rPr lang="en-US" dirty="0"/>
              <a:t>Click to edit title style</a:t>
            </a:r>
          </a:p>
        </p:txBody>
      </p:sp>
      <p:sp>
        <p:nvSpPr>
          <p:cNvPr id="9" name="Rectangle 8"/>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715217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 col - left img - wh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0" y="0"/>
            <a:ext cx="5760720" cy="6858000"/>
          </a:xfrm>
          <a:prstGeom prst="rect">
            <a:avLst/>
          </a:prstGeom>
          <a:noFill/>
          <a:ln w="63500">
            <a:noFill/>
          </a:ln>
        </p:spPr>
        <p:txBody>
          <a:bodyPr/>
          <a:lstStyle>
            <a:lvl1pPr marL="0" indent="0">
              <a:buNone/>
              <a:defRPr/>
            </a:lvl1pPr>
          </a:lstStyle>
          <a:p>
            <a:r>
              <a:rPr lang="en-US"/>
              <a:t>Click icon to add picture</a:t>
            </a:r>
          </a:p>
        </p:txBody>
      </p:sp>
      <p:sp>
        <p:nvSpPr>
          <p:cNvPr id="9" name="Rectangle 8"/>
          <p:cNvSpPr/>
          <p:nvPr userDrawn="1"/>
        </p:nvSpPr>
        <p:spPr>
          <a:xfrm>
            <a:off x="6384936" y="476684"/>
            <a:ext cx="731520" cy="91440"/>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ontent Placeholder 3">
            <a:extLst>
              <a:ext uri="{FF2B5EF4-FFF2-40B4-BE49-F238E27FC236}">
                <a16:creationId xmlns:a16="http://schemas.microsoft.com/office/drawing/2014/main" id="{13837D2A-054B-4872-BD31-7D37E3E86896}"/>
              </a:ext>
            </a:extLst>
          </p:cNvPr>
          <p:cNvSpPr>
            <a:spLocks noGrp="1"/>
          </p:cNvSpPr>
          <p:nvPr>
            <p:ph sz="quarter" idx="14"/>
          </p:nvPr>
        </p:nvSpPr>
        <p:spPr>
          <a:xfrm>
            <a:off x="6384939" y="1946195"/>
            <a:ext cx="4146700" cy="329184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473879" indent="-171454">
              <a:buClr>
                <a:schemeClr val="bg1"/>
              </a:buClr>
              <a:buFont typeface="Roboto Light" panose="02000000000000000000" pitchFamily="2" charset="0"/>
              <a:buChar cha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A31DB51A-DA0D-4CE0-AFDC-AD1473C1E7C5}"/>
              </a:ext>
            </a:extLst>
          </p:cNvPr>
          <p:cNvSpPr>
            <a:spLocks noGrp="1"/>
          </p:cNvSpPr>
          <p:nvPr>
            <p:ph type="ctrTitle" hasCustomPrompt="1"/>
          </p:nvPr>
        </p:nvSpPr>
        <p:spPr>
          <a:xfrm>
            <a:off x="6384936" y="848915"/>
            <a:ext cx="4114800" cy="914400"/>
          </a:xfrm>
          <a:prstGeom prst="rect">
            <a:avLst/>
          </a:prstGeom>
          <a:noFill/>
        </p:spPr>
        <p:txBody>
          <a:bodyPr lIns="0" tIns="0" rIns="0" bIns="0" anchor="t">
            <a:noAutofit/>
          </a:bodyPr>
          <a:lstStyle>
            <a:lvl1pPr algn="l">
              <a:lnSpc>
                <a:spcPct val="100000"/>
              </a:lnSpc>
              <a:defRPr sz="2100" spc="-15" baseline="0">
                <a:solidFill>
                  <a:schemeClr val="bg1"/>
                </a:solidFill>
                <a:latin typeface="Roboto" panose="02000000000000000000" pitchFamily="2" charset="0"/>
                <a:ea typeface="Roboto" panose="02000000000000000000" pitchFamily="2" charset="0"/>
              </a:defRPr>
            </a:lvl1pPr>
          </a:lstStyle>
          <a:p>
            <a:r>
              <a:rPr lang="en-US" dirty="0"/>
              <a:t>Click to edit title style</a:t>
            </a:r>
          </a:p>
        </p:txBody>
      </p:sp>
    </p:spTree>
    <p:extLst>
      <p:ext uri="{BB962C8B-B14F-4D97-AF65-F5344CB8AC3E}">
        <p14:creationId xmlns:p14="http://schemas.microsoft.com/office/powerpoint/2010/main" val="3900476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 col - right img - wh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7620000" y="0"/>
            <a:ext cx="4572000" cy="6858000"/>
          </a:xfrm>
          <a:prstGeom prst="rect">
            <a:avLst/>
          </a:prstGeom>
          <a:noFill/>
          <a:ln w="63500">
            <a:noFill/>
          </a:ln>
        </p:spPr>
        <p:txBody>
          <a:bodyPr/>
          <a:lstStyle>
            <a:lvl1pPr marL="0" indent="0">
              <a:buNone/>
              <a:defRPr/>
            </a:lvl1pPr>
          </a:lstStyle>
          <a:p>
            <a:r>
              <a:rPr lang="en-US"/>
              <a:t>Click icon to add picture</a:t>
            </a:r>
          </a:p>
        </p:txBody>
      </p:sp>
      <p:sp>
        <p:nvSpPr>
          <p:cNvPr id="6" name="Content Placeholder 3">
            <a:extLst>
              <a:ext uri="{FF2B5EF4-FFF2-40B4-BE49-F238E27FC236}">
                <a16:creationId xmlns:a16="http://schemas.microsoft.com/office/drawing/2014/main" id="{13837D2A-054B-4872-BD31-7D37E3E86896}"/>
              </a:ext>
            </a:extLst>
          </p:cNvPr>
          <p:cNvSpPr>
            <a:spLocks noGrp="1"/>
          </p:cNvSpPr>
          <p:nvPr>
            <p:ph sz="quarter" idx="14"/>
          </p:nvPr>
        </p:nvSpPr>
        <p:spPr>
          <a:xfrm>
            <a:off x="618832" y="1928011"/>
            <a:ext cx="2913637" cy="329184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473879" indent="-171454">
              <a:buClr>
                <a:schemeClr val="bg1"/>
              </a:buClr>
              <a:buFont typeface="Roboto Light" panose="02000000000000000000" pitchFamily="2" charset="0"/>
              <a:buChar cha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A31DB51A-DA0D-4CE0-AFDC-AD1473C1E7C5}"/>
              </a:ext>
            </a:extLst>
          </p:cNvPr>
          <p:cNvSpPr>
            <a:spLocks noGrp="1"/>
          </p:cNvSpPr>
          <p:nvPr>
            <p:ph type="ctrTitle" hasCustomPrompt="1"/>
          </p:nvPr>
        </p:nvSpPr>
        <p:spPr>
          <a:xfrm>
            <a:off x="618834" y="825460"/>
            <a:ext cx="6013455" cy="914400"/>
          </a:xfrm>
          <a:prstGeom prst="rect">
            <a:avLst/>
          </a:prstGeom>
          <a:noFill/>
        </p:spPr>
        <p:txBody>
          <a:bodyPr lIns="0" tIns="0" rIns="0" bIns="0" anchor="t">
            <a:noAutofit/>
          </a:bodyPr>
          <a:lstStyle>
            <a:lvl1pPr algn="l">
              <a:lnSpc>
                <a:spcPct val="100000"/>
              </a:lnSpc>
              <a:defRPr sz="2100" spc="-15" baseline="0">
                <a:solidFill>
                  <a:schemeClr val="bg1"/>
                </a:solidFill>
                <a:latin typeface="Roboto" panose="02000000000000000000" pitchFamily="2" charset="0"/>
                <a:ea typeface="Roboto" panose="02000000000000000000" pitchFamily="2" charset="0"/>
              </a:defRPr>
            </a:lvl1pPr>
          </a:lstStyle>
          <a:p>
            <a:r>
              <a:rPr lang="en-US" dirty="0"/>
              <a:t>Click to edit title style</a:t>
            </a:r>
          </a:p>
        </p:txBody>
      </p:sp>
      <p:sp>
        <p:nvSpPr>
          <p:cNvPr id="10" name="Content Placeholder 3">
            <a:extLst>
              <a:ext uri="{FF2B5EF4-FFF2-40B4-BE49-F238E27FC236}">
                <a16:creationId xmlns:a16="http://schemas.microsoft.com/office/drawing/2014/main" id="{B9910E58-7C54-4D4C-9CAF-D66F33D49F18}"/>
              </a:ext>
            </a:extLst>
          </p:cNvPr>
          <p:cNvSpPr>
            <a:spLocks noGrp="1"/>
          </p:cNvSpPr>
          <p:nvPr>
            <p:ph sz="quarter" idx="15"/>
          </p:nvPr>
        </p:nvSpPr>
        <p:spPr>
          <a:xfrm>
            <a:off x="3715351" y="1932365"/>
            <a:ext cx="2916936" cy="329184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473879" indent="-171454">
              <a:buClr>
                <a:schemeClr val="bg1"/>
              </a:buClr>
              <a:buFont typeface="Roboto Light" panose="02000000000000000000" pitchFamily="2" charset="0"/>
              <a:buChar cha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2733105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_single - bl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174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3 col - blk">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18832" y="1953211"/>
            <a:ext cx="3200400"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p:cNvSpPr>
            <a:spLocks noGrp="1"/>
          </p:cNvSpPr>
          <p:nvPr>
            <p:ph sz="quarter" idx="15"/>
          </p:nvPr>
        </p:nvSpPr>
        <p:spPr>
          <a:xfrm>
            <a:off x="4207852" y="1953211"/>
            <a:ext cx="3200400"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marL="301235" indent="-171454">
              <a:buClrTx/>
              <a:buFont typeface="Roboto Light" panose="02000000000000000000" pitchFamily="2" charset="0"/>
              <a:buChar char="–"/>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ctrTitle" hasCustomPrompt="1"/>
          </p:nvPr>
        </p:nvSpPr>
        <p:spPr>
          <a:xfrm>
            <a:off x="618832" y="825040"/>
            <a:ext cx="10378443" cy="914400"/>
          </a:xfrm>
          <a:prstGeom prst="rect">
            <a:avLst/>
          </a:prstGeom>
        </p:spPr>
        <p:txBody>
          <a:bodyPr lIns="0" tIns="0" rIns="0" bIns="0" anchor="t">
            <a:noAutofit/>
          </a:bodyPr>
          <a:lstStyle>
            <a:lvl1pPr algn="l">
              <a:lnSpc>
                <a:spcPct val="100000"/>
              </a:lnSpc>
              <a:defRPr sz="2100" spc="-15" baseline="0">
                <a:solidFill>
                  <a:schemeClr val="tx1">
                    <a:lumMod val="75000"/>
                    <a:lumOff val="25000"/>
                  </a:schemeClr>
                </a:solidFill>
                <a:latin typeface="Roboto" panose="02000000000000000000" pitchFamily="2" charset="0"/>
                <a:ea typeface="Roboto" panose="02000000000000000000" pitchFamily="2" charset="0"/>
              </a:defRPr>
            </a:lvl1pPr>
          </a:lstStyle>
          <a:p>
            <a:r>
              <a:rPr lang="en-US" dirty="0"/>
              <a:t>Click to edit title style</a:t>
            </a:r>
          </a:p>
        </p:txBody>
      </p:sp>
      <p:sp>
        <p:nvSpPr>
          <p:cNvPr id="16" name="Content Placeholder 3"/>
          <p:cNvSpPr>
            <a:spLocks noGrp="1"/>
          </p:cNvSpPr>
          <p:nvPr>
            <p:ph sz="quarter" idx="16"/>
          </p:nvPr>
        </p:nvSpPr>
        <p:spPr>
          <a:xfrm>
            <a:off x="7796873" y="1953211"/>
            <a:ext cx="3200400"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Graphic 11">
            <a:extLst>
              <a:ext uri="{FF2B5EF4-FFF2-40B4-BE49-F238E27FC236}">
                <a16:creationId xmlns:a16="http://schemas.microsoft.com/office/drawing/2014/main" id="{E83A1456-68F8-4D46-9526-6054B42695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307" y="402366"/>
            <a:ext cx="1609823" cy="523407"/>
          </a:xfrm>
          <a:prstGeom prst="rect">
            <a:avLst/>
          </a:prstGeom>
        </p:spPr>
      </p:pic>
      <p:sp>
        <p:nvSpPr>
          <p:cNvPr id="8" name="Rectangle 7"/>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365812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descr="Image">
            <a:extLst>
              <a:ext uri="{FF2B5EF4-FFF2-40B4-BE49-F238E27FC236}">
                <a16:creationId xmlns:a16="http://schemas.microsoft.com/office/drawing/2014/main" id="{303EB84B-82EF-BB02-9D92-A3F96E6F98E9}"/>
              </a:ext>
            </a:extLst>
          </p:cNvPr>
          <p:cNvPicPr>
            <a:picLocks noChangeAspect="1"/>
          </p:cNvPicPr>
          <p:nvPr/>
        </p:nvPicPr>
        <p:blipFill>
          <a:blip r:embed="rId3"/>
          <a:stretch>
            <a:fillRect/>
          </a:stretch>
        </p:blipFill>
        <p:spPr>
          <a:xfrm>
            <a:off x="9896595" y="5918805"/>
            <a:ext cx="1828800" cy="480392"/>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1" y="3638582"/>
            <a:ext cx="11412220" cy="685572"/>
          </a:xfrm>
        </p:spPr>
        <p:txBody>
          <a:bodyPr lIns="0" tIns="0" rIns="0" bIns="0" anchor="b">
            <a:spAutoFit/>
          </a:bodyPr>
          <a:lstStyle>
            <a:lvl1pPr>
              <a:defRPr sz="4950">
                <a:solidFill>
                  <a:schemeClr val="accent2"/>
                </a:solidFill>
                <a:latin typeface="Arial Black" panose="020B0A04020102020204" pitchFamily="34" charset="0"/>
              </a:defRPr>
            </a:lvl1pPr>
          </a:lstStyle>
          <a:p>
            <a:r>
              <a:rPr lang="en-US" dirty="0"/>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1" y="4333588"/>
            <a:ext cx="11412220" cy="915852"/>
          </a:xfrm>
        </p:spPr>
        <p:txBody>
          <a:bodyPr lIns="0" tIns="0" rIns="0" bIns="0">
            <a:noAutofit/>
          </a:bodyPr>
          <a:lstStyle>
            <a:lvl1pPr marL="0" indent="0" algn="l">
              <a:buNone/>
              <a:defRPr sz="1500" b="0"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spTree>
    <p:extLst>
      <p:ext uri="{BB962C8B-B14F-4D97-AF65-F5344CB8AC3E}">
        <p14:creationId xmlns:p14="http://schemas.microsoft.com/office/powerpoint/2010/main" val="235537367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1 col - right img - wht">
    <p:bg>
      <p:bgPr>
        <a:solidFill>
          <a:schemeClr val="bg1"/>
        </a:solidFill>
        <a:effectLst/>
      </p:bgPr>
    </p:bg>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6431280" y="0"/>
            <a:ext cx="5760720" cy="6858000"/>
          </a:xfrm>
          <a:prstGeom prst="rect">
            <a:avLst/>
          </a:prstGeom>
          <a:noFill/>
          <a:ln w="63500">
            <a:noFill/>
          </a:ln>
        </p:spPr>
        <p:txBody>
          <a:bodyPr/>
          <a:lstStyle>
            <a:lvl1pPr marL="0" indent="0">
              <a:buNone/>
              <a:defRPr/>
            </a:lvl1pPr>
          </a:lstStyle>
          <a:p>
            <a:r>
              <a:rPr lang="en-US"/>
              <a:t>Click icon to add picture</a:t>
            </a:r>
          </a:p>
        </p:txBody>
      </p:sp>
      <p:sp>
        <p:nvSpPr>
          <p:cNvPr id="6" name="Content Placeholder 3">
            <a:extLst>
              <a:ext uri="{FF2B5EF4-FFF2-40B4-BE49-F238E27FC236}">
                <a16:creationId xmlns:a16="http://schemas.microsoft.com/office/drawing/2014/main" id="{13837D2A-054B-4872-BD31-7D37E3E86896}"/>
              </a:ext>
            </a:extLst>
          </p:cNvPr>
          <p:cNvSpPr>
            <a:spLocks noGrp="1"/>
          </p:cNvSpPr>
          <p:nvPr>
            <p:ph sz="quarter" idx="14"/>
          </p:nvPr>
        </p:nvSpPr>
        <p:spPr>
          <a:xfrm>
            <a:off x="618832" y="1912100"/>
            <a:ext cx="4410368"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A31DB51A-DA0D-4CE0-AFDC-AD1473C1E7C5}"/>
              </a:ext>
            </a:extLst>
          </p:cNvPr>
          <p:cNvSpPr>
            <a:spLocks noGrp="1"/>
          </p:cNvSpPr>
          <p:nvPr>
            <p:ph type="ctrTitle" hasCustomPrompt="1"/>
          </p:nvPr>
        </p:nvSpPr>
        <p:spPr>
          <a:xfrm>
            <a:off x="618833" y="825453"/>
            <a:ext cx="4410367" cy="914400"/>
          </a:xfrm>
          <a:prstGeom prst="rect">
            <a:avLst/>
          </a:prstGeom>
          <a:noFill/>
        </p:spPr>
        <p:txBody>
          <a:bodyPr lIns="0" tIns="0" rIns="0" bIns="0" anchor="t">
            <a:noAutofit/>
          </a:bodyPr>
          <a:lstStyle>
            <a:lvl1pPr algn="l">
              <a:lnSpc>
                <a:spcPct val="100000"/>
              </a:lnSpc>
              <a:defRPr sz="2100" spc="-15" baseline="0">
                <a:solidFill>
                  <a:schemeClr val="tx1">
                    <a:lumMod val="75000"/>
                    <a:lumOff val="25000"/>
                  </a:schemeClr>
                </a:solidFill>
                <a:latin typeface="Roboto" panose="02000000000000000000" pitchFamily="2" charset="0"/>
                <a:ea typeface="Roboto" panose="02000000000000000000" pitchFamily="2" charset="0"/>
              </a:defRPr>
            </a:lvl1pPr>
          </a:lstStyle>
          <a:p>
            <a:r>
              <a:rPr lang="en-US" dirty="0"/>
              <a:t>Click to edit title style</a:t>
            </a:r>
          </a:p>
        </p:txBody>
      </p:sp>
      <p:sp>
        <p:nvSpPr>
          <p:cNvPr id="9" name="Rectangle 8"/>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2294993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2 col - right img - wht">
    <p:bg>
      <p:bgPr>
        <a:solidFill>
          <a:schemeClr val="bg1"/>
        </a:solidFill>
        <a:effectLst/>
      </p:bgPr>
    </p:bg>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7620000" y="0"/>
            <a:ext cx="4572000" cy="6858000"/>
          </a:xfrm>
          <a:prstGeom prst="rect">
            <a:avLst/>
          </a:prstGeom>
          <a:noFill/>
          <a:ln w="63500">
            <a:noFill/>
          </a:ln>
        </p:spPr>
        <p:txBody>
          <a:bodyPr/>
          <a:lstStyle>
            <a:lvl1pPr marL="0" indent="0">
              <a:buNone/>
              <a:defRPr/>
            </a:lvl1pPr>
          </a:lstStyle>
          <a:p>
            <a:r>
              <a:rPr lang="en-US"/>
              <a:t>Click icon to add picture</a:t>
            </a:r>
          </a:p>
        </p:txBody>
      </p:sp>
      <p:sp>
        <p:nvSpPr>
          <p:cNvPr id="6" name="Content Placeholder 3">
            <a:extLst>
              <a:ext uri="{FF2B5EF4-FFF2-40B4-BE49-F238E27FC236}">
                <a16:creationId xmlns:a16="http://schemas.microsoft.com/office/drawing/2014/main" id="{13837D2A-054B-4872-BD31-7D37E3E86896}"/>
              </a:ext>
            </a:extLst>
          </p:cNvPr>
          <p:cNvSpPr>
            <a:spLocks noGrp="1"/>
          </p:cNvSpPr>
          <p:nvPr>
            <p:ph sz="quarter" idx="14"/>
          </p:nvPr>
        </p:nvSpPr>
        <p:spPr>
          <a:xfrm>
            <a:off x="618832" y="1928011"/>
            <a:ext cx="2913637"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A31DB51A-DA0D-4CE0-AFDC-AD1473C1E7C5}"/>
              </a:ext>
            </a:extLst>
          </p:cNvPr>
          <p:cNvSpPr>
            <a:spLocks noGrp="1"/>
          </p:cNvSpPr>
          <p:nvPr>
            <p:ph type="ctrTitle" hasCustomPrompt="1"/>
          </p:nvPr>
        </p:nvSpPr>
        <p:spPr>
          <a:xfrm>
            <a:off x="618834" y="825460"/>
            <a:ext cx="6013455" cy="914400"/>
          </a:xfrm>
          <a:prstGeom prst="rect">
            <a:avLst/>
          </a:prstGeom>
          <a:noFill/>
        </p:spPr>
        <p:txBody>
          <a:bodyPr lIns="0" tIns="0" rIns="0" bIns="0" anchor="t">
            <a:noAutofit/>
          </a:bodyPr>
          <a:lstStyle>
            <a:lvl1pPr algn="l">
              <a:lnSpc>
                <a:spcPct val="100000"/>
              </a:lnSpc>
              <a:defRPr sz="2100" spc="-15" baseline="0">
                <a:solidFill>
                  <a:schemeClr val="tx1">
                    <a:lumMod val="75000"/>
                    <a:lumOff val="25000"/>
                  </a:schemeClr>
                </a:solidFill>
                <a:latin typeface="Roboto" panose="02000000000000000000" pitchFamily="2" charset="0"/>
                <a:ea typeface="Roboto" panose="02000000000000000000" pitchFamily="2" charset="0"/>
              </a:defRPr>
            </a:lvl1pPr>
          </a:lstStyle>
          <a:p>
            <a:r>
              <a:rPr lang="en-US" dirty="0"/>
              <a:t>Click to edit title style</a:t>
            </a:r>
          </a:p>
        </p:txBody>
      </p:sp>
      <p:sp>
        <p:nvSpPr>
          <p:cNvPr id="10" name="Content Placeholder 3">
            <a:extLst>
              <a:ext uri="{FF2B5EF4-FFF2-40B4-BE49-F238E27FC236}">
                <a16:creationId xmlns:a16="http://schemas.microsoft.com/office/drawing/2014/main" id="{B9910E58-7C54-4D4C-9CAF-D66F33D49F18}"/>
              </a:ext>
            </a:extLst>
          </p:cNvPr>
          <p:cNvSpPr>
            <a:spLocks noGrp="1"/>
          </p:cNvSpPr>
          <p:nvPr>
            <p:ph sz="quarter" idx="15"/>
          </p:nvPr>
        </p:nvSpPr>
        <p:spPr>
          <a:xfrm>
            <a:off x="3715351" y="1932365"/>
            <a:ext cx="2916936" cy="32918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buClrTx/>
              <a:defRPr>
                <a:solidFill>
                  <a:schemeClr val="tx1">
                    <a:lumMod val="75000"/>
                    <a:lumOff val="25000"/>
                  </a:schemeClr>
                </a:solidFill>
              </a:defRPr>
            </a:lvl3pPr>
            <a:lvl4pPr marL="473879" indent="-171454">
              <a:buFont typeface="Roboto Light" panose="02000000000000000000" pitchFamily="2" charset="0"/>
              <a:buChar cha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p:cNvSpPr/>
          <p:nvPr userDrawn="1"/>
        </p:nvSpPr>
        <p:spPr>
          <a:xfrm>
            <a:off x="618833" y="440143"/>
            <a:ext cx="742951" cy="102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Tree>
    <p:extLst>
      <p:ext uri="{BB962C8B-B14F-4D97-AF65-F5344CB8AC3E}">
        <p14:creationId xmlns:p14="http://schemas.microsoft.com/office/powerpoint/2010/main" val="2761427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11" name="Text Placeholder 4"/>
          <p:cNvSpPr>
            <a:spLocks noGrp="1"/>
          </p:cNvSpPr>
          <p:nvPr>
            <p:ph type="body" sz="quarter" idx="14" hasCustomPrompt="1"/>
          </p:nvPr>
        </p:nvSpPr>
        <p:spPr>
          <a:xfrm>
            <a:off x="914402" y="1383974"/>
            <a:ext cx="4084447" cy="238030"/>
          </a:xfrm>
          <a:prstGeom prst="rect">
            <a:avLst/>
          </a:prstGeom>
        </p:spPr>
        <p:txBody>
          <a:bodyPr lIns="0" tIns="0" rIns="0" bIns="0"/>
          <a:lstStyle>
            <a:lvl1pPr marL="0" indent="0">
              <a:lnSpc>
                <a:spcPct val="100000"/>
              </a:lnSpc>
              <a:spcBef>
                <a:spcPts val="0"/>
              </a:spcBef>
              <a:buFontTx/>
              <a:buNone/>
              <a:defRPr sz="675" cap="all" spc="38" baseline="0">
                <a:solidFill>
                  <a:schemeClr val="tx1"/>
                </a:solidFill>
                <a:latin typeface="Roboto Black" panose="02000000000000000000" pitchFamily="2" charset="0"/>
                <a:ea typeface="Roboto Black" panose="02000000000000000000" pitchFamily="2" charset="0"/>
                <a:cs typeface="Arial" panose="020B0604020202020204" pitchFamily="34" charset="0"/>
              </a:defRPr>
            </a:lvl1pPr>
          </a:lstStyle>
          <a:p>
            <a:pPr lvl="0"/>
            <a:r>
              <a:rPr lang="en-US" dirty="0"/>
              <a:t>Edit </a:t>
            </a:r>
            <a:r>
              <a:rPr lang="en-US" dirty="0" err="1"/>
              <a:t>preheader</a:t>
            </a:r>
            <a:endParaRPr lang="en-US" dirty="0"/>
          </a:p>
        </p:txBody>
      </p:sp>
      <p:sp>
        <p:nvSpPr>
          <p:cNvPr id="2" name="Title 1"/>
          <p:cNvSpPr>
            <a:spLocks noGrp="1"/>
          </p:cNvSpPr>
          <p:nvPr>
            <p:ph type="title"/>
          </p:nvPr>
        </p:nvSpPr>
        <p:spPr>
          <a:xfrm>
            <a:off x="914400" y="1622004"/>
            <a:ext cx="10584677" cy="852820"/>
          </a:xfrm>
        </p:spPr>
        <p:txBody>
          <a:bodyPr lIns="0" tIns="0" rIns="0" bIns="0" anchor="t" anchorCtr="0">
            <a:normAutofit/>
          </a:bodyPr>
          <a:lstStyle>
            <a:lvl1pPr algn="l">
              <a:defRPr sz="18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914401" y="3042302"/>
            <a:ext cx="3238857"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3"/>
          </p:nvPr>
        </p:nvSpPr>
        <p:spPr>
          <a:xfrm>
            <a:off x="915998" y="2537800"/>
            <a:ext cx="3238369" cy="441529"/>
          </a:xfrm>
        </p:spPr>
        <p:txBody>
          <a:bodyPr wrap="square" lIns="0" tIns="0" rIns="0" bIns="0" anchor="t" anchorCtr="0">
            <a:normAutofit/>
          </a:bodyPr>
          <a:lstStyle>
            <a:lvl1pPr marL="0" indent="0">
              <a:lnSpc>
                <a:spcPct val="150000"/>
              </a:lnSpc>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2"/>
          <p:cNvSpPr>
            <a:spLocks noGrp="1"/>
          </p:cNvSpPr>
          <p:nvPr>
            <p:ph idx="15"/>
          </p:nvPr>
        </p:nvSpPr>
        <p:spPr>
          <a:xfrm>
            <a:off x="4442329" y="3042302"/>
            <a:ext cx="3238857"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idx="16"/>
          </p:nvPr>
        </p:nvSpPr>
        <p:spPr>
          <a:xfrm>
            <a:off x="4443926" y="2537800"/>
            <a:ext cx="3238369" cy="441529"/>
          </a:xfrm>
        </p:spPr>
        <p:txBody>
          <a:bodyPr wrap="square" lIns="0" tIns="0" rIns="0" bIns="0" anchor="t" anchorCtr="0">
            <a:normAutofit/>
          </a:bodyPr>
          <a:lstStyle>
            <a:lvl1pPr marL="0" indent="0">
              <a:lnSpc>
                <a:spcPct val="150000"/>
              </a:lnSpc>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2"/>
          <p:cNvSpPr>
            <a:spLocks noGrp="1"/>
          </p:cNvSpPr>
          <p:nvPr>
            <p:ph idx="17"/>
          </p:nvPr>
        </p:nvSpPr>
        <p:spPr>
          <a:xfrm>
            <a:off x="7971804" y="3042302"/>
            <a:ext cx="3238857"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8"/>
          </p:nvPr>
        </p:nvSpPr>
        <p:spPr>
          <a:xfrm>
            <a:off x="7973401" y="2537800"/>
            <a:ext cx="3238369" cy="441529"/>
          </a:xfrm>
        </p:spPr>
        <p:txBody>
          <a:bodyPr wrap="square" lIns="0" tIns="0" rIns="0" bIns="0" anchor="t" anchorCtr="0">
            <a:normAutofit/>
          </a:bodyPr>
          <a:lstStyle>
            <a:lvl1pPr marL="0" indent="0">
              <a:lnSpc>
                <a:spcPct val="150000"/>
              </a:lnSpc>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Rectangle 14"/>
          <p:cNvSpPr/>
          <p:nvPr userDrawn="1"/>
        </p:nvSpPr>
        <p:spPr>
          <a:xfrm>
            <a:off x="914401" y="900114"/>
            <a:ext cx="742951" cy="102393"/>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p:cNvSpPr/>
          <p:nvPr userDrawn="1"/>
        </p:nvSpPr>
        <p:spPr>
          <a:xfrm>
            <a:off x="9757589" y="440143"/>
            <a:ext cx="54864" cy="5560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91060" y="440143"/>
            <a:ext cx="1671147" cy="556093"/>
          </a:xfrm>
          <a:prstGeom prst="rect">
            <a:avLst/>
          </a:prstGeom>
        </p:spPr>
      </p:pic>
      <p:pic>
        <p:nvPicPr>
          <p:cNvPr id="18" name="Picture 17" descr="Image result for harris company logo"/>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697689" y="363229"/>
            <a:ext cx="1881295" cy="71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84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10" name="Rectangle 9"/>
          <p:cNvSpPr/>
          <p:nvPr userDrawn="1"/>
        </p:nvSpPr>
        <p:spPr>
          <a:xfrm>
            <a:off x="1" y="2"/>
            <a:ext cx="7325033" cy="6857999"/>
          </a:xfrm>
          <a:prstGeom prst="rect">
            <a:avLst/>
          </a:prstGeom>
          <a:solidFill>
            <a:srgbClr val="D9D9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12" name="Group 11"/>
          <p:cNvGrpSpPr/>
          <p:nvPr userDrawn="1"/>
        </p:nvGrpSpPr>
        <p:grpSpPr>
          <a:xfrm>
            <a:off x="58995" y="60326"/>
            <a:ext cx="12054348" cy="6743598"/>
            <a:chOff x="58994" y="60326"/>
            <a:chExt cx="12054348" cy="6743598"/>
          </a:xfrm>
        </p:grpSpPr>
        <p:cxnSp>
          <p:nvCxnSpPr>
            <p:cNvPr id="13" name="Straight Connector 12"/>
            <p:cNvCxnSpPr/>
            <p:nvPr userDrawn="1"/>
          </p:nvCxnSpPr>
          <p:spPr>
            <a:xfrm>
              <a:off x="7325033" y="85725"/>
              <a:ext cx="0" cy="6718199"/>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58994" y="60326"/>
              <a:ext cx="12054348" cy="6743598"/>
            </a:xfrm>
            <a:prstGeom prst="rect">
              <a:avLst/>
            </a:pr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Text Placeholder 4"/>
          <p:cNvSpPr>
            <a:spLocks noGrp="1"/>
          </p:cNvSpPr>
          <p:nvPr>
            <p:ph type="body" sz="quarter" idx="14" hasCustomPrompt="1"/>
          </p:nvPr>
        </p:nvSpPr>
        <p:spPr>
          <a:xfrm>
            <a:off x="914402" y="1155375"/>
            <a:ext cx="4084447" cy="238029"/>
          </a:xfrm>
          <a:prstGeom prst="rect">
            <a:avLst/>
          </a:prstGeom>
        </p:spPr>
        <p:txBody>
          <a:bodyPr lIns="0" tIns="0" rIns="0" bIns="0"/>
          <a:lstStyle>
            <a:lvl1pPr marL="0" indent="0">
              <a:lnSpc>
                <a:spcPct val="100000"/>
              </a:lnSpc>
              <a:spcBef>
                <a:spcPts val="0"/>
              </a:spcBef>
              <a:buFontTx/>
              <a:buNone/>
              <a:defRPr sz="675" cap="all" spc="38" baseline="0">
                <a:solidFill>
                  <a:schemeClr val="tx1"/>
                </a:solidFill>
                <a:latin typeface="Roboto Black" panose="02000000000000000000" pitchFamily="2" charset="0"/>
                <a:ea typeface="Roboto Black" panose="02000000000000000000" pitchFamily="2" charset="0"/>
                <a:cs typeface="Arial" panose="020B0604020202020204" pitchFamily="34" charset="0"/>
              </a:defRPr>
            </a:lvl1pPr>
          </a:lstStyle>
          <a:p>
            <a:pPr lvl="0"/>
            <a:r>
              <a:rPr lang="en-US" dirty="0"/>
              <a:t>Edit </a:t>
            </a:r>
            <a:r>
              <a:rPr lang="en-US" dirty="0" err="1"/>
              <a:t>preheader</a:t>
            </a:r>
            <a:endParaRPr lang="en-US" dirty="0"/>
          </a:p>
        </p:txBody>
      </p:sp>
      <p:sp>
        <p:nvSpPr>
          <p:cNvPr id="2" name="Title 1"/>
          <p:cNvSpPr>
            <a:spLocks noGrp="1"/>
          </p:cNvSpPr>
          <p:nvPr>
            <p:ph type="title"/>
          </p:nvPr>
        </p:nvSpPr>
        <p:spPr>
          <a:xfrm>
            <a:off x="893991" y="1393404"/>
            <a:ext cx="6085312" cy="1325563"/>
          </a:xfrm>
        </p:spPr>
        <p:txBody>
          <a:bodyPr lIns="0" tIns="0" rIns="0" bIns="0" anchor="t" anchorCtr="0">
            <a:normAutofit/>
          </a:bodyPr>
          <a:lstStyle>
            <a:lvl1pPr algn="l">
              <a:defRPr sz="18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2400034"/>
            <a:ext cx="6074229"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3"/>
          </p:nvPr>
        </p:nvSpPr>
        <p:spPr>
          <a:xfrm>
            <a:off x="915999" y="1895532"/>
            <a:ext cx="4682388" cy="441529"/>
          </a:xfrm>
        </p:spPr>
        <p:txBody>
          <a:bodyPr wrap="square" lIns="0" tIns="0" rIns="0" bIns="0" anchor="t" anchorCtr="0">
            <a:normAutofit/>
          </a:bodyPr>
          <a:lstStyle>
            <a:lvl1pPr marL="0" indent="0">
              <a:lnSpc>
                <a:spcPct val="150000"/>
              </a:lnSpc>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Picture Placeholder 25"/>
          <p:cNvSpPr>
            <a:spLocks noGrp="1"/>
          </p:cNvSpPr>
          <p:nvPr>
            <p:ph type="pic" sz="quarter" idx="10"/>
          </p:nvPr>
        </p:nvSpPr>
        <p:spPr>
          <a:xfrm>
            <a:off x="7382312" y="109057"/>
            <a:ext cx="4681056" cy="6635692"/>
          </a:xfrm>
          <a:prstGeom prst="rect">
            <a:avLst/>
          </a:prstGeom>
          <a:pattFill prst="pct5">
            <a:fgClr>
              <a:schemeClr val="accent1"/>
            </a:fgClr>
            <a:bgClr>
              <a:schemeClr val="bg1"/>
            </a:bgClr>
          </a:pattFill>
        </p:spPr>
        <p:txBody>
          <a:bodyPr/>
          <a:lstStyle>
            <a:lvl1pPr marL="0" indent="0">
              <a:buNone/>
              <a:defRPr/>
            </a:lvl1pPr>
          </a:lstStyle>
          <a:p>
            <a:r>
              <a:rPr lang="en-US"/>
              <a:t>Click icon to add picture</a:t>
            </a:r>
            <a:endParaRPr lang="en-US" dirty="0"/>
          </a:p>
        </p:txBody>
      </p:sp>
      <p:sp>
        <p:nvSpPr>
          <p:cNvPr id="16" name="Rectangle 15"/>
          <p:cNvSpPr/>
          <p:nvPr userDrawn="1"/>
        </p:nvSpPr>
        <p:spPr>
          <a:xfrm>
            <a:off x="914401" y="900114"/>
            <a:ext cx="742951" cy="102393"/>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714481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15" name="Rectangle 14"/>
          <p:cNvSpPr/>
          <p:nvPr userDrawn="1"/>
        </p:nvSpPr>
        <p:spPr>
          <a:xfrm>
            <a:off x="17093" y="0"/>
            <a:ext cx="12113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sp>
        <p:nvSpPr>
          <p:cNvPr id="16" name="Rectangle 15"/>
          <p:cNvSpPr/>
          <p:nvPr userDrawn="1"/>
        </p:nvSpPr>
        <p:spPr>
          <a:xfrm>
            <a:off x="58995" y="60326"/>
            <a:ext cx="12054348" cy="6743598"/>
          </a:xfrm>
          <a:prstGeom prst="rect">
            <a:avLst/>
          </a:pr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47030" y="409575"/>
            <a:ext cx="1757727" cy="633738"/>
          </a:xfrm>
          <a:prstGeom prst="rect">
            <a:avLst/>
          </a:prstGeom>
        </p:spPr>
      </p:pic>
      <p:sp>
        <p:nvSpPr>
          <p:cNvPr id="11" name="Text Placeholder 4"/>
          <p:cNvSpPr>
            <a:spLocks noGrp="1"/>
          </p:cNvSpPr>
          <p:nvPr>
            <p:ph type="body" sz="quarter" idx="14" hasCustomPrompt="1"/>
          </p:nvPr>
        </p:nvSpPr>
        <p:spPr>
          <a:xfrm>
            <a:off x="914402" y="1383975"/>
            <a:ext cx="4084447" cy="175055"/>
          </a:xfrm>
          <a:prstGeom prst="rect">
            <a:avLst/>
          </a:prstGeom>
        </p:spPr>
        <p:txBody>
          <a:bodyPr lIns="0" tIns="0" rIns="0" bIns="0"/>
          <a:lstStyle>
            <a:lvl1pPr marL="0" indent="0">
              <a:lnSpc>
                <a:spcPct val="100000"/>
              </a:lnSpc>
              <a:spcBef>
                <a:spcPts val="0"/>
              </a:spcBef>
              <a:buFontTx/>
              <a:buNone/>
              <a:defRPr sz="675" cap="all" spc="38" baseline="0">
                <a:solidFill>
                  <a:schemeClr val="tx1"/>
                </a:solidFill>
                <a:latin typeface="Roboto Black" panose="02000000000000000000" pitchFamily="2" charset="0"/>
                <a:ea typeface="Roboto Black" panose="02000000000000000000" pitchFamily="2" charset="0"/>
                <a:cs typeface="Arial" panose="020B0604020202020204" pitchFamily="34" charset="0"/>
              </a:defRPr>
            </a:lvl1pPr>
          </a:lstStyle>
          <a:p>
            <a:pPr lvl="0"/>
            <a:r>
              <a:rPr lang="en-US" dirty="0"/>
              <a:t>Edit </a:t>
            </a:r>
            <a:r>
              <a:rPr lang="en-US" dirty="0" err="1"/>
              <a:t>preheader</a:t>
            </a:r>
            <a:endParaRPr lang="en-US" dirty="0"/>
          </a:p>
        </p:txBody>
      </p:sp>
      <p:sp>
        <p:nvSpPr>
          <p:cNvPr id="2" name="Title 1"/>
          <p:cNvSpPr>
            <a:spLocks noGrp="1"/>
          </p:cNvSpPr>
          <p:nvPr>
            <p:ph type="title"/>
          </p:nvPr>
        </p:nvSpPr>
        <p:spPr>
          <a:xfrm>
            <a:off x="914400" y="1622004"/>
            <a:ext cx="10584677" cy="852820"/>
          </a:xfrm>
        </p:spPr>
        <p:txBody>
          <a:bodyPr lIns="0" tIns="0" rIns="0" bIns="0" anchor="t" anchorCtr="0">
            <a:normAutofit/>
          </a:bodyPr>
          <a:lstStyle>
            <a:lvl1pPr algn="l">
              <a:defRPr sz="18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914401" y="3042302"/>
            <a:ext cx="3238857"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3"/>
          </p:nvPr>
        </p:nvSpPr>
        <p:spPr>
          <a:xfrm>
            <a:off x="915999" y="2537800"/>
            <a:ext cx="3238368" cy="441529"/>
          </a:xfrm>
        </p:spPr>
        <p:txBody>
          <a:bodyPr wrap="square" lIns="0" tIns="0" rIns="0" bIns="0" anchor="t" anchorCtr="0">
            <a:normAutofit/>
          </a:bodyPr>
          <a:lstStyle>
            <a:lvl1pPr marL="0" indent="0">
              <a:lnSpc>
                <a:spcPct val="150000"/>
              </a:lnSpc>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991060" y="440143"/>
            <a:ext cx="1671147" cy="556093"/>
          </a:xfrm>
          <a:prstGeom prst="rect">
            <a:avLst/>
          </a:prstGeom>
        </p:spPr>
      </p:pic>
      <p:sp>
        <p:nvSpPr>
          <p:cNvPr id="8" name="Content Placeholder 2"/>
          <p:cNvSpPr>
            <a:spLocks noGrp="1"/>
          </p:cNvSpPr>
          <p:nvPr>
            <p:ph idx="15"/>
          </p:nvPr>
        </p:nvSpPr>
        <p:spPr>
          <a:xfrm>
            <a:off x="4442329" y="3042302"/>
            <a:ext cx="3238857"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idx="16"/>
          </p:nvPr>
        </p:nvSpPr>
        <p:spPr>
          <a:xfrm>
            <a:off x="4443927" y="2537800"/>
            <a:ext cx="3238368" cy="441529"/>
          </a:xfrm>
        </p:spPr>
        <p:txBody>
          <a:bodyPr wrap="square" lIns="0" tIns="0" rIns="0" bIns="0" anchor="t" anchorCtr="0">
            <a:normAutofit/>
          </a:bodyPr>
          <a:lstStyle>
            <a:lvl1pPr marL="0" indent="0">
              <a:lnSpc>
                <a:spcPct val="150000"/>
              </a:lnSpc>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2"/>
          <p:cNvSpPr>
            <a:spLocks noGrp="1"/>
          </p:cNvSpPr>
          <p:nvPr>
            <p:ph idx="17"/>
          </p:nvPr>
        </p:nvSpPr>
        <p:spPr>
          <a:xfrm>
            <a:off x="7971804" y="3042302"/>
            <a:ext cx="3238857"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8"/>
          </p:nvPr>
        </p:nvSpPr>
        <p:spPr>
          <a:xfrm>
            <a:off x="7973400" y="2537800"/>
            <a:ext cx="3238368" cy="441529"/>
          </a:xfrm>
        </p:spPr>
        <p:txBody>
          <a:bodyPr wrap="square" lIns="0" tIns="0" rIns="0" bIns="0" anchor="t" anchorCtr="0">
            <a:normAutofit/>
          </a:bodyPr>
          <a:lstStyle>
            <a:lvl1pPr marL="0" indent="0">
              <a:lnSpc>
                <a:spcPct val="150000"/>
              </a:lnSpc>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Rectangle 17"/>
          <p:cNvSpPr/>
          <p:nvPr userDrawn="1"/>
        </p:nvSpPr>
        <p:spPr>
          <a:xfrm>
            <a:off x="914401" y="900114"/>
            <a:ext cx="742951" cy="102393"/>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63369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11" name="Text Placeholder 4"/>
          <p:cNvSpPr>
            <a:spLocks noGrp="1"/>
          </p:cNvSpPr>
          <p:nvPr>
            <p:ph type="body" sz="quarter" idx="14" hasCustomPrompt="1"/>
          </p:nvPr>
        </p:nvSpPr>
        <p:spPr>
          <a:xfrm>
            <a:off x="914402" y="1383974"/>
            <a:ext cx="4084447" cy="175054"/>
          </a:xfrm>
          <a:prstGeom prst="rect">
            <a:avLst/>
          </a:prstGeom>
        </p:spPr>
        <p:txBody>
          <a:bodyPr lIns="0" tIns="0" rIns="0" bIns="0"/>
          <a:lstStyle>
            <a:lvl1pPr marL="0" indent="0">
              <a:lnSpc>
                <a:spcPct val="100000"/>
              </a:lnSpc>
              <a:spcBef>
                <a:spcPts val="0"/>
              </a:spcBef>
              <a:buFontTx/>
              <a:buNone/>
              <a:defRPr sz="675" cap="all" spc="38" baseline="0">
                <a:solidFill>
                  <a:schemeClr val="tx1"/>
                </a:solidFill>
                <a:latin typeface="Roboto Black" panose="02000000000000000000" pitchFamily="2" charset="0"/>
                <a:ea typeface="Roboto Black" panose="02000000000000000000" pitchFamily="2" charset="0"/>
                <a:cs typeface="Arial" panose="020B0604020202020204" pitchFamily="34" charset="0"/>
              </a:defRPr>
            </a:lvl1pPr>
          </a:lstStyle>
          <a:p>
            <a:pPr lvl="0"/>
            <a:r>
              <a:rPr lang="en-US" dirty="0"/>
              <a:t>Edit </a:t>
            </a:r>
            <a:r>
              <a:rPr lang="en-US" dirty="0" err="1"/>
              <a:t>preheader</a:t>
            </a:r>
            <a:endParaRPr lang="en-US" dirty="0"/>
          </a:p>
        </p:txBody>
      </p:sp>
      <p:sp>
        <p:nvSpPr>
          <p:cNvPr id="2" name="Title 1"/>
          <p:cNvSpPr>
            <a:spLocks noGrp="1"/>
          </p:cNvSpPr>
          <p:nvPr>
            <p:ph type="title"/>
          </p:nvPr>
        </p:nvSpPr>
        <p:spPr>
          <a:xfrm>
            <a:off x="914400" y="1622005"/>
            <a:ext cx="10584677" cy="1325563"/>
          </a:xfrm>
        </p:spPr>
        <p:txBody>
          <a:bodyPr lIns="0" tIns="0" rIns="0" bIns="0" anchor="t" anchorCtr="0">
            <a:normAutofit/>
          </a:bodyPr>
          <a:lstStyle>
            <a:lvl1pPr algn="l">
              <a:defRPr sz="18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914401" y="3042302"/>
            <a:ext cx="10576135" cy="3459400"/>
          </a:xfrm>
        </p:spPr>
        <p:txBody>
          <a:bodyPr lIns="0" tIns="0" rIns="0" bIns="0"/>
          <a:lstStyle>
            <a:lvl1pPr>
              <a:defRPr sz="120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3"/>
          </p:nvPr>
        </p:nvSpPr>
        <p:spPr>
          <a:xfrm>
            <a:off x="914401" y="2537800"/>
            <a:ext cx="10576135" cy="441529"/>
          </a:xfrm>
        </p:spPr>
        <p:txBody>
          <a:bodyPr wrap="square" lIns="0" tIns="0" rIns="0" bIns="0" anchor="t" anchorCtr="0">
            <a:normAutofit/>
          </a:bodyPr>
          <a:lstStyle>
            <a:lvl1pPr marL="0" indent="0">
              <a:lnSpc>
                <a:spcPct val="150000"/>
              </a:lnSpc>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91060" y="440143"/>
            <a:ext cx="1671147" cy="556093"/>
          </a:xfrm>
          <a:prstGeom prst="rect">
            <a:avLst/>
          </a:prstGeom>
        </p:spPr>
      </p:pic>
      <p:sp>
        <p:nvSpPr>
          <p:cNvPr id="8" name="Rectangle 7"/>
          <p:cNvSpPr/>
          <p:nvPr userDrawn="1"/>
        </p:nvSpPr>
        <p:spPr>
          <a:xfrm>
            <a:off x="914401" y="900114"/>
            <a:ext cx="742951" cy="102393"/>
          </a:xfrm>
          <a:prstGeom prst="rect">
            <a:avLst/>
          </a:prstGeom>
          <a:solidFill>
            <a:srgbClr val="C9E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41667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0" name="Rectangle 9"/>
          <p:cNvSpPr/>
          <p:nvPr userDrawn="1"/>
        </p:nvSpPr>
        <p:spPr>
          <a:xfrm>
            <a:off x="7617490"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9" y="1145815"/>
            <a:ext cx="6858001" cy="4572000"/>
          </a:xfrm>
          <a:prstGeom prst="rect">
            <a:avLst/>
          </a:prstGeom>
        </p:spPr>
      </p:pic>
    </p:spTree>
    <p:extLst>
      <p:ext uri="{BB962C8B-B14F-4D97-AF65-F5344CB8AC3E}">
        <p14:creationId xmlns:p14="http://schemas.microsoft.com/office/powerpoint/2010/main" val="2848446616"/>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 name="Rectangle 12"/>
          <p:cNvSpPr/>
          <p:nvPr userDrawn="1"/>
        </p:nvSpPr>
        <p:spPr>
          <a:xfrm>
            <a:off x="7620001"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4120999873"/>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3" name="Subtitle 2"/>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12" name="Rectangle 11"/>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9" y="1145815"/>
            <a:ext cx="6858001" cy="4572000"/>
          </a:xfrm>
          <a:prstGeom prst="rect">
            <a:avLst/>
          </a:prstGeom>
        </p:spPr>
      </p:pic>
    </p:spTree>
    <p:extLst>
      <p:ext uri="{BB962C8B-B14F-4D97-AF65-F5344CB8AC3E}">
        <p14:creationId xmlns:p14="http://schemas.microsoft.com/office/powerpoint/2010/main" val="1544369487"/>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spTree>
    <p:extLst>
      <p:ext uri="{BB962C8B-B14F-4D97-AF65-F5344CB8AC3E}">
        <p14:creationId xmlns:p14="http://schemas.microsoft.com/office/powerpoint/2010/main" val="4071025095"/>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E7E06751-95C8-6504-D79E-7186937752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89299" y="5918806"/>
            <a:ext cx="1828800"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1" y="3638582"/>
            <a:ext cx="11412220" cy="685572"/>
          </a:xfrm>
        </p:spPr>
        <p:txBody>
          <a:bodyPr lIns="0" tIns="0" rIns="0" bIns="0" anchor="b">
            <a:spAutoFit/>
          </a:bodyPr>
          <a:lstStyle>
            <a:lvl1pPr>
              <a:defRPr sz="4950">
                <a:solidFill>
                  <a:schemeClr val="bg1"/>
                </a:solidFill>
                <a:latin typeface="Arial Black" panose="020B0A04020102020204" pitchFamily="34" charset="0"/>
              </a:defRPr>
            </a:lvl1pPr>
          </a:lstStyle>
          <a:p>
            <a:r>
              <a:rPr lang="en-US" dirty="0"/>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1" y="4333588"/>
            <a:ext cx="11412220" cy="915852"/>
          </a:xfrm>
        </p:spPr>
        <p:txBody>
          <a:bodyPr lIns="0" tIns="0" rIns="0" bIns="0">
            <a:noAutofit/>
          </a:bodyPr>
          <a:lstStyle>
            <a:lvl1pPr marL="0" indent="0" algn="l">
              <a:buNone/>
              <a:defRPr sz="1500" b="0"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spTree>
    <p:extLst>
      <p:ext uri="{BB962C8B-B14F-4D97-AF65-F5344CB8AC3E}">
        <p14:creationId xmlns:p14="http://schemas.microsoft.com/office/powerpoint/2010/main" val="2952716879"/>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7"/>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4273052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7"/>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2565073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7"/>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2750059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2"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alphaModFix amt="15000"/>
            <a:extLst>
              <a:ext uri="{28A0092B-C50C-407E-A947-70E740481C1C}">
                <a14:useLocalDpi xmlns:a14="http://schemas.microsoft.com/office/drawing/2010/main" val="0"/>
              </a:ext>
            </a:extLst>
          </a:blip>
          <a:srcRect r="-1"/>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39837286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screen">
            <a:grayscl/>
            <a:alphaModFix amt="15000"/>
            <a:extLst>
              <a:ext uri="{28A0092B-C50C-407E-A947-70E740481C1C}">
                <a14:useLocalDpi xmlns:a14="http://schemas.microsoft.com/office/drawing/2010/main" val="0"/>
              </a:ext>
            </a:extLst>
          </a:blip>
          <a:srcRect/>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2259244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6">
    <p:spTree>
      <p:nvGrpSpPr>
        <p:cNvPr id="1" name=""/>
        <p:cNvGrpSpPr/>
        <p:nvPr/>
      </p:nvGrpSpPr>
      <p:grpSpPr>
        <a:xfrm>
          <a:off x="0" y="0"/>
          <a:ext cx="0" cy="0"/>
          <a:chOff x="0" y="0"/>
          <a:chExt cx="0" cy="0"/>
        </a:xfrm>
      </p:grpSpPr>
      <p:sp>
        <p:nvSpPr>
          <p:cNvPr id="5" name="Rectangle 4"/>
          <p:cNvSpPr/>
          <p:nvPr userDrawn="1"/>
        </p:nvSpPr>
        <p:spPr>
          <a:xfrm>
            <a:off x="2" y="2"/>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1" y="3"/>
            <a:ext cx="12192000" cy="6857999"/>
          </a:xfrm>
          <a:prstGeom prst="rect">
            <a:avLst/>
          </a:prstGeom>
        </p:spPr>
      </p:pic>
      <p:sp>
        <p:nvSpPr>
          <p:cNvPr id="12" name="Title 1"/>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339616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11277495" cy="4579838"/>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9297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5524447" cy="4579838"/>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1683959"/>
            <a:ext cx="5532540" cy="4579838"/>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130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2470149"/>
            <a:ext cx="5524447" cy="3793649"/>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2470147"/>
            <a:ext cx="5532540" cy="3793650"/>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9" y="1609723"/>
            <a:ext cx="5524501" cy="860425"/>
          </a:xfrm>
        </p:spPr>
        <p:txBody>
          <a:bodyPr bIns="91440" anchor="b"/>
          <a:lstStyle>
            <a:lvl1pPr marL="0" indent="0">
              <a:buNone/>
              <a:defRPr sz="1800" b="1">
                <a:solidFill>
                  <a:schemeClr val="tx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9" y="1609723"/>
            <a:ext cx="5524501" cy="860425"/>
          </a:xfrm>
        </p:spPr>
        <p:txBody>
          <a:bodyPr bIns="91440" anchor="b"/>
          <a:lstStyle>
            <a:lvl1pPr marL="0" indent="0">
              <a:buNone/>
              <a:defRPr sz="1800" b="1">
                <a:solidFill>
                  <a:schemeClr val="tx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Tree>
    <p:extLst>
      <p:ext uri="{BB962C8B-B14F-4D97-AF65-F5344CB8AC3E}">
        <p14:creationId xmlns:p14="http://schemas.microsoft.com/office/powerpoint/2010/main" val="941663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11277495" cy="4579838"/>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064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E7E06751-95C8-6504-D79E-7186937752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89299" y="5918806"/>
            <a:ext cx="1828800"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1" y="3638582"/>
            <a:ext cx="11412220" cy="685572"/>
          </a:xfrm>
        </p:spPr>
        <p:txBody>
          <a:bodyPr lIns="0" tIns="0" rIns="0" bIns="0" anchor="b">
            <a:spAutoFit/>
          </a:bodyPr>
          <a:lstStyle>
            <a:lvl1pPr>
              <a:defRPr sz="4950">
                <a:solidFill>
                  <a:schemeClr val="bg1"/>
                </a:solidFill>
                <a:latin typeface="Arial Black" panose="020B0A04020102020204" pitchFamily="34" charset="0"/>
              </a:defRPr>
            </a:lvl1pPr>
          </a:lstStyle>
          <a:p>
            <a:r>
              <a:rPr lang="en-US" dirty="0"/>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1" y="4333588"/>
            <a:ext cx="11412220" cy="915852"/>
          </a:xfrm>
        </p:spPr>
        <p:txBody>
          <a:bodyPr lIns="0" tIns="0" rIns="0" bIns="0">
            <a:noAutofit/>
          </a:bodyPr>
          <a:lstStyle>
            <a:lvl1pPr marL="0" indent="0" algn="l">
              <a:buNone/>
              <a:defRPr sz="1500" b="0"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spTree>
    <p:extLst>
      <p:ext uri="{BB962C8B-B14F-4D97-AF65-F5344CB8AC3E}">
        <p14:creationId xmlns:p14="http://schemas.microsoft.com/office/powerpoint/2010/main" val="265334659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5524447" cy="4579838"/>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1683959"/>
            <a:ext cx="5532540" cy="4579838"/>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0046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bg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chemeClr val="bg1"/>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2470149"/>
            <a:ext cx="5524447" cy="3793649"/>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2470147"/>
            <a:ext cx="5532540" cy="3793650"/>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05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9" y="1609723"/>
            <a:ext cx="5524501" cy="860425"/>
          </a:xfrm>
        </p:spPr>
        <p:txBody>
          <a:bodyPr bIns="91440" anchor="b"/>
          <a:lstStyle>
            <a:lvl1pPr marL="0" indent="0">
              <a:buNone/>
              <a:defRPr sz="1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9" y="1609723"/>
            <a:ext cx="5524501" cy="860425"/>
          </a:xfrm>
        </p:spPr>
        <p:txBody>
          <a:bodyPr bIns="91440" anchor="b"/>
          <a:lstStyle>
            <a:lvl1pPr marL="0" indent="0">
              <a:buNone/>
              <a:defRPr sz="1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Tree>
    <p:extLst>
      <p:ext uri="{BB962C8B-B14F-4D97-AF65-F5344CB8AC3E}">
        <p14:creationId xmlns:p14="http://schemas.microsoft.com/office/powerpoint/2010/main" val="637729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grayscl/>
            <a:extLst>
              <a:ext uri="{28A0092B-C50C-407E-A947-70E740481C1C}">
                <a14:useLocalDpi xmlns:a14="http://schemas.microsoft.com/office/drawing/2010/main" val="0"/>
              </a:ext>
            </a:extLst>
          </a:blip>
          <a:srcRect/>
          <a:stretch/>
        </p:blipFill>
        <p:spPr>
          <a:xfrm>
            <a:off x="8889" y="0"/>
            <a:ext cx="7620000" cy="6847860"/>
          </a:xfrm>
          <a:prstGeom prst="rect">
            <a:avLst/>
          </a:prstGeom>
        </p:spPr>
      </p:pic>
      <p:sp>
        <p:nvSpPr>
          <p:cNvPr id="4" name="Content Placeholder 2"/>
          <p:cNvSpPr>
            <a:spLocks noGrp="1"/>
          </p:cNvSpPr>
          <p:nvPr>
            <p:ph idx="1" hasCustomPrompt="1"/>
          </p:nvPr>
        </p:nvSpPr>
        <p:spPr>
          <a:xfrm>
            <a:off x="8077202" y="1919289"/>
            <a:ext cx="3657599" cy="4257675"/>
          </a:xfrm>
        </p:spPr>
        <p:txBody>
          <a:bodyPr lIns="0">
            <a:normAutofit/>
          </a:bodyPr>
          <a:lstStyle>
            <a:lvl1pPr marL="0" indent="0">
              <a:buNone/>
              <a:defRPr sz="1350">
                <a:solidFill>
                  <a:schemeClr val="tx1"/>
                </a:solidFill>
                <a:latin typeface="Arial" panose="020B0604020202020204" pitchFamily="34" charset="0"/>
                <a:cs typeface="Arial" panose="020B0604020202020204" pitchFamily="34" charset="0"/>
              </a:defRPr>
            </a:lvl1pPr>
            <a:lvl2pPr marL="342900" indent="0">
              <a:buNone/>
              <a:defRPr sz="1200">
                <a:solidFill>
                  <a:schemeClr val="tx1"/>
                </a:solidFill>
                <a:latin typeface="Arial" panose="020B0604020202020204" pitchFamily="34" charset="0"/>
                <a:cs typeface="Arial" panose="020B0604020202020204" pitchFamily="34" charset="0"/>
              </a:defRPr>
            </a:lvl2pPr>
            <a:lvl3pPr marL="685800" indent="0">
              <a:buNone/>
              <a:defRPr sz="1050">
                <a:solidFill>
                  <a:schemeClr val="tx1"/>
                </a:solidFill>
                <a:latin typeface="Arial" panose="020B0604020202020204" pitchFamily="34" charset="0"/>
                <a:cs typeface="Arial" panose="020B0604020202020204" pitchFamily="34" charset="0"/>
              </a:defRPr>
            </a:lvl3pPr>
            <a:lvl4pPr marL="1028700" indent="0">
              <a:buNone/>
              <a:defRPr sz="900">
                <a:solidFill>
                  <a:schemeClr val="tx1"/>
                </a:solidFill>
                <a:latin typeface="Arial" panose="020B0604020202020204" pitchFamily="34" charset="0"/>
                <a:cs typeface="Arial" panose="020B0604020202020204" pitchFamily="34" charset="0"/>
              </a:defRPr>
            </a:lvl4pPr>
            <a:lvl5pPr marL="1371600" indent="0">
              <a:buNone/>
              <a:defRPr sz="900">
                <a:solidFill>
                  <a:schemeClr val="tx1"/>
                </a:solidFill>
                <a:latin typeface="Arial" panose="020B0604020202020204" pitchFamily="34" charset="0"/>
                <a:cs typeface="Arial" panose="020B0604020202020204" pitchFamily="34" charset="0"/>
              </a:defRPr>
            </a:lvl5pPr>
          </a:lstStyle>
          <a:p>
            <a:pPr lvl="0"/>
            <a:r>
              <a:rPr lang="en-US" dirty="0"/>
              <a:t>Click to add text</a:t>
            </a:r>
          </a:p>
        </p:txBody>
      </p:sp>
      <p:sp>
        <p:nvSpPr>
          <p:cNvPr id="5" name="Title 1"/>
          <p:cNvSpPr>
            <a:spLocks noGrp="1"/>
          </p:cNvSpPr>
          <p:nvPr>
            <p:ph type="title" hasCustomPrompt="1"/>
          </p:nvPr>
        </p:nvSpPr>
        <p:spPr>
          <a:xfrm>
            <a:off x="8077202" y="365127"/>
            <a:ext cx="3657599" cy="1325563"/>
          </a:xfrm>
        </p:spPr>
        <p:txBody>
          <a:bodyPr anchor="b" anchorCtr="0">
            <a:normAutofit/>
          </a:bodyPr>
          <a:lstStyle>
            <a:lvl1pPr>
              <a:defRPr sz="2100">
                <a:solidFill>
                  <a:schemeClr val="tx1"/>
                </a:solidFill>
                <a:latin typeface="Arial Black" panose="020B0A04020102020204" pitchFamily="34" charset="0"/>
                <a:cs typeface="Arial" panose="020B0604020202020204" pitchFamily="34" charset="0"/>
              </a:defRPr>
            </a:lvl1pPr>
          </a:lstStyle>
          <a:p>
            <a:r>
              <a:rPr lang="en-US" dirty="0"/>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07510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2" y="1919289"/>
            <a:ext cx="3657599" cy="4257675"/>
          </a:xfrm>
        </p:spPr>
        <p:txBody>
          <a:bodyPr lIns="0">
            <a:normAutofit/>
          </a:bodyPr>
          <a:lstStyle>
            <a:lvl1pPr marL="0" indent="0">
              <a:buNone/>
              <a:defRPr sz="1350">
                <a:solidFill>
                  <a:schemeClr val="tx1"/>
                </a:solidFill>
                <a:latin typeface="Arial" panose="020B0604020202020204" pitchFamily="34" charset="0"/>
                <a:cs typeface="Arial" panose="020B0604020202020204" pitchFamily="34" charset="0"/>
              </a:defRPr>
            </a:lvl1pPr>
            <a:lvl2pPr marL="342900" indent="0">
              <a:buNone/>
              <a:defRPr sz="1200">
                <a:solidFill>
                  <a:schemeClr val="tx1"/>
                </a:solidFill>
                <a:latin typeface="Arial" panose="020B0604020202020204" pitchFamily="34" charset="0"/>
                <a:cs typeface="Arial" panose="020B0604020202020204" pitchFamily="34" charset="0"/>
              </a:defRPr>
            </a:lvl2pPr>
            <a:lvl3pPr marL="685800" indent="0">
              <a:buNone/>
              <a:defRPr sz="1050">
                <a:solidFill>
                  <a:schemeClr val="tx1"/>
                </a:solidFill>
                <a:latin typeface="Arial" panose="020B0604020202020204" pitchFamily="34" charset="0"/>
                <a:cs typeface="Arial" panose="020B0604020202020204" pitchFamily="34" charset="0"/>
              </a:defRPr>
            </a:lvl3pPr>
            <a:lvl4pPr marL="1028700" indent="0">
              <a:buNone/>
              <a:defRPr sz="900">
                <a:solidFill>
                  <a:schemeClr val="tx1"/>
                </a:solidFill>
                <a:latin typeface="Arial" panose="020B0604020202020204" pitchFamily="34" charset="0"/>
                <a:cs typeface="Arial" panose="020B0604020202020204" pitchFamily="34" charset="0"/>
              </a:defRPr>
            </a:lvl4pPr>
            <a:lvl5pPr marL="1371600" indent="0">
              <a:buNone/>
              <a:defRPr sz="900">
                <a:solidFill>
                  <a:schemeClr val="tx1"/>
                </a:solidFill>
                <a:latin typeface="Arial" panose="020B0604020202020204" pitchFamily="34" charset="0"/>
                <a:cs typeface="Arial" panose="020B0604020202020204" pitchFamily="34" charset="0"/>
              </a:defRPr>
            </a:lvl5pPr>
          </a:lstStyle>
          <a:p>
            <a:pPr lvl="0"/>
            <a:r>
              <a:rPr lang="en-US" dirty="0"/>
              <a:t>Click to add text</a:t>
            </a:r>
          </a:p>
        </p:txBody>
      </p:sp>
      <p:sp>
        <p:nvSpPr>
          <p:cNvPr id="5" name="Title 1"/>
          <p:cNvSpPr>
            <a:spLocks noGrp="1"/>
          </p:cNvSpPr>
          <p:nvPr>
            <p:ph type="title" hasCustomPrompt="1"/>
          </p:nvPr>
        </p:nvSpPr>
        <p:spPr>
          <a:xfrm>
            <a:off x="8077202" y="365127"/>
            <a:ext cx="3657599" cy="1325563"/>
          </a:xfrm>
        </p:spPr>
        <p:txBody>
          <a:bodyPr anchor="b" anchorCtr="0">
            <a:normAutofit/>
          </a:bodyPr>
          <a:lstStyle>
            <a:lvl1pPr>
              <a:defRPr sz="2100">
                <a:solidFill>
                  <a:schemeClr val="tx1"/>
                </a:solidFill>
                <a:latin typeface="Arial Black" panose="020B0A04020102020204" pitchFamily="34" charset="0"/>
                <a:cs typeface="Arial" panose="020B0604020202020204" pitchFamily="34" charset="0"/>
              </a:defRPr>
            </a:lvl1pPr>
          </a:lstStyle>
          <a:p>
            <a:r>
              <a:rPr lang="en-US" dirty="0"/>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screen">
            <a:grayscl/>
            <a:extLst>
              <a:ext uri="{28A0092B-C50C-407E-A947-70E740481C1C}">
                <a14:useLocalDpi xmlns:a14="http://schemas.microsoft.com/office/drawing/2010/main" val="0"/>
              </a:ext>
            </a:extLst>
          </a:blip>
          <a:srcRect/>
          <a:stretch/>
        </p:blipFill>
        <p:spPr>
          <a:xfrm>
            <a:off x="1" y="0"/>
            <a:ext cx="7620001" cy="6858000"/>
          </a:xfrm>
          <a:prstGeom prst="rect">
            <a:avLst/>
          </a:prstGeom>
        </p:spPr>
      </p:pic>
    </p:spTree>
    <p:extLst>
      <p:ext uri="{BB962C8B-B14F-4D97-AF65-F5344CB8AC3E}">
        <p14:creationId xmlns:p14="http://schemas.microsoft.com/office/powerpoint/2010/main" val="21972322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2" y="1919289"/>
            <a:ext cx="3657599" cy="4257675"/>
          </a:xfrm>
        </p:spPr>
        <p:txBody>
          <a:bodyPr lIns="0">
            <a:normAutofit/>
          </a:bodyPr>
          <a:lstStyle>
            <a:lvl1pPr marL="0" indent="0">
              <a:buNone/>
              <a:defRPr sz="1350">
                <a:solidFill>
                  <a:schemeClr val="tx1"/>
                </a:solidFill>
                <a:latin typeface="Arial" panose="020B0604020202020204" pitchFamily="34" charset="0"/>
                <a:cs typeface="Arial" panose="020B0604020202020204" pitchFamily="34" charset="0"/>
              </a:defRPr>
            </a:lvl1pPr>
            <a:lvl2pPr marL="342900" indent="0">
              <a:buNone/>
              <a:defRPr sz="1200">
                <a:solidFill>
                  <a:schemeClr val="tx1"/>
                </a:solidFill>
                <a:latin typeface="Arial" panose="020B0604020202020204" pitchFamily="34" charset="0"/>
                <a:cs typeface="Arial" panose="020B0604020202020204" pitchFamily="34" charset="0"/>
              </a:defRPr>
            </a:lvl2pPr>
            <a:lvl3pPr marL="685800" indent="0">
              <a:buNone/>
              <a:defRPr sz="1050">
                <a:solidFill>
                  <a:schemeClr val="tx1"/>
                </a:solidFill>
                <a:latin typeface="Arial" panose="020B0604020202020204" pitchFamily="34" charset="0"/>
                <a:cs typeface="Arial" panose="020B0604020202020204" pitchFamily="34" charset="0"/>
              </a:defRPr>
            </a:lvl3pPr>
            <a:lvl4pPr marL="1028700" indent="0">
              <a:buNone/>
              <a:defRPr sz="900">
                <a:solidFill>
                  <a:schemeClr val="tx1"/>
                </a:solidFill>
                <a:latin typeface="Arial" panose="020B0604020202020204" pitchFamily="34" charset="0"/>
                <a:cs typeface="Arial" panose="020B0604020202020204" pitchFamily="34" charset="0"/>
              </a:defRPr>
            </a:lvl4pPr>
            <a:lvl5pPr marL="1371600" indent="0">
              <a:buNone/>
              <a:defRPr sz="900">
                <a:solidFill>
                  <a:schemeClr val="tx1"/>
                </a:solidFill>
                <a:latin typeface="Arial" panose="020B0604020202020204" pitchFamily="34" charset="0"/>
                <a:cs typeface="Arial" panose="020B0604020202020204" pitchFamily="34" charset="0"/>
              </a:defRPr>
            </a:lvl5pPr>
          </a:lstStyle>
          <a:p>
            <a:pPr lvl="0"/>
            <a:r>
              <a:rPr lang="en-US" dirty="0"/>
              <a:t>Click to add text</a:t>
            </a:r>
          </a:p>
        </p:txBody>
      </p:sp>
      <p:sp>
        <p:nvSpPr>
          <p:cNvPr id="5" name="Title 1"/>
          <p:cNvSpPr>
            <a:spLocks noGrp="1"/>
          </p:cNvSpPr>
          <p:nvPr>
            <p:ph type="title" hasCustomPrompt="1"/>
          </p:nvPr>
        </p:nvSpPr>
        <p:spPr>
          <a:xfrm>
            <a:off x="8077202" y="365127"/>
            <a:ext cx="3657599" cy="1325563"/>
          </a:xfrm>
        </p:spPr>
        <p:txBody>
          <a:bodyPr anchor="b" anchorCtr="0">
            <a:normAutofit/>
          </a:bodyPr>
          <a:lstStyle>
            <a:lvl1pPr>
              <a:defRPr sz="2100">
                <a:solidFill>
                  <a:schemeClr val="tx1"/>
                </a:solidFill>
                <a:latin typeface="Arial Black" panose="020B0A04020102020204" pitchFamily="34" charset="0"/>
                <a:cs typeface="Arial" panose="020B0604020202020204" pitchFamily="34" charset="0"/>
              </a:defRPr>
            </a:lvl1pPr>
          </a:lstStyle>
          <a:p>
            <a:r>
              <a:rPr lang="en-US" dirty="0"/>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screen">
            <a:grayscl/>
            <a:extLst>
              <a:ext uri="{28A0092B-C50C-407E-A947-70E740481C1C}">
                <a14:useLocalDpi xmlns:a14="http://schemas.microsoft.com/office/drawing/2010/main" val="0"/>
              </a:ext>
            </a:extLst>
          </a:blip>
          <a:srcRect/>
          <a:stretch/>
        </p:blipFill>
        <p:spPr>
          <a:xfrm>
            <a:off x="1" y="0"/>
            <a:ext cx="7620001" cy="6858000"/>
          </a:xfrm>
          <a:prstGeom prst="rect">
            <a:avLst/>
          </a:prstGeom>
        </p:spPr>
      </p:pic>
    </p:spTree>
    <p:extLst>
      <p:ext uri="{BB962C8B-B14F-4D97-AF65-F5344CB8AC3E}">
        <p14:creationId xmlns:p14="http://schemas.microsoft.com/office/powerpoint/2010/main" val="33376730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0" y="453025"/>
            <a:ext cx="1737731" cy="457200"/>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screen">
            <a:grayscl/>
            <a:alphaModFix amt="15000"/>
            <a:extLst>
              <a:ext uri="{28A0092B-C50C-407E-A947-70E740481C1C}">
                <a14:useLocalDpi xmlns:a14="http://schemas.microsoft.com/office/drawing/2010/main" val="0"/>
              </a:ext>
            </a:extLst>
          </a:blip>
          <a:srcRect/>
          <a:stretch/>
        </p:blipFill>
        <p:spPr>
          <a:xfrm flipH="1">
            <a:off x="7620001" y="0"/>
            <a:ext cx="4572001" cy="6858000"/>
          </a:xfrm>
          <a:prstGeom prst="rect">
            <a:avLst/>
          </a:prstGeom>
          <a:ln>
            <a:noFill/>
          </a:ln>
        </p:spPr>
      </p:pic>
    </p:spTree>
    <p:extLst>
      <p:ext uri="{BB962C8B-B14F-4D97-AF65-F5344CB8AC3E}">
        <p14:creationId xmlns:p14="http://schemas.microsoft.com/office/powerpoint/2010/main" val="4086875408"/>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grayscl/>
            <a:alphaModFix amt="15000"/>
            <a:extLst>
              <a:ext uri="{28A0092B-C50C-407E-A947-70E740481C1C}">
                <a14:useLocalDpi xmlns:a14="http://schemas.microsoft.com/office/drawing/2010/main" val="0"/>
              </a:ext>
            </a:extLst>
          </a:blip>
          <a:srcRect/>
          <a:stretch/>
        </p:blipFill>
        <p:spPr>
          <a:xfrm flipH="1">
            <a:off x="7619998"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7200" y="453025"/>
            <a:ext cx="1737731"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spTree>
    <p:extLst>
      <p:ext uri="{BB962C8B-B14F-4D97-AF65-F5344CB8AC3E}">
        <p14:creationId xmlns:p14="http://schemas.microsoft.com/office/powerpoint/2010/main" val="2303554401"/>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p:cNvSpPr/>
          <p:nvPr userDrawn="1"/>
        </p:nvSpPr>
        <p:spPr>
          <a:xfrm>
            <a:off x="7617490"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9" y="1145815"/>
            <a:ext cx="6858001" cy="4572000"/>
          </a:xfrm>
          <a:prstGeom prst="rect">
            <a:avLst/>
          </a:prstGeom>
        </p:spPr>
      </p:pic>
    </p:spTree>
    <p:extLst>
      <p:ext uri="{BB962C8B-B14F-4D97-AF65-F5344CB8AC3E}">
        <p14:creationId xmlns:p14="http://schemas.microsoft.com/office/powerpoint/2010/main" val="3322622731"/>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p:cNvSpPr/>
          <p:nvPr userDrawn="1"/>
        </p:nvSpPr>
        <p:spPr>
          <a:xfrm>
            <a:off x="7620001"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2043937849"/>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3" name="Subtitle 2"/>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12" name="Rectangle 11"/>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9" y="1145815"/>
            <a:ext cx="6858001" cy="4572000"/>
          </a:xfrm>
          <a:prstGeom prst="rect">
            <a:avLst/>
          </a:prstGeom>
        </p:spPr>
      </p:pic>
    </p:spTree>
    <p:extLst>
      <p:ext uri="{BB962C8B-B14F-4D97-AF65-F5344CB8AC3E}">
        <p14:creationId xmlns:p14="http://schemas.microsoft.com/office/powerpoint/2010/main" val="3752194089"/>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p:nvSpPr>
        <p:spPr>
          <a:xfrm>
            <a:off x="1702980" y="2402960"/>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dirty="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p:nvPicPr>
        <p:blipFill>
          <a:blip r:embed="rId3"/>
          <a:stretch>
            <a:fillRect/>
          </a:stretch>
        </p:blipFill>
        <p:spPr>
          <a:xfrm>
            <a:off x="11839490" y="6378465"/>
            <a:ext cx="230311" cy="262298"/>
          </a:xfrm>
          <a:prstGeom prst="rect">
            <a:avLst/>
          </a:prstGeom>
        </p:spPr>
      </p:pic>
      <p:sp>
        <p:nvSpPr>
          <p:cNvPr id="3" name="Content Placeholder 2"/>
          <p:cNvSpPr>
            <a:spLocks noGrp="1"/>
          </p:cNvSpPr>
          <p:nvPr>
            <p:ph idx="1"/>
          </p:nvPr>
        </p:nvSpPr>
        <p:spPr>
          <a:xfrm>
            <a:off x="1881962" y="2593571"/>
            <a:ext cx="4214039" cy="4047192"/>
          </a:xfrm>
        </p:spPr>
        <p:txBody>
          <a:bodyPr lIns="0" tIns="0" rIns="0" bIns="0"/>
          <a:lstStyle>
            <a:lvl1pPr>
              <a:defRPr sz="1350" b="0" i="0">
                <a:solidFill>
                  <a:schemeClr val="tx1"/>
                </a:solidFill>
                <a:latin typeface="Arial" panose="020B0604020202020204" pitchFamily="34" charset="0"/>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p:nvSpPr>
        <p:spPr>
          <a:xfrm>
            <a:off x="11394595" y="289918"/>
            <a:ext cx="407531" cy="365125"/>
          </a:xfrm>
          <a:prstGeom prst="rect">
            <a:avLst/>
          </a:prstGeom>
        </p:spPr>
        <p:txBody>
          <a:bodyPr vert="horz" lIns="68580" tIns="34290" rIns="68580" bIns="3429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7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3" y="1488558"/>
            <a:ext cx="4214037" cy="914399"/>
          </a:xfrm>
          <a:prstGeom prst="rect">
            <a:avLst/>
          </a:prstGeom>
        </p:spPr>
        <p:txBody>
          <a:bodyPr lIns="0" tIns="0" rIns="0" bIns="0" anchor="ctr">
            <a:noAutofit/>
          </a:bodyPr>
          <a:lstStyle>
            <a:lvl1pPr algn="ctr">
              <a:defRPr sz="2400">
                <a:solidFill>
                  <a:schemeClr val="bg1"/>
                </a:solidFill>
              </a:defRPr>
            </a:lvl1pPr>
          </a:lstStyle>
          <a:p>
            <a:r>
              <a:rPr lang="en-US"/>
              <a:t>Click to edit Master title style</a:t>
            </a:r>
            <a:endParaRPr lang="en-US" dirty="0"/>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5827003"/>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1" y="3814564"/>
            <a:ext cx="6703089" cy="623248"/>
          </a:xfrm>
        </p:spPr>
        <p:txBody>
          <a:bodyPr wrap="square" lIns="0" tIns="0" rIns="0" bIns="0" anchor="b">
            <a:spAutoFit/>
          </a:bodyPr>
          <a:lstStyle>
            <a:lvl1pPr algn="l">
              <a:defRPr sz="4500" spc="-75" baseline="0">
                <a:solidFill>
                  <a:schemeClr val="tx1"/>
                </a:solidFill>
                <a:latin typeface="Arial Black" panose="020B0A04020102020204" pitchFamily="34" charset="0"/>
              </a:defRPr>
            </a:lvl1pPr>
          </a:lstStyle>
          <a:p>
            <a:r>
              <a:rPr lang="en-US" dirty="0"/>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1" y="4529887"/>
            <a:ext cx="6703089" cy="249299"/>
          </a:xfrm>
        </p:spPr>
        <p:txBody>
          <a:bodyPr wrap="square" lIns="0" tIns="0" rIns="0" bIns="0">
            <a:sp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7201" y="453027"/>
            <a:ext cx="2072199" cy="545199"/>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201" y="6154579"/>
            <a:ext cx="6703089" cy="184666"/>
          </a:xfrm>
          <a:prstGeom prst="rect">
            <a:avLst/>
          </a:prstGeom>
        </p:spPr>
        <p:txBody>
          <a:bodyPr wrap="square" lIns="0" tIns="0" rIns="0" bIns="0">
            <a:spAutoFit/>
          </a:bodyPr>
          <a:lstStyle/>
          <a:p>
            <a:r>
              <a:rPr lang="en-US" sz="600" dirty="0">
                <a:solidFill>
                  <a:schemeClr val="tx1"/>
                </a:solidFill>
                <a:latin typeface="Arial" panose="020B0604020202020204" pitchFamily="34" charset="0"/>
                <a:cs typeface="Arial" panose="020B0604020202020204" pitchFamily="34" charset="0"/>
              </a:rPr>
              <a:t>Baker Tilly US, LLP, trading as Baker Tilly, is a member of the global network of Baker Tilly International Ltd., the members of which are separate and independent legal entities. © 2022 Baker Tilly US, LLP.</a:t>
            </a:r>
          </a:p>
        </p:txBody>
      </p:sp>
    </p:spTree>
    <p:extLst>
      <p:ext uri="{BB962C8B-B14F-4D97-AF65-F5344CB8AC3E}">
        <p14:creationId xmlns:p14="http://schemas.microsoft.com/office/powerpoint/2010/main" val="761867692"/>
      </p:ext>
    </p:extLst>
  </p:cSld>
  <p:clrMapOvr>
    <a:masterClrMapping/>
  </p:clrMapOvr>
  <p:extLst>
    <p:ext uri="{DCECCB84-F9BA-43D5-87BE-67443E8EF086}">
      <p15:sldGuideLst xmlns:p15="http://schemas.microsoft.com/office/powerpoint/2012/main">
        <p15:guide id="1" pos="3840" userDrawn="1">
          <p15:clr>
            <a:srgbClr val="FBAE40"/>
          </p15:clr>
        </p15:guide>
        <p15:guide id="2" pos="504"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7"/>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4263144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7"/>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2424045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7"/>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325648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2"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alphaModFix amt="15000"/>
            <a:extLst>
              <a:ext uri="{28A0092B-C50C-407E-A947-70E740481C1C}">
                <a14:useLocalDpi xmlns:a14="http://schemas.microsoft.com/office/drawing/2010/main" val="0"/>
              </a:ext>
            </a:extLst>
          </a:blip>
          <a:srcRect r="-1"/>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2460176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screen">
            <a:grayscl/>
            <a:alphaModFix amt="15000"/>
            <a:extLst>
              <a:ext uri="{28A0092B-C50C-407E-A947-70E740481C1C}">
                <a14:useLocalDpi xmlns:a14="http://schemas.microsoft.com/office/drawing/2010/main" val="0"/>
              </a:ext>
            </a:extLst>
          </a:blip>
          <a:srcRect/>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27881610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5" name="Rectangle 4"/>
          <p:cNvSpPr/>
          <p:nvPr userDrawn="1"/>
        </p:nvSpPr>
        <p:spPr>
          <a:xfrm>
            <a:off x="2" y="2"/>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1" y="3"/>
            <a:ext cx="12192000" cy="6857999"/>
          </a:xfrm>
          <a:prstGeom prst="rect">
            <a:avLst/>
          </a:prstGeom>
        </p:spPr>
      </p:pic>
      <p:sp>
        <p:nvSpPr>
          <p:cNvPr id="12" name="Title 1"/>
          <p:cNvSpPr>
            <a:spLocks noGrp="1"/>
          </p:cNvSpPr>
          <p:nvPr>
            <p:ph type="ctrTitle" hasCustomPrompt="1"/>
          </p:nvPr>
        </p:nvSpPr>
        <p:spPr>
          <a:xfrm>
            <a:off x="682293" y="3814565"/>
            <a:ext cx="5413707" cy="623248"/>
          </a:xfrm>
        </p:spPr>
        <p:txBody>
          <a:bodyPr wrap="square" lIns="0" anchor="b">
            <a:spAutoFit/>
          </a:bodyPr>
          <a:lstStyle>
            <a:lvl1pPr algn="l">
              <a:defRPr sz="4500" spc="-75" baseline="0">
                <a:solidFill>
                  <a:schemeClr val="bg1"/>
                </a:solidFill>
                <a:latin typeface="Arial Black" panose="020B0A04020102020204" pitchFamily="34" charset="0"/>
              </a:defRPr>
            </a:lvl1pPr>
          </a:lstStyle>
          <a:p>
            <a:r>
              <a:rPr lang="en-US" dirty="0"/>
              <a:t>section divider</a:t>
            </a:r>
          </a:p>
        </p:txBody>
      </p:sp>
    </p:spTree>
    <p:extLst>
      <p:ext uri="{BB962C8B-B14F-4D97-AF65-F5344CB8AC3E}">
        <p14:creationId xmlns:p14="http://schemas.microsoft.com/office/powerpoint/2010/main" val="1752056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11277495" cy="4579838"/>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49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1683959"/>
            <a:ext cx="5524447" cy="4579838"/>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1683959"/>
            <a:ext cx="5532540" cy="4579838"/>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297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9"/>
            <a:ext cx="11277496" cy="424732"/>
          </a:xfrm>
        </p:spPr>
        <p:txBody>
          <a:bodyPr wrap="square" lIns="0" tIns="91440" rIns="0" bIns="0" anchor="t" anchorCtr="0">
            <a:spAutoFit/>
          </a:bodyPr>
          <a:lstStyle>
            <a:lvl1pPr>
              <a:defRPr sz="24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528871"/>
            <a:ext cx="11277496" cy="145424"/>
          </a:xfrm>
        </p:spPr>
        <p:txBody>
          <a:bodyPr wrap="square" lIns="0" tIns="0" rIns="0" bIns="0" anchor="b">
            <a:spAutoFit/>
          </a:bodyPr>
          <a:lstStyle>
            <a:lvl1pPr marL="0" indent="0">
              <a:buNone/>
              <a:defRPr sz="1050" b="1" i="0" spc="150" baseline="0">
                <a:solidFill>
                  <a:srgbClr val="979797"/>
                </a:solidFill>
                <a:latin typeface="Arial" panose="020B0604020202020204" pitchFamily="34" charset="0"/>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2" y="2470149"/>
            <a:ext cx="5524447" cy="3793649"/>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7" y="6388969"/>
            <a:ext cx="365760" cy="115416"/>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75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10" y="2470147"/>
            <a:ext cx="5532540" cy="3793650"/>
          </a:xfrm>
        </p:spPr>
        <p:txBody>
          <a:bodyPr/>
          <a:lstStyle>
            <a:lvl1pPr>
              <a:defRPr sz="1800"/>
            </a:lvl1pPr>
            <a:lvl2pPr>
              <a:defRPr sz="1500"/>
            </a:lvl2pPr>
            <a:lvl3pPr>
              <a:defRPr sz="1350"/>
            </a:lvl3pPr>
            <a:lvl4pPr>
              <a:defRPr sz="12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9" y="1609723"/>
            <a:ext cx="5524501" cy="860425"/>
          </a:xfrm>
        </p:spPr>
        <p:txBody>
          <a:bodyPr bIns="91440" anchor="b"/>
          <a:lstStyle>
            <a:lvl1pPr marL="0" indent="0">
              <a:buNone/>
              <a:defRPr sz="1800" b="1">
                <a:solidFill>
                  <a:schemeClr val="tx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9" y="1609723"/>
            <a:ext cx="5524501" cy="860425"/>
          </a:xfrm>
        </p:spPr>
        <p:txBody>
          <a:bodyPr bIns="91440" anchor="b"/>
          <a:lstStyle>
            <a:lvl1pPr marL="0" indent="0">
              <a:buNone/>
              <a:defRPr sz="1800" b="1">
                <a:solidFill>
                  <a:schemeClr val="tx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text</a:t>
            </a:r>
          </a:p>
        </p:txBody>
      </p:sp>
    </p:spTree>
    <p:extLst>
      <p:ext uri="{BB962C8B-B14F-4D97-AF65-F5344CB8AC3E}">
        <p14:creationId xmlns:p14="http://schemas.microsoft.com/office/powerpoint/2010/main" val="27600648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41" Type="http://schemas.openxmlformats.org/officeDocument/2006/relationships/slideLayout" Target="../slideLayouts/slideLayout148.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theme" Target="../theme/theme4.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defRPr>
            </a:lvl1pPr>
          </a:lstStyle>
          <a:p>
            <a:r>
              <a:rPr lang="en-US" dirty="0"/>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dirty="0"/>
          </a:p>
        </p:txBody>
      </p:sp>
      <p:graphicFrame>
        <p:nvGraphicFramePr>
          <p:cNvPr id="7" name="Table 6">
            <a:extLst>
              <a:ext uri="{FF2B5EF4-FFF2-40B4-BE49-F238E27FC236}">
                <a16:creationId xmlns:a16="http://schemas.microsoft.com/office/drawing/2014/main" id="{8D0254B4-EF18-11D2-114E-ED3536B39D34}"/>
              </a:ext>
            </a:extLst>
          </p:cNvPr>
          <p:cNvGraphicFramePr>
            <a:graphicFrameLocks noGrp="1"/>
          </p:cNvGraphicFramePr>
          <p:nvPr userDrawn="1">
            <p:extLst>
              <p:ext uri="{D42A27DB-BD31-4B8C-83A1-F6EECF244321}">
                <p14:modId xmlns:p14="http://schemas.microsoft.com/office/powerpoint/2010/main" val="4293529912"/>
              </p:ext>
            </p:extLst>
          </p:nvPr>
        </p:nvGraphicFramePr>
        <p:xfrm>
          <a:off x="12265740" y="-7374"/>
          <a:ext cx="1466850" cy="7613987"/>
        </p:xfrm>
        <a:graphic>
          <a:graphicData uri="http://schemas.openxmlformats.org/drawingml/2006/table">
            <a:tbl>
              <a:tblPr/>
              <a:tblGrid>
                <a:gridCol w="733425">
                  <a:extLst>
                    <a:ext uri="{9D8B030D-6E8A-4147-A177-3AD203B41FA5}">
                      <a16:colId xmlns:a16="http://schemas.microsoft.com/office/drawing/2014/main" val="1820734325"/>
                    </a:ext>
                  </a:extLst>
                </a:gridCol>
                <a:gridCol w="733425">
                  <a:extLst>
                    <a:ext uri="{9D8B030D-6E8A-4147-A177-3AD203B41FA5}">
                      <a16:colId xmlns:a16="http://schemas.microsoft.com/office/drawing/2014/main" val="4651689"/>
                    </a:ext>
                  </a:extLst>
                </a:gridCol>
              </a:tblGrid>
              <a:tr h="142766">
                <a:tc gridSpan="2">
                  <a:txBody>
                    <a:bodyPr/>
                    <a:lstStyle/>
                    <a:p>
                      <a:pPr algn="ctr" fontAlgn="b"/>
                      <a:r>
                        <a:rPr lang="en-US" sz="600" b="0" i="0" u="none" strike="noStrike" dirty="0">
                          <a:solidFill>
                            <a:srgbClr val="FFFFFF"/>
                          </a:solidFill>
                          <a:effectLst/>
                          <a:latin typeface="Roboto Black" panose="02000000000000000000" pitchFamily="2" charset="0"/>
                        </a:rPr>
                        <a:t>Primary</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0D0D0D"/>
                    </a:solidFill>
                  </a:tcPr>
                </a:tc>
                <a:tc hMerge="1">
                  <a:txBody>
                    <a:bodyPr/>
                    <a:lstStyle/>
                    <a:p>
                      <a:endParaRPr lang="en-US"/>
                    </a:p>
                  </a:txBody>
                  <a:tcPr/>
                </a:tc>
                <a:extLst>
                  <a:ext uri="{0D108BD9-81ED-4DB2-BD59-A6C34878D82A}">
                    <a16:rowId xmlns:a16="http://schemas.microsoft.com/office/drawing/2014/main" val="39631246"/>
                  </a:ext>
                </a:extLst>
              </a:tr>
              <a:tr h="439961">
                <a:tc>
                  <a:txBody>
                    <a:bodyPr/>
                    <a:lstStyle/>
                    <a:p>
                      <a:pPr algn="ctr" fontAlgn="b"/>
                      <a:r>
                        <a:rPr lang="en-US" sz="600" b="0" i="0" u="none" strike="noStrike">
                          <a:solidFill>
                            <a:srgbClr val="000000"/>
                          </a:solidFill>
                          <a:effectLst/>
                          <a:latin typeface="Roboto Light" panose="02000000000000000000" pitchFamily="2" charset="0"/>
                        </a:rPr>
                        <a:t>Growth Green</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201,236,81</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#C9EC51</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C9EC51"/>
                    </a:solidFill>
                  </a:tcPr>
                </a:tc>
                <a:tc>
                  <a:txBody>
                    <a:bodyPr/>
                    <a:lstStyle/>
                    <a:p>
                      <a:pPr algn="ctr" fontAlgn="b"/>
                      <a:r>
                        <a:rPr lang="en-US" sz="600" b="0" i="0" u="none" strike="noStrike">
                          <a:solidFill>
                            <a:srgbClr val="FFFFFF"/>
                          </a:solidFill>
                          <a:effectLst/>
                          <a:latin typeface="Roboto Light" panose="02000000000000000000" pitchFamily="2" charset="0"/>
                        </a:rPr>
                        <a:t>Black</a:t>
                      </a:r>
                      <a:br>
                        <a:rPr lang="en-US" sz="600" b="0" i="0" u="none" strike="noStrike">
                          <a:solidFill>
                            <a:srgbClr val="FFFFFF"/>
                          </a:solidFill>
                          <a:effectLst/>
                          <a:latin typeface="Roboto Light" panose="02000000000000000000" pitchFamily="2" charset="0"/>
                        </a:rPr>
                      </a:br>
                      <a:r>
                        <a:rPr lang="en-US" sz="600" b="0" i="0" u="none" strike="noStrike">
                          <a:solidFill>
                            <a:srgbClr val="FFFFFF"/>
                          </a:solidFill>
                          <a:effectLst/>
                          <a:latin typeface="Roboto Light" panose="02000000000000000000" pitchFamily="2" charset="0"/>
                        </a:rPr>
                        <a:t>0,0,0</a:t>
                      </a:r>
                      <a:br>
                        <a:rPr lang="en-US" sz="600" b="0" i="0" u="none" strike="noStrike">
                          <a:solidFill>
                            <a:srgbClr val="FFFFFF"/>
                          </a:solidFill>
                          <a:effectLst/>
                          <a:latin typeface="Roboto Light" panose="02000000000000000000" pitchFamily="2" charset="0"/>
                        </a:rPr>
                      </a:br>
                      <a:r>
                        <a:rPr lang="en-US" sz="600" b="0" i="0" u="none" strike="noStrike">
                          <a:solidFill>
                            <a:srgbClr val="FFFFFF"/>
                          </a:solidFill>
                          <a:effectLst/>
                          <a:latin typeface="Roboto Light" panose="02000000000000000000" pitchFamily="2" charset="0"/>
                        </a:rPr>
                        <a:t>#000000</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518865156"/>
                  </a:ext>
                </a:extLst>
              </a:tr>
              <a:tr h="527047">
                <a:tc>
                  <a:txBody>
                    <a:bodyPr/>
                    <a:lstStyle/>
                    <a:p>
                      <a:pPr algn="ctr" fontAlgn="b"/>
                      <a:r>
                        <a:rPr lang="en-US" sz="600" b="0" i="0" u="none" strike="noStrike">
                          <a:solidFill>
                            <a:srgbClr val="000000"/>
                          </a:solidFill>
                          <a:effectLst/>
                          <a:latin typeface="Roboto Light" panose="02000000000000000000" pitchFamily="2" charset="0"/>
                        </a:rPr>
                        <a:t>Growth Green-50%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219,232,161</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#DBE8A1</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DBE8A1"/>
                    </a:solidFill>
                  </a:tcPr>
                </a:tc>
                <a:tc>
                  <a:txBody>
                    <a:bodyPr/>
                    <a:lstStyle/>
                    <a:p>
                      <a:pPr algn="ctr" fontAlgn="b"/>
                      <a:r>
                        <a:rPr lang="en-US" sz="600" b="0" i="0" u="none" strike="noStrike">
                          <a:solidFill>
                            <a:srgbClr val="FFFFFF"/>
                          </a:solidFill>
                          <a:effectLst/>
                          <a:latin typeface="Roboto Light" panose="02000000000000000000" pitchFamily="2" charset="0"/>
                        </a:rPr>
                        <a:t>Charcoal (Font)</a:t>
                      </a:r>
                      <a:br>
                        <a:rPr lang="en-US" sz="600" b="0" i="0" u="none" strike="noStrike">
                          <a:solidFill>
                            <a:srgbClr val="FFFFFF"/>
                          </a:solidFill>
                          <a:effectLst/>
                          <a:latin typeface="Roboto Light" panose="02000000000000000000" pitchFamily="2" charset="0"/>
                        </a:rPr>
                      </a:br>
                      <a:r>
                        <a:rPr lang="en-US" sz="600" b="0" i="0" u="none" strike="noStrike">
                          <a:solidFill>
                            <a:srgbClr val="FFFFFF"/>
                          </a:solidFill>
                          <a:effectLst/>
                          <a:latin typeface="Roboto Light" panose="02000000000000000000" pitchFamily="2" charset="0"/>
                        </a:rPr>
                        <a:t>64,64,64</a:t>
                      </a:r>
                      <a:br>
                        <a:rPr lang="en-US" sz="600" b="0" i="0" u="none" strike="noStrike">
                          <a:solidFill>
                            <a:srgbClr val="FFFFFF"/>
                          </a:solidFill>
                          <a:effectLst/>
                          <a:latin typeface="Roboto Light" panose="02000000000000000000" pitchFamily="2" charset="0"/>
                        </a:rPr>
                      </a:br>
                      <a:r>
                        <a:rPr lang="en-US" sz="600" b="0" i="0" u="none" strike="noStrike">
                          <a:solidFill>
                            <a:srgbClr val="FFFFFF"/>
                          </a:solidFill>
                          <a:effectLst/>
                          <a:latin typeface="Roboto Light" panose="02000000000000000000" pitchFamily="2" charset="0"/>
                        </a:rPr>
                        <a:t>#404040</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2683859791"/>
                  </a:ext>
                </a:extLst>
              </a:tr>
              <a:tr h="527047">
                <a:tc>
                  <a:txBody>
                    <a:bodyPr/>
                    <a:lstStyle/>
                    <a:p>
                      <a:pPr algn="ctr" fontAlgn="b"/>
                      <a:r>
                        <a:rPr lang="en-US" sz="600" b="0" i="0" u="none" strike="noStrike">
                          <a:solidFill>
                            <a:srgbClr val="000000"/>
                          </a:solidFill>
                          <a:effectLst/>
                          <a:latin typeface="Roboto Light" panose="02000000000000000000" pitchFamily="2" charset="0"/>
                        </a:rPr>
                        <a:t>Growth Green-30%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232,241,198</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#E8F1C6</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E8F1C6"/>
                    </a:solidFill>
                  </a:tcPr>
                </a:tc>
                <a:tc>
                  <a:txBody>
                    <a:bodyPr/>
                    <a:lstStyle/>
                    <a:p>
                      <a:pPr algn="ctr" fontAlgn="b"/>
                      <a:r>
                        <a:rPr lang="en-US" sz="600" b="0" i="0" u="none" strike="noStrike">
                          <a:solidFill>
                            <a:srgbClr val="000000"/>
                          </a:solidFill>
                          <a:effectLst/>
                          <a:latin typeface="Roboto Light" panose="02000000000000000000" pitchFamily="2" charset="0"/>
                        </a:rPr>
                        <a:t>White</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255,255,255</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#FFFFFF</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2421081"/>
                  </a:ext>
                </a:extLst>
              </a:tr>
              <a:tr h="142766">
                <a:tc gridSpan="2">
                  <a:txBody>
                    <a:bodyPr/>
                    <a:lstStyle/>
                    <a:p>
                      <a:pPr algn="ctr" fontAlgn="b"/>
                      <a:r>
                        <a:rPr lang="en-US" sz="600" b="0" i="0" u="none" strike="noStrike">
                          <a:solidFill>
                            <a:srgbClr val="FFFFFF"/>
                          </a:solidFill>
                          <a:effectLst/>
                          <a:latin typeface="Roboto Black" panose="02000000000000000000" pitchFamily="2" charset="0"/>
                        </a:rPr>
                        <a:t>Supporting</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0D0D0D"/>
                    </a:solidFill>
                  </a:tcPr>
                </a:tc>
                <a:tc hMerge="1">
                  <a:txBody>
                    <a:bodyPr/>
                    <a:lstStyle/>
                    <a:p>
                      <a:endParaRPr lang="en-US"/>
                    </a:p>
                  </a:txBody>
                  <a:tcPr/>
                </a:tc>
                <a:extLst>
                  <a:ext uri="{0D108BD9-81ED-4DB2-BD59-A6C34878D82A}">
                    <a16:rowId xmlns:a16="http://schemas.microsoft.com/office/drawing/2014/main" val="1132182481"/>
                  </a:ext>
                </a:extLst>
              </a:tr>
              <a:tr h="439961">
                <a:tc>
                  <a:txBody>
                    <a:bodyPr/>
                    <a:lstStyle/>
                    <a:p>
                      <a:pPr algn="ctr" fontAlgn="b"/>
                      <a:r>
                        <a:rPr lang="en-US" sz="600" b="0" i="0" u="none" strike="noStrike">
                          <a:solidFill>
                            <a:srgbClr val="000000"/>
                          </a:solidFill>
                          <a:effectLst/>
                          <a:latin typeface="Roboto Light" panose="02000000000000000000" pitchFamily="2" charset="0"/>
                        </a:rPr>
                        <a:t>Fresh Green</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49,155,66</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#319B42</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319B42"/>
                    </a:solidFill>
                  </a:tcPr>
                </a:tc>
                <a:tc>
                  <a:txBody>
                    <a:bodyPr/>
                    <a:lstStyle/>
                    <a:p>
                      <a:pPr algn="ctr" fontAlgn="b"/>
                      <a:r>
                        <a:rPr lang="en-US" sz="600" b="0" i="0" u="none" strike="noStrike">
                          <a:solidFill>
                            <a:srgbClr val="000000"/>
                          </a:solidFill>
                          <a:effectLst/>
                          <a:latin typeface="Roboto Light" panose="02000000000000000000" pitchFamily="2" charset="0"/>
                        </a:rPr>
                        <a:t>Light Grey</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217,217,214</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#D9D9D6</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D9D9D6"/>
                    </a:solidFill>
                  </a:tcPr>
                </a:tc>
                <a:extLst>
                  <a:ext uri="{0D108BD9-81ED-4DB2-BD59-A6C34878D82A}">
                    <a16:rowId xmlns:a16="http://schemas.microsoft.com/office/drawing/2014/main" val="2238228818"/>
                  </a:ext>
                </a:extLst>
              </a:tr>
              <a:tr h="527047">
                <a:tc>
                  <a:txBody>
                    <a:bodyPr/>
                    <a:lstStyle/>
                    <a:p>
                      <a:pPr algn="ctr" fontAlgn="b"/>
                      <a:r>
                        <a:rPr lang="en-US" sz="600" b="0" i="0" u="none" strike="noStrike">
                          <a:solidFill>
                            <a:srgbClr val="000000"/>
                          </a:solidFill>
                          <a:effectLst/>
                          <a:latin typeface="Roboto Light" panose="02000000000000000000" pitchFamily="2" charset="0"/>
                        </a:rPr>
                        <a:t>Fresh Green-50%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137,186,133</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#89BA85</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89BA85"/>
                    </a:solidFill>
                  </a:tcPr>
                </a:tc>
                <a:tc>
                  <a:txBody>
                    <a:bodyPr/>
                    <a:lstStyle/>
                    <a:p>
                      <a:pPr algn="ctr" fontAlgn="b"/>
                      <a:r>
                        <a:rPr lang="en-US" sz="600" b="0" i="0" u="none" strike="noStrike">
                          <a:solidFill>
                            <a:srgbClr val="000000"/>
                          </a:solidFill>
                          <a:effectLst/>
                          <a:latin typeface="Roboto Light" panose="02000000000000000000" pitchFamily="2" charset="0"/>
                        </a:rPr>
                        <a:t>Light Grey-50%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237,238,237</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#EDEEED</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EDEEED"/>
                    </a:solidFill>
                  </a:tcPr>
                </a:tc>
                <a:extLst>
                  <a:ext uri="{0D108BD9-81ED-4DB2-BD59-A6C34878D82A}">
                    <a16:rowId xmlns:a16="http://schemas.microsoft.com/office/drawing/2014/main" val="1185047392"/>
                  </a:ext>
                </a:extLst>
              </a:tr>
              <a:tr h="614133">
                <a:tc>
                  <a:txBody>
                    <a:bodyPr/>
                    <a:lstStyle/>
                    <a:p>
                      <a:pPr algn="ctr" fontAlgn="b"/>
                      <a:r>
                        <a:rPr lang="en-US" sz="600" b="0" i="0" u="none" strike="noStrike">
                          <a:solidFill>
                            <a:srgbClr val="000000"/>
                          </a:solidFill>
                          <a:effectLst/>
                          <a:latin typeface="Roboto Light" panose="02000000000000000000" pitchFamily="2" charset="0"/>
                        </a:rPr>
                        <a:t>Fresh Green-30%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192,216,187</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#C0D8BB</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C0D8BB"/>
                    </a:solidFill>
                  </a:tcPr>
                </a:tc>
                <a:tc>
                  <a:txBody>
                    <a:bodyPr/>
                    <a:lstStyle/>
                    <a:p>
                      <a:pPr algn="ctr" fontAlgn="b"/>
                      <a:r>
                        <a:rPr lang="en-US" sz="600" b="0" i="0" u="none" strike="noStrike">
                          <a:solidFill>
                            <a:srgbClr val="000000"/>
                          </a:solidFill>
                          <a:effectLst/>
                          <a:latin typeface="Roboto Light" panose="02000000000000000000" pitchFamily="2" charset="0"/>
                        </a:rPr>
                        <a:t>Light Grey-30%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242,242,242</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#F2F2F2</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67322702"/>
                  </a:ext>
                </a:extLst>
              </a:tr>
              <a:tr h="439961">
                <a:tc>
                  <a:txBody>
                    <a:bodyPr/>
                    <a:lstStyle/>
                    <a:p>
                      <a:pPr algn="ctr" fontAlgn="b"/>
                      <a:r>
                        <a:rPr lang="en-US" sz="600" b="0" i="0" u="none" strike="noStrike">
                          <a:solidFill>
                            <a:srgbClr val="000000"/>
                          </a:solidFill>
                          <a:effectLst/>
                          <a:latin typeface="Roboto Light" panose="02000000000000000000" pitchFamily="2" charset="0"/>
                        </a:rPr>
                        <a:t>Aqua</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37,186,167</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#25BAA7</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25BAA7"/>
                    </a:solidFill>
                  </a:tcPr>
                </a:tc>
                <a:tc>
                  <a:txBody>
                    <a:bodyPr/>
                    <a:lstStyle/>
                    <a:p>
                      <a:pPr algn="ctr" fontAlgn="b"/>
                      <a:r>
                        <a:rPr lang="en-US" sz="600" b="0" i="0" u="none" strike="noStrike">
                          <a:solidFill>
                            <a:srgbClr val="000000"/>
                          </a:solidFill>
                          <a:effectLst/>
                          <a:latin typeface="Roboto Light" panose="02000000000000000000" pitchFamily="2" charset="0"/>
                        </a:rPr>
                        <a:t>Middle Grey</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151,151,151</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#979797</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979797"/>
                    </a:solidFill>
                  </a:tcPr>
                </a:tc>
                <a:extLst>
                  <a:ext uri="{0D108BD9-81ED-4DB2-BD59-A6C34878D82A}">
                    <a16:rowId xmlns:a16="http://schemas.microsoft.com/office/drawing/2014/main" val="3368874613"/>
                  </a:ext>
                </a:extLst>
              </a:tr>
              <a:tr h="527047">
                <a:tc>
                  <a:txBody>
                    <a:bodyPr/>
                    <a:lstStyle/>
                    <a:p>
                      <a:pPr algn="ctr" fontAlgn="b"/>
                      <a:r>
                        <a:rPr lang="en-US" sz="600" b="0" i="0" u="none" strike="noStrike">
                          <a:solidFill>
                            <a:srgbClr val="000000"/>
                          </a:solidFill>
                          <a:effectLst/>
                          <a:latin typeface="Roboto Light" panose="02000000000000000000" pitchFamily="2" charset="0"/>
                        </a:rPr>
                        <a:t>Aqua-50%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129,206,198</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#81CEC6</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81CEC6"/>
                    </a:solidFill>
                  </a:tcPr>
                </a:tc>
                <a:tc>
                  <a:txBody>
                    <a:bodyPr/>
                    <a:lstStyle/>
                    <a:p>
                      <a:pPr algn="ctr" fontAlgn="b"/>
                      <a:r>
                        <a:rPr lang="en-US" sz="600" b="0" i="0" u="none" strike="noStrike">
                          <a:solidFill>
                            <a:srgbClr val="000000"/>
                          </a:solidFill>
                          <a:effectLst/>
                          <a:latin typeface="Roboto Light" panose="02000000000000000000" pitchFamily="2" charset="0"/>
                        </a:rPr>
                        <a:t>Middle Grey-50%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203,202,203</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#CBCACB</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CBCACB"/>
                    </a:solidFill>
                  </a:tcPr>
                </a:tc>
                <a:extLst>
                  <a:ext uri="{0D108BD9-81ED-4DB2-BD59-A6C34878D82A}">
                    <a16:rowId xmlns:a16="http://schemas.microsoft.com/office/drawing/2014/main" val="2161353414"/>
                  </a:ext>
                </a:extLst>
              </a:tr>
              <a:tr h="439961">
                <a:tc>
                  <a:txBody>
                    <a:bodyPr/>
                    <a:lstStyle/>
                    <a:p>
                      <a:pPr algn="ctr" fontAlgn="b"/>
                      <a:r>
                        <a:rPr lang="en-US" sz="600" b="0" i="0" u="none" strike="noStrike">
                          <a:solidFill>
                            <a:srgbClr val="000000"/>
                          </a:solidFill>
                          <a:effectLst/>
                          <a:latin typeface="Roboto Light" panose="02000000000000000000" pitchFamily="2" charset="0"/>
                        </a:rPr>
                        <a:t>Aqua-30%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182,255,221</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#B6FFDD</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B6FFDD"/>
                    </a:solidFill>
                  </a:tcPr>
                </a:tc>
                <a:tc>
                  <a:txBody>
                    <a:bodyPr/>
                    <a:lstStyle/>
                    <a:p>
                      <a:pPr algn="ctr" fontAlgn="b"/>
                      <a:r>
                        <a:rPr lang="en-US" sz="600" b="0" i="0" u="none" strike="noStrike">
                          <a:solidFill>
                            <a:srgbClr val="000000"/>
                          </a:solidFill>
                          <a:effectLst/>
                          <a:latin typeface="Roboto Light" panose="02000000000000000000" pitchFamily="2" charset="0"/>
                        </a:rPr>
                        <a:t>Middle Grey-30%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224,226,226</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#E0E2E2</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E0E2E2"/>
                    </a:solidFill>
                  </a:tcPr>
                </a:tc>
                <a:extLst>
                  <a:ext uri="{0D108BD9-81ED-4DB2-BD59-A6C34878D82A}">
                    <a16:rowId xmlns:a16="http://schemas.microsoft.com/office/drawing/2014/main" val="2960246719"/>
                  </a:ext>
                </a:extLst>
              </a:tr>
              <a:tr h="142766">
                <a:tc gridSpan="2">
                  <a:txBody>
                    <a:bodyPr/>
                    <a:lstStyle/>
                    <a:p>
                      <a:pPr algn="ctr" fontAlgn="b"/>
                      <a:r>
                        <a:rPr lang="en-US" sz="600" b="0" i="0" u="none" strike="noStrike">
                          <a:solidFill>
                            <a:srgbClr val="FFFFFF"/>
                          </a:solidFill>
                          <a:effectLst/>
                          <a:latin typeface="Roboto Black" panose="02000000000000000000" pitchFamily="2" charset="0"/>
                        </a:rPr>
                        <a:t>Extended</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0D0D0D"/>
                    </a:solidFill>
                  </a:tcPr>
                </a:tc>
                <a:tc hMerge="1">
                  <a:txBody>
                    <a:bodyPr/>
                    <a:lstStyle/>
                    <a:p>
                      <a:endParaRPr lang="en-US"/>
                    </a:p>
                  </a:txBody>
                  <a:tcPr/>
                </a:tc>
                <a:extLst>
                  <a:ext uri="{0D108BD9-81ED-4DB2-BD59-A6C34878D82A}">
                    <a16:rowId xmlns:a16="http://schemas.microsoft.com/office/drawing/2014/main" val="2792673228"/>
                  </a:ext>
                </a:extLst>
              </a:tr>
              <a:tr h="428297">
                <a:tc>
                  <a:txBody>
                    <a:bodyPr/>
                    <a:lstStyle/>
                    <a:p>
                      <a:pPr algn="ctr" fontAlgn="b"/>
                      <a:r>
                        <a:rPr lang="en-US" sz="600" b="0" i="0" u="none" strike="noStrike">
                          <a:solidFill>
                            <a:srgbClr val="000000"/>
                          </a:solidFill>
                          <a:effectLst/>
                          <a:latin typeface="Roboto Light" panose="02000000000000000000" pitchFamily="2" charset="0"/>
                        </a:rPr>
                        <a:t>Coral</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255,108,84</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#FF6C54</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6C54"/>
                    </a:solidFill>
                  </a:tcPr>
                </a:tc>
                <a:tc>
                  <a:txBody>
                    <a:bodyPr/>
                    <a:lstStyle/>
                    <a:p>
                      <a:pPr algn="ctr" fontAlgn="b"/>
                      <a:r>
                        <a:rPr lang="en-US" sz="600" b="0" i="0" u="none" strike="noStrike">
                          <a:solidFill>
                            <a:srgbClr val="000000"/>
                          </a:solidFill>
                          <a:effectLst/>
                          <a:latin typeface="Roboto Light" panose="02000000000000000000" pitchFamily="2" charset="0"/>
                        </a:rPr>
                        <a:t>Ice</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61,126,219</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#3D7EDB</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3D7EDB"/>
                    </a:solidFill>
                  </a:tcPr>
                </a:tc>
                <a:extLst>
                  <a:ext uri="{0D108BD9-81ED-4DB2-BD59-A6C34878D82A}">
                    <a16:rowId xmlns:a16="http://schemas.microsoft.com/office/drawing/2014/main" val="2704196961"/>
                  </a:ext>
                </a:extLst>
              </a:tr>
              <a:tr h="439961">
                <a:tc>
                  <a:txBody>
                    <a:bodyPr/>
                    <a:lstStyle/>
                    <a:p>
                      <a:pPr algn="ctr" fontAlgn="b"/>
                      <a:r>
                        <a:rPr lang="en-US" sz="600" b="0" i="0" u="none" strike="noStrike">
                          <a:solidFill>
                            <a:srgbClr val="000000"/>
                          </a:solidFill>
                          <a:effectLst/>
                          <a:latin typeface="Roboto Light" panose="02000000000000000000" pitchFamily="2" charset="0"/>
                        </a:rPr>
                        <a:t>Coral-50%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247,177,156</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#F7B19C</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7B19C"/>
                    </a:solidFill>
                  </a:tcPr>
                </a:tc>
                <a:tc>
                  <a:txBody>
                    <a:bodyPr/>
                    <a:lstStyle/>
                    <a:p>
                      <a:pPr algn="ctr" fontAlgn="b"/>
                      <a:r>
                        <a:rPr lang="en-US" sz="600" b="0" i="0" u="none" strike="noStrike">
                          <a:solidFill>
                            <a:srgbClr val="000000"/>
                          </a:solidFill>
                          <a:effectLst/>
                          <a:latin typeface="Roboto Light" panose="02000000000000000000" pitchFamily="2" charset="0"/>
                        </a:rPr>
                        <a:t>Ice-50%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160,189,227</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#A0BDE3</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A0BDE3"/>
                    </a:solidFill>
                  </a:tcPr>
                </a:tc>
                <a:extLst>
                  <a:ext uri="{0D108BD9-81ED-4DB2-BD59-A6C34878D82A}">
                    <a16:rowId xmlns:a16="http://schemas.microsoft.com/office/drawing/2014/main" val="1452043200"/>
                  </a:ext>
                </a:extLst>
              </a:tr>
              <a:tr h="527047">
                <a:tc>
                  <a:txBody>
                    <a:bodyPr/>
                    <a:lstStyle/>
                    <a:p>
                      <a:pPr algn="ctr" fontAlgn="b"/>
                      <a:r>
                        <a:rPr lang="en-US" sz="600" b="0" i="0" u="none" strike="noStrike">
                          <a:solidFill>
                            <a:srgbClr val="000000"/>
                          </a:solidFill>
                          <a:effectLst/>
                          <a:latin typeface="Roboto Light" panose="02000000000000000000" pitchFamily="2" charset="0"/>
                        </a:rPr>
                        <a:t>Coral-30%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251,210,204</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#FBD2CC</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BD2CC"/>
                    </a:solidFill>
                  </a:tcPr>
                </a:tc>
                <a:tc>
                  <a:txBody>
                    <a:bodyPr/>
                    <a:lstStyle/>
                    <a:p>
                      <a:pPr algn="ctr" fontAlgn="b"/>
                      <a:r>
                        <a:rPr lang="en-US" sz="600" b="0" i="0" u="none" strike="noStrike">
                          <a:solidFill>
                            <a:srgbClr val="000000"/>
                          </a:solidFill>
                          <a:effectLst/>
                          <a:latin typeface="Roboto Light" panose="02000000000000000000" pitchFamily="2" charset="0"/>
                        </a:rPr>
                        <a:t>Ice-30%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198,217,240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#C6D9F0</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C6D9F0"/>
                    </a:solidFill>
                  </a:tcPr>
                </a:tc>
                <a:extLst>
                  <a:ext uri="{0D108BD9-81ED-4DB2-BD59-A6C34878D82A}">
                    <a16:rowId xmlns:a16="http://schemas.microsoft.com/office/drawing/2014/main" val="2921817640"/>
                  </a:ext>
                </a:extLst>
              </a:tr>
              <a:tr h="428297">
                <a:tc>
                  <a:txBody>
                    <a:bodyPr/>
                    <a:lstStyle/>
                    <a:p>
                      <a:pPr algn="ctr" fontAlgn="b"/>
                      <a:r>
                        <a:rPr lang="en-US" sz="600" b="0" i="0" u="none" strike="noStrike">
                          <a:solidFill>
                            <a:srgbClr val="000000"/>
                          </a:solidFill>
                          <a:effectLst/>
                          <a:latin typeface="Roboto Light" panose="02000000000000000000" pitchFamily="2" charset="0"/>
                        </a:rPr>
                        <a:t>Sunset</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255,140,59</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#FF8C3B</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8C3B"/>
                    </a:solidFill>
                  </a:tcPr>
                </a:tc>
                <a:tc>
                  <a:txBody>
                    <a:bodyPr/>
                    <a:lstStyle/>
                    <a:p>
                      <a:pPr algn="ctr" fontAlgn="b"/>
                      <a:r>
                        <a:rPr lang="en-US" sz="600" b="0" i="0" u="none" strike="noStrike">
                          <a:solidFill>
                            <a:srgbClr val="000000"/>
                          </a:solidFill>
                          <a:effectLst/>
                          <a:latin typeface="Roboto Light" panose="02000000000000000000" pitchFamily="2" charset="0"/>
                        </a:rPr>
                        <a:t>Sunrise</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255,220,42</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#FFDC2A</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DC2A"/>
                    </a:solidFill>
                  </a:tcPr>
                </a:tc>
                <a:extLst>
                  <a:ext uri="{0D108BD9-81ED-4DB2-BD59-A6C34878D82A}">
                    <a16:rowId xmlns:a16="http://schemas.microsoft.com/office/drawing/2014/main" val="186987938"/>
                  </a:ext>
                </a:extLst>
              </a:tr>
              <a:tr h="439961">
                <a:tc>
                  <a:txBody>
                    <a:bodyPr/>
                    <a:lstStyle/>
                    <a:p>
                      <a:pPr algn="ctr" fontAlgn="b"/>
                      <a:r>
                        <a:rPr lang="en-US" sz="600" b="0" i="0" u="none" strike="noStrike">
                          <a:solidFill>
                            <a:srgbClr val="000000"/>
                          </a:solidFill>
                          <a:effectLst/>
                          <a:latin typeface="Roboto Light" panose="02000000000000000000" pitchFamily="2" charset="0"/>
                        </a:rPr>
                        <a:t>Sunset-50%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254,207,140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#FECF8C</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ECF8C"/>
                    </a:solidFill>
                  </a:tcPr>
                </a:tc>
                <a:tc>
                  <a:txBody>
                    <a:bodyPr/>
                    <a:lstStyle/>
                    <a:p>
                      <a:pPr algn="ctr" fontAlgn="b"/>
                      <a:r>
                        <a:rPr lang="en-US" sz="600" b="0" i="0" u="none" strike="noStrike">
                          <a:solidFill>
                            <a:srgbClr val="000000"/>
                          </a:solidFill>
                          <a:effectLst/>
                          <a:latin typeface="Roboto Light" panose="02000000000000000000" pitchFamily="2" charset="0"/>
                        </a:rPr>
                        <a:t>Sunrise-50%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255,236,158</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#FFEC9E</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EC9E"/>
                    </a:solidFill>
                  </a:tcPr>
                </a:tc>
                <a:extLst>
                  <a:ext uri="{0D108BD9-81ED-4DB2-BD59-A6C34878D82A}">
                    <a16:rowId xmlns:a16="http://schemas.microsoft.com/office/drawing/2014/main" val="2333029880"/>
                  </a:ext>
                </a:extLst>
              </a:tr>
              <a:tr h="439961">
                <a:tc>
                  <a:txBody>
                    <a:bodyPr/>
                    <a:lstStyle/>
                    <a:p>
                      <a:pPr algn="ctr" fontAlgn="b"/>
                      <a:r>
                        <a:rPr lang="en-US" sz="600" b="0" i="0" u="none" strike="noStrike">
                          <a:solidFill>
                            <a:srgbClr val="000000"/>
                          </a:solidFill>
                          <a:effectLst/>
                          <a:latin typeface="Roboto Light" panose="02000000000000000000" pitchFamily="2" charset="0"/>
                        </a:rPr>
                        <a:t>Sunset-30%</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255,224,182</a:t>
                      </a:r>
                      <a:br>
                        <a:rPr lang="en-US" sz="600" b="0" i="0" u="none" strike="noStrike">
                          <a:solidFill>
                            <a:srgbClr val="000000"/>
                          </a:solidFill>
                          <a:effectLst/>
                          <a:latin typeface="Roboto Light" panose="02000000000000000000" pitchFamily="2" charset="0"/>
                        </a:rPr>
                      </a:br>
                      <a:r>
                        <a:rPr lang="en-US" sz="600" b="0" i="0" u="none" strike="noStrike">
                          <a:solidFill>
                            <a:srgbClr val="000000"/>
                          </a:solidFill>
                          <a:effectLst/>
                          <a:latin typeface="Roboto Light" panose="02000000000000000000" pitchFamily="2" charset="0"/>
                        </a:rPr>
                        <a:t>#FFE0B6</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E0B6"/>
                    </a:solidFill>
                  </a:tcPr>
                </a:tc>
                <a:tc>
                  <a:txBody>
                    <a:bodyPr/>
                    <a:lstStyle/>
                    <a:p>
                      <a:pPr algn="ctr" fontAlgn="b"/>
                      <a:r>
                        <a:rPr lang="en-US" sz="600" b="0" i="0" u="none" strike="noStrike" dirty="0">
                          <a:solidFill>
                            <a:srgbClr val="000000"/>
                          </a:solidFill>
                          <a:effectLst/>
                          <a:latin typeface="Roboto Light" panose="02000000000000000000" pitchFamily="2" charset="0"/>
                        </a:rPr>
                        <a:t>Sunrise-30%</a:t>
                      </a:r>
                      <a:br>
                        <a:rPr lang="en-US" sz="600" b="0" i="0" u="none" strike="noStrike" dirty="0">
                          <a:solidFill>
                            <a:srgbClr val="000000"/>
                          </a:solidFill>
                          <a:effectLst/>
                          <a:latin typeface="Roboto Light" panose="02000000000000000000" pitchFamily="2" charset="0"/>
                        </a:rPr>
                      </a:br>
                      <a:r>
                        <a:rPr lang="en-US" sz="600" b="0" i="0" u="none" strike="noStrike" dirty="0">
                          <a:solidFill>
                            <a:srgbClr val="000000"/>
                          </a:solidFill>
                          <a:effectLst/>
                          <a:latin typeface="Roboto Light" panose="02000000000000000000" pitchFamily="2" charset="0"/>
                        </a:rPr>
                        <a:t>255,244,196</a:t>
                      </a:r>
                      <a:br>
                        <a:rPr lang="en-US" sz="600" b="0" i="0" u="none" strike="noStrike" dirty="0">
                          <a:solidFill>
                            <a:srgbClr val="000000"/>
                          </a:solidFill>
                          <a:effectLst/>
                          <a:latin typeface="Roboto Light" panose="02000000000000000000" pitchFamily="2" charset="0"/>
                        </a:rPr>
                      </a:br>
                      <a:r>
                        <a:rPr lang="en-US" sz="600" b="0" i="0" u="none" strike="noStrike" dirty="0">
                          <a:solidFill>
                            <a:srgbClr val="000000"/>
                          </a:solidFill>
                          <a:effectLst/>
                          <a:latin typeface="Roboto Light" panose="02000000000000000000" pitchFamily="2" charset="0"/>
                        </a:rPr>
                        <a:t>#FFF4C4</a:t>
                      </a:r>
                    </a:p>
                  </a:txBody>
                  <a:tcPr marL="4533" marR="4533" marT="4533" marB="0" anchor="ctr">
                    <a:lnL>
                      <a:noFill/>
                    </a:lnL>
                    <a:lnR>
                      <a:noFill/>
                    </a:lnR>
                    <a:lnT>
                      <a:noFill/>
                    </a:lnT>
                    <a:lnB>
                      <a:noFill/>
                    </a:lnB>
                    <a:lnTlToBr w="12700" cmpd="sng">
                      <a:noFill/>
                      <a:prstDash val="solid"/>
                    </a:lnTlToBr>
                    <a:lnBlToTr w="12700" cmpd="sng">
                      <a:noFill/>
                      <a:prstDash val="solid"/>
                    </a:lnBlToTr>
                    <a:solidFill>
                      <a:srgbClr val="FFF4C4"/>
                    </a:solidFill>
                  </a:tcPr>
                </a:tc>
                <a:extLst>
                  <a:ext uri="{0D108BD9-81ED-4DB2-BD59-A6C34878D82A}">
                    <a16:rowId xmlns:a16="http://schemas.microsoft.com/office/drawing/2014/main" val="2979968938"/>
                  </a:ext>
                </a:extLst>
              </a:tr>
            </a:tbl>
          </a:graphicData>
        </a:graphic>
      </p:graphicFrame>
    </p:spTree>
    <p:extLst>
      <p:ext uri="{BB962C8B-B14F-4D97-AF65-F5344CB8AC3E}">
        <p14:creationId xmlns:p14="http://schemas.microsoft.com/office/powerpoint/2010/main" val="353106365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4" r:id="rId46"/>
    <p:sldLayoutId id="2147483935" r:id="rId47"/>
    <p:sldLayoutId id="2147483799" r:id="rId48"/>
    <p:sldLayoutId id="2147483802" r:id="rId49"/>
    <p:sldLayoutId id="2147483814" r:id="rId50"/>
    <p:sldLayoutId id="2147483707" r:id="rId51"/>
    <p:sldLayoutId id="2147483804" r:id="rId52"/>
    <p:sldLayoutId id="2147483805" r:id="rId53"/>
    <p:sldLayoutId id="2147483689" r:id="rId54"/>
    <p:sldLayoutId id="2147483694" r:id="rId55"/>
    <p:sldLayoutId id="2147483697" r:id="rId56"/>
    <p:sldLayoutId id="2147483700" r:id="rId57"/>
    <p:sldLayoutId id="2147483808" r:id="rId58"/>
    <p:sldLayoutId id="2147483809" r:id="rId59"/>
    <p:sldLayoutId id="2147483810" r:id="rId60"/>
    <p:sldLayoutId id="2147483812" r:id="rId61"/>
    <p:sldLayoutId id="2147483821" r:id="rId62"/>
    <p:sldLayoutId id="2147483958" r:id="rId63"/>
    <p:sldLayoutId id="2147483959" r:id="rId64"/>
    <p:sldLayoutId id="2147483960" r:id="rId65"/>
  </p:sldLayoutIdLst>
  <p:hf hdr="0" ftr="0" dt="0"/>
  <p:txStyles>
    <p:titleStyle>
      <a:lvl1pPr algn="l" defTabSz="685800" rtl="0" eaLnBrk="1" latinLnBrk="0" hangingPunct="1">
        <a:lnSpc>
          <a:spcPct val="90000"/>
        </a:lnSpc>
        <a:spcBef>
          <a:spcPct val="0"/>
        </a:spcBef>
        <a:buNone/>
        <a:defRPr sz="3300" b="0" i="0" kern="1200">
          <a:solidFill>
            <a:schemeClr val="tx1"/>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57200"/>
            <a:ext cx="11277601" cy="914400"/>
          </a:xfrm>
          <a:prstGeom prst="rect">
            <a:avLst/>
          </a:prstGeom>
        </p:spPr>
        <p:txBody>
          <a:bodyPr vert="horz" lIns="0" tIns="0" rIns="0" bIns="0" rtlCol="0" anchor="ctr">
            <a:normAutofit/>
          </a:bodyPr>
          <a:lstStyle/>
          <a:p>
            <a:r>
              <a:rPr lang="en-US" dirty="0"/>
              <a:t>Slide title</a:t>
            </a:r>
          </a:p>
        </p:txBody>
      </p:sp>
      <p:sp>
        <p:nvSpPr>
          <p:cNvPr id="3" name="Text Placeholder 2"/>
          <p:cNvSpPr>
            <a:spLocks noGrp="1"/>
          </p:cNvSpPr>
          <p:nvPr>
            <p:ph type="body" idx="1"/>
          </p:nvPr>
        </p:nvSpPr>
        <p:spPr>
          <a:xfrm>
            <a:off x="457201" y="1601788"/>
            <a:ext cx="11277601" cy="4570412"/>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49498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Lst>
  <p:txStyles>
    <p:titleStyle>
      <a:lvl1pPr algn="l" defTabSz="685800" rtl="0" eaLnBrk="1" latinLnBrk="0" hangingPunct="1">
        <a:lnSpc>
          <a:spcPct val="90000"/>
        </a:lnSpc>
        <a:spcBef>
          <a:spcPct val="0"/>
        </a:spcBef>
        <a:buNone/>
        <a:defRPr sz="27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57200"/>
            <a:ext cx="11277601" cy="914400"/>
          </a:xfrm>
          <a:prstGeom prst="rect">
            <a:avLst/>
          </a:prstGeom>
        </p:spPr>
        <p:txBody>
          <a:bodyPr vert="horz" lIns="0" tIns="0" rIns="0" bIns="0" rtlCol="0" anchor="ctr">
            <a:normAutofit/>
          </a:bodyPr>
          <a:lstStyle/>
          <a:p>
            <a:r>
              <a:rPr lang="en-US" dirty="0"/>
              <a:t>Slide title</a:t>
            </a:r>
          </a:p>
        </p:txBody>
      </p:sp>
      <p:sp>
        <p:nvSpPr>
          <p:cNvPr id="3" name="Text Placeholder 2"/>
          <p:cNvSpPr>
            <a:spLocks noGrp="1"/>
          </p:cNvSpPr>
          <p:nvPr>
            <p:ph type="body" idx="1"/>
          </p:nvPr>
        </p:nvSpPr>
        <p:spPr>
          <a:xfrm>
            <a:off x="457201" y="1601788"/>
            <a:ext cx="11277601" cy="4570412"/>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026623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72" r:id="rId8"/>
    <p:sldLayoutId id="2147483773" r:id="rId9"/>
    <p:sldLayoutId id="2147483774"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Lst>
  <p:txStyles>
    <p:titleStyle>
      <a:lvl1pPr algn="l" defTabSz="685800" rtl="0" eaLnBrk="1" latinLnBrk="0" hangingPunct="1">
        <a:lnSpc>
          <a:spcPct val="90000"/>
        </a:lnSpc>
        <a:spcBef>
          <a:spcPct val="0"/>
        </a:spcBef>
        <a:buNone/>
        <a:defRPr sz="27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defRPr>
            </a:lvl1pPr>
          </a:lstStyle>
          <a:p>
            <a:r>
              <a:rPr lang="en-US" dirty="0"/>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dirty="0"/>
          </a:p>
        </p:txBody>
      </p:sp>
    </p:spTree>
    <p:extLst>
      <p:ext uri="{BB962C8B-B14F-4D97-AF65-F5344CB8AC3E}">
        <p14:creationId xmlns:p14="http://schemas.microsoft.com/office/powerpoint/2010/main" val="822985553"/>
      </p:ext>
    </p:extLst>
  </p:cSld>
  <p:clrMap bg1="lt1" tx1="dk1" bg2="lt2" tx2="dk2" accent1="accent1" accent2="accent2" accent3="accent3" accent4="accent4" accent5="accent5" accent6="accent6" hlink="hlink" folHlink="folHlink"/>
  <p:sldLayoutIdLst>
    <p:sldLayoutId id="2147483655" r:id="rId1"/>
    <p:sldLayoutId id="2147483726" r:id="rId2"/>
    <p:sldLayoutId id="2147483727" r:id="rId3"/>
    <p:sldLayoutId id="2147483724" r:id="rId4"/>
    <p:sldLayoutId id="2147483725" r:id="rId5"/>
    <p:sldLayoutId id="2147483661" r:id="rId6"/>
    <p:sldLayoutId id="2147483715" r:id="rId7"/>
    <p:sldLayoutId id="2147483717" r:id="rId8"/>
    <p:sldLayoutId id="2147483698" r:id="rId9"/>
    <p:sldLayoutId id="2147483720" r:id="rId10"/>
    <p:sldLayoutId id="2147483721" r:id="rId11"/>
    <p:sldLayoutId id="2147483723" r:id="rId12"/>
    <p:sldLayoutId id="2147483751" r:id="rId13"/>
    <p:sldLayoutId id="2147483752" r:id="rId14"/>
    <p:sldLayoutId id="2147483722" r:id="rId15"/>
    <p:sldLayoutId id="2147483690" r:id="rId16"/>
    <p:sldLayoutId id="2147483719" r:id="rId17"/>
    <p:sldLayoutId id="2147483718" r:id="rId18"/>
    <p:sldLayoutId id="2147483665" r:id="rId19"/>
    <p:sldLayoutId id="2147483728" r:id="rId20"/>
    <p:sldLayoutId id="2147483729" r:id="rId21"/>
    <p:sldLayoutId id="2147483730" r:id="rId22"/>
    <p:sldLayoutId id="2147483731" r:id="rId23"/>
    <p:sldLayoutId id="2147483745" r:id="rId24"/>
    <p:sldLayoutId id="2147483732" r:id="rId25"/>
    <p:sldLayoutId id="2147483733" r:id="rId26"/>
    <p:sldLayoutId id="2147483734" r:id="rId27"/>
    <p:sldLayoutId id="2147483735" r:id="rId28"/>
    <p:sldLayoutId id="2147483736" r:id="rId29"/>
    <p:sldLayoutId id="2147483737" r:id="rId30"/>
    <p:sldLayoutId id="2147483738" r:id="rId31"/>
    <p:sldLayoutId id="2147483740" r:id="rId32"/>
    <p:sldLayoutId id="2147483741" r:id="rId33"/>
    <p:sldLayoutId id="2147483742" r:id="rId34"/>
    <p:sldLayoutId id="2147483743" r:id="rId35"/>
    <p:sldLayoutId id="2147483744" r:id="rId36"/>
    <p:sldLayoutId id="2147483747" r:id="rId37"/>
    <p:sldLayoutId id="2147483748" r:id="rId38"/>
    <p:sldLayoutId id="2147483749" r:id="rId39"/>
    <p:sldLayoutId id="2147483750" r:id="rId40"/>
    <p:sldLayoutId id="2147483739" r:id="rId41"/>
    <p:sldLayoutId id="2147483686" r:id="rId42"/>
  </p:sldLayoutIdLst>
  <p:hf hdr="0" ftr="0" dt="0"/>
  <p:txStyles>
    <p:titleStyle>
      <a:lvl1pPr algn="l" defTabSz="685800" rtl="0" eaLnBrk="1" latinLnBrk="0" hangingPunct="1">
        <a:lnSpc>
          <a:spcPct val="90000"/>
        </a:lnSpc>
        <a:spcBef>
          <a:spcPct val="0"/>
        </a:spcBef>
        <a:buNone/>
        <a:defRPr sz="3300" b="0" i="0" kern="1200">
          <a:solidFill>
            <a:schemeClr val="tx1"/>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ocivix.sharepoint.com/:f:/r/sites/IN/SVRS/County/Shared%20Documents1/Absentee%20Envelope%20Modernization%20Templates%20and%20Guide?csf=1&amp;web=1&amp;e=gBSGKm"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8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4A8D5D2-4A38-ABD5-1FF9-36D948335395}"/>
              </a:ext>
            </a:extLst>
          </p:cNvPr>
          <p:cNvSpPr>
            <a:spLocks noGrp="1"/>
          </p:cNvSpPr>
          <p:nvPr>
            <p:ph type="subTitle" idx="1"/>
          </p:nvPr>
        </p:nvSpPr>
        <p:spPr>
          <a:xfrm>
            <a:off x="529167" y="1529424"/>
            <a:ext cx="6036732" cy="3364181"/>
          </a:xfrm>
        </p:spPr>
        <p:txBody>
          <a:bodyPr>
            <a:normAutofit/>
          </a:bodyPr>
          <a:lstStyle/>
          <a:p>
            <a:r>
              <a:rPr lang="en-US" sz="4000" b="1" dirty="0">
                <a:latin typeface="Arial Black"/>
              </a:rPr>
              <a:t>Absentee Processing Procedures</a:t>
            </a:r>
          </a:p>
          <a:p>
            <a:endParaRPr lang="en-US" sz="4000" b="1" dirty="0"/>
          </a:p>
          <a:p>
            <a:r>
              <a:rPr lang="en-US" sz="4000" dirty="0">
                <a:latin typeface="Arial Black"/>
              </a:rPr>
              <a:t>USPS Mailing Best Practices Conversation</a:t>
            </a:r>
          </a:p>
        </p:txBody>
      </p:sp>
      <p:sp>
        <p:nvSpPr>
          <p:cNvPr id="6" name="Title 5">
            <a:extLst>
              <a:ext uri="{FF2B5EF4-FFF2-40B4-BE49-F238E27FC236}">
                <a16:creationId xmlns:a16="http://schemas.microsoft.com/office/drawing/2014/main" id="{29CD8045-DE93-3C52-8B67-27117C67B7BC}"/>
              </a:ext>
            </a:extLst>
          </p:cNvPr>
          <p:cNvSpPr>
            <a:spLocks noGrp="1"/>
          </p:cNvSpPr>
          <p:nvPr>
            <p:ph type="title"/>
          </p:nvPr>
        </p:nvSpPr>
        <p:spPr/>
        <p:txBody>
          <a:bodyPr/>
          <a:lstStyle/>
          <a:p>
            <a:r>
              <a:rPr lang="en-US" dirty="0">
                <a:latin typeface="Arial"/>
                <a:cs typeface="Arial"/>
              </a:rPr>
              <a:t>Tuesday, December 16, 2025</a:t>
            </a:r>
            <a:endParaRPr lang="en-US" dirty="0"/>
          </a:p>
        </p:txBody>
      </p:sp>
      <p:sp>
        <p:nvSpPr>
          <p:cNvPr id="2" name="TextBox 1">
            <a:extLst>
              <a:ext uri="{FF2B5EF4-FFF2-40B4-BE49-F238E27FC236}">
                <a16:creationId xmlns:a16="http://schemas.microsoft.com/office/drawing/2014/main" id="{15406DF9-D435-1478-84EE-65EE2C470487}"/>
              </a:ext>
            </a:extLst>
          </p:cNvPr>
          <p:cNvSpPr txBox="1"/>
          <p:nvPr/>
        </p:nvSpPr>
        <p:spPr>
          <a:xfrm>
            <a:off x="325139" y="5514634"/>
            <a:ext cx="6300856" cy="738664"/>
          </a:xfrm>
          <a:prstGeom prst="rect">
            <a:avLst/>
          </a:prstGeom>
          <a:noFill/>
        </p:spPr>
        <p:txBody>
          <a:bodyPr wrap="square" rtlCol="0">
            <a:spAutoFit/>
          </a:bodyPr>
          <a:lstStyle/>
          <a:p>
            <a:r>
              <a:rPr lang="en-US" sz="700" dirty="0"/>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p:txBody>
      </p:sp>
    </p:spTree>
    <p:extLst>
      <p:ext uri="{BB962C8B-B14F-4D97-AF65-F5344CB8AC3E}">
        <p14:creationId xmlns:p14="http://schemas.microsoft.com/office/powerpoint/2010/main" val="60457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FCA6B-C670-198C-6A10-DE6ACBF7E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8B9EB-55DD-574B-B506-C2F2F35E1265}"/>
              </a:ext>
            </a:extLst>
          </p:cNvPr>
          <p:cNvSpPr>
            <a:spLocks noGrp="1"/>
          </p:cNvSpPr>
          <p:nvPr>
            <p:ph type="title"/>
          </p:nvPr>
        </p:nvSpPr>
        <p:spPr/>
        <p:txBody>
          <a:bodyPr/>
          <a:lstStyle/>
          <a:p>
            <a:r>
              <a:rPr lang="en-US" dirty="0"/>
              <a:t>Helpful Tools &amp; Information</a:t>
            </a:r>
          </a:p>
        </p:txBody>
      </p:sp>
      <p:sp>
        <p:nvSpPr>
          <p:cNvPr id="3" name="Text Placeholder 2">
            <a:extLst>
              <a:ext uri="{FF2B5EF4-FFF2-40B4-BE49-F238E27FC236}">
                <a16:creationId xmlns:a16="http://schemas.microsoft.com/office/drawing/2014/main" id="{C1656684-6648-5C0D-8593-CA621AEBC50F}"/>
              </a:ext>
            </a:extLst>
          </p:cNvPr>
          <p:cNvSpPr>
            <a:spLocks noGrp="1"/>
          </p:cNvSpPr>
          <p:nvPr>
            <p:ph type="body" sz="quarter" idx="13"/>
          </p:nvPr>
        </p:nvSpPr>
        <p:spPr>
          <a:xfrm>
            <a:off x="456360" y="521491"/>
            <a:ext cx="8458122" cy="145424"/>
          </a:xfrm>
        </p:spPr>
        <p:txBody>
          <a:bodyPr/>
          <a:lstStyle/>
          <a:p>
            <a:r>
              <a:rPr lang="en-US" dirty="0"/>
              <a:t>USPS Mailing Best Practices Conversation</a:t>
            </a:r>
          </a:p>
        </p:txBody>
      </p:sp>
      <p:sp>
        <p:nvSpPr>
          <p:cNvPr id="4" name="Content Placeholder 3">
            <a:extLst>
              <a:ext uri="{FF2B5EF4-FFF2-40B4-BE49-F238E27FC236}">
                <a16:creationId xmlns:a16="http://schemas.microsoft.com/office/drawing/2014/main" id="{19B7E27D-7F44-1E5C-BF0D-AACB1F4D5275}"/>
              </a:ext>
            </a:extLst>
          </p:cNvPr>
          <p:cNvSpPr>
            <a:spLocks noGrp="1"/>
          </p:cNvSpPr>
          <p:nvPr>
            <p:ph sz="quarter" idx="14"/>
          </p:nvPr>
        </p:nvSpPr>
        <p:spPr/>
        <p:txBody>
          <a:bodyPr>
            <a:normAutofit/>
          </a:bodyPr>
          <a:lstStyle/>
          <a:p>
            <a:r>
              <a:rPr lang="en-US" dirty="0"/>
              <a:t>The </a:t>
            </a:r>
            <a:r>
              <a:rPr lang="en-US" dirty="0">
                <a:hlinkClick r:id="rId3"/>
              </a:rPr>
              <a:t>Absentee Envelope Modernization Templates and Guide folder </a:t>
            </a:r>
            <a:r>
              <a:rPr lang="en-US" dirty="0"/>
              <a:t>in the Shared Documents section of the County Portal contains all the tools counties need to create and update ABS envelopes. Included in this folder are:</a:t>
            </a:r>
          </a:p>
          <a:p>
            <a:pPr lvl="1"/>
            <a:r>
              <a:rPr lang="en-US" dirty="0"/>
              <a:t>Absentee Envelope Templates for the ABS-6, ABS-8, ABS-10A, ABS-10B, and ABS-16</a:t>
            </a:r>
          </a:p>
          <a:p>
            <a:pPr lvl="2"/>
            <a:r>
              <a:rPr lang="en-US" dirty="0"/>
              <a:t>Changes for 2026: The form number, domestic or UOCAVA indicator, and revision number are to be included on the back envelop flap for the ABS-8 and ABS-10A and the back of the ABS-6 and ABS-16 under the SVRS label placeholder</a:t>
            </a:r>
          </a:p>
          <a:p>
            <a:pPr lvl="1"/>
            <a:r>
              <a:rPr lang="en-US" dirty="0"/>
              <a:t>ABS Envelope Style Guide</a:t>
            </a:r>
          </a:p>
          <a:p>
            <a:pPr lvl="1"/>
            <a:r>
              <a:rPr lang="en-US" dirty="0"/>
              <a:t>USPS Publication 631 (January 2024): Provides USPS graphic and logo guidelines</a:t>
            </a:r>
          </a:p>
          <a:p>
            <a:pPr lvl="1"/>
            <a:r>
              <a:rPr lang="fr-FR" dirty="0"/>
              <a:t>Intelligent Mail </a:t>
            </a:r>
            <a:r>
              <a:rPr lang="fr-FR" dirty="0" err="1"/>
              <a:t>Barcode</a:t>
            </a:r>
            <a:r>
              <a:rPr lang="fr-FR" dirty="0"/>
              <a:t> </a:t>
            </a:r>
            <a:r>
              <a:rPr lang="fr-FR" dirty="0" err="1"/>
              <a:t>Technical</a:t>
            </a:r>
            <a:r>
              <a:rPr lang="fr-FR" dirty="0"/>
              <a:t> Resource Guide</a:t>
            </a:r>
            <a:endParaRPr lang="en-US" dirty="0"/>
          </a:p>
          <a:p>
            <a:pPr lvl="1"/>
            <a:r>
              <a:rPr lang="en-US" dirty="0"/>
              <a:t>ABS Envelope Standardization County Training Meeting Recording from 10/18/2023</a:t>
            </a:r>
          </a:p>
        </p:txBody>
      </p:sp>
    </p:spTree>
    <p:extLst>
      <p:ext uri="{BB962C8B-B14F-4D97-AF65-F5344CB8AC3E}">
        <p14:creationId xmlns:p14="http://schemas.microsoft.com/office/powerpoint/2010/main" val="138440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94E2-2CC5-236A-FB80-D29675E09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6F440-F6C0-32C6-C981-E128B0A594C9}"/>
              </a:ext>
            </a:extLst>
          </p:cNvPr>
          <p:cNvSpPr>
            <a:spLocks noGrp="1"/>
          </p:cNvSpPr>
          <p:nvPr>
            <p:ph type="title"/>
          </p:nvPr>
        </p:nvSpPr>
        <p:spPr/>
        <p:txBody>
          <a:bodyPr/>
          <a:lstStyle/>
          <a:p>
            <a:r>
              <a:rPr lang="en-US" dirty="0"/>
              <a:t>USPS Mail Design Analysts (MDAs)</a:t>
            </a:r>
          </a:p>
        </p:txBody>
      </p:sp>
      <p:sp>
        <p:nvSpPr>
          <p:cNvPr id="3" name="Text Placeholder 2">
            <a:extLst>
              <a:ext uri="{FF2B5EF4-FFF2-40B4-BE49-F238E27FC236}">
                <a16:creationId xmlns:a16="http://schemas.microsoft.com/office/drawing/2014/main" id="{D5270A10-FBDF-21CA-507D-89930A325C8C}"/>
              </a:ext>
            </a:extLst>
          </p:cNvPr>
          <p:cNvSpPr>
            <a:spLocks noGrp="1"/>
          </p:cNvSpPr>
          <p:nvPr>
            <p:ph type="body" sz="quarter" idx="13"/>
          </p:nvPr>
        </p:nvSpPr>
        <p:spPr>
          <a:xfrm>
            <a:off x="456360" y="521491"/>
            <a:ext cx="8458122" cy="145424"/>
          </a:xfrm>
        </p:spPr>
        <p:txBody>
          <a:bodyPr/>
          <a:lstStyle/>
          <a:p>
            <a:r>
              <a:rPr lang="en-US" dirty="0"/>
              <a:t>USPS Mailing Best Practices Conversation</a:t>
            </a:r>
          </a:p>
        </p:txBody>
      </p:sp>
      <p:sp>
        <p:nvSpPr>
          <p:cNvPr id="4" name="Content Placeholder 3">
            <a:extLst>
              <a:ext uri="{FF2B5EF4-FFF2-40B4-BE49-F238E27FC236}">
                <a16:creationId xmlns:a16="http://schemas.microsoft.com/office/drawing/2014/main" id="{FAE10ACA-E8AF-7D21-DA43-FDFC829847B7}"/>
              </a:ext>
            </a:extLst>
          </p:cNvPr>
          <p:cNvSpPr>
            <a:spLocks noGrp="1"/>
          </p:cNvSpPr>
          <p:nvPr>
            <p:ph sz="quarter" idx="14"/>
          </p:nvPr>
        </p:nvSpPr>
        <p:spPr/>
        <p:txBody>
          <a:bodyPr>
            <a:normAutofit/>
          </a:bodyPr>
          <a:lstStyle/>
          <a:p>
            <a:r>
              <a:rPr lang="en-US" dirty="0"/>
              <a:t>Mailpiece Design Analysts provide free assistance to help prevent delays and ensure your </a:t>
            </a:r>
            <a:r>
              <a:rPr lang="en-US" dirty="0" err="1"/>
              <a:t>mailpieces</a:t>
            </a:r>
            <a:r>
              <a:rPr lang="en-US" dirty="0"/>
              <a:t> are ready for processing by meeting automation and other postal standards</a:t>
            </a:r>
          </a:p>
          <a:p>
            <a:r>
              <a:rPr lang="en-US" dirty="0"/>
              <a:t>Counties can send </a:t>
            </a:r>
            <a:r>
              <a:rPr lang="en-US" dirty="0" err="1"/>
              <a:t>mailpieces</a:t>
            </a:r>
            <a:r>
              <a:rPr lang="en-US" dirty="0"/>
              <a:t> for MDA review by sending an email and attaching a PDF file of </a:t>
            </a:r>
            <a:r>
              <a:rPr lang="en-US" dirty="0" err="1"/>
              <a:t>mailpieces</a:t>
            </a:r>
            <a:r>
              <a:rPr lang="en-US" dirty="0"/>
              <a:t> to mda@usps.gov</a:t>
            </a:r>
          </a:p>
        </p:txBody>
      </p:sp>
    </p:spTree>
    <p:extLst>
      <p:ext uri="{BB962C8B-B14F-4D97-AF65-F5344CB8AC3E}">
        <p14:creationId xmlns:p14="http://schemas.microsoft.com/office/powerpoint/2010/main" val="233444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1724-CD31-46DF-E83D-430871478A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27484-BDB7-BDAC-CC6D-DAA4BB99DC98}"/>
              </a:ext>
            </a:extLst>
          </p:cNvPr>
          <p:cNvSpPr>
            <a:spLocks noGrp="1"/>
          </p:cNvSpPr>
          <p:nvPr>
            <p:ph type="title"/>
          </p:nvPr>
        </p:nvSpPr>
        <p:spPr/>
        <p:txBody>
          <a:bodyPr/>
          <a:lstStyle/>
          <a:p>
            <a:r>
              <a:rPr lang="en-US" dirty="0"/>
              <a:t>Domestic ABS Envelope Changes for 2026</a:t>
            </a:r>
          </a:p>
        </p:txBody>
      </p:sp>
      <p:sp>
        <p:nvSpPr>
          <p:cNvPr id="3" name="Text Placeholder 2">
            <a:extLst>
              <a:ext uri="{FF2B5EF4-FFF2-40B4-BE49-F238E27FC236}">
                <a16:creationId xmlns:a16="http://schemas.microsoft.com/office/drawing/2014/main" id="{77442D36-D88B-063F-F9F5-D32F44962612}"/>
              </a:ext>
            </a:extLst>
          </p:cNvPr>
          <p:cNvSpPr>
            <a:spLocks noGrp="1"/>
          </p:cNvSpPr>
          <p:nvPr>
            <p:ph type="body" sz="quarter" idx="13"/>
          </p:nvPr>
        </p:nvSpPr>
        <p:spPr>
          <a:xfrm>
            <a:off x="456360" y="545805"/>
            <a:ext cx="8458122" cy="145424"/>
          </a:xfrm>
        </p:spPr>
        <p:txBody>
          <a:bodyPr/>
          <a:lstStyle/>
          <a:p>
            <a:r>
              <a:rPr lang="en-US" dirty="0"/>
              <a:t>USPS Mailing Best Practices Conversation</a:t>
            </a:r>
          </a:p>
        </p:txBody>
      </p:sp>
      <p:pic>
        <p:nvPicPr>
          <p:cNvPr id="5" name="Picture 4">
            <a:extLst>
              <a:ext uri="{FF2B5EF4-FFF2-40B4-BE49-F238E27FC236}">
                <a16:creationId xmlns:a16="http://schemas.microsoft.com/office/drawing/2014/main" id="{B5AE93CD-7A40-C61C-9CED-B4CAC59ECB44}"/>
              </a:ext>
            </a:extLst>
          </p:cNvPr>
          <p:cNvPicPr>
            <a:picLocks noChangeAspect="1"/>
          </p:cNvPicPr>
          <p:nvPr/>
        </p:nvPicPr>
        <p:blipFill>
          <a:blip r:embed="rId3"/>
          <a:stretch>
            <a:fillRect/>
          </a:stretch>
        </p:blipFill>
        <p:spPr>
          <a:xfrm>
            <a:off x="1866271" y="1660863"/>
            <a:ext cx="4065957" cy="3715603"/>
          </a:xfrm>
          <a:prstGeom prst="rect">
            <a:avLst/>
          </a:prstGeom>
        </p:spPr>
      </p:pic>
      <p:pic>
        <p:nvPicPr>
          <p:cNvPr id="6" name="Picture 5">
            <a:extLst>
              <a:ext uri="{FF2B5EF4-FFF2-40B4-BE49-F238E27FC236}">
                <a16:creationId xmlns:a16="http://schemas.microsoft.com/office/drawing/2014/main" id="{0528FC00-DBD6-A5EB-E27D-033D4ECBFD6E}"/>
              </a:ext>
            </a:extLst>
          </p:cNvPr>
          <p:cNvPicPr>
            <a:picLocks noChangeAspect="1"/>
          </p:cNvPicPr>
          <p:nvPr/>
        </p:nvPicPr>
        <p:blipFill>
          <a:blip r:embed="rId4"/>
          <a:stretch>
            <a:fillRect/>
          </a:stretch>
        </p:blipFill>
        <p:spPr>
          <a:xfrm>
            <a:off x="6003931" y="1660862"/>
            <a:ext cx="4065957" cy="1782204"/>
          </a:xfrm>
          <a:prstGeom prst="rect">
            <a:avLst/>
          </a:prstGeom>
        </p:spPr>
      </p:pic>
      <p:pic>
        <p:nvPicPr>
          <p:cNvPr id="7" name="Picture 6">
            <a:extLst>
              <a:ext uri="{FF2B5EF4-FFF2-40B4-BE49-F238E27FC236}">
                <a16:creationId xmlns:a16="http://schemas.microsoft.com/office/drawing/2014/main" id="{3DE69C17-BBD8-D416-64A3-5609D9EF86A2}"/>
              </a:ext>
            </a:extLst>
          </p:cNvPr>
          <p:cNvPicPr>
            <a:picLocks noChangeAspect="1"/>
          </p:cNvPicPr>
          <p:nvPr/>
        </p:nvPicPr>
        <p:blipFill>
          <a:blip r:embed="rId5"/>
          <a:stretch>
            <a:fillRect/>
          </a:stretch>
        </p:blipFill>
        <p:spPr>
          <a:xfrm>
            <a:off x="6429129" y="3541641"/>
            <a:ext cx="2524592" cy="2347188"/>
          </a:xfrm>
          <a:prstGeom prst="rect">
            <a:avLst/>
          </a:prstGeom>
        </p:spPr>
      </p:pic>
    </p:spTree>
    <p:extLst>
      <p:ext uri="{BB962C8B-B14F-4D97-AF65-F5344CB8AC3E}">
        <p14:creationId xmlns:p14="http://schemas.microsoft.com/office/powerpoint/2010/main" val="147432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0984-EFD8-CF90-ABDB-4130CDE69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A94D6-9EF5-90A7-10B4-62BBD99CBB35}"/>
              </a:ext>
            </a:extLst>
          </p:cNvPr>
          <p:cNvSpPr>
            <a:spLocks noGrp="1"/>
          </p:cNvSpPr>
          <p:nvPr>
            <p:ph type="title"/>
          </p:nvPr>
        </p:nvSpPr>
        <p:spPr/>
        <p:txBody>
          <a:bodyPr/>
          <a:lstStyle/>
          <a:p>
            <a:r>
              <a:rPr lang="en-US" dirty="0"/>
              <a:t>UOCAVA ABS Envelope Changes for 2026</a:t>
            </a:r>
          </a:p>
        </p:txBody>
      </p:sp>
      <p:sp>
        <p:nvSpPr>
          <p:cNvPr id="3" name="Text Placeholder 2">
            <a:extLst>
              <a:ext uri="{FF2B5EF4-FFF2-40B4-BE49-F238E27FC236}">
                <a16:creationId xmlns:a16="http://schemas.microsoft.com/office/drawing/2014/main" id="{05B62ADB-D7DA-180A-0BAD-0E48DADD3CA7}"/>
              </a:ext>
            </a:extLst>
          </p:cNvPr>
          <p:cNvSpPr>
            <a:spLocks noGrp="1"/>
          </p:cNvSpPr>
          <p:nvPr>
            <p:ph type="body" sz="quarter" idx="13"/>
          </p:nvPr>
        </p:nvSpPr>
        <p:spPr>
          <a:xfrm>
            <a:off x="456360" y="545805"/>
            <a:ext cx="8458122" cy="145424"/>
          </a:xfrm>
        </p:spPr>
        <p:txBody>
          <a:bodyPr/>
          <a:lstStyle/>
          <a:p>
            <a:r>
              <a:rPr lang="en-US" dirty="0"/>
              <a:t>USPS Mailing Best Practices Conversation</a:t>
            </a:r>
          </a:p>
        </p:txBody>
      </p:sp>
      <p:pic>
        <p:nvPicPr>
          <p:cNvPr id="5" name="Picture 4">
            <a:extLst>
              <a:ext uri="{FF2B5EF4-FFF2-40B4-BE49-F238E27FC236}">
                <a16:creationId xmlns:a16="http://schemas.microsoft.com/office/drawing/2014/main" id="{21EC9FB8-786E-A16B-F6DF-0320889DB03C}"/>
              </a:ext>
            </a:extLst>
          </p:cNvPr>
          <p:cNvPicPr>
            <a:picLocks noChangeAspect="1"/>
          </p:cNvPicPr>
          <p:nvPr/>
        </p:nvPicPr>
        <p:blipFill>
          <a:blip r:embed="rId3"/>
          <a:stretch>
            <a:fillRect/>
          </a:stretch>
        </p:blipFill>
        <p:spPr>
          <a:xfrm>
            <a:off x="1866271" y="1683960"/>
            <a:ext cx="3942503" cy="3619567"/>
          </a:xfrm>
          <a:prstGeom prst="rect">
            <a:avLst/>
          </a:prstGeom>
        </p:spPr>
      </p:pic>
      <p:pic>
        <p:nvPicPr>
          <p:cNvPr id="6" name="Picture 5">
            <a:extLst>
              <a:ext uri="{FF2B5EF4-FFF2-40B4-BE49-F238E27FC236}">
                <a16:creationId xmlns:a16="http://schemas.microsoft.com/office/drawing/2014/main" id="{224C79D4-0E6D-80A2-7C41-4E09145E1328}"/>
              </a:ext>
            </a:extLst>
          </p:cNvPr>
          <p:cNvPicPr>
            <a:picLocks noChangeAspect="1"/>
          </p:cNvPicPr>
          <p:nvPr/>
        </p:nvPicPr>
        <p:blipFill>
          <a:blip r:embed="rId4"/>
          <a:stretch>
            <a:fillRect/>
          </a:stretch>
        </p:blipFill>
        <p:spPr>
          <a:xfrm>
            <a:off x="6231956" y="1683959"/>
            <a:ext cx="3880633" cy="1696908"/>
          </a:xfrm>
          <a:prstGeom prst="rect">
            <a:avLst/>
          </a:prstGeom>
        </p:spPr>
      </p:pic>
      <p:pic>
        <p:nvPicPr>
          <p:cNvPr id="7" name="Picture 6">
            <a:extLst>
              <a:ext uri="{FF2B5EF4-FFF2-40B4-BE49-F238E27FC236}">
                <a16:creationId xmlns:a16="http://schemas.microsoft.com/office/drawing/2014/main" id="{6F6026D1-5DB4-C144-A754-BCDE9E9AE435}"/>
              </a:ext>
            </a:extLst>
          </p:cNvPr>
          <p:cNvPicPr>
            <a:picLocks noChangeAspect="1"/>
          </p:cNvPicPr>
          <p:nvPr/>
        </p:nvPicPr>
        <p:blipFill>
          <a:blip r:embed="rId5"/>
          <a:stretch>
            <a:fillRect/>
          </a:stretch>
        </p:blipFill>
        <p:spPr>
          <a:xfrm>
            <a:off x="6427935" y="3380868"/>
            <a:ext cx="2830366" cy="2041021"/>
          </a:xfrm>
          <a:prstGeom prst="rect">
            <a:avLst/>
          </a:prstGeom>
        </p:spPr>
      </p:pic>
    </p:spTree>
    <p:extLst>
      <p:ext uri="{BB962C8B-B14F-4D97-AF65-F5344CB8AC3E}">
        <p14:creationId xmlns:p14="http://schemas.microsoft.com/office/powerpoint/2010/main" val="3291752513"/>
      </p:ext>
    </p:extLst>
  </p:cSld>
  <p:clrMapOvr>
    <a:masterClrMapping/>
  </p:clrMapOvr>
</p:sld>
</file>

<file path=ppt/theme/theme1.xml><?xml version="1.0" encoding="utf-8"?>
<a:theme xmlns:a="http://schemas.openxmlformats.org/drawingml/2006/main" name="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41FE4643-E5D8-45A6-ABAD-F0F5F4850E7F}" vid="{5577F550-4848-4754-A246-2C82753EFBF6}"/>
    </a:ext>
  </a:extLst>
</a:theme>
</file>

<file path=ppt/theme/theme2.xml><?xml version="1.0" encoding="utf-8"?>
<a:theme xmlns:a="http://schemas.openxmlformats.org/drawingml/2006/main" name="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41FE4643-E5D8-45A6-ABAD-F0F5F4850E7F}" vid="{51F78C6E-D7C8-4C6A-BAD0-EAF6420B0224}"/>
    </a:ext>
  </a:extLst>
</a:theme>
</file>

<file path=ppt/theme/theme3.xml><?xml version="1.0" encoding="utf-8"?>
<a:theme xmlns:a="http://schemas.openxmlformats.org/drawingml/2006/main" name="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7290E94C4CA844AC203DA549DD5763" ma:contentTypeVersion="15" ma:contentTypeDescription="Create a new document." ma:contentTypeScope="" ma:versionID="fd85a4dd25ae1177a6580195b1f044e9">
  <xsd:schema xmlns:xsd="http://www.w3.org/2001/XMLSchema" xmlns:xs="http://www.w3.org/2001/XMLSchema" xmlns:p="http://schemas.microsoft.com/office/2006/metadata/properties" xmlns:ns2="5861aa5c-b7e7-4567-9573-5bc4b9f14361" xmlns:ns3="e3dd9430-72df-48bf-ba90-87f8726001fd" targetNamespace="http://schemas.microsoft.com/office/2006/metadata/properties" ma:root="true" ma:fieldsID="2d7968117f9c8a3f9da53fceb758f754" ns2:_="" ns3:_="">
    <xsd:import namespace="5861aa5c-b7e7-4567-9573-5bc4b9f14361"/>
    <xsd:import namespace="e3dd9430-72df-48bf-ba90-87f8726001f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1aa5c-b7e7-4567-9573-5bc4b9f143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4fbf496-bf1b-413a-9ea1-7405804293a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dd9430-72df-48bf-ba90-87f8726001f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39eee65-bdb1-48ea-9808-806b305c9977}" ma:internalName="TaxCatchAll" ma:showField="CatchAllData" ma:web="e3dd9430-72df-48bf-ba90-87f8726001f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dd9430-72df-48bf-ba90-87f8726001fd" xsi:nil="true"/>
    <lcf76f155ced4ddcb4097134ff3c332f xmlns="5861aa5c-b7e7-4567-9573-5bc4b9f143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545892-B4C8-44EE-8B89-A173EA5414C8}">
  <ds:schemaRefs>
    <ds:schemaRef ds:uri="http://schemas.microsoft.com/sharepoint/v3/contenttype/forms"/>
  </ds:schemaRefs>
</ds:datastoreItem>
</file>

<file path=customXml/itemProps2.xml><?xml version="1.0" encoding="utf-8"?>
<ds:datastoreItem xmlns:ds="http://schemas.openxmlformats.org/officeDocument/2006/customXml" ds:itemID="{00C90913-D98A-4D76-A489-216B3F54D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1aa5c-b7e7-4567-9573-5bc4b9f14361"/>
    <ds:schemaRef ds:uri="e3dd9430-72df-48bf-ba90-87f8726001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52B30C-1A26-4667-9A84-EE164EB6D48D}">
  <ds:schemaRefs>
    <ds:schemaRef ds:uri="5861aa5c-b7e7-4567-9573-5bc4b9f14361"/>
    <ds:schemaRef ds:uri="http://purl.org/dc/elements/1.1/"/>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e3dd9430-72df-48bf-ba90-87f8726001fd"/>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CAST Kickoff Deck</Template>
  <TotalTime>31430</TotalTime>
  <Words>391</Words>
  <Application>Microsoft Office PowerPoint</Application>
  <PresentationFormat>Widescreen</PresentationFormat>
  <Paragraphs>27</Paragraphs>
  <Slides>5</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vt:i4>
      </vt:variant>
    </vt:vector>
  </HeadingPairs>
  <TitlesOfParts>
    <vt:vector size="16" baseType="lpstr">
      <vt:lpstr>Calibri</vt:lpstr>
      <vt:lpstr>Roboto Black</vt:lpstr>
      <vt:lpstr>Arial Black</vt:lpstr>
      <vt:lpstr>Roboto</vt:lpstr>
      <vt:lpstr>Roboto Light</vt:lpstr>
      <vt:lpstr>Arial</vt:lpstr>
      <vt:lpstr>Helvetica</vt:lpstr>
      <vt:lpstr>Baker Tilly Full Deck</vt:lpstr>
      <vt:lpstr>Baker Tilly Basic Deck</vt:lpstr>
      <vt:lpstr>Baker Tilly Basic Deck</vt:lpstr>
      <vt:lpstr>Baker Tilly Full Deck</vt:lpstr>
      <vt:lpstr>Tuesday, December 16, 2025</vt:lpstr>
      <vt:lpstr>Helpful Tools &amp; Information</vt:lpstr>
      <vt:lpstr>USPS Mail Design Analysts (MDAs)</vt:lpstr>
      <vt:lpstr>Domestic ABS Envelope Changes for 2026</vt:lpstr>
      <vt:lpstr>UOCAVA ABS Envelope Changes for 2026</vt:lpstr>
    </vt:vector>
  </TitlesOfParts>
  <Company>Baker Tilly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xx, 2022</dc:title>
  <dc:creator>Cooper, Seth</dc:creator>
  <cp:lastModifiedBy>Nicodemus, Brandi</cp:lastModifiedBy>
  <cp:revision>42</cp:revision>
  <dcterms:created xsi:type="dcterms:W3CDTF">2022-10-12T20:22:24Z</dcterms:created>
  <dcterms:modified xsi:type="dcterms:W3CDTF">2025-12-09T20:12:14Z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0x010100E67290E94C4CA844AC203DA549DD5763</vt:lpwstr>
  </property>
  <property fmtid="{D5CDD505-2E9C-101B-9397-08002B2CF9AE}" pid="3" name="Industry">
    <vt:lpwstr/>
  </property>
  <property fmtid="{D5CDD505-2E9C-101B-9397-08002B2CF9AE}" pid="4" name="Service">
    <vt:lpwstr/>
  </property>
  <property fmtid="{D5CDD505-2E9C-101B-9397-08002B2CF9AE}" pid="5" name="Document Type">
    <vt:lpwstr/>
  </property>
  <property fmtid="{D5CDD505-2E9C-101B-9397-08002B2CF9AE}" pid="6" name="MediaServiceImageTags">
    <vt:lpwstr/>
  </property>
</Properties>
</file>